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6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227" r:id="rId2"/>
    <p:sldId id="3229" r:id="rId3"/>
    <p:sldId id="3231" r:id="rId4"/>
    <p:sldId id="3149" r:id="rId5"/>
    <p:sldId id="3169" r:id="rId6"/>
    <p:sldId id="3171" r:id="rId7"/>
    <p:sldId id="3180" r:id="rId8"/>
    <p:sldId id="3232" r:id="rId9"/>
    <p:sldId id="3181" r:id="rId10"/>
    <p:sldId id="3173" r:id="rId11"/>
    <p:sldId id="3174" r:id="rId12"/>
    <p:sldId id="3179" r:id="rId13"/>
    <p:sldId id="3233" r:id="rId14"/>
    <p:sldId id="3176" r:id="rId15"/>
    <p:sldId id="3168" r:id="rId16"/>
    <p:sldId id="3177" r:id="rId17"/>
    <p:sldId id="3175" r:id="rId18"/>
    <p:sldId id="3234" r:id="rId19"/>
    <p:sldId id="3178" r:id="rId20"/>
    <p:sldId id="3172" r:id="rId21"/>
    <p:sldId id="3170" r:id="rId22"/>
    <p:sldId id="3235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9EB6"/>
    <a:srgbClr val="004236"/>
    <a:srgbClr val="169274"/>
    <a:srgbClr val="60AEA9"/>
    <a:srgbClr val="84004C"/>
    <a:srgbClr val="8B2FC3"/>
    <a:srgbClr val="C9247B"/>
    <a:srgbClr val="F3C5BE"/>
    <a:srgbClr val="00B369"/>
    <a:srgbClr val="1A8C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41" autoAdjust="0"/>
    <p:restoredTop sz="92986" autoAdjust="0"/>
  </p:normalViewPr>
  <p:slideViewPr>
    <p:cSldViewPr>
      <p:cViewPr varScale="1">
        <p:scale>
          <a:sx n="110" d="100"/>
          <a:sy n="110" d="100"/>
        </p:scale>
        <p:origin x="516" y="90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431-46D1-96E4-D72543CD8296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431-46D1-96E4-D72543CD829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431-46D1-96E4-D72543CD8296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431-46D1-96E4-D72543CD8296}"/>
              </c:ext>
            </c:extLst>
          </c:dPt>
          <c:dLbls>
            <c:dLbl>
              <c:idx val="0"/>
              <c:layout>
                <c:manualLayout>
                  <c:x val="0.1381579044963292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2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BCF13AD-F1DB-4CEF-A0C6-06217161B480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431-46D1-96E4-D72543CD829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9983036402654603"/>
                  <c:y val="5.3824406432990975E-2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3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EDAAE65A-6D76-4DA3-BF56-3713A370866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431-46D1-96E4-D72543CD829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687230899816157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4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86670D7-7ADC-4F16-8B68-2B95DB2A189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431-46D1-96E4-D72543CD829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24971825018320967"/>
                  <c:y val="-6.1446732143909812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  <a:sym typeface="Arial" panose="020B0604020202020204" pitchFamily="34" charset="0"/>
                      </a:defRPr>
                    </a:pPr>
                    <a:r>
                      <a:rPr lang="zh-CN" altLang="en-US" dirty="0" smtClean="0">
                        <a:solidFill>
                          <a:schemeClr val="accent5"/>
                        </a:solidFill>
                      </a:rPr>
                      <a:t>文字内容</a:t>
                    </a:r>
                    <a:r>
                      <a:rPr lang="zh-CN" altLang="en-US" sz="1800" b="0" i="0" u="none" strike="noStrike" kern="1200" baseline="0" dirty="0" smtClean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t>
</a:t>
                    </a:r>
                    <a:fld id="{A86670D7-7ADC-4F16-8B68-2B95DB2A189B}" type="PERCENTAGE">
                      <a:rPr lang="en-US" altLang="zh-CN" sz="1800" b="0" i="0" u="none" strike="noStrike" kern="1200" baseline="0" smtClean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olidFill>
                            <a:srgbClr val="FFFFFF">
                              <a:lumMod val="65000"/>
                            </a:srgbClr>
                          </a:solidFill>
                        </a:defRPr>
                      </a:pPr>
                      <a:t>[百分比]</a:t>
                    </a:fld>
                    <a:endParaRPr lang="zh-CN" altLang="en-US" sz="1800" b="0" i="0" u="none" strike="noStrike" kern="1200" baseline="0" dirty="0" smtClean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1200" baseline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defRPr>
                  </a:pPr>
                  <a:endParaRPr lang="zh-CN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431-46D1-96E4-D72543CD8296}"/>
                </c:ext>
                <c:ext xmlns:c15="http://schemas.microsoft.com/office/drawing/2012/chart" uri="{CE6537A1-D6FC-4f65-9D91-7224C49458BB}">
                  <c15:layout>
                    <c:manualLayout>
                      <c:w val="0.25745236275216626"/>
                      <c:h val="0.193024942471126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3</c:v>
                </c:pt>
                <c:pt idx="3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431-46D1-96E4-D72543CD829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Research</c:v>
                      </c:pt>
                      <c:pt idx="1">
                        <c:v>Meet</c:v>
                      </c:pt>
                      <c:pt idx="2">
                        <c:v>Brief</c:v>
                      </c:pt>
                      <c:pt idx="3">
                        <c:v>Fixes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ayout>
        <c:manualLayout>
          <c:xMode val="edge"/>
          <c:yMode val="edge"/>
          <c:x val="0.87473678995412452"/>
          <c:y val="0.6293452071186163"/>
          <c:w val="6.7702007702854783E-2"/>
          <c:h val="0.347686455034386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7266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132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754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869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355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4392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290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992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5656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004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9790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1997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2086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9329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3465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544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7809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5558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3410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6186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8215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89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88879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30615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5421263" y="3101938"/>
            <a:ext cx="788290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cap="all" dirty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暑假</a:t>
            </a:r>
            <a:r>
              <a:rPr lang="zh-CN" altLang="en-US" sz="6000" cap="all" dirty="0" smtClean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儿童绘画训</a:t>
            </a:r>
            <a:r>
              <a:rPr lang="zh-CN" altLang="en-US" sz="6000" cap="all" dirty="0" smtClean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班</a:t>
            </a:r>
            <a:endParaRPr lang="zh-CN" altLang="en-US" sz="6000" cap="all" dirty="0">
              <a:solidFill>
                <a:schemeClr val="accent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6456224" y="4073210"/>
            <a:ext cx="698391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CHILDREN'S ART CLASS</a:t>
            </a:r>
            <a:endParaRPr lang="en-US" altLang="zh-CN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7581503" y="4624437"/>
            <a:ext cx="48773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适用于儿童教育</a:t>
            </a:r>
            <a:r>
              <a:rPr lang="en-US" altLang="zh-CN" sz="2000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培训班</a:t>
            </a:r>
            <a:r>
              <a:rPr lang="en-US" altLang="zh-CN" sz="2000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艺术班</a:t>
            </a:r>
            <a:r>
              <a:rPr lang="en-US" altLang="zh-CN" sz="2000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培训课件</a:t>
            </a:r>
            <a:r>
              <a:rPr lang="en-US" altLang="zh-CN" sz="2000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endParaRPr lang="zh-CN" altLang="en-US" sz="2000" cap="all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pic>
        <p:nvPicPr>
          <p:cNvPr id="2" name="Weezer - You Might Thin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0725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64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0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25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88" y="895"/>
            <a:ext cx="12855576" cy="723086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5944567" y="658257"/>
            <a:ext cx="0" cy="657350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5860771" y="3429704"/>
            <a:ext cx="167595" cy="167595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文本框 25"/>
          <p:cNvSpPr txBox="1">
            <a:spLocks noChangeArrowheads="1"/>
          </p:cNvSpPr>
          <p:nvPr/>
        </p:nvSpPr>
        <p:spPr bwMode="auto">
          <a:xfrm>
            <a:off x="5193992" y="3359652"/>
            <a:ext cx="542662" cy="30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09703" y="3359652"/>
            <a:ext cx="3083556" cy="30770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860771" y="4318757"/>
            <a:ext cx="167595" cy="167595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文本框 28"/>
          <p:cNvSpPr txBox="1">
            <a:spLocks noChangeArrowheads="1"/>
          </p:cNvSpPr>
          <p:nvPr/>
        </p:nvSpPr>
        <p:spPr bwMode="auto">
          <a:xfrm>
            <a:off x="5193992" y="4228193"/>
            <a:ext cx="542662" cy="30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109703" y="4248705"/>
            <a:ext cx="3083556" cy="30770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860771" y="5207811"/>
            <a:ext cx="167595" cy="167595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文本框 30"/>
          <p:cNvSpPr txBox="1">
            <a:spLocks noChangeArrowheads="1"/>
          </p:cNvSpPr>
          <p:nvPr/>
        </p:nvSpPr>
        <p:spPr bwMode="auto">
          <a:xfrm>
            <a:off x="5193992" y="5096734"/>
            <a:ext cx="542662" cy="30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109703" y="5137760"/>
            <a:ext cx="3083556" cy="30770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860771" y="6096864"/>
            <a:ext cx="167595" cy="167595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文本框 32"/>
          <p:cNvSpPr txBox="1">
            <a:spLocks noChangeArrowheads="1"/>
          </p:cNvSpPr>
          <p:nvPr/>
        </p:nvSpPr>
        <p:spPr bwMode="auto">
          <a:xfrm>
            <a:off x="5193992" y="6026813"/>
            <a:ext cx="542662" cy="30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109703" y="6026813"/>
            <a:ext cx="3083556" cy="30770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773601" y="573069"/>
            <a:ext cx="2342831" cy="23428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55600" dist="190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Others_1"/>
          <p:cNvSpPr txBox="1"/>
          <p:nvPr>
            <p:custDataLst>
              <p:tags r:id="rId1"/>
            </p:custDataLst>
          </p:nvPr>
        </p:nvSpPr>
        <p:spPr>
          <a:xfrm>
            <a:off x="5353139" y="658253"/>
            <a:ext cx="1513125" cy="217245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659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</a:t>
            </a:r>
            <a:endParaRPr lang="en-US" altLang="zh-CN" sz="6598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659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</a:t>
            </a:r>
          </a:p>
        </p:txBody>
      </p:sp>
      <p:sp>
        <p:nvSpPr>
          <p:cNvPr id="26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4362434" y="1513709"/>
            <a:ext cx="2272610" cy="461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86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/>
      <p:bldP spid="14" grpId="0"/>
      <p:bldP spid="15" grpId="0" animBg="1"/>
      <p:bldP spid="16" grpId="0"/>
      <p:bldP spid="17" grpId="0"/>
      <p:bldP spid="18" grpId="0" animBg="1"/>
      <p:bldP spid="19" grpId="0"/>
      <p:bldP spid="20" grpId="0"/>
      <p:bldP spid="21" grpId="0" animBg="1"/>
      <p:bldP spid="22" grpId="0"/>
      <p:bldP spid="23" grpId="0"/>
      <p:bldP spid="24" grpId="0" animBg="1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207" y="1485813"/>
            <a:ext cx="5095364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613" y="1485813"/>
            <a:ext cx="2201063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169" y="2698157"/>
            <a:ext cx="1826109" cy="18261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517" y="3088054"/>
            <a:ext cx="1513416" cy="104631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79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altLang="zh-CN" sz="47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197" y="3256869"/>
            <a:ext cx="318423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 indent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465351" y="3677848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850" y="3677848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1" y="39506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850" y="39506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0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5177749"/>
            <a:ext cx="12858750" cy="20549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0" y="11683"/>
            <a:ext cx="12896850" cy="5186234"/>
          </a:xfrm>
          <a:custGeom>
            <a:avLst/>
            <a:gdLst>
              <a:gd name="connsiteX0" fmla="*/ 3252148 w 12896850"/>
              <a:gd name="connsiteY0" fmla="*/ 1 h 5186234"/>
              <a:gd name="connsiteX1" fmla="*/ 5369626 w 12896850"/>
              <a:gd name="connsiteY1" fmla="*/ 1 h 5186234"/>
              <a:gd name="connsiteX2" fmla="*/ 5532949 w 12896850"/>
              <a:gd name="connsiteY2" fmla="*/ 14288 h 5186234"/>
              <a:gd name="connsiteX3" fmla="*/ 5690542 w 12896850"/>
              <a:gd name="connsiteY3" fmla="*/ 48577 h 5186234"/>
              <a:gd name="connsiteX4" fmla="*/ 5839540 w 12896850"/>
              <a:gd name="connsiteY4" fmla="*/ 114298 h 5186234"/>
              <a:gd name="connsiteX5" fmla="*/ 5977075 w 12896850"/>
              <a:gd name="connsiteY5" fmla="*/ 194306 h 5186234"/>
              <a:gd name="connsiteX6" fmla="*/ 6097419 w 12896850"/>
              <a:gd name="connsiteY6" fmla="*/ 300031 h 5186234"/>
              <a:gd name="connsiteX7" fmla="*/ 6197706 w 12896850"/>
              <a:gd name="connsiteY7" fmla="*/ 420043 h 5186234"/>
              <a:gd name="connsiteX8" fmla="*/ 6283666 w 12896850"/>
              <a:gd name="connsiteY8" fmla="*/ 557200 h 5186234"/>
              <a:gd name="connsiteX9" fmla="*/ 6343838 w 12896850"/>
              <a:gd name="connsiteY9" fmla="*/ 700071 h 5186234"/>
              <a:gd name="connsiteX10" fmla="*/ 6383952 w 12896850"/>
              <a:gd name="connsiteY10" fmla="*/ 857230 h 5186234"/>
              <a:gd name="connsiteX11" fmla="*/ 6392548 w 12896850"/>
              <a:gd name="connsiteY11" fmla="*/ 1025818 h 5186234"/>
              <a:gd name="connsiteX12" fmla="*/ 6392548 w 12896850"/>
              <a:gd name="connsiteY12" fmla="*/ 5186234 h 5186234"/>
              <a:gd name="connsiteX13" fmla="*/ 4283666 w 12896850"/>
              <a:gd name="connsiteY13" fmla="*/ 5186234 h 5186234"/>
              <a:gd name="connsiteX14" fmla="*/ 4111746 w 12896850"/>
              <a:gd name="connsiteY14" fmla="*/ 5171947 h 5186234"/>
              <a:gd name="connsiteX15" fmla="*/ 3957019 w 12896850"/>
              <a:gd name="connsiteY15" fmla="*/ 5131943 h 5186234"/>
              <a:gd name="connsiteX16" fmla="*/ 3810887 w 12896850"/>
              <a:gd name="connsiteY16" fmla="*/ 5071937 h 5186234"/>
              <a:gd name="connsiteX17" fmla="*/ 3676216 w 12896850"/>
              <a:gd name="connsiteY17" fmla="*/ 4986214 h 5186234"/>
              <a:gd name="connsiteX18" fmla="*/ 3553007 w 12896850"/>
              <a:gd name="connsiteY18" fmla="*/ 4886204 h 5186234"/>
              <a:gd name="connsiteX19" fmla="*/ 3452720 w 12896850"/>
              <a:gd name="connsiteY19" fmla="*/ 4766192 h 5186234"/>
              <a:gd name="connsiteX20" fmla="*/ 3369626 w 12896850"/>
              <a:gd name="connsiteY20" fmla="*/ 4629036 h 5186234"/>
              <a:gd name="connsiteX21" fmla="*/ 3303724 w 12896850"/>
              <a:gd name="connsiteY21" fmla="*/ 4486164 h 5186234"/>
              <a:gd name="connsiteX22" fmla="*/ 3266474 w 12896850"/>
              <a:gd name="connsiteY22" fmla="*/ 4329006 h 5186234"/>
              <a:gd name="connsiteX23" fmla="*/ 3252148 w 12896850"/>
              <a:gd name="connsiteY23" fmla="*/ 4160417 h 5186234"/>
              <a:gd name="connsiteX24" fmla="*/ 7530086 w 12896850"/>
              <a:gd name="connsiteY24" fmla="*/ 1 h 5186234"/>
              <a:gd name="connsiteX25" fmla="*/ 9644699 w 12896850"/>
              <a:gd name="connsiteY25" fmla="*/ 1 h 5186234"/>
              <a:gd name="connsiteX26" fmla="*/ 9644699 w 12896850"/>
              <a:gd name="connsiteY26" fmla="*/ 4160417 h 5186234"/>
              <a:gd name="connsiteX27" fmla="*/ 9630372 w 12896850"/>
              <a:gd name="connsiteY27" fmla="*/ 4329006 h 5186234"/>
              <a:gd name="connsiteX28" fmla="*/ 9595988 w 12896850"/>
              <a:gd name="connsiteY28" fmla="*/ 4486164 h 5186234"/>
              <a:gd name="connsiteX29" fmla="*/ 9530086 w 12896850"/>
              <a:gd name="connsiteY29" fmla="*/ 4629036 h 5186234"/>
              <a:gd name="connsiteX30" fmla="*/ 9449856 w 12896850"/>
              <a:gd name="connsiteY30" fmla="*/ 4766192 h 5186234"/>
              <a:gd name="connsiteX31" fmla="*/ 9343840 w 12896850"/>
              <a:gd name="connsiteY31" fmla="*/ 4886204 h 5186234"/>
              <a:gd name="connsiteX32" fmla="*/ 9223496 w 12896850"/>
              <a:gd name="connsiteY32" fmla="*/ 4986214 h 5186234"/>
              <a:gd name="connsiteX33" fmla="*/ 9091690 w 12896850"/>
              <a:gd name="connsiteY33" fmla="*/ 5071937 h 5186234"/>
              <a:gd name="connsiteX34" fmla="*/ 8942693 w 12896850"/>
              <a:gd name="connsiteY34" fmla="*/ 5131943 h 5186234"/>
              <a:gd name="connsiteX35" fmla="*/ 8785100 w 12896850"/>
              <a:gd name="connsiteY35" fmla="*/ 5171947 h 5186234"/>
              <a:gd name="connsiteX36" fmla="*/ 8618911 w 12896850"/>
              <a:gd name="connsiteY36" fmla="*/ 5186234 h 5186234"/>
              <a:gd name="connsiteX37" fmla="*/ 6504298 w 12896850"/>
              <a:gd name="connsiteY37" fmla="*/ 5186234 h 5186234"/>
              <a:gd name="connsiteX38" fmla="*/ 6504298 w 12896850"/>
              <a:gd name="connsiteY38" fmla="*/ 1025818 h 5186234"/>
              <a:gd name="connsiteX39" fmla="*/ 6512894 w 12896850"/>
              <a:gd name="connsiteY39" fmla="*/ 857230 h 5186234"/>
              <a:gd name="connsiteX40" fmla="*/ 6553009 w 12896850"/>
              <a:gd name="connsiteY40" fmla="*/ 700071 h 5186234"/>
              <a:gd name="connsiteX41" fmla="*/ 6618911 w 12896850"/>
              <a:gd name="connsiteY41" fmla="*/ 557200 h 5186234"/>
              <a:gd name="connsiteX42" fmla="*/ 6699141 w 12896850"/>
              <a:gd name="connsiteY42" fmla="*/ 420043 h 5186234"/>
              <a:gd name="connsiteX43" fmla="*/ 6805158 w 12896850"/>
              <a:gd name="connsiteY43" fmla="*/ 300031 h 5186234"/>
              <a:gd name="connsiteX44" fmla="*/ 6925502 w 12896850"/>
              <a:gd name="connsiteY44" fmla="*/ 194306 h 5186234"/>
              <a:gd name="connsiteX45" fmla="*/ 7057307 w 12896850"/>
              <a:gd name="connsiteY45" fmla="*/ 114298 h 5186234"/>
              <a:gd name="connsiteX46" fmla="*/ 7206304 w 12896850"/>
              <a:gd name="connsiteY46" fmla="*/ 48577 h 5186234"/>
              <a:gd name="connsiteX47" fmla="*/ 7363897 w 12896850"/>
              <a:gd name="connsiteY47" fmla="*/ 14288 h 5186234"/>
              <a:gd name="connsiteX48" fmla="*/ 9750718 w 12896850"/>
              <a:gd name="connsiteY48" fmla="*/ 1 h 5186234"/>
              <a:gd name="connsiteX49" fmla="*/ 11865331 w 12896850"/>
              <a:gd name="connsiteY49" fmla="*/ 1 h 5186234"/>
              <a:gd name="connsiteX50" fmla="*/ 12031520 w 12896850"/>
              <a:gd name="connsiteY50" fmla="*/ 14288 h 5186234"/>
              <a:gd name="connsiteX51" fmla="*/ 12191979 w 12896850"/>
              <a:gd name="connsiteY51" fmla="*/ 48577 h 5186234"/>
              <a:gd name="connsiteX52" fmla="*/ 12338111 w 12896850"/>
              <a:gd name="connsiteY52" fmla="*/ 114298 h 5186234"/>
              <a:gd name="connsiteX53" fmla="*/ 12475646 w 12896850"/>
              <a:gd name="connsiteY53" fmla="*/ 194306 h 5186234"/>
              <a:gd name="connsiteX54" fmla="*/ 12595990 w 12896850"/>
              <a:gd name="connsiteY54" fmla="*/ 300031 h 5186234"/>
              <a:gd name="connsiteX55" fmla="*/ 12696277 w 12896850"/>
              <a:gd name="connsiteY55" fmla="*/ 420043 h 5186234"/>
              <a:gd name="connsiteX56" fmla="*/ 12782237 w 12896850"/>
              <a:gd name="connsiteY56" fmla="*/ 551485 h 5186234"/>
              <a:gd name="connsiteX57" fmla="*/ 12842409 w 12896850"/>
              <a:gd name="connsiteY57" fmla="*/ 700071 h 5186234"/>
              <a:gd name="connsiteX58" fmla="*/ 12882523 w 12896850"/>
              <a:gd name="connsiteY58" fmla="*/ 857230 h 5186234"/>
              <a:gd name="connsiteX59" fmla="*/ 12896850 w 12896850"/>
              <a:gd name="connsiteY59" fmla="*/ 1022961 h 5186234"/>
              <a:gd name="connsiteX60" fmla="*/ 12896850 w 12896850"/>
              <a:gd name="connsiteY60" fmla="*/ 5186234 h 5186234"/>
              <a:gd name="connsiteX61" fmla="*/ 10779371 w 12896850"/>
              <a:gd name="connsiteY61" fmla="*/ 5186234 h 5186234"/>
              <a:gd name="connsiteX62" fmla="*/ 10616048 w 12896850"/>
              <a:gd name="connsiteY62" fmla="*/ 5171947 h 5186234"/>
              <a:gd name="connsiteX63" fmla="*/ 10452724 w 12896850"/>
              <a:gd name="connsiteY63" fmla="*/ 5131943 h 5186234"/>
              <a:gd name="connsiteX64" fmla="*/ 10309457 w 12896850"/>
              <a:gd name="connsiteY64" fmla="*/ 5071937 h 5186234"/>
              <a:gd name="connsiteX65" fmla="*/ 10171921 w 12896850"/>
              <a:gd name="connsiteY65" fmla="*/ 4986214 h 5186234"/>
              <a:gd name="connsiteX66" fmla="*/ 10051578 w 12896850"/>
              <a:gd name="connsiteY66" fmla="*/ 4886204 h 5186234"/>
              <a:gd name="connsiteX67" fmla="*/ 9951291 w 12896850"/>
              <a:gd name="connsiteY67" fmla="*/ 4766192 h 5186234"/>
              <a:gd name="connsiteX68" fmla="*/ 9865331 w 12896850"/>
              <a:gd name="connsiteY68" fmla="*/ 4629036 h 5186234"/>
              <a:gd name="connsiteX69" fmla="*/ 9805159 w 12896850"/>
              <a:gd name="connsiteY69" fmla="*/ 4486164 h 5186234"/>
              <a:gd name="connsiteX70" fmla="*/ 9765045 w 12896850"/>
              <a:gd name="connsiteY70" fmla="*/ 4329006 h 5186234"/>
              <a:gd name="connsiteX71" fmla="*/ 9750718 w 12896850"/>
              <a:gd name="connsiteY71" fmla="*/ 4160417 h 5186234"/>
              <a:gd name="connsiteX72" fmla="*/ 1031519 w 12896850"/>
              <a:gd name="connsiteY72" fmla="*/ 0 h 5186234"/>
              <a:gd name="connsiteX73" fmla="*/ 3146133 w 12896850"/>
              <a:gd name="connsiteY73" fmla="*/ 0 h 5186234"/>
              <a:gd name="connsiteX74" fmla="*/ 3146133 w 12896850"/>
              <a:gd name="connsiteY74" fmla="*/ 4160417 h 5186234"/>
              <a:gd name="connsiteX75" fmla="*/ 3131806 w 12896850"/>
              <a:gd name="connsiteY75" fmla="*/ 4329005 h 5186234"/>
              <a:gd name="connsiteX76" fmla="*/ 3097422 w 12896850"/>
              <a:gd name="connsiteY76" fmla="*/ 4486164 h 5186234"/>
              <a:gd name="connsiteX77" fmla="*/ 3031519 w 12896850"/>
              <a:gd name="connsiteY77" fmla="*/ 4629036 h 5186234"/>
              <a:gd name="connsiteX78" fmla="*/ 2945560 w 12896850"/>
              <a:gd name="connsiteY78" fmla="*/ 4766192 h 5186234"/>
              <a:gd name="connsiteX79" fmla="*/ 2845273 w 12896850"/>
              <a:gd name="connsiteY79" fmla="*/ 4886204 h 5186234"/>
              <a:gd name="connsiteX80" fmla="*/ 2724929 w 12896850"/>
              <a:gd name="connsiteY80" fmla="*/ 4986214 h 5186234"/>
              <a:gd name="connsiteX81" fmla="*/ 2590259 w 12896850"/>
              <a:gd name="connsiteY81" fmla="*/ 5071937 h 5186234"/>
              <a:gd name="connsiteX82" fmla="*/ 2444127 w 12896850"/>
              <a:gd name="connsiteY82" fmla="*/ 5131943 h 5186234"/>
              <a:gd name="connsiteX83" fmla="*/ 2286533 w 12896850"/>
              <a:gd name="connsiteY83" fmla="*/ 5171947 h 5186234"/>
              <a:gd name="connsiteX84" fmla="*/ 2117479 w 12896850"/>
              <a:gd name="connsiteY84" fmla="*/ 5186234 h 5186234"/>
              <a:gd name="connsiteX85" fmla="*/ 0 w 12896850"/>
              <a:gd name="connsiteY85" fmla="*/ 5186234 h 5186234"/>
              <a:gd name="connsiteX86" fmla="*/ 0 w 12896850"/>
              <a:gd name="connsiteY86" fmla="*/ 1025817 h 5186234"/>
              <a:gd name="connsiteX87" fmla="*/ 17192 w 12896850"/>
              <a:gd name="connsiteY87" fmla="*/ 857229 h 5186234"/>
              <a:gd name="connsiteX88" fmla="*/ 57307 w 12896850"/>
              <a:gd name="connsiteY88" fmla="*/ 700070 h 5186234"/>
              <a:gd name="connsiteX89" fmla="*/ 117479 w 12896850"/>
              <a:gd name="connsiteY89" fmla="*/ 557199 h 5186234"/>
              <a:gd name="connsiteX90" fmla="*/ 203439 w 12896850"/>
              <a:gd name="connsiteY90" fmla="*/ 420042 h 5186234"/>
              <a:gd name="connsiteX91" fmla="*/ 303725 w 12896850"/>
              <a:gd name="connsiteY91" fmla="*/ 300030 h 5186234"/>
              <a:gd name="connsiteX92" fmla="*/ 424069 w 12896850"/>
              <a:gd name="connsiteY92" fmla="*/ 194305 h 5186234"/>
              <a:gd name="connsiteX93" fmla="*/ 558740 w 12896850"/>
              <a:gd name="connsiteY93" fmla="*/ 114297 h 5186234"/>
              <a:gd name="connsiteX94" fmla="*/ 710602 w 12896850"/>
              <a:gd name="connsiteY94" fmla="*/ 48577 h 5186234"/>
              <a:gd name="connsiteX95" fmla="*/ 865330 w 12896850"/>
              <a:gd name="connsiteY95" fmla="*/ 14287 h 5186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2896850" h="5186234">
                <a:moveTo>
                  <a:pt x="3252148" y="1"/>
                </a:moveTo>
                <a:lnTo>
                  <a:pt x="5369626" y="1"/>
                </a:lnTo>
                <a:lnTo>
                  <a:pt x="5532949" y="14288"/>
                </a:lnTo>
                <a:lnTo>
                  <a:pt x="5690542" y="48577"/>
                </a:lnTo>
                <a:lnTo>
                  <a:pt x="5839540" y="114298"/>
                </a:lnTo>
                <a:lnTo>
                  <a:pt x="5977075" y="194306"/>
                </a:lnTo>
                <a:lnTo>
                  <a:pt x="6097419" y="300031"/>
                </a:lnTo>
                <a:lnTo>
                  <a:pt x="6197706" y="420043"/>
                </a:lnTo>
                <a:lnTo>
                  <a:pt x="6283666" y="557200"/>
                </a:lnTo>
                <a:lnTo>
                  <a:pt x="6343838" y="700071"/>
                </a:lnTo>
                <a:lnTo>
                  <a:pt x="6383952" y="857230"/>
                </a:lnTo>
                <a:lnTo>
                  <a:pt x="6392548" y="1025818"/>
                </a:lnTo>
                <a:lnTo>
                  <a:pt x="6392548" y="5186234"/>
                </a:lnTo>
                <a:lnTo>
                  <a:pt x="4283666" y="5186234"/>
                </a:lnTo>
                <a:lnTo>
                  <a:pt x="4111746" y="5171947"/>
                </a:lnTo>
                <a:lnTo>
                  <a:pt x="3957019" y="5131943"/>
                </a:lnTo>
                <a:lnTo>
                  <a:pt x="3810887" y="5071937"/>
                </a:lnTo>
                <a:lnTo>
                  <a:pt x="3676216" y="4986214"/>
                </a:lnTo>
                <a:lnTo>
                  <a:pt x="3553007" y="4886204"/>
                </a:lnTo>
                <a:lnTo>
                  <a:pt x="3452720" y="4766192"/>
                </a:lnTo>
                <a:lnTo>
                  <a:pt x="3369626" y="4629036"/>
                </a:lnTo>
                <a:lnTo>
                  <a:pt x="3303724" y="4486164"/>
                </a:lnTo>
                <a:lnTo>
                  <a:pt x="3266474" y="4329006"/>
                </a:lnTo>
                <a:lnTo>
                  <a:pt x="3252148" y="4160417"/>
                </a:lnTo>
                <a:close/>
                <a:moveTo>
                  <a:pt x="7530086" y="1"/>
                </a:moveTo>
                <a:lnTo>
                  <a:pt x="9644699" y="1"/>
                </a:lnTo>
                <a:lnTo>
                  <a:pt x="9644699" y="4160417"/>
                </a:lnTo>
                <a:lnTo>
                  <a:pt x="9630372" y="4329006"/>
                </a:lnTo>
                <a:lnTo>
                  <a:pt x="9595988" y="4486164"/>
                </a:lnTo>
                <a:lnTo>
                  <a:pt x="9530086" y="4629036"/>
                </a:lnTo>
                <a:lnTo>
                  <a:pt x="9449856" y="4766192"/>
                </a:lnTo>
                <a:lnTo>
                  <a:pt x="9343840" y="4886204"/>
                </a:lnTo>
                <a:lnTo>
                  <a:pt x="9223496" y="4986214"/>
                </a:lnTo>
                <a:lnTo>
                  <a:pt x="9091690" y="5071937"/>
                </a:lnTo>
                <a:lnTo>
                  <a:pt x="8942693" y="5131943"/>
                </a:lnTo>
                <a:lnTo>
                  <a:pt x="8785100" y="5171947"/>
                </a:lnTo>
                <a:lnTo>
                  <a:pt x="8618911" y="5186234"/>
                </a:lnTo>
                <a:lnTo>
                  <a:pt x="6504298" y="5186234"/>
                </a:lnTo>
                <a:lnTo>
                  <a:pt x="6504298" y="1025818"/>
                </a:lnTo>
                <a:lnTo>
                  <a:pt x="6512894" y="857230"/>
                </a:lnTo>
                <a:lnTo>
                  <a:pt x="6553009" y="700071"/>
                </a:lnTo>
                <a:lnTo>
                  <a:pt x="6618911" y="557200"/>
                </a:lnTo>
                <a:lnTo>
                  <a:pt x="6699141" y="420043"/>
                </a:lnTo>
                <a:lnTo>
                  <a:pt x="6805158" y="300031"/>
                </a:lnTo>
                <a:lnTo>
                  <a:pt x="6925502" y="194306"/>
                </a:lnTo>
                <a:lnTo>
                  <a:pt x="7057307" y="114298"/>
                </a:lnTo>
                <a:lnTo>
                  <a:pt x="7206304" y="48577"/>
                </a:lnTo>
                <a:lnTo>
                  <a:pt x="7363897" y="14288"/>
                </a:lnTo>
                <a:close/>
                <a:moveTo>
                  <a:pt x="9750718" y="1"/>
                </a:moveTo>
                <a:lnTo>
                  <a:pt x="11865331" y="1"/>
                </a:lnTo>
                <a:lnTo>
                  <a:pt x="12031520" y="14288"/>
                </a:lnTo>
                <a:lnTo>
                  <a:pt x="12191979" y="48577"/>
                </a:lnTo>
                <a:lnTo>
                  <a:pt x="12338111" y="114298"/>
                </a:lnTo>
                <a:lnTo>
                  <a:pt x="12475646" y="194306"/>
                </a:lnTo>
                <a:lnTo>
                  <a:pt x="12595990" y="300031"/>
                </a:lnTo>
                <a:lnTo>
                  <a:pt x="12696277" y="420043"/>
                </a:lnTo>
                <a:lnTo>
                  <a:pt x="12782237" y="551485"/>
                </a:lnTo>
                <a:lnTo>
                  <a:pt x="12842409" y="700071"/>
                </a:lnTo>
                <a:lnTo>
                  <a:pt x="12882523" y="857230"/>
                </a:lnTo>
                <a:lnTo>
                  <a:pt x="12896850" y="1022961"/>
                </a:lnTo>
                <a:lnTo>
                  <a:pt x="12896850" y="5186234"/>
                </a:lnTo>
                <a:lnTo>
                  <a:pt x="10779371" y="5186234"/>
                </a:lnTo>
                <a:lnTo>
                  <a:pt x="10616048" y="5171947"/>
                </a:lnTo>
                <a:lnTo>
                  <a:pt x="10452724" y="5131943"/>
                </a:lnTo>
                <a:lnTo>
                  <a:pt x="10309457" y="5071937"/>
                </a:lnTo>
                <a:lnTo>
                  <a:pt x="10171921" y="4986214"/>
                </a:lnTo>
                <a:lnTo>
                  <a:pt x="10051578" y="4886204"/>
                </a:lnTo>
                <a:lnTo>
                  <a:pt x="9951291" y="4766192"/>
                </a:lnTo>
                <a:lnTo>
                  <a:pt x="9865331" y="4629036"/>
                </a:lnTo>
                <a:lnTo>
                  <a:pt x="9805159" y="4486164"/>
                </a:lnTo>
                <a:lnTo>
                  <a:pt x="9765045" y="4329006"/>
                </a:lnTo>
                <a:lnTo>
                  <a:pt x="9750718" y="4160417"/>
                </a:lnTo>
                <a:close/>
                <a:moveTo>
                  <a:pt x="1031519" y="0"/>
                </a:moveTo>
                <a:lnTo>
                  <a:pt x="3146133" y="0"/>
                </a:lnTo>
                <a:lnTo>
                  <a:pt x="3146133" y="4160417"/>
                </a:lnTo>
                <a:lnTo>
                  <a:pt x="3131806" y="4329005"/>
                </a:lnTo>
                <a:lnTo>
                  <a:pt x="3097422" y="4486164"/>
                </a:lnTo>
                <a:lnTo>
                  <a:pt x="3031519" y="4629036"/>
                </a:lnTo>
                <a:lnTo>
                  <a:pt x="2945560" y="4766192"/>
                </a:lnTo>
                <a:lnTo>
                  <a:pt x="2845273" y="4886204"/>
                </a:lnTo>
                <a:lnTo>
                  <a:pt x="2724929" y="4986214"/>
                </a:lnTo>
                <a:lnTo>
                  <a:pt x="2590259" y="5071937"/>
                </a:lnTo>
                <a:lnTo>
                  <a:pt x="2444127" y="5131943"/>
                </a:lnTo>
                <a:lnTo>
                  <a:pt x="2286533" y="5171947"/>
                </a:lnTo>
                <a:lnTo>
                  <a:pt x="2117479" y="5186234"/>
                </a:lnTo>
                <a:lnTo>
                  <a:pt x="0" y="5186234"/>
                </a:lnTo>
                <a:lnTo>
                  <a:pt x="0" y="1025817"/>
                </a:lnTo>
                <a:lnTo>
                  <a:pt x="17192" y="857229"/>
                </a:lnTo>
                <a:lnTo>
                  <a:pt x="57307" y="700070"/>
                </a:lnTo>
                <a:lnTo>
                  <a:pt x="117479" y="557199"/>
                </a:lnTo>
                <a:lnTo>
                  <a:pt x="203439" y="420042"/>
                </a:lnTo>
                <a:lnTo>
                  <a:pt x="303725" y="300030"/>
                </a:lnTo>
                <a:lnTo>
                  <a:pt x="424069" y="194305"/>
                </a:lnTo>
                <a:lnTo>
                  <a:pt x="558740" y="114297"/>
                </a:lnTo>
                <a:lnTo>
                  <a:pt x="710602" y="48577"/>
                </a:lnTo>
                <a:lnTo>
                  <a:pt x="865330" y="14287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1906"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812800" y="6246185"/>
            <a:ext cx="11233150" cy="4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extBox 32"/>
          <p:cNvSpPr txBox="1"/>
          <p:nvPr/>
        </p:nvSpPr>
        <p:spPr>
          <a:xfrm>
            <a:off x="805235" y="5869159"/>
            <a:ext cx="22397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7" name="文本占位符 13"/>
          <p:cNvSpPr txBox="1">
            <a:spLocks/>
          </p:cNvSpPr>
          <p:nvPr/>
        </p:nvSpPr>
        <p:spPr>
          <a:xfrm>
            <a:off x="1154406" y="236926"/>
            <a:ext cx="1890593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56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/>
          <p:cNvSpPr>
            <a:spLocks/>
          </p:cNvSpPr>
          <p:nvPr/>
        </p:nvSpPr>
        <p:spPr bwMode="auto">
          <a:xfrm>
            <a:off x="5885903" y="3481731"/>
            <a:ext cx="1373301" cy="1386256"/>
          </a:xfrm>
          <a:custGeom>
            <a:avLst/>
            <a:gdLst/>
            <a:ahLst/>
            <a:cxnLst>
              <a:cxn ang="0">
                <a:pos x="0" y="397"/>
              </a:cxn>
              <a:cxn ang="0">
                <a:pos x="0" y="345"/>
              </a:cxn>
              <a:cxn ang="0">
                <a:pos x="46" y="299"/>
              </a:cxn>
              <a:cxn ang="0">
                <a:pos x="46" y="98"/>
              </a:cxn>
              <a:cxn ang="0">
                <a:pos x="145" y="0"/>
              </a:cxn>
              <a:cxn ang="0">
                <a:pos x="394" y="0"/>
              </a:cxn>
              <a:cxn ang="0">
                <a:pos x="394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299"/>
              </a:cxn>
              <a:cxn ang="0">
                <a:pos x="0" y="397"/>
              </a:cxn>
            </a:cxnLst>
            <a:rect l="0" t="0" r="r" b="b"/>
            <a:pathLst>
              <a:path w="394" h="397">
                <a:moveTo>
                  <a:pt x="0" y="397"/>
                </a:moveTo>
                <a:cubicBezTo>
                  <a:pt x="0" y="345"/>
                  <a:pt x="0" y="345"/>
                  <a:pt x="0" y="345"/>
                </a:cubicBezTo>
                <a:cubicBezTo>
                  <a:pt x="26" y="345"/>
                  <a:pt x="46" y="324"/>
                  <a:pt x="46" y="29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52"/>
                  <a:pt x="394" y="52"/>
                  <a:pt x="394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299"/>
                  <a:pt x="98" y="299"/>
                  <a:pt x="98" y="299"/>
                </a:cubicBezTo>
                <a:cubicBezTo>
                  <a:pt x="98" y="353"/>
                  <a:pt x="54" y="397"/>
                  <a:pt x="0" y="397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auto">
          <a:xfrm>
            <a:off x="8373280" y="3605095"/>
            <a:ext cx="1116347" cy="803251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178"/>
              </a:cxn>
              <a:cxn ang="0">
                <a:pos x="46" y="132"/>
              </a:cxn>
              <a:cxn ang="0">
                <a:pos x="46" y="98"/>
              </a:cxn>
              <a:cxn ang="0">
                <a:pos x="144" y="0"/>
              </a:cxn>
              <a:cxn ang="0">
                <a:pos x="320" y="0"/>
              </a:cxn>
              <a:cxn ang="0">
                <a:pos x="320" y="52"/>
              </a:cxn>
              <a:cxn ang="0">
                <a:pos x="144" y="52"/>
              </a:cxn>
              <a:cxn ang="0">
                <a:pos x="98" y="98"/>
              </a:cxn>
              <a:cxn ang="0">
                <a:pos x="98" y="132"/>
              </a:cxn>
              <a:cxn ang="0">
                <a:pos x="0" y="230"/>
              </a:cxn>
            </a:cxnLst>
            <a:rect l="0" t="0" r="r" b="b"/>
            <a:pathLst>
              <a:path w="320" h="230">
                <a:moveTo>
                  <a:pt x="0" y="230"/>
                </a:moveTo>
                <a:cubicBezTo>
                  <a:pt x="0" y="178"/>
                  <a:pt x="0" y="178"/>
                  <a:pt x="0" y="178"/>
                </a:cubicBezTo>
                <a:cubicBezTo>
                  <a:pt x="25" y="178"/>
                  <a:pt x="46" y="157"/>
                  <a:pt x="46" y="132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4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132"/>
                  <a:pt x="98" y="132"/>
                  <a:pt x="98" y="132"/>
                </a:cubicBezTo>
                <a:cubicBezTo>
                  <a:pt x="98" y="186"/>
                  <a:pt x="54" y="230"/>
                  <a:pt x="0" y="230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auto">
          <a:xfrm>
            <a:off x="7254775" y="3486416"/>
            <a:ext cx="1118505" cy="917693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3653208" y="3955887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1613141" y="4807906"/>
            <a:ext cx="997586" cy="997586"/>
          </a:xfrm>
          <a:custGeom>
            <a:avLst/>
            <a:gdLst/>
            <a:ahLst/>
            <a:cxnLst>
              <a:cxn ang="0">
                <a:pos x="143" y="286"/>
              </a:cxn>
              <a:cxn ang="0">
                <a:pos x="0" y="143"/>
              </a:cxn>
              <a:cxn ang="0">
                <a:pos x="143" y="0"/>
              </a:cxn>
              <a:cxn ang="0">
                <a:pos x="286" y="143"/>
              </a:cxn>
              <a:cxn ang="0">
                <a:pos x="143" y="286"/>
              </a:cxn>
              <a:cxn ang="0">
                <a:pos x="143" y="52"/>
              </a:cxn>
              <a:cxn ang="0">
                <a:pos x="52" y="143"/>
              </a:cxn>
              <a:cxn ang="0">
                <a:pos x="143" y="234"/>
              </a:cxn>
              <a:cxn ang="0">
                <a:pos x="234" y="143"/>
              </a:cxn>
              <a:cxn ang="0">
                <a:pos x="143" y="52"/>
              </a:cxn>
            </a:cxnLst>
            <a:rect l="0" t="0" r="r" b="b"/>
            <a:pathLst>
              <a:path w="286" h="286">
                <a:moveTo>
                  <a:pt x="143" y="286"/>
                </a:moveTo>
                <a:cubicBezTo>
                  <a:pt x="65" y="286"/>
                  <a:pt x="0" y="222"/>
                  <a:pt x="0" y="143"/>
                </a:cubicBezTo>
                <a:cubicBezTo>
                  <a:pt x="0" y="64"/>
                  <a:pt x="65" y="0"/>
                  <a:pt x="143" y="0"/>
                </a:cubicBezTo>
                <a:cubicBezTo>
                  <a:pt x="222" y="0"/>
                  <a:pt x="286" y="64"/>
                  <a:pt x="286" y="143"/>
                </a:cubicBezTo>
                <a:cubicBezTo>
                  <a:pt x="286" y="222"/>
                  <a:pt x="222" y="286"/>
                  <a:pt x="143" y="286"/>
                </a:cubicBezTo>
                <a:moveTo>
                  <a:pt x="143" y="52"/>
                </a:moveTo>
                <a:cubicBezTo>
                  <a:pt x="93" y="52"/>
                  <a:pt x="52" y="93"/>
                  <a:pt x="52" y="143"/>
                </a:cubicBezTo>
                <a:cubicBezTo>
                  <a:pt x="52" y="193"/>
                  <a:pt x="93" y="234"/>
                  <a:pt x="143" y="234"/>
                </a:cubicBezTo>
                <a:cubicBezTo>
                  <a:pt x="193" y="234"/>
                  <a:pt x="234" y="193"/>
                  <a:pt x="234" y="143"/>
                </a:cubicBezTo>
                <a:cubicBezTo>
                  <a:pt x="234" y="93"/>
                  <a:pt x="193" y="52"/>
                  <a:pt x="143" y="5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7353" y="5132965"/>
            <a:ext cx="829163" cy="332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67234" y="3551965"/>
            <a:ext cx="184731" cy="2400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92419" y="5232100"/>
            <a:ext cx="1060789" cy="1747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4767341" y="3955830"/>
            <a:ext cx="1118505" cy="924652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9482248" y="2326294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9966175" y="2229294"/>
            <a:ext cx="1203153" cy="379172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5116159" y="5536769"/>
            <a:ext cx="6180627" cy="13503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03948" y="2926155"/>
            <a:ext cx="2029866" cy="778731"/>
            <a:chOff x="3379735" y="2343927"/>
            <a:chExt cx="2109071" cy="850259"/>
          </a:xfrm>
        </p:grpSpPr>
        <p:sp>
          <p:nvSpPr>
            <p:cNvPr id="40" name="Content Placeholder 2"/>
            <p:cNvSpPr txBox="1">
              <a:spLocks/>
            </p:cNvSpPr>
            <p:nvPr/>
          </p:nvSpPr>
          <p:spPr>
            <a:xfrm>
              <a:off x="3379735" y="2343927"/>
              <a:ext cx="1736273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606150" y="4482231"/>
            <a:ext cx="2029866" cy="764728"/>
            <a:chOff x="3379735" y="2359216"/>
            <a:chExt cx="2109071" cy="834970"/>
          </a:xfrm>
        </p:grpSpPr>
        <p:sp>
          <p:nvSpPr>
            <p:cNvPr id="49" name="Content Placeholder 2"/>
            <p:cNvSpPr txBox="1">
              <a:spLocks/>
            </p:cNvSpPr>
            <p:nvPr/>
          </p:nvSpPr>
          <p:spPr>
            <a:xfrm>
              <a:off x="3379735" y="2359216"/>
              <a:ext cx="1816029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473774" y="2387287"/>
            <a:ext cx="2029866" cy="772186"/>
            <a:chOff x="3379735" y="2351075"/>
            <a:chExt cx="2109071" cy="843113"/>
          </a:xfrm>
        </p:grpSpPr>
        <p:sp>
          <p:nvSpPr>
            <p:cNvPr id="52" name="Content Placeholder 2"/>
            <p:cNvSpPr txBox="1">
              <a:spLocks/>
            </p:cNvSpPr>
            <p:nvPr/>
          </p:nvSpPr>
          <p:spPr>
            <a:xfrm>
              <a:off x="3379736" y="2351075"/>
              <a:ext cx="1870455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itle 13"/>
            <p:cNvSpPr txBox="1">
              <a:spLocks/>
            </p:cNvSpPr>
            <p:nvPr/>
          </p:nvSpPr>
          <p:spPr>
            <a:xfrm>
              <a:off x="3379735" y="2710281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"/>
          <p:cNvGrpSpPr/>
          <p:nvPr/>
        </p:nvGrpSpPr>
        <p:grpSpPr>
          <a:xfrm>
            <a:off x="1685522" y="3881414"/>
            <a:ext cx="2029866" cy="756218"/>
            <a:chOff x="3379735" y="2368508"/>
            <a:chExt cx="2109071" cy="825678"/>
          </a:xfrm>
        </p:grpSpPr>
        <p:sp>
          <p:nvSpPr>
            <p:cNvPr id="37" name="Content Placeholder 2"/>
            <p:cNvSpPr txBox="1">
              <a:spLocks/>
            </p:cNvSpPr>
            <p:nvPr/>
          </p:nvSpPr>
          <p:spPr>
            <a:xfrm>
              <a:off x="3382717" y="2368508"/>
              <a:ext cx="1665800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itle 13"/>
            <p:cNvSpPr txBox="1">
              <a:spLocks/>
            </p:cNvSpPr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925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 animBg="1"/>
      <p:bldP spid="16" grpId="0" animBg="1"/>
      <p:bldP spid="17" grpId="0" animBg="1"/>
      <p:bldP spid="18" grpId="0" animBg="1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80903" y="1960141"/>
            <a:ext cx="7897859" cy="2954013"/>
            <a:chOff x="3859486" y="1767172"/>
            <a:chExt cx="7489161" cy="2801149"/>
          </a:xfrm>
        </p:grpSpPr>
        <p:sp>
          <p:nvSpPr>
            <p:cNvPr id="40" name="TextBox 39"/>
            <p:cNvSpPr txBox="1"/>
            <p:nvPr/>
          </p:nvSpPr>
          <p:spPr>
            <a:xfrm>
              <a:off x="6845591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4982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34812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63858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738802" y="4258170"/>
              <a:ext cx="609845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79170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749157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392533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0780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60382" y="4258170"/>
              <a:ext cx="421358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52536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46089" y="18832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446089" y="1883284"/>
              <a:ext cx="23774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46089" y="23404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446089" y="2340484"/>
              <a:ext cx="12725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46089" y="27976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446089" y="2797684"/>
              <a:ext cx="92582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446089" y="32548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46089" y="3254884"/>
              <a:ext cx="202310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446089" y="37120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46089" y="3712084"/>
              <a:ext cx="171068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823528" y="1883284"/>
              <a:ext cx="1463039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718628" y="2340484"/>
              <a:ext cx="16268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371918" y="2796805"/>
              <a:ext cx="145161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469198" y="3254884"/>
              <a:ext cx="14744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156778" y="3712084"/>
              <a:ext cx="132969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8286566" y="1883284"/>
              <a:ext cx="138176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345498" y="2340484"/>
              <a:ext cx="332085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21623" y="2796805"/>
              <a:ext cx="2116455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943668" y="3254884"/>
              <a:ext cx="1724661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486468" y="3712084"/>
              <a:ext cx="1710689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4446089" y="1767172"/>
              <a:ext cx="0" cy="2412945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859486" y="18533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59486" y="23105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2014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59486" y="2766884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2013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859486" y="32249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2012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65810" y="3682163"/>
              <a:ext cx="539436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2011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Oval 77"/>
          <p:cNvSpPr/>
          <p:nvPr/>
        </p:nvSpPr>
        <p:spPr>
          <a:xfrm>
            <a:off x="2746286" y="5383766"/>
            <a:ext cx="307256" cy="3072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17517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676725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5227465" y="5383766"/>
            <a:ext cx="307256" cy="307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581493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57904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7708643" y="5383766"/>
            <a:ext cx="307256" cy="3072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045469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7639082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848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/>
      <p:bldP spid="81" grpId="0" animBg="1"/>
      <p:bldP spid="82" grpId="0"/>
      <p:bldP spid="83" grpId="0"/>
      <p:bldP spid="84" grpId="0" animBg="1"/>
      <p:bldP spid="85" grpId="0"/>
      <p:bldP spid="8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>
            <a:spLocks/>
          </p:cNvSpPr>
          <p:nvPr/>
        </p:nvSpPr>
        <p:spPr bwMode="auto">
          <a:xfrm>
            <a:off x="100150" y="2472407"/>
            <a:ext cx="12752618" cy="4759598"/>
          </a:xfrm>
          <a:custGeom>
            <a:avLst/>
            <a:gdLst>
              <a:gd name="T0" fmla="*/ 3815 w 5688"/>
              <a:gd name="T1" fmla="*/ 0 h 2122"/>
              <a:gd name="T2" fmla="*/ 5688 w 5688"/>
              <a:gd name="T3" fmla="*/ 2122 h 2122"/>
              <a:gd name="T4" fmla="*/ 0 w 5688"/>
              <a:gd name="T5" fmla="*/ 2122 h 2122"/>
              <a:gd name="T6" fmla="*/ 3815 w 5688"/>
              <a:gd name="T7" fmla="*/ 0 h 2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88" h="2122">
                <a:moveTo>
                  <a:pt x="3815" y="0"/>
                </a:moveTo>
                <a:lnTo>
                  <a:pt x="5688" y="2122"/>
                </a:lnTo>
                <a:lnTo>
                  <a:pt x="0" y="2122"/>
                </a:lnTo>
                <a:lnTo>
                  <a:pt x="3815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1501" y="649"/>
            <a:ext cx="8566764" cy="7141639"/>
          </a:xfrm>
          <a:custGeom>
            <a:avLst/>
            <a:gdLst>
              <a:gd name="T0" fmla="*/ 0 w 3821"/>
              <a:gd name="T1" fmla="*/ 0 h 3184"/>
              <a:gd name="T2" fmla="*/ 2886 w 3821"/>
              <a:gd name="T3" fmla="*/ 0 h 3184"/>
              <a:gd name="T4" fmla="*/ 2903 w 3821"/>
              <a:gd name="T5" fmla="*/ 17 h 3184"/>
              <a:gd name="T6" fmla="*/ 3821 w 3821"/>
              <a:gd name="T7" fmla="*/ 1059 h 3184"/>
              <a:gd name="T8" fmla="*/ 0 w 3821"/>
              <a:gd name="T9" fmla="*/ 3184 h 3184"/>
              <a:gd name="T10" fmla="*/ 0 w 3821"/>
              <a:gd name="T11" fmla="*/ 0 h 3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21" h="3184">
                <a:moveTo>
                  <a:pt x="0" y="0"/>
                </a:moveTo>
                <a:lnTo>
                  <a:pt x="2886" y="0"/>
                </a:lnTo>
                <a:lnTo>
                  <a:pt x="2903" y="17"/>
                </a:lnTo>
                <a:lnTo>
                  <a:pt x="3821" y="1059"/>
                </a:lnTo>
                <a:lnTo>
                  <a:pt x="0" y="31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6" name="TextBox 32"/>
          <p:cNvSpPr txBox="1"/>
          <p:nvPr/>
        </p:nvSpPr>
        <p:spPr>
          <a:xfrm>
            <a:off x="759591" y="1933862"/>
            <a:ext cx="3872637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RELATED</a:t>
            </a:r>
          </a:p>
          <a:p>
            <a:r>
              <a:rPr lang="en-US" altLang="zh-CN" sz="39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 WORDS</a:t>
            </a:r>
            <a:endParaRPr lang="zh-CN" altLang="en-US" sz="47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59591" y="3002915"/>
            <a:ext cx="3872637" cy="808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8025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207" y="1485813"/>
            <a:ext cx="5095364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613" y="1485813"/>
            <a:ext cx="2201063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169" y="2698157"/>
            <a:ext cx="1826109" cy="18261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517" y="3088054"/>
            <a:ext cx="1513416" cy="104631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79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altLang="zh-CN" sz="47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197" y="3256869"/>
            <a:ext cx="318423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 indent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465351" y="3677848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850" y="3677848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1" y="39506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850" y="39506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63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/>
        </p:nvSpPr>
        <p:spPr>
          <a:xfrm>
            <a:off x="-26549" y="-29064"/>
            <a:ext cx="12884505" cy="7281428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5584755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4 h 5163074"/>
              <a:gd name="connsiteX1" fmla="*/ 7075940 w 7075940"/>
              <a:gd name="connsiteY1" fmla="*/ 0 h 5163074"/>
              <a:gd name="connsiteX2" fmla="*/ 5584755 w 7075940"/>
              <a:gd name="connsiteY2" fmla="*/ 5163074 h 5163074"/>
              <a:gd name="connsiteX3" fmla="*/ 0 w 7075940"/>
              <a:gd name="connsiteY3" fmla="*/ 5148604 h 5163074"/>
              <a:gd name="connsiteX4" fmla="*/ 0 w 7075940"/>
              <a:gd name="connsiteY4" fmla="*/ 2016764 h 516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4">
                <a:moveTo>
                  <a:pt x="0" y="2016764"/>
                </a:moveTo>
                <a:lnTo>
                  <a:pt x="7075940" y="0"/>
                </a:lnTo>
                <a:lnTo>
                  <a:pt x="5584755" y="5163074"/>
                </a:lnTo>
                <a:lnTo>
                  <a:pt x="0" y="5148604"/>
                </a:lnTo>
                <a:lnTo>
                  <a:pt x="0" y="201676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6549" y="-29067"/>
            <a:ext cx="9948084" cy="7281429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5">
                <a:moveTo>
                  <a:pt x="0" y="2016765"/>
                </a:moveTo>
                <a:lnTo>
                  <a:pt x="7075940" y="0"/>
                </a:lnTo>
                <a:lnTo>
                  <a:pt x="4176869" y="5163075"/>
                </a:lnTo>
                <a:lnTo>
                  <a:pt x="0" y="5148605"/>
                </a:lnTo>
                <a:lnTo>
                  <a:pt x="0" y="2016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89" y="1794075"/>
            <a:ext cx="5742660" cy="5429205"/>
          </a:xfrm>
          <a:custGeom>
            <a:avLst/>
            <a:gdLst>
              <a:gd name="connsiteX0" fmla="*/ 0 w 4139952"/>
              <a:gd name="connsiteY0" fmla="*/ 0 h 3141641"/>
              <a:gd name="connsiteX1" fmla="*/ 4139952 w 4139952"/>
              <a:gd name="connsiteY1" fmla="*/ 0 h 3141641"/>
              <a:gd name="connsiteX2" fmla="*/ 4139952 w 4139952"/>
              <a:gd name="connsiteY2" fmla="*/ 3141641 h 3141641"/>
              <a:gd name="connsiteX3" fmla="*/ 0 w 4139952"/>
              <a:gd name="connsiteY3" fmla="*/ 3141641 h 3141641"/>
              <a:gd name="connsiteX4" fmla="*/ 0 w 4139952"/>
              <a:gd name="connsiteY4" fmla="*/ 0 h 3141641"/>
              <a:gd name="connsiteX0" fmla="*/ 0 w 4546352"/>
              <a:gd name="connsiteY0" fmla="*/ 508000 h 3649641"/>
              <a:gd name="connsiteX1" fmla="*/ 4546352 w 4546352"/>
              <a:gd name="connsiteY1" fmla="*/ 0 h 3649641"/>
              <a:gd name="connsiteX2" fmla="*/ 4139952 w 4546352"/>
              <a:gd name="connsiteY2" fmla="*/ 3649641 h 3649641"/>
              <a:gd name="connsiteX3" fmla="*/ 0 w 4546352"/>
              <a:gd name="connsiteY3" fmla="*/ 3649641 h 3649641"/>
              <a:gd name="connsiteX4" fmla="*/ 0 w 4546352"/>
              <a:gd name="connsiteY4" fmla="*/ 508000 h 3649641"/>
              <a:gd name="connsiteX0" fmla="*/ 0 w 4641602"/>
              <a:gd name="connsiteY0" fmla="*/ 755650 h 3897291"/>
              <a:gd name="connsiteX1" fmla="*/ 4641602 w 4641602"/>
              <a:gd name="connsiteY1" fmla="*/ 0 h 3897291"/>
              <a:gd name="connsiteX2" fmla="*/ 4139952 w 4641602"/>
              <a:gd name="connsiteY2" fmla="*/ 3897291 h 3897291"/>
              <a:gd name="connsiteX3" fmla="*/ 0 w 4641602"/>
              <a:gd name="connsiteY3" fmla="*/ 3897291 h 3897291"/>
              <a:gd name="connsiteX4" fmla="*/ 0 w 4641602"/>
              <a:gd name="connsiteY4" fmla="*/ 755650 h 3897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1602" h="3897291">
                <a:moveTo>
                  <a:pt x="0" y="755650"/>
                </a:moveTo>
                <a:lnTo>
                  <a:pt x="4641602" y="0"/>
                </a:lnTo>
                <a:lnTo>
                  <a:pt x="4139952" y="3897291"/>
                </a:lnTo>
                <a:lnTo>
                  <a:pt x="0" y="3897291"/>
                </a:lnTo>
                <a:lnTo>
                  <a:pt x="0" y="75565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25971" y="4398455"/>
            <a:ext cx="5235389" cy="80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5803023" y="4365932"/>
            <a:ext cx="4938958" cy="457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5971" y="3904322"/>
            <a:ext cx="2215572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9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282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12" grpId="0"/>
      <p:bldP spid="13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>
            <a:spLocks/>
          </p:cNvSpPr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>
            <a:spLocks/>
          </p:cNvSpPr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>
            <a:spLocks/>
          </p:cNvSpPr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>
            <a:spLocks/>
          </p:cNvSpPr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>
            <a:spLocks/>
          </p:cNvSpPr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377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AutoShape 4"/>
          <p:cNvSpPr>
            <a:spLocks/>
          </p:cNvSpPr>
          <p:nvPr/>
        </p:nvSpPr>
        <p:spPr bwMode="auto">
          <a:xfrm>
            <a:off x="6152635" y="5231093"/>
            <a:ext cx="602721" cy="601884"/>
          </a:xfrm>
          <a:custGeom>
            <a:avLst/>
            <a:gdLst>
              <a:gd name="T0" fmla="*/ 571500 w 21600"/>
              <a:gd name="T1" fmla="*/ 570707 h 21600"/>
              <a:gd name="T2" fmla="*/ 571500 w 21600"/>
              <a:gd name="T3" fmla="*/ 570707 h 21600"/>
              <a:gd name="T4" fmla="*/ 571500 w 21600"/>
              <a:gd name="T5" fmla="*/ 570707 h 21600"/>
              <a:gd name="T6" fmla="*/ 571500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7" name="AutoShape 5"/>
          <p:cNvSpPr>
            <a:spLocks/>
          </p:cNvSpPr>
          <p:nvPr/>
        </p:nvSpPr>
        <p:spPr bwMode="auto">
          <a:xfrm>
            <a:off x="8822679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8" name="AutoShape 6"/>
          <p:cNvSpPr>
            <a:spLocks/>
          </p:cNvSpPr>
          <p:nvPr/>
        </p:nvSpPr>
        <p:spPr bwMode="auto">
          <a:xfrm>
            <a:off x="6245555" y="5316479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399" name="AutoShape 7"/>
          <p:cNvSpPr>
            <a:spLocks/>
          </p:cNvSpPr>
          <p:nvPr/>
        </p:nvSpPr>
        <p:spPr bwMode="auto">
          <a:xfrm>
            <a:off x="8913924" y="3799611"/>
            <a:ext cx="425253" cy="4260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 flipH="1">
            <a:off x="6426027" y="3496576"/>
            <a:ext cx="0" cy="1468332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>
            <a:off x="8175592" y="4012656"/>
            <a:ext cx="441158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2" name="AutoShape 10"/>
          <p:cNvSpPr>
            <a:spLocks/>
          </p:cNvSpPr>
          <p:nvPr/>
        </p:nvSpPr>
        <p:spPr bwMode="auto">
          <a:xfrm>
            <a:off x="8980893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3" name="AutoShape 11"/>
          <p:cNvSpPr>
            <a:spLocks/>
          </p:cNvSpPr>
          <p:nvPr/>
        </p:nvSpPr>
        <p:spPr bwMode="auto">
          <a:xfrm>
            <a:off x="6318384" y="5389591"/>
            <a:ext cx="282944" cy="2829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4" name="AutoShape 12"/>
          <p:cNvSpPr>
            <a:spLocks/>
          </p:cNvSpPr>
          <p:nvPr/>
        </p:nvSpPr>
        <p:spPr bwMode="auto">
          <a:xfrm>
            <a:off x="9524179" y="3693298"/>
            <a:ext cx="187429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5" name="AutoShape 13"/>
          <p:cNvSpPr>
            <a:spLocks/>
          </p:cNvSpPr>
          <p:nvPr/>
        </p:nvSpPr>
        <p:spPr bwMode="auto">
          <a:xfrm>
            <a:off x="5330249" y="5918363"/>
            <a:ext cx="2126012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6" name="AutoShape 14"/>
          <p:cNvSpPr>
            <a:spLocks/>
          </p:cNvSpPr>
          <p:nvPr/>
        </p:nvSpPr>
        <p:spPr bwMode="auto">
          <a:xfrm>
            <a:off x="3413260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7" name="AutoShape 15"/>
          <p:cNvSpPr>
            <a:spLocks/>
          </p:cNvSpPr>
          <p:nvPr/>
        </p:nvSpPr>
        <p:spPr bwMode="auto">
          <a:xfrm>
            <a:off x="3504505" y="3800030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8" name="AutoShape 16"/>
          <p:cNvSpPr>
            <a:spLocks/>
          </p:cNvSpPr>
          <p:nvPr/>
        </p:nvSpPr>
        <p:spPr bwMode="auto">
          <a:xfrm>
            <a:off x="3571474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9" name="Line 17"/>
          <p:cNvSpPr>
            <a:spLocks noChangeShapeType="1"/>
          </p:cNvSpPr>
          <p:nvPr/>
        </p:nvSpPr>
        <p:spPr bwMode="auto">
          <a:xfrm>
            <a:off x="4139036" y="4012656"/>
            <a:ext cx="397629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0" name="AutoShape 18"/>
          <p:cNvSpPr>
            <a:spLocks/>
          </p:cNvSpPr>
          <p:nvPr/>
        </p:nvSpPr>
        <p:spPr bwMode="auto">
          <a:xfrm>
            <a:off x="1423444" y="3806308"/>
            <a:ext cx="1873457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1" name="AutoShape 19"/>
          <p:cNvSpPr>
            <a:spLocks/>
          </p:cNvSpPr>
          <p:nvPr/>
        </p:nvSpPr>
        <p:spPr bwMode="auto">
          <a:xfrm rot="11714207">
            <a:off x="4745105" y="3258836"/>
            <a:ext cx="1576283" cy="15762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550" y="0"/>
                </a:moveTo>
                <a:cubicBezTo>
                  <a:pt x="2888" y="0"/>
                  <a:pt x="655" y="1810"/>
                  <a:pt x="0" y="4265"/>
                </a:cubicBezTo>
                <a:cubicBezTo>
                  <a:pt x="877" y="8372"/>
                  <a:pt x="2900" y="12282"/>
                  <a:pt x="6078" y="15474"/>
                </a:cubicBezTo>
                <a:cubicBezTo>
                  <a:pt x="9283" y="18692"/>
                  <a:pt x="13214" y="20731"/>
                  <a:pt x="17342" y="21600"/>
                </a:cubicBezTo>
                <a:cubicBezTo>
                  <a:pt x="19793" y="20941"/>
                  <a:pt x="21599" y="18710"/>
                  <a:pt x="21599" y="16051"/>
                </a:cubicBezTo>
                <a:lnTo>
                  <a:pt x="21599" y="5750"/>
                </a:lnTo>
                <a:cubicBezTo>
                  <a:pt x="21599" y="2574"/>
                  <a:pt x="19026" y="0"/>
                  <a:pt x="15850" y="0"/>
                </a:cubicBezTo>
                <a:lnTo>
                  <a:pt x="55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2" name="AutoShape 20"/>
          <p:cNvSpPr>
            <a:spLocks/>
          </p:cNvSpPr>
          <p:nvPr/>
        </p:nvSpPr>
        <p:spPr bwMode="auto">
          <a:xfrm rot="10087742">
            <a:off x="6463697" y="3242094"/>
            <a:ext cx="1580468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3" name="AutoShape 21"/>
          <p:cNvSpPr>
            <a:spLocks/>
          </p:cNvSpPr>
          <p:nvPr/>
        </p:nvSpPr>
        <p:spPr bwMode="auto">
          <a:xfrm rot="2700000">
            <a:off x="5647094" y="2072229"/>
            <a:ext cx="1581305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4" name="AutoShape 22"/>
          <p:cNvSpPr>
            <a:spLocks/>
          </p:cNvSpPr>
          <p:nvPr/>
        </p:nvSpPr>
        <p:spPr bwMode="auto">
          <a:xfrm>
            <a:off x="5871022" y="2698361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5" name="AutoShape 23"/>
          <p:cNvSpPr>
            <a:spLocks/>
          </p:cNvSpPr>
          <p:nvPr/>
        </p:nvSpPr>
        <p:spPr bwMode="auto">
          <a:xfrm>
            <a:off x="5990416" y="2243520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6" name="AutoShape 24"/>
          <p:cNvSpPr>
            <a:spLocks/>
          </p:cNvSpPr>
          <p:nvPr/>
        </p:nvSpPr>
        <p:spPr bwMode="auto">
          <a:xfrm>
            <a:off x="4781101" y="4252042"/>
            <a:ext cx="1127590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7" name="AutoShape 25"/>
          <p:cNvSpPr>
            <a:spLocks/>
          </p:cNvSpPr>
          <p:nvPr/>
        </p:nvSpPr>
        <p:spPr bwMode="auto">
          <a:xfrm>
            <a:off x="4899741" y="3791057"/>
            <a:ext cx="904542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8" name="AutoShape 26"/>
          <p:cNvSpPr>
            <a:spLocks/>
          </p:cNvSpPr>
          <p:nvPr/>
        </p:nvSpPr>
        <p:spPr bwMode="auto">
          <a:xfrm>
            <a:off x="6770917" y="4229439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9" name="AutoShape 27"/>
          <p:cNvSpPr>
            <a:spLocks/>
          </p:cNvSpPr>
          <p:nvPr/>
        </p:nvSpPr>
        <p:spPr bwMode="auto">
          <a:xfrm>
            <a:off x="6890311" y="3791057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159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9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9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9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animBg="1"/>
      <p:bldP spid="59397" grpId="0" animBg="1"/>
      <p:bldP spid="59400" grpId="0" animBg="1"/>
      <p:bldP spid="59401" grpId="0" animBg="1"/>
      <p:bldP spid="59402" grpId="0" autoUpdateAnimBg="0"/>
      <p:bldP spid="59403" grpId="0" autoUpdateAnimBg="0"/>
      <p:bldP spid="59404" grpId="0" autoUpdateAnimBg="0"/>
      <p:bldP spid="59405" grpId="0" autoUpdateAnimBg="0"/>
      <p:bldP spid="59406" grpId="0" animBg="1"/>
      <p:bldP spid="59408" grpId="0" autoUpdateAnimBg="0"/>
      <p:bldP spid="59409" grpId="0" animBg="1"/>
      <p:bldP spid="59410" grpId="0" autoUpdateAnimBg="0"/>
      <p:bldP spid="59414" grpId="0" autoUpdateAnimBg="0"/>
      <p:bldP spid="59415" grpId="0" autoUpdateAnimBg="0"/>
      <p:bldP spid="59416" grpId="0" autoUpdateAnimBg="0"/>
      <p:bldP spid="59417" grpId="0" autoUpdateAnimBg="0"/>
      <p:bldP spid="59418" grpId="0" autoUpdateAnimBg="0"/>
      <p:bldP spid="5941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/>
        </p:nvSpPr>
        <p:spPr>
          <a:xfrm>
            <a:off x="1183396" y="-34108"/>
            <a:ext cx="11650643" cy="7247630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  <a:gd name="connsiteX0" fmla="*/ 16139 w 12959758"/>
              <a:gd name="connsiteY0" fmla="*/ 1447042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6139 w 12959758"/>
              <a:gd name="connsiteY4" fmla="*/ 1447042 h 5139110"/>
              <a:gd name="connsiteX0" fmla="*/ 1420211 w 12959758"/>
              <a:gd name="connsiteY0" fmla="*/ 1912316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420211 w 12959758"/>
              <a:gd name="connsiteY4" fmla="*/ 1912316 h 5139110"/>
              <a:gd name="connsiteX0" fmla="*/ 57 w 11539604"/>
              <a:gd name="connsiteY0" fmla="*/ 1912316 h 4284526"/>
              <a:gd name="connsiteX1" fmla="*/ 4509934 w 11539604"/>
              <a:gd name="connsiteY1" fmla="*/ 0 h 4284526"/>
              <a:gd name="connsiteX2" fmla="*/ 11539604 w 11539604"/>
              <a:gd name="connsiteY2" fmla="*/ 2665793 h 4284526"/>
              <a:gd name="connsiteX3" fmla="*/ 371249 w 11539604"/>
              <a:gd name="connsiteY3" fmla="*/ 4284526 h 4284526"/>
              <a:gd name="connsiteX4" fmla="*/ 57 w 11539604"/>
              <a:gd name="connsiteY4" fmla="*/ 1912316 h 4284526"/>
              <a:gd name="connsiteX0" fmla="*/ 43 w 11539590"/>
              <a:gd name="connsiteY0" fmla="*/ 1912316 h 4284526"/>
              <a:gd name="connsiteX1" fmla="*/ 4509920 w 11539590"/>
              <a:gd name="connsiteY1" fmla="*/ 0 h 4284526"/>
              <a:gd name="connsiteX2" fmla="*/ 11539590 w 11539590"/>
              <a:gd name="connsiteY2" fmla="*/ 2665793 h 4284526"/>
              <a:gd name="connsiteX3" fmla="*/ 371235 w 11539590"/>
              <a:gd name="connsiteY3" fmla="*/ 4284526 h 4284526"/>
              <a:gd name="connsiteX4" fmla="*/ 43 w 11539590"/>
              <a:gd name="connsiteY4" fmla="*/ 1912316 h 4284526"/>
              <a:gd name="connsiteX0" fmla="*/ 43 w 14041100"/>
              <a:gd name="connsiteY0" fmla="*/ 1912316 h 4284526"/>
              <a:gd name="connsiteX1" fmla="*/ 4509920 w 14041100"/>
              <a:gd name="connsiteY1" fmla="*/ 0 h 4284526"/>
              <a:gd name="connsiteX2" fmla="*/ 14041100 w 14041100"/>
              <a:gd name="connsiteY2" fmla="*/ 1678274 h 4284526"/>
              <a:gd name="connsiteX3" fmla="*/ 371235 w 14041100"/>
              <a:gd name="connsiteY3" fmla="*/ 4284526 h 4284526"/>
              <a:gd name="connsiteX4" fmla="*/ 43 w 14041100"/>
              <a:gd name="connsiteY4" fmla="*/ 1912316 h 4284526"/>
              <a:gd name="connsiteX0" fmla="*/ 4 w 14041061"/>
              <a:gd name="connsiteY0" fmla="*/ 1912316 h 5139110"/>
              <a:gd name="connsiteX1" fmla="*/ 4509881 w 14041061"/>
              <a:gd name="connsiteY1" fmla="*/ 0 h 5139110"/>
              <a:gd name="connsiteX2" fmla="*/ 14041061 w 14041061"/>
              <a:gd name="connsiteY2" fmla="*/ 1678274 h 5139110"/>
              <a:gd name="connsiteX3" fmla="*/ 6100458 w 14041061"/>
              <a:gd name="connsiteY3" fmla="*/ 5139110 h 5139110"/>
              <a:gd name="connsiteX4" fmla="*/ 4 w 14041061"/>
              <a:gd name="connsiteY4" fmla="*/ 1912316 h 513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1061" h="5139110">
                <a:moveTo>
                  <a:pt x="4" y="1912316"/>
                </a:moveTo>
                <a:lnTo>
                  <a:pt x="4509881" y="0"/>
                </a:lnTo>
                <a:lnTo>
                  <a:pt x="14041061" y="1678274"/>
                </a:lnTo>
                <a:lnTo>
                  <a:pt x="6100458" y="5139110"/>
                </a:lnTo>
                <a:cubicBezTo>
                  <a:pt x="6218809" y="4544612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3" name="矩形 4"/>
          <p:cNvSpPr/>
          <p:nvPr/>
        </p:nvSpPr>
        <p:spPr>
          <a:xfrm>
            <a:off x="1172063" y="-24218"/>
            <a:ext cx="10780212" cy="7261021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  <a:gd name="connsiteX0" fmla="*/ 16139 w 12959758"/>
              <a:gd name="connsiteY0" fmla="*/ 1447042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6139 w 12959758"/>
              <a:gd name="connsiteY4" fmla="*/ 1447042 h 5139110"/>
              <a:gd name="connsiteX0" fmla="*/ 1420211 w 12959758"/>
              <a:gd name="connsiteY0" fmla="*/ 1912316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420211 w 12959758"/>
              <a:gd name="connsiteY4" fmla="*/ 1912316 h 5139110"/>
              <a:gd name="connsiteX0" fmla="*/ 57 w 11539604"/>
              <a:gd name="connsiteY0" fmla="*/ 1912316 h 4284526"/>
              <a:gd name="connsiteX1" fmla="*/ 4509934 w 11539604"/>
              <a:gd name="connsiteY1" fmla="*/ 0 h 4284526"/>
              <a:gd name="connsiteX2" fmla="*/ 11539604 w 11539604"/>
              <a:gd name="connsiteY2" fmla="*/ 2665793 h 4284526"/>
              <a:gd name="connsiteX3" fmla="*/ 371249 w 11539604"/>
              <a:gd name="connsiteY3" fmla="*/ 4284526 h 4284526"/>
              <a:gd name="connsiteX4" fmla="*/ 57 w 11539604"/>
              <a:gd name="connsiteY4" fmla="*/ 1912316 h 4284526"/>
              <a:gd name="connsiteX0" fmla="*/ 43 w 11539590"/>
              <a:gd name="connsiteY0" fmla="*/ 1912316 h 4284526"/>
              <a:gd name="connsiteX1" fmla="*/ 4509920 w 11539590"/>
              <a:gd name="connsiteY1" fmla="*/ 0 h 4284526"/>
              <a:gd name="connsiteX2" fmla="*/ 11539590 w 11539590"/>
              <a:gd name="connsiteY2" fmla="*/ 2665793 h 4284526"/>
              <a:gd name="connsiteX3" fmla="*/ 371235 w 11539590"/>
              <a:gd name="connsiteY3" fmla="*/ 4284526 h 4284526"/>
              <a:gd name="connsiteX4" fmla="*/ 43 w 11539590"/>
              <a:gd name="connsiteY4" fmla="*/ 1912316 h 4284526"/>
              <a:gd name="connsiteX0" fmla="*/ 2 w 11539549"/>
              <a:gd name="connsiteY0" fmla="*/ 1912316 h 5148605"/>
              <a:gd name="connsiteX1" fmla="*/ 4509879 w 11539549"/>
              <a:gd name="connsiteY1" fmla="*/ 0 h 5148605"/>
              <a:gd name="connsiteX2" fmla="*/ 11539549 w 11539549"/>
              <a:gd name="connsiteY2" fmla="*/ 2665793 h 5148605"/>
              <a:gd name="connsiteX3" fmla="*/ 9166822 w 11539549"/>
              <a:gd name="connsiteY3" fmla="*/ 5148605 h 5148605"/>
              <a:gd name="connsiteX4" fmla="*/ 2 w 11539549"/>
              <a:gd name="connsiteY4" fmla="*/ 1912316 h 5148605"/>
              <a:gd name="connsiteX0" fmla="*/ 4 w 11539551"/>
              <a:gd name="connsiteY0" fmla="*/ 1912316 h 5148605"/>
              <a:gd name="connsiteX1" fmla="*/ 4509881 w 11539551"/>
              <a:gd name="connsiteY1" fmla="*/ 0 h 5148605"/>
              <a:gd name="connsiteX2" fmla="*/ 11539551 w 11539551"/>
              <a:gd name="connsiteY2" fmla="*/ 2665793 h 5148605"/>
              <a:gd name="connsiteX3" fmla="*/ 9166824 w 11539551"/>
              <a:gd name="connsiteY3" fmla="*/ 5148605 h 5148605"/>
              <a:gd name="connsiteX4" fmla="*/ 4 w 11539551"/>
              <a:gd name="connsiteY4" fmla="*/ 1912316 h 5148605"/>
              <a:gd name="connsiteX0" fmla="*/ 4 w 12992040"/>
              <a:gd name="connsiteY0" fmla="*/ 1912316 h 5148605"/>
              <a:gd name="connsiteX1" fmla="*/ 4509881 w 12992040"/>
              <a:gd name="connsiteY1" fmla="*/ 0 h 5148605"/>
              <a:gd name="connsiteX2" fmla="*/ 12992040 w 12992040"/>
              <a:gd name="connsiteY2" fmla="*/ 2475886 h 5148605"/>
              <a:gd name="connsiteX3" fmla="*/ 9166824 w 12992040"/>
              <a:gd name="connsiteY3" fmla="*/ 5148605 h 5148605"/>
              <a:gd name="connsiteX4" fmla="*/ 4 w 12992040"/>
              <a:gd name="connsiteY4" fmla="*/ 1912316 h 5148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92040" h="5148605">
                <a:moveTo>
                  <a:pt x="4" y="1912316"/>
                </a:moveTo>
                <a:lnTo>
                  <a:pt x="4509881" y="0"/>
                </a:lnTo>
                <a:lnTo>
                  <a:pt x="12992040" y="2475886"/>
                </a:lnTo>
                <a:lnTo>
                  <a:pt x="9166824" y="5148605"/>
                </a:lnTo>
                <a:cubicBezTo>
                  <a:pt x="6590001" y="4639565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26547" y="-15676"/>
            <a:ext cx="7727009" cy="7254647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2397" h="5144085">
                <a:moveTo>
                  <a:pt x="16139" y="1447042"/>
                </a:moveTo>
                <a:lnTo>
                  <a:pt x="5930088" y="0"/>
                </a:lnTo>
                <a:lnTo>
                  <a:pt x="9312397" y="5144085"/>
                </a:lnTo>
                <a:lnTo>
                  <a:pt x="0" y="5139110"/>
                </a:lnTo>
                <a:cubicBezTo>
                  <a:pt x="5380" y="3908421"/>
                  <a:pt x="10759" y="2677731"/>
                  <a:pt x="16139" y="1447042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034435" y="2536338"/>
            <a:ext cx="3095580" cy="923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cap="all" dirty="0">
                <a:solidFill>
                  <a:schemeClr val="bg1"/>
                </a:solidFill>
              </a:rPr>
              <a:t>Add related</a:t>
            </a:r>
          </a:p>
          <a:p>
            <a:pPr>
              <a:lnSpc>
                <a:spcPct val="90000"/>
              </a:lnSpc>
            </a:pPr>
            <a:r>
              <a:rPr lang="en-US" altLang="zh-CN" sz="3600" cap="all" dirty="0">
                <a:solidFill>
                  <a:schemeClr val="bg1"/>
                </a:solidFill>
              </a:rPr>
              <a:t>title words</a:t>
            </a:r>
            <a:endParaRPr lang="zh-CN" altLang="en-US" sz="3600" cap="all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034438" y="3340114"/>
            <a:ext cx="3427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906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" grpId="0" animBg="1"/>
      <p:bldP spid="12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207" y="1485813"/>
            <a:ext cx="5095364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613" y="1485813"/>
            <a:ext cx="2201063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169" y="2698157"/>
            <a:ext cx="1826109" cy="18261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517" y="3088054"/>
            <a:ext cx="1513416" cy="104631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79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altLang="zh-CN" sz="47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197" y="3256869"/>
            <a:ext cx="318423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 indent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465351" y="3677848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850" y="3677848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1" y="39506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850" y="39506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100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>
            <p:extLst/>
          </p:nvPr>
        </p:nvGraphicFramePr>
        <p:xfrm>
          <a:off x="5573787" y="2104157"/>
          <a:ext cx="6398407" cy="3748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1829371" y="2480444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813592" y="3362328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813592" y="4244212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829371" y="5126097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61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01095"/>
            <a:chOff x="4597686" y="3155872"/>
            <a:chExt cx="1583966" cy="498584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01095"/>
            <a:chOff x="6978976" y="3155872"/>
            <a:chExt cx="1542507" cy="498584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9"/>
            <a:ext cx="2036110" cy="701095"/>
            <a:chOff x="4597685" y="3914331"/>
            <a:chExt cx="1542507" cy="498583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9"/>
            <a:ext cx="2036110" cy="701095"/>
            <a:chOff x="6978976" y="3914331"/>
            <a:chExt cx="1542507" cy="498583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72"/>
            <a:ext cx="2036110" cy="701095"/>
            <a:chOff x="4597685" y="3914331"/>
            <a:chExt cx="1542507" cy="498583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72"/>
            <a:ext cx="2036110" cy="701095"/>
            <a:chOff x="6978976" y="3914331"/>
            <a:chExt cx="1542507" cy="498583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686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240726" y="4184174"/>
            <a:ext cx="5205732" cy="304847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163120" y="2546431"/>
            <a:ext cx="1999091" cy="156593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0236419" y="2546430"/>
            <a:ext cx="2621979" cy="321062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5356747" y="2551062"/>
            <a:ext cx="2752405" cy="156130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356746" y="917950"/>
            <a:ext cx="1652793" cy="1561302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8513917" y="4184174"/>
            <a:ext cx="1648295" cy="1561302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54" y="619126"/>
            <a:ext cx="5282188" cy="3493238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08696" y="4382006"/>
            <a:ext cx="2840266" cy="62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TextBox 32"/>
          <p:cNvSpPr txBox="1"/>
          <p:nvPr/>
        </p:nvSpPr>
        <p:spPr>
          <a:xfrm>
            <a:off x="7114310" y="1474272"/>
            <a:ext cx="5744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ADD </a:t>
            </a:r>
            <a:r>
              <a:rPr lang="en-US" altLang="zh-CN" sz="40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RELATED  TITLE </a:t>
            </a:r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WORDS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31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75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401606" y="5006027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91228" y="5050650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80849" y="5095274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62212" y="1918609"/>
            <a:ext cx="8638667" cy="2883693"/>
            <a:chOff x="1167355" y="1217191"/>
            <a:chExt cx="6892537" cy="2300813"/>
          </a:xfrm>
        </p:grpSpPr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1167355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 flipH="1" flipV="1">
              <a:off x="3653420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 rot="18900000">
              <a:off x="1723577" y="1817977"/>
              <a:ext cx="1104193" cy="1104192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 rot="18900000">
              <a:off x="4055751" y="1817977"/>
              <a:ext cx="1104192" cy="1104192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 rot="18900000">
              <a:off x="6366467" y="1817977"/>
              <a:ext cx="1104192" cy="1104192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 rot="18900000">
              <a:off x="2167565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 rot="18900000">
              <a:off x="4499738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 rot="18900000">
              <a:off x="6810454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2218696" y="1769718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algn="ctr" defTabSz="1146070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4552517" y="1786760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t" anchorCtr="0">
              <a:spAutoFit/>
            </a:bodyPr>
            <a:lstStyle>
              <a:defPPr>
                <a:defRPr lang="zh-CN"/>
              </a:defPPr>
              <a:lvl1pPr marR="0" lvl="0" indent="0"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微软雅黑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6869836" y="1769718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微软雅黑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20" name="TextBox 11"/>
            <p:cNvSpPr txBox="1">
              <a:spLocks noChangeArrowheads="1"/>
            </p:cNvSpPr>
            <p:nvPr/>
          </p:nvSpPr>
          <p:spPr bwMode="auto">
            <a:xfrm flipH="1">
              <a:off x="1897609" y="2271669"/>
              <a:ext cx="713402" cy="451177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1" name="TextBox 11"/>
            <p:cNvSpPr txBox="1">
              <a:spLocks noChangeArrowheads="1"/>
            </p:cNvSpPr>
            <p:nvPr/>
          </p:nvSpPr>
          <p:spPr bwMode="auto">
            <a:xfrm flipH="1">
              <a:off x="4245583" y="2241697"/>
              <a:ext cx="724522" cy="451177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 lIns="0" tIns="0" rIns="0" bIns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2" name="TextBox 11"/>
            <p:cNvSpPr txBox="1">
              <a:spLocks noChangeArrowheads="1"/>
            </p:cNvSpPr>
            <p:nvPr/>
          </p:nvSpPr>
          <p:spPr bwMode="auto">
            <a:xfrm flipH="1">
              <a:off x="6564080" y="2221374"/>
              <a:ext cx="725693" cy="451177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sp>
        <p:nvSpPr>
          <p:cNvPr id="23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56299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207" y="1485813"/>
            <a:ext cx="5095364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613" y="1485813"/>
            <a:ext cx="2201063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169" y="2698157"/>
            <a:ext cx="1826109" cy="18261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517" y="3088054"/>
            <a:ext cx="1513416" cy="104631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79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altLang="zh-CN" sz="47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197" y="3256869"/>
            <a:ext cx="318423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 indent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465351" y="3677848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850" y="3677848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1" y="39506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850" y="39506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09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95" y="880021"/>
            <a:ext cx="12857163" cy="54726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596727" y="-18387"/>
            <a:ext cx="6544182" cy="6837376"/>
          </a:xfrm>
          <a:custGeom>
            <a:avLst/>
            <a:gdLst>
              <a:gd name="connsiteX0" fmla="*/ 782763 w 2618967"/>
              <a:gd name="connsiteY0" fmla="*/ 0 h 2736304"/>
              <a:gd name="connsiteX1" fmla="*/ 2618967 w 2618967"/>
              <a:gd name="connsiteY1" fmla="*/ 0 h 2736304"/>
              <a:gd name="connsiteX2" fmla="*/ 1831243 w 2618967"/>
              <a:gd name="connsiteY2" fmla="*/ 2736304 h 2736304"/>
              <a:gd name="connsiteX3" fmla="*/ 0 w 2618967"/>
              <a:gd name="connsiteY3" fmla="*/ 2736304 h 2736304"/>
              <a:gd name="connsiteX4" fmla="*/ 0 w 2618967"/>
              <a:gd name="connsiteY4" fmla="*/ 2719071 h 273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8967" h="2736304">
                <a:moveTo>
                  <a:pt x="782763" y="0"/>
                </a:moveTo>
                <a:lnTo>
                  <a:pt x="2618967" y="0"/>
                </a:lnTo>
                <a:lnTo>
                  <a:pt x="1831243" y="2736304"/>
                </a:lnTo>
                <a:lnTo>
                  <a:pt x="0" y="2736304"/>
                </a:lnTo>
                <a:lnTo>
                  <a:pt x="0" y="2719071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2"/>
          <p:cNvSpPr txBox="1"/>
          <p:nvPr/>
        </p:nvSpPr>
        <p:spPr>
          <a:xfrm>
            <a:off x="3868818" y="1528093"/>
            <a:ext cx="7673124" cy="657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CLICK PLEASE REPLACE THE WRITTEN CONTENT</a:t>
            </a:r>
            <a:endParaRPr lang="en-US" sz="3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Box 32"/>
          <p:cNvSpPr txBox="1"/>
          <p:nvPr/>
        </p:nvSpPr>
        <p:spPr>
          <a:xfrm>
            <a:off x="6833532" y="2833781"/>
            <a:ext cx="5040560" cy="2363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altLang="zh-CN" sz="1600" dirty="0">
              <a:solidFill>
                <a:schemeClr val="bg1"/>
              </a:solidFill>
              <a:latin typeface="+mn-ea"/>
              <a:ea typeface="+mn-ea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endParaRPr lang="en-US" sz="1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879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16752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>
            <a:spLocks/>
          </p:cNvSpPr>
          <p:nvPr/>
        </p:nvSpPr>
        <p:spPr>
          <a:xfrm>
            <a:off x="6894847" y="27636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6880433" y="2440731"/>
            <a:ext cx="4092783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616752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616752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1616752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616752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616752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616752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1616752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314522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314522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14522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314522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14522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14522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14522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314522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472096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72096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472096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472096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472096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472096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472096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472096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65148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616752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314522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72096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3194935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670904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616752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314522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472096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686690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553835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1.908 K</a:t>
            </a:r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929919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996544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2.074 K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515030" y="4467658"/>
            <a:ext cx="81592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9895223" y="4456458"/>
            <a:ext cx="102431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</a:t>
            </a:r>
          </a:p>
        </p:txBody>
      </p:sp>
      <p:sp>
        <p:nvSpPr>
          <p:cNvPr id="44" name="Text Placeholder 32"/>
          <p:cNvSpPr txBox="1">
            <a:spLocks/>
          </p:cNvSpPr>
          <p:nvPr/>
        </p:nvSpPr>
        <p:spPr>
          <a:xfrm>
            <a:off x="6894847" y="48972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388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/>
      <p:bldP spid="60" grpId="0" animBg="1"/>
      <p:bldP spid="61" grpId="0" animBg="1"/>
      <p:bldP spid="62" grpId="0" animBg="1"/>
      <p:bldP spid="6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3" grpId="0"/>
      <p:bldP spid="98" grpId="0" animBg="1"/>
      <p:bldP spid="99" grpId="0" animBg="1"/>
      <p:bldP spid="100" grpId="0" animBg="1"/>
      <p:bldP spid="101" grpId="0"/>
      <p:bldP spid="102" grpId="0"/>
      <p:bldP spid="103" grpId="0" animBg="1"/>
      <p:bldP spid="104" grpId="0" animBg="1"/>
      <p:bldP spid="105" grpId="0" animBg="1"/>
      <p:bldP spid="109" grpId="0" animBg="1"/>
      <p:bldP spid="110" grpId="0"/>
      <p:bldP spid="112" grpId="0" animBg="1"/>
      <p:bldP spid="113" grpId="0"/>
      <p:bldP spid="114" grpId="0"/>
      <p:bldP spid="115" grpId="0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>
            <a:spLocks/>
          </p:cNvSpPr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5" name="Text Placeholder 2"/>
          <p:cNvSpPr txBox="1">
            <a:spLocks/>
          </p:cNvSpPr>
          <p:nvPr/>
        </p:nvSpPr>
        <p:spPr>
          <a:xfrm>
            <a:off x="1964879" y="2524373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7"/>
          <p:cNvSpPr txBox="1">
            <a:spLocks/>
          </p:cNvSpPr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1964879" y="5274660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7"/>
          <p:cNvSpPr txBox="1">
            <a:spLocks/>
          </p:cNvSpPr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8760114" y="5274660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文本占位符 13"/>
          <p:cNvSpPr txBox="1">
            <a:spLocks/>
          </p:cNvSpPr>
          <p:nvPr/>
        </p:nvSpPr>
        <p:spPr>
          <a:xfrm>
            <a:off x="380703" y="214850"/>
            <a:ext cx="2160240" cy="355063"/>
          </a:xfrm>
          <a:prstGeom prst="rect">
            <a:avLst/>
          </a:prstGeom>
        </p:spPr>
        <p:txBody>
          <a:bodyPr vert="horz"/>
          <a:lstStyle>
            <a:lvl1pPr marL="0" indent="0" algn="l" defTabSz="964326" rtl="0" eaLnBrk="1" latinLnBrk="0" hangingPunct="1">
              <a:lnSpc>
                <a:spcPct val="100000"/>
              </a:lnSpc>
              <a:spcBef>
                <a:spcPts val="1055"/>
              </a:spcBef>
              <a:buFont typeface="Arial" panose="020B0604020202020204" pitchFamily="34" charset="0"/>
              <a:buNone/>
              <a:defRPr sz="16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8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kumimoji="1" lang="zh-CN" altLang="en-US" sz="1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56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400"/>
                            </p:stCondLst>
                            <p:childTnLst>
                              <p:par>
                                <p:cTn id="6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4975052" y="3184277"/>
            <a:ext cx="788290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cap="all" dirty="0" smtClean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感谢聆听 批评指导</a:t>
            </a:r>
            <a:endParaRPr lang="zh-CN" altLang="en-US" sz="6000" cap="all" dirty="0">
              <a:solidFill>
                <a:schemeClr val="accent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5424547" y="4038002"/>
            <a:ext cx="698391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CHILDREN'S ART CLASS</a:t>
            </a:r>
            <a:endParaRPr lang="en-US" altLang="zh-CN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6477818" y="4517221"/>
            <a:ext cx="48773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cap="all" dirty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适用于儿童教育</a:t>
            </a:r>
            <a:r>
              <a:rPr lang="en-US" altLang="zh-CN" sz="2000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培训班</a:t>
            </a:r>
            <a:r>
              <a:rPr lang="en-US" altLang="zh-CN" sz="2000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艺术班</a:t>
            </a:r>
            <a:r>
              <a:rPr lang="en-US" altLang="zh-CN" sz="2000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培训课件</a:t>
            </a:r>
            <a:r>
              <a:rPr lang="en-US" altLang="zh-CN" sz="2000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|</a:t>
            </a:r>
            <a:endParaRPr lang="zh-CN" altLang="en-US" sz="2000" cap="all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511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250"/>
                            </p:stCondLst>
                            <p:childTnLst>
                              <p:par>
                                <p:cTn id="4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F4C8EAA-01C5-46C7-8956-0B8212EB8DD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575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1_自定义设计方案">
  <a:themeElements>
    <a:clrScheme name="自定义 55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51E87"/>
      </a:accent1>
      <a:accent2>
        <a:srgbClr val="DE5526"/>
      </a:accent2>
      <a:accent3>
        <a:srgbClr val="DA9C00"/>
      </a:accent3>
      <a:accent4>
        <a:srgbClr val="851E87"/>
      </a:accent4>
      <a:accent5>
        <a:srgbClr val="DE5526"/>
      </a:accent5>
      <a:accent6>
        <a:srgbClr val="DA9C00"/>
      </a:accent6>
      <a:hlink>
        <a:srgbClr val="851E87"/>
      </a:hlink>
      <a:folHlink>
        <a:srgbClr val="DE552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1960</Words>
  <Application>Microsoft Office PowerPoint</Application>
  <PresentationFormat>自定义</PresentationFormat>
  <Paragraphs>213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DFMincho-SU</vt:lpstr>
      <vt:lpstr>FontAwesome</vt:lpstr>
      <vt:lpstr>Gill Sans</vt:lpstr>
      <vt:lpstr>League Gothic Regular</vt:lpstr>
      <vt:lpstr>方正稚艺简体</vt:lpstr>
      <vt:lpstr>宋体</vt:lpstr>
      <vt:lpstr>微软雅黑</vt:lpstr>
      <vt:lpstr>Arial</vt:lpstr>
      <vt:lpstr>Calibri</vt:lpstr>
      <vt:lpstr>Calibri Light</vt:lpstr>
      <vt:lpstr>Impact</vt:lpstr>
      <vt:lpstr>Lato</vt:lpstr>
      <vt:lpstr>Lato Regular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bt575.pptx</dc:title>
  <dc:creator/>
  <cp:lastModifiedBy/>
  <cp:revision>1</cp:revision>
  <dcterms:created xsi:type="dcterms:W3CDTF">2016-10-17T14:00:15Z</dcterms:created>
  <dcterms:modified xsi:type="dcterms:W3CDTF">2018-07-02T05:12:06Z</dcterms:modified>
</cp:coreProperties>
</file>