
<file path=[Content_Types].xml><?xml version="1.0" encoding="utf-8"?>
<Types xmlns="http://schemas.openxmlformats.org/package/2006/content-types">
  <Default Extension="png" ContentType="image/png"/>
  <Default Extension="xlsm" ContentType="application/vnd.ms-excel.sheet.macroEnabled.12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60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CC0000"/>
    <a:srgbClr val="C40000"/>
    <a:srgbClr val="EA0000"/>
    <a:srgbClr val="C00000"/>
    <a:srgbClr val="C51729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_1.xlsm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199513706773104"/>
          <c:y val="0.111542990489597"/>
          <c:w val="0.46025263443977699"/>
          <c:h val="0.8025226504230259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EA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8E-47F5-9707-E4C1D526D7E1}"/>
              </c:ext>
            </c:extLst>
          </c:dPt>
          <c:dPt>
            <c:idx val="1"/>
            <c:bubble3D val="0"/>
            <c:spPr>
              <a:solidFill>
                <a:srgbClr val="CC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8E-47F5-9707-E4C1D526D7E1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8E-47F5-9707-E4C1D526D7E1}"/>
              </c:ext>
            </c:extLst>
          </c:dPt>
          <c:dPt>
            <c:idx val="3"/>
            <c:bubble3D val="0"/>
            <c:spPr>
              <a:solidFill>
                <a:srgbClr val="9A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8E-47F5-9707-E4C1D526D7E1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28E-47F5-9707-E4C1D526D7E1}"/>
              </c:ext>
            </c:extLst>
          </c:dPt>
          <c:dLbls>
            <c:delete val="1"/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2010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91</c:v>
                </c:pt>
                <c:pt idx="1">
                  <c:v>76</c:v>
                </c:pt>
                <c:pt idx="2">
                  <c:v>28</c:v>
                </c:pt>
                <c:pt idx="3">
                  <c:v>26</c:v>
                </c:pt>
                <c:pt idx="4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28E-47F5-9707-E4C1D526D7E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41013738376545672"/>
          <c:y val="0.91594457626039028"/>
          <c:w val="0.58986266173823132"/>
          <c:h val="8.4055490089917945E-2"/>
        </c:manualLayout>
      </c:layout>
      <c:overlay val="0"/>
      <c:txPr>
        <a:bodyPr/>
        <a:lstStyle/>
        <a:p>
          <a:pPr algn="just">
            <a:defRPr sz="12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 algn="r"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891D5-DD6C-4D6D-A312-0C261FD93998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7BD50-39EB-48FD-B98F-DB7DBC1089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381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11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6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280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304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207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842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14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441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65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747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989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558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88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779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115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354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650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80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733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533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07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223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769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74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286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940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337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8979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6078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51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7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632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1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17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206994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5932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30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41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89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09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2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3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23" b="15637"/>
          <a:stretch/>
        </p:blipFill>
        <p:spPr>
          <a:xfrm>
            <a:off x="0" y="3707485"/>
            <a:ext cx="12192000" cy="31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0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156080" y="303347"/>
            <a:ext cx="5777852" cy="6471613"/>
            <a:chOff x="3470405" y="598298"/>
            <a:chExt cx="5251190" cy="5881713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3470405" y="598298"/>
              <a:ext cx="5251190" cy="5881713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643560" y="792245"/>
              <a:ext cx="4904881" cy="5493821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rgbClr val="C51729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34004" y="2585514"/>
            <a:ext cx="5123992" cy="1514465"/>
            <a:chOff x="3534002" y="2671020"/>
            <a:chExt cx="5123992" cy="1514465"/>
          </a:xfrm>
        </p:grpSpPr>
        <p:sp>
          <p:nvSpPr>
            <p:cNvPr id="10" name="文本框 9"/>
            <p:cNvSpPr txBox="1"/>
            <p:nvPr/>
          </p:nvSpPr>
          <p:spPr>
            <a:xfrm>
              <a:off x="3534002" y="2671020"/>
              <a:ext cx="51239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银行金融产品宣传</a:t>
              </a:r>
              <a:r>
                <a:rPr lang="en-US" altLang="zh-CN" sz="3200" dirty="0" err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ppt</a:t>
              </a:r>
              <a:r>
                <a:rPr lang="zh-CN" altLang="en-US" sz="3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模板</a:t>
              </a:r>
              <a:endPara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3865431" y="3539154"/>
              <a:ext cx="4461136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Windson studio is a long-term focus demonstration design enthusiasts. Years of experience in the production demo produced several classic presentation case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754449" y="1448785"/>
            <a:ext cx="4572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LOGO</a:t>
            </a:r>
            <a:endParaRPr lang="zh-CN" altLang="en-US" sz="54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1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289" y="1024617"/>
            <a:ext cx="2390775" cy="4810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3539" y="1024617"/>
            <a:ext cx="2390775" cy="48101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917" y="1024617"/>
            <a:ext cx="2390775" cy="48101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629" y="1024617"/>
            <a:ext cx="2390775" cy="48101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31262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9516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7770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024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7150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项目介绍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65404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市场分析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13658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项目规划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61912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投资回报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-737325" y="25870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2171503" y="1683318"/>
            <a:ext cx="677108" cy="758410"/>
            <a:chOff x="2220262" y="1615595"/>
            <a:chExt cx="677108" cy="758410"/>
          </a:xfrm>
        </p:grpSpPr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2220262" y="1615595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0"/>
            <p:cNvSpPr>
              <a:spLocks noEditPoints="1"/>
            </p:cNvSpPr>
            <p:nvPr/>
          </p:nvSpPr>
          <p:spPr bwMode="auto">
            <a:xfrm>
              <a:off x="2410073" y="1789827"/>
              <a:ext cx="304553" cy="426374"/>
            </a:xfrm>
            <a:custGeom>
              <a:avLst/>
              <a:gdLst>
                <a:gd name="T0" fmla="*/ 327378 w 45"/>
                <a:gd name="T1" fmla="*/ 450144 h 63"/>
                <a:gd name="T2" fmla="*/ 347839 w 45"/>
                <a:gd name="T3" fmla="*/ 470606 h 63"/>
                <a:gd name="T4" fmla="*/ 132997 w 45"/>
                <a:gd name="T5" fmla="*/ 491067 h 63"/>
                <a:gd name="T6" fmla="*/ 102306 w 45"/>
                <a:gd name="T7" fmla="*/ 470606 h 63"/>
                <a:gd name="T8" fmla="*/ 132997 w 45"/>
                <a:gd name="T9" fmla="*/ 429683 h 63"/>
                <a:gd name="T10" fmla="*/ 40922 w 45"/>
                <a:gd name="T11" fmla="*/ 347839 h 63"/>
                <a:gd name="T12" fmla="*/ 71614 w 45"/>
                <a:gd name="T13" fmla="*/ 61383 h 63"/>
                <a:gd name="T14" fmla="*/ 388761 w 45"/>
                <a:gd name="T15" fmla="*/ 61383 h 63"/>
                <a:gd name="T16" fmla="*/ 419453 w 45"/>
                <a:gd name="T17" fmla="*/ 347839 h 63"/>
                <a:gd name="T18" fmla="*/ 327378 w 45"/>
                <a:gd name="T19" fmla="*/ 429683 h 63"/>
                <a:gd name="T20" fmla="*/ 235303 w 45"/>
                <a:gd name="T21" fmla="*/ 644525 h 63"/>
                <a:gd name="T22" fmla="*/ 132997 w 45"/>
                <a:gd name="T23" fmla="*/ 603603 h 63"/>
                <a:gd name="T24" fmla="*/ 102306 w 45"/>
                <a:gd name="T25" fmla="*/ 583142 h 63"/>
                <a:gd name="T26" fmla="*/ 327378 w 45"/>
                <a:gd name="T27" fmla="*/ 552450 h 63"/>
                <a:gd name="T28" fmla="*/ 347839 w 45"/>
                <a:gd name="T29" fmla="*/ 583142 h 63"/>
                <a:gd name="T30" fmla="*/ 276225 w 45"/>
                <a:gd name="T31" fmla="*/ 603603 h 63"/>
                <a:gd name="T32" fmla="*/ 153458 w 45"/>
                <a:gd name="T33" fmla="*/ 245533 h 63"/>
                <a:gd name="T34" fmla="*/ 214842 w 45"/>
                <a:gd name="T35" fmla="*/ 368300 h 63"/>
                <a:gd name="T36" fmla="*/ 255764 w 45"/>
                <a:gd name="T37" fmla="*/ 214842 h 63"/>
                <a:gd name="T38" fmla="*/ 184150 w 45"/>
                <a:gd name="T39" fmla="*/ 92075 h 63"/>
                <a:gd name="T40" fmla="*/ 327378 w 45"/>
                <a:gd name="T41" fmla="*/ 501297 h 63"/>
                <a:gd name="T42" fmla="*/ 347839 w 45"/>
                <a:gd name="T43" fmla="*/ 521758 h 63"/>
                <a:gd name="T44" fmla="*/ 132997 w 45"/>
                <a:gd name="T45" fmla="*/ 552450 h 63"/>
                <a:gd name="T46" fmla="*/ 102306 w 45"/>
                <a:gd name="T47" fmla="*/ 521758 h 63"/>
                <a:gd name="T48" fmla="*/ 286456 w 45"/>
                <a:gd name="T49" fmla="*/ 439914 h 63"/>
                <a:gd name="T50" fmla="*/ 286456 w 45"/>
                <a:gd name="T51" fmla="*/ 398992 h 63"/>
                <a:gd name="T52" fmla="*/ 378531 w 45"/>
                <a:gd name="T53" fmla="*/ 327378 h 63"/>
                <a:gd name="T54" fmla="*/ 409222 w 45"/>
                <a:gd name="T55" fmla="*/ 225072 h 63"/>
                <a:gd name="T56" fmla="*/ 225072 w 45"/>
                <a:gd name="T57" fmla="*/ 40922 h 63"/>
                <a:gd name="T58" fmla="*/ 51153 w 45"/>
                <a:gd name="T59" fmla="*/ 225072 h 63"/>
                <a:gd name="T60" fmla="*/ 81844 w 45"/>
                <a:gd name="T61" fmla="*/ 327378 h 63"/>
                <a:gd name="T62" fmla="*/ 173919 w 45"/>
                <a:gd name="T63" fmla="*/ 398992 h 63"/>
                <a:gd name="T64" fmla="*/ 173919 w 45"/>
                <a:gd name="T65" fmla="*/ 439914 h 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" h="63">
                  <a:moveTo>
                    <a:pt x="32" y="42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8"/>
                    <a:pt x="3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8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1" y="44"/>
                    <a:pt x="13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9" y="40"/>
                    <a:pt x="6" y="38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6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5" y="16"/>
                    <a:pt x="45" y="22"/>
                  </a:cubicBezTo>
                  <a:cubicBezTo>
                    <a:pt x="45" y="27"/>
                    <a:pt x="43" y="31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9" y="38"/>
                    <a:pt x="36" y="40"/>
                    <a:pt x="32" y="42"/>
                  </a:cubicBezTo>
                  <a:close/>
                  <a:moveTo>
                    <a:pt x="27" y="59"/>
                  </a:moveTo>
                  <a:cubicBezTo>
                    <a:pt x="27" y="61"/>
                    <a:pt x="25" y="63"/>
                    <a:pt x="23" y="63"/>
                  </a:cubicBezTo>
                  <a:cubicBezTo>
                    <a:pt x="20" y="63"/>
                    <a:pt x="18" y="61"/>
                    <a:pt x="18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2" y="54"/>
                    <a:pt x="13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4" y="56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lose/>
                  <a:moveTo>
                    <a:pt x="18" y="9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3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3"/>
                    <a:pt x="33" y="54"/>
                    <a:pt x="32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4"/>
                    <a:pt x="10" y="53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2" y="49"/>
                    <a:pt x="13" y="49"/>
                  </a:cubicBezTo>
                  <a:close/>
                  <a:moveTo>
                    <a:pt x="28" y="43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3" y="37"/>
                    <a:pt x="35" y="35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29"/>
                    <a:pt x="40" y="26"/>
                    <a:pt x="40" y="22"/>
                  </a:cubicBezTo>
                  <a:cubicBezTo>
                    <a:pt x="40" y="17"/>
                    <a:pt x="38" y="13"/>
                    <a:pt x="35" y="9"/>
                  </a:cubicBezTo>
                  <a:cubicBezTo>
                    <a:pt x="32" y="6"/>
                    <a:pt x="27" y="4"/>
                    <a:pt x="22" y="4"/>
                  </a:cubicBezTo>
                  <a:cubicBezTo>
                    <a:pt x="18" y="4"/>
                    <a:pt x="13" y="6"/>
                    <a:pt x="10" y="9"/>
                  </a:cubicBezTo>
                  <a:cubicBezTo>
                    <a:pt x="7" y="13"/>
                    <a:pt x="5" y="17"/>
                    <a:pt x="5" y="22"/>
                  </a:cubicBezTo>
                  <a:cubicBezTo>
                    <a:pt x="5" y="26"/>
                    <a:pt x="6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35"/>
                    <a:pt x="12" y="37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28" y="43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54043" y="1683318"/>
            <a:ext cx="677108" cy="758410"/>
            <a:chOff x="4660945" y="1642677"/>
            <a:chExt cx="677108" cy="758410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4660945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45"/>
            <p:cNvSpPr>
              <a:spLocks noEditPoints="1"/>
            </p:cNvSpPr>
            <p:nvPr/>
          </p:nvSpPr>
          <p:spPr bwMode="auto">
            <a:xfrm>
              <a:off x="4809300" y="1815377"/>
              <a:ext cx="366007" cy="375274"/>
            </a:xfrm>
            <a:custGeom>
              <a:avLst/>
              <a:gdLst>
                <a:gd name="T0" fmla="*/ 544824 w 61"/>
                <a:gd name="T1" fmla="*/ 520474 h 63"/>
                <a:gd name="T2" fmla="*/ 513985 w 61"/>
                <a:gd name="T3" fmla="*/ 561295 h 63"/>
                <a:gd name="T4" fmla="*/ 308391 w 61"/>
                <a:gd name="T5" fmla="*/ 642938 h 63"/>
                <a:gd name="T6" fmla="*/ 92517 w 61"/>
                <a:gd name="T7" fmla="*/ 561295 h 63"/>
                <a:gd name="T8" fmla="*/ 0 w 61"/>
                <a:gd name="T9" fmla="*/ 346982 h 63"/>
                <a:gd name="T10" fmla="*/ 92517 w 61"/>
                <a:gd name="T11" fmla="*/ 132670 h 63"/>
                <a:gd name="T12" fmla="*/ 298111 w 61"/>
                <a:gd name="T13" fmla="*/ 40821 h 63"/>
                <a:gd name="T14" fmla="*/ 298111 w 61"/>
                <a:gd name="T15" fmla="*/ 204107 h 63"/>
                <a:gd name="T16" fmla="*/ 205594 w 61"/>
                <a:gd name="T17" fmla="*/ 244929 h 63"/>
                <a:gd name="T18" fmla="*/ 164475 w 61"/>
                <a:gd name="T19" fmla="*/ 346982 h 63"/>
                <a:gd name="T20" fmla="*/ 205594 w 61"/>
                <a:gd name="T21" fmla="*/ 449036 h 63"/>
                <a:gd name="T22" fmla="*/ 308391 w 61"/>
                <a:gd name="T23" fmla="*/ 489858 h 63"/>
                <a:gd name="T24" fmla="*/ 411188 w 61"/>
                <a:gd name="T25" fmla="*/ 449036 h 63"/>
                <a:gd name="T26" fmla="*/ 411188 w 61"/>
                <a:gd name="T27" fmla="*/ 438831 h 63"/>
                <a:gd name="T28" fmla="*/ 544824 w 61"/>
                <a:gd name="T29" fmla="*/ 520474 h 63"/>
                <a:gd name="T30" fmla="*/ 328951 w 61"/>
                <a:gd name="T31" fmla="*/ 0 h 63"/>
                <a:gd name="T32" fmla="*/ 328951 w 61"/>
                <a:gd name="T33" fmla="*/ 0 h 63"/>
                <a:gd name="T34" fmla="*/ 318671 w 61"/>
                <a:gd name="T35" fmla="*/ 153080 h 63"/>
                <a:gd name="T36" fmla="*/ 328951 w 61"/>
                <a:gd name="T37" fmla="*/ 153080 h 63"/>
                <a:gd name="T38" fmla="*/ 411188 w 61"/>
                <a:gd name="T39" fmla="*/ 183697 h 63"/>
                <a:gd name="T40" fmla="*/ 503706 w 61"/>
                <a:gd name="T41" fmla="*/ 51027 h 63"/>
                <a:gd name="T42" fmla="*/ 328951 w 61"/>
                <a:gd name="T43" fmla="*/ 0 h 63"/>
                <a:gd name="T44" fmla="*/ 503706 w 61"/>
                <a:gd name="T45" fmla="*/ 102054 h 63"/>
                <a:gd name="T46" fmla="*/ 421468 w 61"/>
                <a:gd name="T47" fmla="*/ 224518 h 63"/>
                <a:gd name="T48" fmla="*/ 431748 w 61"/>
                <a:gd name="T49" fmla="*/ 234723 h 63"/>
                <a:gd name="T50" fmla="*/ 472866 w 61"/>
                <a:gd name="T51" fmla="*/ 336777 h 63"/>
                <a:gd name="T52" fmla="*/ 442027 w 61"/>
                <a:gd name="T53" fmla="*/ 428625 h 63"/>
                <a:gd name="T54" fmla="*/ 575663 w 61"/>
                <a:gd name="T55" fmla="*/ 510268 h 63"/>
                <a:gd name="T56" fmla="*/ 627062 w 61"/>
                <a:gd name="T57" fmla="*/ 336777 h 63"/>
                <a:gd name="T58" fmla="*/ 544824 w 61"/>
                <a:gd name="T59" fmla="*/ 132670 h 63"/>
                <a:gd name="T60" fmla="*/ 503706 w 61"/>
                <a:gd name="T61" fmla="*/ 102054 h 6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1" h="63">
                  <a:moveTo>
                    <a:pt x="53" y="51"/>
                  </a:moveTo>
                  <a:cubicBezTo>
                    <a:pt x="53" y="52"/>
                    <a:pt x="52" y="54"/>
                    <a:pt x="50" y="55"/>
                  </a:cubicBezTo>
                  <a:cubicBezTo>
                    <a:pt x="45" y="60"/>
                    <a:pt x="38" y="63"/>
                    <a:pt x="30" y="63"/>
                  </a:cubicBezTo>
                  <a:cubicBezTo>
                    <a:pt x="21" y="63"/>
                    <a:pt x="14" y="60"/>
                    <a:pt x="9" y="55"/>
                  </a:cubicBezTo>
                  <a:cubicBezTo>
                    <a:pt x="3" y="49"/>
                    <a:pt x="0" y="42"/>
                    <a:pt x="0" y="34"/>
                  </a:cubicBezTo>
                  <a:cubicBezTo>
                    <a:pt x="0" y="26"/>
                    <a:pt x="3" y="18"/>
                    <a:pt x="9" y="13"/>
                  </a:cubicBezTo>
                  <a:cubicBezTo>
                    <a:pt x="14" y="8"/>
                    <a:pt x="21" y="5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5" y="20"/>
                    <a:pt x="22" y="22"/>
                    <a:pt x="20" y="24"/>
                  </a:cubicBezTo>
                  <a:cubicBezTo>
                    <a:pt x="17" y="27"/>
                    <a:pt x="16" y="30"/>
                    <a:pt x="16" y="34"/>
                  </a:cubicBezTo>
                  <a:cubicBezTo>
                    <a:pt x="16" y="38"/>
                    <a:pt x="17" y="41"/>
                    <a:pt x="20" y="44"/>
                  </a:cubicBezTo>
                  <a:cubicBezTo>
                    <a:pt x="22" y="46"/>
                    <a:pt x="26" y="48"/>
                    <a:pt x="30" y="48"/>
                  </a:cubicBezTo>
                  <a:cubicBezTo>
                    <a:pt x="33" y="48"/>
                    <a:pt x="37" y="46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53" y="51"/>
                    <a:pt x="53" y="51"/>
                    <a:pt x="53" y="51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5" y="15"/>
                    <a:pt x="38" y="16"/>
                    <a:pt x="40" y="18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4" y="1"/>
                    <a:pt x="38" y="0"/>
                    <a:pt x="32" y="0"/>
                  </a:cubicBezTo>
                  <a:close/>
                  <a:moveTo>
                    <a:pt x="49" y="10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4" y="26"/>
                    <a:pt x="46" y="29"/>
                    <a:pt x="46" y="33"/>
                  </a:cubicBezTo>
                  <a:cubicBezTo>
                    <a:pt x="46" y="37"/>
                    <a:pt x="45" y="40"/>
                    <a:pt x="43" y="4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5"/>
                    <a:pt x="61" y="39"/>
                    <a:pt x="61" y="33"/>
                  </a:cubicBezTo>
                  <a:cubicBezTo>
                    <a:pt x="61" y="25"/>
                    <a:pt x="58" y="18"/>
                    <a:pt x="53" y="13"/>
                  </a:cubicBezTo>
                  <a:cubicBezTo>
                    <a:pt x="52" y="12"/>
                    <a:pt x="51" y="11"/>
                    <a:pt x="49" y="10"/>
                  </a:cubicBez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36583" y="1683318"/>
            <a:ext cx="677108" cy="758410"/>
            <a:chOff x="7154818" y="1642677"/>
            <a:chExt cx="677108" cy="758410"/>
          </a:xfrm>
        </p:grpSpPr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7154818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7373193" y="1861504"/>
              <a:ext cx="306405" cy="354697"/>
            </a:xfrm>
            <a:custGeom>
              <a:avLst/>
              <a:gdLst>
                <a:gd name="T0" fmla="*/ 61495 w 57"/>
                <a:gd name="T1" fmla="*/ 573809 h 66"/>
                <a:gd name="T2" fmla="*/ 399716 w 57"/>
                <a:gd name="T3" fmla="*/ 573809 h 66"/>
                <a:gd name="T4" fmla="*/ 461211 w 57"/>
                <a:gd name="T5" fmla="*/ 655782 h 66"/>
                <a:gd name="T6" fmla="*/ 20498 w 57"/>
                <a:gd name="T7" fmla="*/ 676275 h 66"/>
                <a:gd name="T8" fmla="*/ 0 w 57"/>
                <a:gd name="T9" fmla="*/ 30740 h 66"/>
                <a:gd name="T10" fmla="*/ 20498 w 57"/>
                <a:gd name="T11" fmla="*/ 0 h 66"/>
                <a:gd name="T12" fmla="*/ 461211 w 57"/>
                <a:gd name="T13" fmla="*/ 30740 h 66"/>
                <a:gd name="T14" fmla="*/ 399716 w 57"/>
                <a:gd name="T15" fmla="*/ 92219 h 66"/>
                <a:gd name="T16" fmla="*/ 61495 w 57"/>
                <a:gd name="T17" fmla="*/ 61480 h 66"/>
                <a:gd name="T18" fmla="*/ 143488 w 57"/>
                <a:gd name="T19" fmla="*/ 317644 h 66"/>
                <a:gd name="T20" fmla="*/ 307474 w 57"/>
                <a:gd name="T21" fmla="*/ 317644 h 66"/>
                <a:gd name="T22" fmla="*/ 235730 w 57"/>
                <a:gd name="T23" fmla="*/ 379124 h 66"/>
                <a:gd name="T24" fmla="*/ 174235 w 57"/>
                <a:gd name="T25" fmla="*/ 338138 h 66"/>
                <a:gd name="T26" fmla="*/ 215232 w 57"/>
                <a:gd name="T27" fmla="*/ 522576 h 66"/>
                <a:gd name="T28" fmla="*/ 491958 w 57"/>
                <a:gd name="T29" fmla="*/ 522576 h 66"/>
                <a:gd name="T30" fmla="*/ 512456 w 57"/>
                <a:gd name="T31" fmla="*/ 502083 h 66"/>
                <a:gd name="T32" fmla="*/ 584200 w 57"/>
                <a:gd name="T33" fmla="*/ 317644 h 66"/>
                <a:gd name="T34" fmla="*/ 532954 w 57"/>
                <a:gd name="T35" fmla="*/ 266411 h 66"/>
                <a:gd name="T36" fmla="*/ 512456 w 57"/>
                <a:gd name="T37" fmla="*/ 266411 h 66"/>
                <a:gd name="T38" fmla="*/ 420214 w 57"/>
                <a:gd name="T39" fmla="*/ 143452 h 66"/>
                <a:gd name="T40" fmla="*/ 409965 w 57"/>
                <a:gd name="T41" fmla="*/ 174192 h 66"/>
                <a:gd name="T42" fmla="*/ 276726 w 57"/>
                <a:gd name="T43" fmla="*/ 266411 h 66"/>
                <a:gd name="T44" fmla="*/ 317723 w 57"/>
                <a:gd name="T45" fmla="*/ 143452 h 66"/>
                <a:gd name="T46" fmla="*/ 276726 w 57"/>
                <a:gd name="T47" fmla="*/ 153699 h 66"/>
                <a:gd name="T48" fmla="*/ 143488 w 57"/>
                <a:gd name="T49" fmla="*/ 266411 h 66"/>
                <a:gd name="T50" fmla="*/ 235730 w 57"/>
                <a:gd name="T51" fmla="*/ 409864 h 66"/>
                <a:gd name="T52" fmla="*/ 307474 w 57"/>
                <a:gd name="T53" fmla="*/ 471343 h 66"/>
                <a:gd name="T54" fmla="*/ 235730 w 57"/>
                <a:gd name="T55" fmla="*/ 409864 h 66"/>
                <a:gd name="T56" fmla="*/ 420214 w 57"/>
                <a:gd name="T57" fmla="*/ 409864 h 66"/>
                <a:gd name="T58" fmla="*/ 471460 w 57"/>
                <a:gd name="T59" fmla="*/ 471343 h 66"/>
                <a:gd name="T60" fmla="*/ 399716 w 57"/>
                <a:gd name="T61" fmla="*/ 409864 h 66"/>
                <a:gd name="T62" fmla="*/ 338221 w 57"/>
                <a:gd name="T63" fmla="*/ 471343 h 66"/>
                <a:gd name="T64" fmla="*/ 399716 w 57"/>
                <a:gd name="T65" fmla="*/ 409864 h 66"/>
                <a:gd name="T66" fmla="*/ 399716 w 57"/>
                <a:gd name="T67" fmla="*/ 379124 h 66"/>
                <a:gd name="T68" fmla="*/ 338221 w 57"/>
                <a:gd name="T69" fmla="*/ 317644 h 66"/>
                <a:gd name="T70" fmla="*/ 420214 w 57"/>
                <a:gd name="T71" fmla="*/ 379124 h 66"/>
                <a:gd name="T72" fmla="*/ 502207 w 57"/>
                <a:gd name="T73" fmla="*/ 317644 h 66"/>
                <a:gd name="T74" fmla="*/ 420214 w 57"/>
                <a:gd name="T75" fmla="*/ 379124 h 66"/>
                <a:gd name="T76" fmla="*/ 174235 w 57"/>
                <a:gd name="T77" fmla="*/ 614795 h 66"/>
                <a:gd name="T78" fmla="*/ 184484 w 57"/>
                <a:gd name="T79" fmla="*/ 645535 h 66"/>
                <a:gd name="T80" fmla="*/ 286975 w 57"/>
                <a:gd name="T81" fmla="*/ 635289 h 66"/>
                <a:gd name="T82" fmla="*/ 276726 w 57"/>
                <a:gd name="T83" fmla="*/ 614795 h 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" h="66">
                  <a:moveTo>
                    <a:pt x="6" y="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3" y="66"/>
                    <a:pt x="4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0"/>
                    <a:pt x="45" y="1"/>
                    <a:pt x="45" y="3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3" y="8"/>
                    <a:pt x="41" y="8"/>
                    <a:pt x="39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14" y="26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3"/>
                    <a:pt x="42" y="13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9" y="13"/>
                    <a:pt x="28" y="13"/>
                    <a:pt x="27" y="1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3" y="40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3" y="40"/>
                    <a:pt x="23" y="40"/>
                    <a:pt x="23" y="40"/>
                  </a:cubicBezTo>
                  <a:close/>
                  <a:moveTo>
                    <a:pt x="47" y="40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9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0"/>
                    <a:pt x="39" y="40"/>
                    <a:pt x="39" y="40"/>
                  </a:cubicBezTo>
                  <a:close/>
                  <a:moveTo>
                    <a:pt x="33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41" y="37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18" y="60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3"/>
                    <a:pt x="18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8" y="62"/>
                    <a:pt x="28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0"/>
                    <a:pt x="27" y="60"/>
                    <a:pt x="27" y="60"/>
                  </a:cubicBezTo>
                  <a:lnTo>
                    <a:pt x="18" y="60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19123" y="1683318"/>
            <a:ext cx="677108" cy="758410"/>
            <a:chOff x="9655602" y="1751041"/>
            <a:chExt cx="677108" cy="758410"/>
          </a:xfrm>
        </p:grpSpPr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478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项目介绍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08954" y="2788891"/>
            <a:ext cx="1116613" cy="1250687"/>
            <a:chOff x="2220262" y="1615595"/>
            <a:chExt cx="677108" cy="758410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220262" y="1615595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90"/>
            <p:cNvSpPr>
              <a:spLocks noEditPoints="1"/>
            </p:cNvSpPr>
            <p:nvPr/>
          </p:nvSpPr>
          <p:spPr bwMode="auto">
            <a:xfrm>
              <a:off x="2410073" y="1789827"/>
              <a:ext cx="304553" cy="426374"/>
            </a:xfrm>
            <a:custGeom>
              <a:avLst/>
              <a:gdLst>
                <a:gd name="T0" fmla="*/ 327378 w 45"/>
                <a:gd name="T1" fmla="*/ 450144 h 63"/>
                <a:gd name="T2" fmla="*/ 347839 w 45"/>
                <a:gd name="T3" fmla="*/ 470606 h 63"/>
                <a:gd name="T4" fmla="*/ 132997 w 45"/>
                <a:gd name="T5" fmla="*/ 491067 h 63"/>
                <a:gd name="T6" fmla="*/ 102306 w 45"/>
                <a:gd name="T7" fmla="*/ 470606 h 63"/>
                <a:gd name="T8" fmla="*/ 132997 w 45"/>
                <a:gd name="T9" fmla="*/ 429683 h 63"/>
                <a:gd name="T10" fmla="*/ 40922 w 45"/>
                <a:gd name="T11" fmla="*/ 347839 h 63"/>
                <a:gd name="T12" fmla="*/ 71614 w 45"/>
                <a:gd name="T13" fmla="*/ 61383 h 63"/>
                <a:gd name="T14" fmla="*/ 388761 w 45"/>
                <a:gd name="T15" fmla="*/ 61383 h 63"/>
                <a:gd name="T16" fmla="*/ 419453 w 45"/>
                <a:gd name="T17" fmla="*/ 347839 h 63"/>
                <a:gd name="T18" fmla="*/ 327378 w 45"/>
                <a:gd name="T19" fmla="*/ 429683 h 63"/>
                <a:gd name="T20" fmla="*/ 235303 w 45"/>
                <a:gd name="T21" fmla="*/ 644525 h 63"/>
                <a:gd name="T22" fmla="*/ 132997 w 45"/>
                <a:gd name="T23" fmla="*/ 603603 h 63"/>
                <a:gd name="T24" fmla="*/ 102306 w 45"/>
                <a:gd name="T25" fmla="*/ 583142 h 63"/>
                <a:gd name="T26" fmla="*/ 327378 w 45"/>
                <a:gd name="T27" fmla="*/ 552450 h 63"/>
                <a:gd name="T28" fmla="*/ 347839 w 45"/>
                <a:gd name="T29" fmla="*/ 583142 h 63"/>
                <a:gd name="T30" fmla="*/ 276225 w 45"/>
                <a:gd name="T31" fmla="*/ 603603 h 63"/>
                <a:gd name="T32" fmla="*/ 153458 w 45"/>
                <a:gd name="T33" fmla="*/ 245533 h 63"/>
                <a:gd name="T34" fmla="*/ 214842 w 45"/>
                <a:gd name="T35" fmla="*/ 368300 h 63"/>
                <a:gd name="T36" fmla="*/ 255764 w 45"/>
                <a:gd name="T37" fmla="*/ 214842 h 63"/>
                <a:gd name="T38" fmla="*/ 184150 w 45"/>
                <a:gd name="T39" fmla="*/ 92075 h 63"/>
                <a:gd name="T40" fmla="*/ 327378 w 45"/>
                <a:gd name="T41" fmla="*/ 501297 h 63"/>
                <a:gd name="T42" fmla="*/ 347839 w 45"/>
                <a:gd name="T43" fmla="*/ 521758 h 63"/>
                <a:gd name="T44" fmla="*/ 132997 w 45"/>
                <a:gd name="T45" fmla="*/ 552450 h 63"/>
                <a:gd name="T46" fmla="*/ 102306 w 45"/>
                <a:gd name="T47" fmla="*/ 521758 h 63"/>
                <a:gd name="T48" fmla="*/ 286456 w 45"/>
                <a:gd name="T49" fmla="*/ 439914 h 63"/>
                <a:gd name="T50" fmla="*/ 286456 w 45"/>
                <a:gd name="T51" fmla="*/ 398992 h 63"/>
                <a:gd name="T52" fmla="*/ 378531 w 45"/>
                <a:gd name="T53" fmla="*/ 327378 h 63"/>
                <a:gd name="T54" fmla="*/ 409222 w 45"/>
                <a:gd name="T55" fmla="*/ 225072 h 63"/>
                <a:gd name="T56" fmla="*/ 225072 w 45"/>
                <a:gd name="T57" fmla="*/ 40922 h 63"/>
                <a:gd name="T58" fmla="*/ 51153 w 45"/>
                <a:gd name="T59" fmla="*/ 225072 h 63"/>
                <a:gd name="T60" fmla="*/ 81844 w 45"/>
                <a:gd name="T61" fmla="*/ 327378 h 63"/>
                <a:gd name="T62" fmla="*/ 173919 w 45"/>
                <a:gd name="T63" fmla="*/ 398992 h 63"/>
                <a:gd name="T64" fmla="*/ 173919 w 45"/>
                <a:gd name="T65" fmla="*/ 439914 h 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" h="63">
                  <a:moveTo>
                    <a:pt x="32" y="42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8"/>
                    <a:pt x="3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8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1" y="44"/>
                    <a:pt x="13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9" y="40"/>
                    <a:pt x="6" y="38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6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5" y="16"/>
                    <a:pt x="45" y="22"/>
                  </a:cubicBezTo>
                  <a:cubicBezTo>
                    <a:pt x="45" y="27"/>
                    <a:pt x="43" y="31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9" y="38"/>
                    <a:pt x="36" y="40"/>
                    <a:pt x="32" y="42"/>
                  </a:cubicBezTo>
                  <a:close/>
                  <a:moveTo>
                    <a:pt x="27" y="59"/>
                  </a:moveTo>
                  <a:cubicBezTo>
                    <a:pt x="27" y="61"/>
                    <a:pt x="25" y="63"/>
                    <a:pt x="23" y="63"/>
                  </a:cubicBezTo>
                  <a:cubicBezTo>
                    <a:pt x="20" y="63"/>
                    <a:pt x="18" y="61"/>
                    <a:pt x="18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2" y="54"/>
                    <a:pt x="13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4" y="56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lose/>
                  <a:moveTo>
                    <a:pt x="18" y="9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3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3"/>
                    <a:pt x="33" y="54"/>
                    <a:pt x="32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4"/>
                    <a:pt x="10" y="53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2" y="49"/>
                    <a:pt x="13" y="49"/>
                  </a:cubicBezTo>
                  <a:close/>
                  <a:moveTo>
                    <a:pt x="28" y="43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3" y="37"/>
                    <a:pt x="35" y="35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29"/>
                    <a:pt x="40" y="26"/>
                    <a:pt x="40" y="22"/>
                  </a:cubicBezTo>
                  <a:cubicBezTo>
                    <a:pt x="40" y="17"/>
                    <a:pt x="38" y="13"/>
                    <a:pt x="35" y="9"/>
                  </a:cubicBezTo>
                  <a:cubicBezTo>
                    <a:pt x="32" y="6"/>
                    <a:pt x="27" y="4"/>
                    <a:pt x="22" y="4"/>
                  </a:cubicBezTo>
                  <a:cubicBezTo>
                    <a:pt x="18" y="4"/>
                    <a:pt x="13" y="6"/>
                    <a:pt x="10" y="9"/>
                  </a:cubicBezTo>
                  <a:cubicBezTo>
                    <a:pt x="7" y="13"/>
                    <a:pt x="5" y="17"/>
                    <a:pt x="5" y="22"/>
                  </a:cubicBezTo>
                  <a:cubicBezTo>
                    <a:pt x="5" y="26"/>
                    <a:pt x="6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35"/>
                    <a:pt x="12" y="37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28" y="43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4828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808057" y="1612716"/>
            <a:ext cx="3275207" cy="4110880"/>
            <a:chOff x="1035907" y="0"/>
            <a:chExt cx="4618412" cy="579680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5907" y="0"/>
              <a:ext cx="4618412" cy="2441986"/>
            </a:xfrm>
            <a:prstGeom prst="rect">
              <a:avLst/>
            </a:prstGeom>
            <a:ln w="76200">
              <a:noFill/>
            </a:ln>
            <a:effectLst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5907" y="2841022"/>
              <a:ext cx="4618412" cy="2955783"/>
            </a:xfrm>
            <a:prstGeom prst="rect">
              <a:avLst/>
            </a:prstGeom>
            <a:ln w="76200">
              <a:noFill/>
            </a:ln>
            <a:effectLst/>
          </p:spPr>
        </p:pic>
      </p:grpSp>
      <p:grpSp>
        <p:nvGrpSpPr>
          <p:cNvPr id="3" name="组合 2"/>
          <p:cNvGrpSpPr/>
          <p:nvPr/>
        </p:nvGrpSpPr>
        <p:grpSpPr>
          <a:xfrm>
            <a:off x="1207736" y="2447372"/>
            <a:ext cx="4888264" cy="2432166"/>
            <a:chOff x="1207736" y="2208216"/>
            <a:chExt cx="4888264" cy="2432166"/>
          </a:xfrm>
        </p:grpSpPr>
        <p:sp>
          <p:nvSpPr>
            <p:cNvPr id="11" name="文本框 10"/>
            <p:cNvSpPr txBox="1"/>
            <p:nvPr/>
          </p:nvSpPr>
          <p:spPr>
            <a:xfrm>
              <a:off x="1207736" y="2208216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i="1">
                  <a:gradFill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3600" i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因为坚持</a:t>
              </a:r>
            </a:p>
          </p:txBody>
        </p:sp>
        <p:sp>
          <p:nvSpPr>
            <p:cNvPr id="12" name="Text Box 44"/>
            <p:cNvSpPr txBox="1">
              <a:spLocks noChangeArrowheads="1"/>
            </p:cNvSpPr>
            <p:nvPr/>
          </p:nvSpPr>
          <p:spPr bwMode="auto">
            <a:xfrm>
              <a:off x="1207736" y="3532386"/>
              <a:ext cx="4888264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457200" defTabSz="720725">
                <a:lnSpc>
                  <a:spcPct val="135000"/>
                </a:lnSpc>
                <a:defRPr sz="160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2pPr>
              <a:lvl3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3pPr>
              <a:lvl4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4pPr>
              <a:lvl5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5pPr>
              <a:lvl6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6pPr>
              <a:lvl7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7pPr>
              <a:lvl8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8pPr>
              <a:lvl9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9pPr>
            </a:lstStyle>
            <a:p>
              <a:pPr indent="0" algn="just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07736" y="2782552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i="1">
                  <a:gradFill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3600" i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我们聚在了一起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73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049441" y="1300263"/>
            <a:ext cx="5057212" cy="4257474"/>
            <a:chOff x="981483" y="1517603"/>
            <a:chExt cx="5057212" cy="4257474"/>
          </a:xfrm>
          <a:solidFill>
            <a:srgbClr val="C00000"/>
          </a:solidFill>
        </p:grpSpPr>
        <p:sp>
          <p:nvSpPr>
            <p:cNvPr id="40" name="Freeform 67"/>
            <p:cNvSpPr>
              <a:spLocks/>
            </p:cNvSpPr>
            <p:nvPr/>
          </p:nvSpPr>
          <p:spPr bwMode="gray">
            <a:xfrm>
              <a:off x="981483" y="2136060"/>
              <a:ext cx="2021533" cy="153734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gray">
            <a:xfrm>
              <a:off x="1224878" y="3593561"/>
              <a:ext cx="1957979" cy="1056926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71"/>
            <p:cNvSpPr>
              <a:spLocks/>
            </p:cNvSpPr>
            <p:nvPr/>
          </p:nvSpPr>
          <p:spPr bwMode="gray">
            <a:xfrm>
              <a:off x="3003016" y="4512451"/>
              <a:ext cx="914084" cy="939188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73"/>
            <p:cNvSpPr>
              <a:spLocks/>
            </p:cNvSpPr>
            <p:nvPr/>
          </p:nvSpPr>
          <p:spPr bwMode="gray">
            <a:xfrm>
              <a:off x="3733201" y="4806116"/>
              <a:ext cx="805909" cy="584625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5"/>
            <p:cNvSpPr>
              <a:spLocks/>
            </p:cNvSpPr>
            <p:nvPr/>
          </p:nvSpPr>
          <p:spPr bwMode="gray">
            <a:xfrm>
              <a:off x="4221343" y="5542310"/>
              <a:ext cx="263679" cy="232767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7"/>
            <p:cNvSpPr>
              <a:spLocks/>
            </p:cNvSpPr>
            <p:nvPr/>
          </p:nvSpPr>
          <p:spPr bwMode="gray">
            <a:xfrm>
              <a:off x="4318701" y="4873781"/>
              <a:ext cx="762638" cy="649583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79"/>
            <p:cNvSpPr>
              <a:spLocks/>
            </p:cNvSpPr>
            <p:nvPr/>
          </p:nvSpPr>
          <p:spPr bwMode="gray">
            <a:xfrm>
              <a:off x="4924485" y="4481325"/>
              <a:ext cx="423238" cy="558912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81"/>
            <p:cNvSpPr>
              <a:spLocks/>
            </p:cNvSpPr>
            <p:nvPr/>
          </p:nvSpPr>
          <p:spPr bwMode="gray">
            <a:xfrm>
              <a:off x="5073227" y="4136234"/>
              <a:ext cx="382672" cy="430349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83"/>
            <p:cNvSpPr>
              <a:spLocks/>
            </p:cNvSpPr>
            <p:nvPr/>
          </p:nvSpPr>
          <p:spPr bwMode="gray">
            <a:xfrm>
              <a:off x="4905554" y="3704532"/>
              <a:ext cx="517891" cy="460121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85"/>
            <p:cNvSpPr>
              <a:spLocks/>
            </p:cNvSpPr>
            <p:nvPr/>
          </p:nvSpPr>
          <p:spPr bwMode="gray">
            <a:xfrm>
              <a:off x="5211151" y="4042856"/>
              <a:ext cx="78427" cy="104204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87"/>
            <p:cNvSpPr>
              <a:spLocks/>
            </p:cNvSpPr>
            <p:nvPr/>
          </p:nvSpPr>
          <p:spPr bwMode="gray">
            <a:xfrm>
              <a:off x="5029956" y="3896700"/>
              <a:ext cx="50032" cy="43306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89"/>
            <p:cNvSpPr>
              <a:spLocks/>
            </p:cNvSpPr>
            <p:nvPr/>
          </p:nvSpPr>
          <p:spPr bwMode="gray">
            <a:xfrm>
              <a:off x="5102975" y="3919707"/>
              <a:ext cx="50032" cy="70371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91"/>
            <p:cNvSpPr>
              <a:spLocks/>
            </p:cNvSpPr>
            <p:nvPr/>
          </p:nvSpPr>
          <p:spPr bwMode="gray">
            <a:xfrm>
              <a:off x="4674329" y="3368914"/>
              <a:ext cx="666633" cy="447942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93"/>
            <p:cNvSpPr>
              <a:spLocks/>
            </p:cNvSpPr>
            <p:nvPr/>
          </p:nvSpPr>
          <p:spPr bwMode="gray">
            <a:xfrm>
              <a:off x="4499896" y="2869548"/>
              <a:ext cx="540878" cy="784913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95"/>
            <p:cNvSpPr>
              <a:spLocks/>
            </p:cNvSpPr>
            <p:nvPr/>
          </p:nvSpPr>
          <p:spPr bwMode="gray">
            <a:xfrm>
              <a:off x="4659455" y="3068482"/>
              <a:ext cx="163616" cy="189462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97"/>
            <p:cNvSpPr>
              <a:spLocks/>
            </p:cNvSpPr>
            <p:nvPr/>
          </p:nvSpPr>
          <p:spPr bwMode="gray">
            <a:xfrm>
              <a:off x="4777096" y="3183513"/>
              <a:ext cx="116289" cy="155630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99"/>
            <p:cNvSpPr>
              <a:spLocks/>
            </p:cNvSpPr>
            <p:nvPr/>
          </p:nvSpPr>
          <p:spPr bwMode="gray">
            <a:xfrm>
              <a:off x="4933951" y="2681439"/>
              <a:ext cx="581444" cy="580565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101"/>
            <p:cNvSpPr>
              <a:spLocks/>
            </p:cNvSpPr>
            <p:nvPr/>
          </p:nvSpPr>
          <p:spPr bwMode="gray">
            <a:xfrm>
              <a:off x="5062409" y="2355295"/>
              <a:ext cx="851883" cy="583272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03"/>
            <p:cNvSpPr>
              <a:spLocks/>
            </p:cNvSpPr>
            <p:nvPr/>
          </p:nvSpPr>
          <p:spPr bwMode="gray">
            <a:xfrm>
              <a:off x="4874454" y="1517603"/>
              <a:ext cx="1164241" cy="105286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05"/>
            <p:cNvSpPr>
              <a:spLocks/>
            </p:cNvSpPr>
            <p:nvPr/>
          </p:nvSpPr>
          <p:spPr bwMode="gray">
            <a:xfrm>
              <a:off x="3069273" y="1578502"/>
              <a:ext cx="2218953" cy="199340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07"/>
            <p:cNvSpPr>
              <a:spLocks/>
            </p:cNvSpPr>
            <p:nvPr/>
          </p:nvSpPr>
          <p:spPr bwMode="gray">
            <a:xfrm>
              <a:off x="2733928" y="2952098"/>
              <a:ext cx="1361661" cy="1177369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09"/>
            <p:cNvSpPr>
              <a:spLocks/>
            </p:cNvSpPr>
            <p:nvPr/>
          </p:nvSpPr>
          <p:spPr bwMode="gray">
            <a:xfrm>
              <a:off x="2298521" y="3328315"/>
              <a:ext cx="1265655" cy="9012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11"/>
            <p:cNvSpPr>
              <a:spLocks/>
            </p:cNvSpPr>
            <p:nvPr/>
          </p:nvSpPr>
          <p:spPr bwMode="gray">
            <a:xfrm>
              <a:off x="3038173" y="3948125"/>
              <a:ext cx="1231851" cy="937836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13"/>
            <p:cNvSpPr>
              <a:spLocks/>
            </p:cNvSpPr>
            <p:nvPr/>
          </p:nvSpPr>
          <p:spPr bwMode="gray">
            <a:xfrm>
              <a:off x="3638548" y="4502977"/>
              <a:ext cx="612545" cy="538612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115"/>
            <p:cNvSpPr>
              <a:spLocks/>
            </p:cNvSpPr>
            <p:nvPr/>
          </p:nvSpPr>
          <p:spPr bwMode="gray">
            <a:xfrm>
              <a:off x="4191595" y="4374414"/>
              <a:ext cx="543583" cy="619810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17"/>
            <p:cNvSpPr>
              <a:spLocks/>
            </p:cNvSpPr>
            <p:nvPr/>
          </p:nvSpPr>
          <p:spPr bwMode="gray">
            <a:xfrm>
              <a:off x="4654046" y="4312163"/>
              <a:ext cx="481382" cy="664470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119"/>
            <p:cNvSpPr>
              <a:spLocks/>
            </p:cNvSpPr>
            <p:nvPr/>
          </p:nvSpPr>
          <p:spPr bwMode="gray">
            <a:xfrm>
              <a:off x="4709486" y="3761370"/>
              <a:ext cx="488143" cy="604924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121"/>
            <p:cNvSpPr>
              <a:spLocks/>
            </p:cNvSpPr>
            <p:nvPr/>
          </p:nvSpPr>
          <p:spPr bwMode="gray">
            <a:xfrm>
              <a:off x="4110463" y="4017144"/>
              <a:ext cx="768047" cy="481774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123"/>
            <p:cNvSpPr>
              <a:spLocks/>
            </p:cNvSpPr>
            <p:nvPr/>
          </p:nvSpPr>
          <p:spPr bwMode="gray">
            <a:xfrm>
              <a:off x="4253796" y="3638221"/>
              <a:ext cx="605784" cy="538612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125"/>
            <p:cNvSpPr>
              <a:spLocks/>
            </p:cNvSpPr>
            <p:nvPr/>
          </p:nvSpPr>
          <p:spPr bwMode="gray">
            <a:xfrm>
              <a:off x="4237570" y="3156447"/>
              <a:ext cx="339401" cy="711834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127"/>
            <p:cNvSpPr>
              <a:spLocks/>
            </p:cNvSpPr>
            <p:nvPr/>
          </p:nvSpPr>
          <p:spPr bwMode="gray">
            <a:xfrm>
              <a:off x="3707509" y="3297190"/>
              <a:ext cx="627419" cy="89859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128"/>
            <p:cNvSpPr>
              <a:spLocks/>
            </p:cNvSpPr>
            <p:nvPr/>
          </p:nvSpPr>
          <p:spPr bwMode="gray">
            <a:xfrm>
              <a:off x="5399106" y="4764164"/>
              <a:ext cx="163616" cy="412756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15232" y="1761916"/>
            <a:ext cx="3304777" cy="3969138"/>
            <a:chOff x="951557" y="1540391"/>
            <a:chExt cx="3304777" cy="3969138"/>
          </a:xfrm>
        </p:grpSpPr>
        <p:sp>
          <p:nvSpPr>
            <p:cNvPr id="72" name="圆角矩形 71"/>
            <p:cNvSpPr/>
            <p:nvPr/>
          </p:nvSpPr>
          <p:spPr>
            <a:xfrm>
              <a:off x="951557" y="1540391"/>
              <a:ext cx="3304777" cy="3969138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3" name="TextBox 29"/>
            <p:cNvSpPr txBox="1"/>
            <p:nvPr/>
          </p:nvSpPr>
          <p:spPr>
            <a:xfrm>
              <a:off x="1166556" y="3083350"/>
              <a:ext cx="29324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  <p:sp>
          <p:nvSpPr>
            <p:cNvPr id="74" name="椭圆 73"/>
            <p:cNvSpPr/>
            <p:nvPr/>
          </p:nvSpPr>
          <p:spPr>
            <a:xfrm>
              <a:off x="2804517" y="1887069"/>
              <a:ext cx="1031364" cy="1031364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空心弧 74"/>
            <p:cNvSpPr/>
            <p:nvPr/>
          </p:nvSpPr>
          <p:spPr>
            <a:xfrm>
              <a:off x="2670024" y="1752576"/>
              <a:ext cx="1300350" cy="1300350"/>
            </a:xfrm>
            <a:prstGeom prst="blockArc">
              <a:avLst>
                <a:gd name="adj1" fmla="val 8710292"/>
                <a:gd name="adj2" fmla="val 16129157"/>
                <a:gd name="adj3" fmla="val 10742"/>
              </a:avLst>
            </a:prstGeom>
            <a:solidFill>
              <a:srgbClr val="C00000"/>
            </a:solidFill>
            <a:ln w="12700">
              <a:noFill/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67993" y="2141141"/>
              <a:ext cx="90441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C51729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35%</a:t>
              </a:r>
              <a:endParaRPr lang="zh-CN" altLang="en-US" sz="2800" dirty="0">
                <a:solidFill>
                  <a:srgbClr val="C51729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323861" y="2005869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国内市场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dist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占总销量</a:t>
              </a: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1428750" y="3144110"/>
              <a:ext cx="235863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47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459458" y="1757907"/>
            <a:ext cx="1737843" cy="3876985"/>
            <a:chOff x="5331655" y="1757907"/>
            <a:chExt cx="1737843" cy="387698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1655" y="1757907"/>
              <a:ext cx="1734506" cy="2074266"/>
            </a:xfrm>
            <a:prstGeom prst="rect">
              <a:avLst/>
            </a:prstGeom>
          </p:spPr>
        </p:pic>
        <p:sp>
          <p:nvSpPr>
            <p:cNvPr id="18" name="AutoShape 31"/>
            <p:cNvSpPr>
              <a:spLocks/>
            </p:cNvSpPr>
            <p:nvPr/>
          </p:nvSpPr>
          <p:spPr bwMode="auto">
            <a:xfrm>
              <a:off x="5331655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5347235" y="4040755"/>
              <a:ext cx="1702616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代用名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职位名称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476227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您的内容打在这里，或者通过复制您的文本后，在此框中选择粘贴择粘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89410" y="1757907"/>
            <a:ext cx="1737844" cy="3876985"/>
            <a:chOff x="7325509" y="1757907"/>
            <a:chExt cx="1737844" cy="387698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8846" y="1757907"/>
              <a:ext cx="1734507" cy="2074267"/>
            </a:xfrm>
            <a:prstGeom prst="rect">
              <a:avLst/>
            </a:prstGeom>
          </p:spPr>
        </p:pic>
        <p:sp>
          <p:nvSpPr>
            <p:cNvPr id="19" name="AutoShape 31"/>
            <p:cNvSpPr>
              <a:spLocks/>
            </p:cNvSpPr>
            <p:nvPr/>
          </p:nvSpPr>
          <p:spPr bwMode="auto">
            <a:xfrm>
              <a:off x="7325509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7343122" y="4040755"/>
              <a:ext cx="1702617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代用名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职位名称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7470082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319364" y="1757907"/>
            <a:ext cx="1737843" cy="3876985"/>
            <a:chOff x="9319364" y="1757907"/>
            <a:chExt cx="1737843" cy="387698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22700" y="1757907"/>
              <a:ext cx="1734507" cy="2074267"/>
            </a:xfrm>
            <a:prstGeom prst="rect">
              <a:avLst/>
            </a:prstGeom>
          </p:spPr>
        </p:pic>
        <p:sp>
          <p:nvSpPr>
            <p:cNvPr id="20" name="AutoShape 31"/>
            <p:cNvSpPr>
              <a:spLocks/>
            </p:cNvSpPr>
            <p:nvPr/>
          </p:nvSpPr>
          <p:spPr bwMode="auto">
            <a:xfrm>
              <a:off x="9319364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8"/>
            <p:cNvSpPr txBox="1"/>
            <p:nvPr/>
          </p:nvSpPr>
          <p:spPr>
            <a:xfrm>
              <a:off x="9336976" y="4040755"/>
              <a:ext cx="1702616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用名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位名称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463935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35009" y="2994528"/>
            <a:ext cx="2031325" cy="1094191"/>
            <a:chOff x="1635009" y="2994528"/>
            <a:chExt cx="2031325" cy="1094191"/>
          </a:xfrm>
        </p:grpSpPr>
        <p:sp>
          <p:nvSpPr>
            <p:cNvPr id="27" name="文本框 26"/>
            <p:cNvSpPr txBox="1"/>
            <p:nvPr/>
          </p:nvSpPr>
          <p:spPr>
            <a:xfrm>
              <a:off x="1635009" y="2994528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主要成员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99077" y="3688609"/>
              <a:ext cx="1922322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Main Member</a:t>
              </a:r>
              <a:endParaRPr lang="zh-CN" altLang="en-US" sz="2000" dirty="0">
                <a:solidFill>
                  <a:srgbClr val="C517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92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650548" y="1645919"/>
            <a:ext cx="9009501" cy="4136963"/>
            <a:chOff x="1650548" y="1547445"/>
            <a:chExt cx="9009501" cy="413696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0548" y="1547445"/>
              <a:ext cx="3194655" cy="4136963"/>
            </a:xfrm>
            <a:prstGeom prst="rect">
              <a:avLst/>
            </a:prstGeom>
            <a:ln w="76200">
              <a:noFill/>
            </a:ln>
            <a:effectLst/>
          </p:spPr>
        </p:pic>
        <p:sp>
          <p:nvSpPr>
            <p:cNvPr id="15" name="文本框 14"/>
            <p:cNvSpPr txBox="1"/>
            <p:nvPr/>
          </p:nvSpPr>
          <p:spPr>
            <a:xfrm>
              <a:off x="6583926" y="1860942"/>
              <a:ext cx="32215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公司介绍</a:t>
              </a:r>
            </a:p>
          </p:txBody>
        </p:sp>
        <p:sp>
          <p:nvSpPr>
            <p:cNvPr id="16" name="Title 20"/>
            <p:cNvSpPr txBox="1">
              <a:spLocks/>
            </p:cNvSpPr>
            <p:nvPr/>
          </p:nvSpPr>
          <p:spPr>
            <a:xfrm>
              <a:off x="5729304" y="3153604"/>
              <a:ext cx="4930745" cy="2092881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indent="288000" algn="just"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indent="288000" algn="just"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66717" y="2507273"/>
              <a:ext cx="265592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COMPANY  PROFILE</a:t>
              </a:r>
              <a:endParaRPr lang="zh-CN" altLang="en-US" sz="2000" dirty="0">
                <a:solidFill>
                  <a:srgbClr val="C517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91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9883" y="1877273"/>
            <a:ext cx="9932233" cy="3702872"/>
            <a:chOff x="1129885" y="2138530"/>
            <a:chExt cx="9932233" cy="3702872"/>
          </a:xfrm>
        </p:grpSpPr>
        <p:sp>
          <p:nvSpPr>
            <p:cNvPr id="11" name="矩形 10"/>
            <p:cNvSpPr/>
            <p:nvPr/>
          </p:nvSpPr>
          <p:spPr>
            <a:xfrm>
              <a:off x="8299605" y="3620413"/>
              <a:ext cx="2762513" cy="2220989"/>
            </a:xfrm>
            <a:prstGeom prst="rect">
              <a:avLst/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9885" y="2160318"/>
              <a:ext cx="2780809" cy="179840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9885" y="4021065"/>
              <a:ext cx="2780809" cy="1818953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7945" y="2160318"/>
              <a:ext cx="1378440" cy="137844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2280" y="3629118"/>
              <a:ext cx="4265407" cy="220887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1926" y="2161357"/>
              <a:ext cx="1376362" cy="137636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1325" y="2161357"/>
              <a:ext cx="1376362" cy="137636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9605" y="2138530"/>
              <a:ext cx="2762513" cy="1422016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8621823" y="4738098"/>
              <a:ext cx="136447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SUCCESS 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CASE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21823" y="4031900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成功案例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0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14445" y="1833731"/>
            <a:ext cx="9963110" cy="3702727"/>
            <a:chOff x="1114445" y="2022416"/>
            <a:chExt cx="9963110" cy="3702727"/>
          </a:xfrm>
        </p:grpSpPr>
        <p:grpSp>
          <p:nvGrpSpPr>
            <p:cNvPr id="2" name="组合 1"/>
            <p:cNvGrpSpPr/>
            <p:nvPr/>
          </p:nvGrpSpPr>
          <p:grpSpPr>
            <a:xfrm>
              <a:off x="1114445" y="2022416"/>
              <a:ext cx="9963110" cy="3702727"/>
              <a:chOff x="1130216" y="2138531"/>
              <a:chExt cx="9963110" cy="3702727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1130216" y="2138531"/>
                <a:ext cx="4265855" cy="1422016"/>
              </a:xfrm>
              <a:prstGeom prst="rect">
                <a:avLst/>
              </a:prstGeom>
              <a:solidFill>
                <a:srgbClr val="C00000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40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97914" y="3625852"/>
                <a:ext cx="2778806" cy="2215406"/>
              </a:xfrm>
              <a:prstGeom prst="rect">
                <a:avLst/>
              </a:prstGeom>
            </p:spPr>
          </p:pic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0664" y="3629118"/>
                <a:ext cx="4265407" cy="2208871"/>
              </a:xfrm>
              <a:prstGeom prst="rect">
                <a:avLst/>
              </a:prstGeom>
            </p:spPr>
          </p:pic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81309" y="2161358"/>
                <a:ext cx="1376362" cy="1376362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67612" y="4419241"/>
                <a:ext cx="2745961" cy="1422016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23119" y="2164435"/>
                <a:ext cx="1370207" cy="1370207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55365" y="2143377"/>
                <a:ext cx="2766650" cy="2205714"/>
              </a:xfrm>
              <a:prstGeom prst="rect">
                <a:avLst/>
              </a:prstGeom>
            </p:spPr>
          </p:pic>
        </p:grpSp>
        <p:sp>
          <p:nvSpPr>
            <p:cNvPr id="87" name="文本框 86"/>
            <p:cNvSpPr txBox="1"/>
            <p:nvPr/>
          </p:nvSpPr>
          <p:spPr>
            <a:xfrm>
              <a:off x="3576532" y="2378593"/>
              <a:ext cx="136447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SUCCESS 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CASE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495309" y="237859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成功案例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40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市场分析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56074" y="2818482"/>
            <a:ext cx="1140433" cy="1277368"/>
            <a:chOff x="4660945" y="1642677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660945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4809300" y="1815377"/>
              <a:ext cx="366007" cy="375274"/>
            </a:xfrm>
            <a:custGeom>
              <a:avLst/>
              <a:gdLst>
                <a:gd name="T0" fmla="*/ 544824 w 61"/>
                <a:gd name="T1" fmla="*/ 520474 h 63"/>
                <a:gd name="T2" fmla="*/ 513985 w 61"/>
                <a:gd name="T3" fmla="*/ 561295 h 63"/>
                <a:gd name="T4" fmla="*/ 308391 w 61"/>
                <a:gd name="T5" fmla="*/ 642938 h 63"/>
                <a:gd name="T6" fmla="*/ 92517 w 61"/>
                <a:gd name="T7" fmla="*/ 561295 h 63"/>
                <a:gd name="T8" fmla="*/ 0 w 61"/>
                <a:gd name="T9" fmla="*/ 346982 h 63"/>
                <a:gd name="T10" fmla="*/ 92517 w 61"/>
                <a:gd name="T11" fmla="*/ 132670 h 63"/>
                <a:gd name="T12" fmla="*/ 298111 w 61"/>
                <a:gd name="T13" fmla="*/ 40821 h 63"/>
                <a:gd name="T14" fmla="*/ 298111 w 61"/>
                <a:gd name="T15" fmla="*/ 204107 h 63"/>
                <a:gd name="T16" fmla="*/ 205594 w 61"/>
                <a:gd name="T17" fmla="*/ 244929 h 63"/>
                <a:gd name="T18" fmla="*/ 164475 w 61"/>
                <a:gd name="T19" fmla="*/ 346982 h 63"/>
                <a:gd name="T20" fmla="*/ 205594 w 61"/>
                <a:gd name="T21" fmla="*/ 449036 h 63"/>
                <a:gd name="T22" fmla="*/ 308391 w 61"/>
                <a:gd name="T23" fmla="*/ 489858 h 63"/>
                <a:gd name="T24" fmla="*/ 411188 w 61"/>
                <a:gd name="T25" fmla="*/ 449036 h 63"/>
                <a:gd name="T26" fmla="*/ 411188 w 61"/>
                <a:gd name="T27" fmla="*/ 438831 h 63"/>
                <a:gd name="T28" fmla="*/ 544824 w 61"/>
                <a:gd name="T29" fmla="*/ 520474 h 63"/>
                <a:gd name="T30" fmla="*/ 328951 w 61"/>
                <a:gd name="T31" fmla="*/ 0 h 63"/>
                <a:gd name="T32" fmla="*/ 328951 w 61"/>
                <a:gd name="T33" fmla="*/ 0 h 63"/>
                <a:gd name="T34" fmla="*/ 318671 w 61"/>
                <a:gd name="T35" fmla="*/ 153080 h 63"/>
                <a:gd name="T36" fmla="*/ 328951 w 61"/>
                <a:gd name="T37" fmla="*/ 153080 h 63"/>
                <a:gd name="T38" fmla="*/ 411188 w 61"/>
                <a:gd name="T39" fmla="*/ 183697 h 63"/>
                <a:gd name="T40" fmla="*/ 503706 w 61"/>
                <a:gd name="T41" fmla="*/ 51027 h 63"/>
                <a:gd name="T42" fmla="*/ 328951 w 61"/>
                <a:gd name="T43" fmla="*/ 0 h 63"/>
                <a:gd name="T44" fmla="*/ 503706 w 61"/>
                <a:gd name="T45" fmla="*/ 102054 h 63"/>
                <a:gd name="T46" fmla="*/ 421468 w 61"/>
                <a:gd name="T47" fmla="*/ 224518 h 63"/>
                <a:gd name="T48" fmla="*/ 431748 w 61"/>
                <a:gd name="T49" fmla="*/ 234723 h 63"/>
                <a:gd name="T50" fmla="*/ 472866 w 61"/>
                <a:gd name="T51" fmla="*/ 336777 h 63"/>
                <a:gd name="T52" fmla="*/ 442027 w 61"/>
                <a:gd name="T53" fmla="*/ 428625 h 63"/>
                <a:gd name="T54" fmla="*/ 575663 w 61"/>
                <a:gd name="T55" fmla="*/ 510268 h 63"/>
                <a:gd name="T56" fmla="*/ 627062 w 61"/>
                <a:gd name="T57" fmla="*/ 336777 h 63"/>
                <a:gd name="T58" fmla="*/ 544824 w 61"/>
                <a:gd name="T59" fmla="*/ 132670 h 63"/>
                <a:gd name="T60" fmla="*/ 503706 w 61"/>
                <a:gd name="T61" fmla="*/ 102054 h 6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1" h="63">
                  <a:moveTo>
                    <a:pt x="53" y="51"/>
                  </a:moveTo>
                  <a:cubicBezTo>
                    <a:pt x="53" y="52"/>
                    <a:pt x="52" y="54"/>
                    <a:pt x="50" y="55"/>
                  </a:cubicBezTo>
                  <a:cubicBezTo>
                    <a:pt x="45" y="60"/>
                    <a:pt x="38" y="63"/>
                    <a:pt x="30" y="63"/>
                  </a:cubicBezTo>
                  <a:cubicBezTo>
                    <a:pt x="21" y="63"/>
                    <a:pt x="14" y="60"/>
                    <a:pt x="9" y="55"/>
                  </a:cubicBezTo>
                  <a:cubicBezTo>
                    <a:pt x="3" y="49"/>
                    <a:pt x="0" y="42"/>
                    <a:pt x="0" y="34"/>
                  </a:cubicBezTo>
                  <a:cubicBezTo>
                    <a:pt x="0" y="26"/>
                    <a:pt x="3" y="18"/>
                    <a:pt x="9" y="13"/>
                  </a:cubicBezTo>
                  <a:cubicBezTo>
                    <a:pt x="14" y="8"/>
                    <a:pt x="21" y="5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5" y="20"/>
                    <a:pt x="22" y="22"/>
                    <a:pt x="20" y="24"/>
                  </a:cubicBezTo>
                  <a:cubicBezTo>
                    <a:pt x="17" y="27"/>
                    <a:pt x="16" y="30"/>
                    <a:pt x="16" y="34"/>
                  </a:cubicBezTo>
                  <a:cubicBezTo>
                    <a:pt x="16" y="38"/>
                    <a:pt x="17" y="41"/>
                    <a:pt x="20" y="44"/>
                  </a:cubicBezTo>
                  <a:cubicBezTo>
                    <a:pt x="22" y="46"/>
                    <a:pt x="26" y="48"/>
                    <a:pt x="30" y="48"/>
                  </a:cubicBezTo>
                  <a:cubicBezTo>
                    <a:pt x="33" y="48"/>
                    <a:pt x="37" y="46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53" y="51"/>
                    <a:pt x="53" y="51"/>
                    <a:pt x="53" y="51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5" y="15"/>
                    <a:pt x="38" y="16"/>
                    <a:pt x="40" y="18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4" y="1"/>
                    <a:pt x="38" y="0"/>
                    <a:pt x="32" y="0"/>
                  </a:cubicBezTo>
                  <a:close/>
                  <a:moveTo>
                    <a:pt x="49" y="10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4" y="26"/>
                    <a:pt x="46" y="29"/>
                    <a:pt x="46" y="33"/>
                  </a:cubicBezTo>
                  <a:cubicBezTo>
                    <a:pt x="46" y="37"/>
                    <a:pt x="45" y="40"/>
                    <a:pt x="43" y="4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5"/>
                    <a:pt x="61" y="39"/>
                    <a:pt x="61" y="33"/>
                  </a:cubicBezTo>
                  <a:cubicBezTo>
                    <a:pt x="61" y="25"/>
                    <a:pt x="58" y="18"/>
                    <a:pt x="53" y="13"/>
                  </a:cubicBezTo>
                  <a:cubicBezTo>
                    <a:pt x="52" y="12"/>
                    <a:pt x="51" y="11"/>
                    <a:pt x="49" y="10"/>
                  </a:cubicBez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61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65791" y="1724037"/>
            <a:ext cx="4581866" cy="3854378"/>
            <a:chOff x="550590" y="1340768"/>
            <a:chExt cx="5937251" cy="4994275"/>
          </a:xfrm>
          <a:solidFill>
            <a:srgbClr val="C00000"/>
          </a:solidFill>
          <a:effectLst/>
        </p:grpSpPr>
        <p:sp>
          <p:nvSpPr>
            <p:cNvPr id="15" name="Freeform 67"/>
            <p:cNvSpPr>
              <a:spLocks/>
            </p:cNvSpPr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70"/>
            <p:cNvSpPr>
              <a:spLocks/>
            </p:cNvSpPr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71"/>
            <p:cNvSpPr>
              <a:spLocks/>
            </p:cNvSpPr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72"/>
            <p:cNvSpPr>
              <a:spLocks/>
            </p:cNvSpPr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3"/>
            <p:cNvSpPr>
              <a:spLocks/>
            </p:cNvSpPr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74"/>
            <p:cNvSpPr>
              <a:spLocks/>
            </p:cNvSpPr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75"/>
            <p:cNvSpPr>
              <a:spLocks/>
            </p:cNvSpPr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76"/>
            <p:cNvSpPr>
              <a:spLocks/>
            </p:cNvSpPr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77"/>
            <p:cNvSpPr>
              <a:spLocks/>
            </p:cNvSpPr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78"/>
            <p:cNvSpPr>
              <a:spLocks/>
            </p:cNvSpPr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79"/>
            <p:cNvSpPr>
              <a:spLocks/>
            </p:cNvSpPr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80"/>
            <p:cNvSpPr>
              <a:spLocks/>
            </p:cNvSpPr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81"/>
            <p:cNvSpPr>
              <a:spLocks/>
            </p:cNvSpPr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82"/>
            <p:cNvSpPr>
              <a:spLocks/>
            </p:cNvSpPr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83"/>
            <p:cNvSpPr>
              <a:spLocks/>
            </p:cNvSpPr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84"/>
            <p:cNvSpPr>
              <a:spLocks/>
            </p:cNvSpPr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85"/>
            <p:cNvSpPr>
              <a:spLocks/>
            </p:cNvSpPr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86"/>
            <p:cNvSpPr>
              <a:spLocks/>
            </p:cNvSpPr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87"/>
            <p:cNvSpPr>
              <a:spLocks/>
            </p:cNvSpPr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88"/>
            <p:cNvSpPr>
              <a:spLocks/>
            </p:cNvSpPr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89"/>
            <p:cNvSpPr>
              <a:spLocks/>
            </p:cNvSpPr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90"/>
            <p:cNvSpPr>
              <a:spLocks/>
            </p:cNvSpPr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91"/>
            <p:cNvSpPr>
              <a:spLocks/>
            </p:cNvSpPr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92"/>
            <p:cNvSpPr>
              <a:spLocks/>
            </p:cNvSpPr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93"/>
            <p:cNvSpPr>
              <a:spLocks/>
            </p:cNvSpPr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94"/>
            <p:cNvSpPr>
              <a:spLocks/>
            </p:cNvSpPr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95"/>
            <p:cNvSpPr>
              <a:spLocks/>
            </p:cNvSpPr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96"/>
            <p:cNvSpPr>
              <a:spLocks/>
            </p:cNvSpPr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97"/>
            <p:cNvSpPr>
              <a:spLocks/>
            </p:cNvSpPr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98"/>
            <p:cNvSpPr>
              <a:spLocks/>
            </p:cNvSpPr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99"/>
            <p:cNvSpPr>
              <a:spLocks/>
            </p:cNvSpPr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00"/>
            <p:cNvSpPr>
              <a:spLocks/>
            </p:cNvSpPr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01"/>
            <p:cNvSpPr>
              <a:spLocks/>
            </p:cNvSpPr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02"/>
            <p:cNvSpPr>
              <a:spLocks/>
            </p:cNvSpPr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03"/>
            <p:cNvSpPr>
              <a:spLocks/>
            </p:cNvSpPr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04"/>
            <p:cNvSpPr>
              <a:spLocks/>
            </p:cNvSpPr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06"/>
            <p:cNvSpPr>
              <a:spLocks/>
            </p:cNvSpPr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7"/>
            <p:cNvSpPr>
              <a:spLocks/>
            </p:cNvSpPr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08"/>
            <p:cNvSpPr>
              <a:spLocks/>
            </p:cNvSpPr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10"/>
            <p:cNvSpPr>
              <a:spLocks/>
            </p:cNvSpPr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11"/>
            <p:cNvSpPr>
              <a:spLocks/>
            </p:cNvSpPr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12"/>
            <p:cNvSpPr>
              <a:spLocks/>
            </p:cNvSpPr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13"/>
            <p:cNvSpPr>
              <a:spLocks/>
            </p:cNvSpPr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14"/>
            <p:cNvSpPr>
              <a:spLocks/>
            </p:cNvSpPr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15"/>
            <p:cNvSpPr>
              <a:spLocks/>
            </p:cNvSpPr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16"/>
            <p:cNvSpPr>
              <a:spLocks/>
            </p:cNvSpPr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17"/>
            <p:cNvSpPr>
              <a:spLocks/>
            </p:cNvSpPr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19"/>
            <p:cNvSpPr>
              <a:spLocks/>
            </p:cNvSpPr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20"/>
            <p:cNvSpPr>
              <a:spLocks/>
            </p:cNvSpPr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21"/>
            <p:cNvSpPr>
              <a:spLocks/>
            </p:cNvSpPr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22"/>
            <p:cNvSpPr>
              <a:spLocks/>
            </p:cNvSpPr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23"/>
            <p:cNvSpPr>
              <a:spLocks/>
            </p:cNvSpPr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24"/>
            <p:cNvSpPr>
              <a:spLocks/>
            </p:cNvSpPr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25"/>
            <p:cNvSpPr>
              <a:spLocks/>
            </p:cNvSpPr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26"/>
            <p:cNvSpPr>
              <a:spLocks/>
            </p:cNvSpPr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27"/>
            <p:cNvSpPr>
              <a:spLocks/>
            </p:cNvSpPr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28"/>
            <p:cNvSpPr>
              <a:spLocks/>
            </p:cNvSpPr>
            <p:nvPr/>
          </p:nvSpPr>
          <p:spPr bwMode="gray">
            <a:xfrm>
              <a:off x="5736953" y="5149181"/>
              <a:ext cx="192088" cy="484188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27"/>
            <p:cNvSpPr>
              <a:spLocks/>
            </p:cNvSpPr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Freeform 78"/>
          <p:cNvSpPr>
            <a:spLocks/>
          </p:cNvSpPr>
          <p:nvPr/>
        </p:nvSpPr>
        <p:spPr bwMode="gray">
          <a:xfrm>
            <a:off x="4189332" y="4762453"/>
            <a:ext cx="690955" cy="588081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79" name="Freeform 92"/>
          <p:cNvSpPr>
            <a:spLocks/>
          </p:cNvSpPr>
          <p:nvPr/>
        </p:nvSpPr>
        <p:spPr bwMode="gray">
          <a:xfrm>
            <a:off x="4511532" y="3400066"/>
            <a:ext cx="603974" cy="405531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80" name="Freeform 100"/>
          <p:cNvSpPr>
            <a:spLocks/>
          </p:cNvSpPr>
          <p:nvPr/>
        </p:nvSpPr>
        <p:spPr bwMode="gray">
          <a:xfrm>
            <a:off x="4746751" y="2777682"/>
            <a:ext cx="526792" cy="525597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81" name="Freeform 82"/>
          <p:cNvSpPr>
            <a:spLocks/>
          </p:cNvSpPr>
          <p:nvPr/>
        </p:nvSpPr>
        <p:spPr bwMode="gray">
          <a:xfrm>
            <a:off x="4875482" y="4098411"/>
            <a:ext cx="346703" cy="389603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cxnSp>
        <p:nvCxnSpPr>
          <p:cNvPr id="82" name="直接连接符 81"/>
          <p:cNvCxnSpPr/>
          <p:nvPr/>
        </p:nvCxnSpPr>
        <p:spPr>
          <a:xfrm>
            <a:off x="5210099" y="3107864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404889" y="3299603"/>
            <a:ext cx="173763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5045372" y="3501080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5240163" y="3692819"/>
            <a:ext cx="190235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5160834" y="4205003"/>
            <a:ext cx="244055" cy="1580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5404889" y="4205002"/>
            <a:ext cx="173763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652420" y="5093861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847211" y="5285600"/>
            <a:ext cx="22953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组合 93"/>
          <p:cNvGrpSpPr/>
          <p:nvPr/>
        </p:nvGrpSpPr>
        <p:grpSpPr>
          <a:xfrm>
            <a:off x="7921271" y="2373142"/>
            <a:ext cx="2796302" cy="2796302"/>
            <a:chOff x="7842669" y="2240590"/>
            <a:chExt cx="2796302" cy="2796302"/>
          </a:xfrm>
        </p:grpSpPr>
        <p:sp>
          <p:nvSpPr>
            <p:cNvPr id="95" name="Oval 32"/>
            <p:cNvSpPr/>
            <p:nvPr/>
          </p:nvSpPr>
          <p:spPr>
            <a:xfrm>
              <a:off x="7842669" y="2240590"/>
              <a:ext cx="2796302" cy="279630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8742670" y="3022715"/>
              <a:ext cx="10775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90%</a:t>
              </a:r>
              <a:endParaRPr lang="zh-CN" altLang="en-US" sz="4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5823847" y="290638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5823847" y="33257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5823847" y="386644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5823847" y="49470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2" name="文本框 19"/>
          <p:cNvSpPr txBox="1">
            <a:spLocks noChangeArrowheads="1"/>
          </p:cNvSpPr>
          <p:nvPr/>
        </p:nvSpPr>
        <p:spPr bwMode="auto">
          <a:xfrm>
            <a:off x="8505656" y="3892065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2110138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1124267" y="1821591"/>
            <a:ext cx="4851256" cy="3734927"/>
            <a:chOff x="1138781" y="1927410"/>
            <a:chExt cx="4478090" cy="3447631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8294" y="2207813"/>
              <a:ext cx="3053882" cy="3053882"/>
            </a:xfrm>
            <a:prstGeom prst="ellipse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1138781" y="1927410"/>
              <a:ext cx="4478090" cy="3447631"/>
              <a:chOff x="529181" y="1290585"/>
              <a:chExt cx="4478090" cy="3447631"/>
            </a:xfrm>
          </p:grpSpPr>
          <p:sp>
            <p:nvSpPr>
              <p:cNvPr id="93" name="Oval 5"/>
              <p:cNvSpPr/>
              <p:nvPr/>
            </p:nvSpPr>
            <p:spPr>
              <a:xfrm>
                <a:off x="3727414" y="1327182"/>
                <a:ext cx="306303" cy="306303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Oval 9"/>
              <p:cNvSpPr/>
              <p:nvPr/>
            </p:nvSpPr>
            <p:spPr>
              <a:xfrm>
                <a:off x="2160729" y="1363535"/>
                <a:ext cx="414906" cy="414906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Oval 12"/>
              <p:cNvSpPr/>
              <p:nvPr/>
            </p:nvSpPr>
            <p:spPr>
              <a:xfrm>
                <a:off x="2403060" y="4565641"/>
                <a:ext cx="172575" cy="172575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4" name="Oval 14"/>
              <p:cNvSpPr/>
              <p:nvPr/>
            </p:nvSpPr>
            <p:spPr>
              <a:xfrm>
                <a:off x="4653103" y="3108357"/>
                <a:ext cx="354168" cy="354168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Oval 32"/>
              <p:cNvSpPr/>
              <p:nvPr/>
            </p:nvSpPr>
            <p:spPr>
              <a:xfrm>
                <a:off x="3880566" y="1945485"/>
                <a:ext cx="739868" cy="73986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Oval 35"/>
              <p:cNvSpPr/>
              <p:nvPr/>
            </p:nvSpPr>
            <p:spPr>
              <a:xfrm>
                <a:off x="1088088" y="1290585"/>
                <a:ext cx="685800" cy="6858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Oval 13"/>
              <p:cNvSpPr/>
              <p:nvPr/>
            </p:nvSpPr>
            <p:spPr>
              <a:xfrm>
                <a:off x="529181" y="2323613"/>
                <a:ext cx="569592" cy="5695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Oval 6"/>
              <p:cNvSpPr/>
              <p:nvPr/>
            </p:nvSpPr>
            <p:spPr>
              <a:xfrm>
                <a:off x="4223787" y="3767272"/>
                <a:ext cx="574611" cy="5746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6412270" y="3392802"/>
            <a:ext cx="4655776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6412269" y="2905978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004185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1567259" y="3871674"/>
            <a:ext cx="9057715" cy="134335"/>
          </a:xfrm>
          <a:prstGeom prst="rightArrow">
            <a:avLst>
              <a:gd name="adj1" fmla="val 45974"/>
              <a:gd name="adj2" fmla="val 6981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567259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208406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1</a:t>
            </a:r>
            <a:endParaRPr lang="zh-CN" altLang="en-US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92492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33641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2</a:t>
            </a:r>
            <a:endParaRPr lang="zh-CN" altLang="en-US" sz="240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17724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658874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3</a:t>
            </a:r>
            <a:endParaRPr lang="zh-CN" altLang="en-US" sz="240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03086" y="308548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494359" y="313420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219591" y="31146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5" name="TextBox 54"/>
          <p:cNvSpPr txBox="1"/>
          <p:nvPr/>
        </p:nvSpPr>
        <p:spPr>
          <a:xfrm>
            <a:off x="1151419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Box 54"/>
          <p:cNvSpPr txBox="1"/>
          <p:nvPr/>
        </p:nvSpPr>
        <p:spPr>
          <a:xfrm>
            <a:off x="4859672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54"/>
          <p:cNvSpPr txBox="1"/>
          <p:nvPr/>
        </p:nvSpPr>
        <p:spPr>
          <a:xfrm>
            <a:off x="8567924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71346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 flipH="1">
            <a:off x="0" y="1628566"/>
            <a:ext cx="9025800" cy="3073685"/>
            <a:chOff x="3354884" y="1901191"/>
            <a:chExt cx="9025800" cy="3073685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3827680" y="3805933"/>
              <a:ext cx="8553004" cy="6651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28" name="Line 43"/>
            <p:cNvSpPr>
              <a:spLocks noChangeShapeType="1"/>
            </p:cNvSpPr>
            <p:nvPr/>
          </p:nvSpPr>
          <p:spPr bwMode="auto">
            <a:xfrm rot="16200000" flipH="1">
              <a:off x="6346546" y="2506907"/>
              <a:ext cx="0" cy="3232453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29" name="Line 44"/>
            <p:cNvSpPr>
              <a:spLocks noChangeShapeType="1"/>
            </p:cNvSpPr>
            <p:nvPr/>
          </p:nvSpPr>
          <p:spPr bwMode="auto">
            <a:xfrm>
              <a:off x="11190718" y="4657677"/>
              <a:ext cx="0" cy="317199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/>
          </p:nvSpPr>
          <p:spPr bwMode="auto">
            <a:xfrm>
              <a:off x="4199948" y="2122816"/>
              <a:ext cx="8180736" cy="669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1" name="Line 43"/>
            <p:cNvSpPr>
              <a:spLocks noChangeShapeType="1"/>
            </p:cNvSpPr>
            <p:nvPr/>
          </p:nvSpPr>
          <p:spPr bwMode="auto">
            <a:xfrm rot="5400000">
              <a:off x="6278389" y="773865"/>
              <a:ext cx="0" cy="3353260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 rot="5400000">
              <a:off x="2868318" y="2820145"/>
              <a:ext cx="2059697" cy="6650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9" name="Line 42"/>
            <p:cNvSpPr>
              <a:spLocks noChangeShapeType="1"/>
            </p:cNvSpPr>
            <p:nvPr/>
          </p:nvSpPr>
          <p:spPr bwMode="auto">
            <a:xfrm>
              <a:off x="3882798" y="2970279"/>
              <a:ext cx="0" cy="356909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8120413" y="1901191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auto">
            <a:xfrm>
              <a:off x="3354884" y="1901191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3362638" y="3588589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3" name="Oval 38"/>
            <p:cNvSpPr>
              <a:spLocks noChangeArrowheads="1"/>
            </p:cNvSpPr>
            <p:nvPr/>
          </p:nvSpPr>
          <p:spPr bwMode="auto">
            <a:xfrm>
              <a:off x="8136464" y="3588589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sp>
        <p:nvSpPr>
          <p:cNvPr id="51" name="Line 43"/>
          <p:cNvSpPr>
            <a:spLocks noChangeShapeType="1"/>
          </p:cNvSpPr>
          <p:nvPr/>
        </p:nvSpPr>
        <p:spPr bwMode="auto">
          <a:xfrm rot="5400000">
            <a:off x="2035951" y="2964180"/>
            <a:ext cx="0" cy="1762839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0601" tIns="35300" rIns="70601" bIns="3530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977624" y="5469993"/>
            <a:ext cx="10212890" cy="3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77623" y="498316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3190509" y="1962823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</a:t>
            </a:r>
          </a:p>
        </p:txBody>
      </p:sp>
      <p:sp>
        <p:nvSpPr>
          <p:cNvPr id="55" name="矩形 54"/>
          <p:cNvSpPr/>
          <p:nvPr/>
        </p:nvSpPr>
        <p:spPr>
          <a:xfrm>
            <a:off x="7947636" y="1962823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</a:t>
            </a:r>
          </a:p>
        </p:txBody>
      </p:sp>
      <p:sp>
        <p:nvSpPr>
          <p:cNvPr id="56" name="矩形 55"/>
          <p:cNvSpPr/>
          <p:nvPr/>
        </p:nvSpPr>
        <p:spPr>
          <a:xfrm>
            <a:off x="7939882" y="3653220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</a:p>
        </p:txBody>
      </p:sp>
      <p:sp>
        <p:nvSpPr>
          <p:cNvPr id="57" name="矩形 56"/>
          <p:cNvSpPr/>
          <p:nvPr/>
        </p:nvSpPr>
        <p:spPr>
          <a:xfrm>
            <a:off x="3198487" y="3634478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</a:t>
            </a:r>
          </a:p>
        </p:txBody>
      </p:sp>
    </p:spTree>
    <p:extLst>
      <p:ext uri="{BB962C8B-B14F-4D97-AF65-F5344CB8AC3E}">
        <p14:creationId xmlns:p14="http://schemas.microsoft.com/office/powerpoint/2010/main" val="3837661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项目规划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10481" y="2731877"/>
            <a:ext cx="1129605" cy="1265239"/>
            <a:chOff x="7154818" y="1642677"/>
            <a:chExt cx="677108" cy="758410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7154818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7373193" y="1861504"/>
              <a:ext cx="306405" cy="354697"/>
            </a:xfrm>
            <a:custGeom>
              <a:avLst/>
              <a:gdLst>
                <a:gd name="T0" fmla="*/ 61495 w 57"/>
                <a:gd name="T1" fmla="*/ 573809 h 66"/>
                <a:gd name="T2" fmla="*/ 399716 w 57"/>
                <a:gd name="T3" fmla="*/ 573809 h 66"/>
                <a:gd name="T4" fmla="*/ 461211 w 57"/>
                <a:gd name="T5" fmla="*/ 655782 h 66"/>
                <a:gd name="T6" fmla="*/ 20498 w 57"/>
                <a:gd name="T7" fmla="*/ 676275 h 66"/>
                <a:gd name="T8" fmla="*/ 0 w 57"/>
                <a:gd name="T9" fmla="*/ 30740 h 66"/>
                <a:gd name="T10" fmla="*/ 20498 w 57"/>
                <a:gd name="T11" fmla="*/ 0 h 66"/>
                <a:gd name="T12" fmla="*/ 461211 w 57"/>
                <a:gd name="T13" fmla="*/ 30740 h 66"/>
                <a:gd name="T14" fmla="*/ 399716 w 57"/>
                <a:gd name="T15" fmla="*/ 92219 h 66"/>
                <a:gd name="T16" fmla="*/ 61495 w 57"/>
                <a:gd name="T17" fmla="*/ 61480 h 66"/>
                <a:gd name="T18" fmla="*/ 143488 w 57"/>
                <a:gd name="T19" fmla="*/ 317644 h 66"/>
                <a:gd name="T20" fmla="*/ 307474 w 57"/>
                <a:gd name="T21" fmla="*/ 317644 h 66"/>
                <a:gd name="T22" fmla="*/ 235730 w 57"/>
                <a:gd name="T23" fmla="*/ 379124 h 66"/>
                <a:gd name="T24" fmla="*/ 174235 w 57"/>
                <a:gd name="T25" fmla="*/ 338138 h 66"/>
                <a:gd name="T26" fmla="*/ 215232 w 57"/>
                <a:gd name="T27" fmla="*/ 522576 h 66"/>
                <a:gd name="T28" fmla="*/ 491958 w 57"/>
                <a:gd name="T29" fmla="*/ 522576 h 66"/>
                <a:gd name="T30" fmla="*/ 512456 w 57"/>
                <a:gd name="T31" fmla="*/ 502083 h 66"/>
                <a:gd name="T32" fmla="*/ 584200 w 57"/>
                <a:gd name="T33" fmla="*/ 317644 h 66"/>
                <a:gd name="T34" fmla="*/ 532954 w 57"/>
                <a:gd name="T35" fmla="*/ 266411 h 66"/>
                <a:gd name="T36" fmla="*/ 512456 w 57"/>
                <a:gd name="T37" fmla="*/ 266411 h 66"/>
                <a:gd name="T38" fmla="*/ 420214 w 57"/>
                <a:gd name="T39" fmla="*/ 143452 h 66"/>
                <a:gd name="T40" fmla="*/ 409965 w 57"/>
                <a:gd name="T41" fmla="*/ 174192 h 66"/>
                <a:gd name="T42" fmla="*/ 276726 w 57"/>
                <a:gd name="T43" fmla="*/ 266411 h 66"/>
                <a:gd name="T44" fmla="*/ 317723 w 57"/>
                <a:gd name="T45" fmla="*/ 143452 h 66"/>
                <a:gd name="T46" fmla="*/ 276726 w 57"/>
                <a:gd name="T47" fmla="*/ 153699 h 66"/>
                <a:gd name="T48" fmla="*/ 143488 w 57"/>
                <a:gd name="T49" fmla="*/ 266411 h 66"/>
                <a:gd name="T50" fmla="*/ 235730 w 57"/>
                <a:gd name="T51" fmla="*/ 409864 h 66"/>
                <a:gd name="T52" fmla="*/ 307474 w 57"/>
                <a:gd name="T53" fmla="*/ 471343 h 66"/>
                <a:gd name="T54" fmla="*/ 235730 w 57"/>
                <a:gd name="T55" fmla="*/ 409864 h 66"/>
                <a:gd name="T56" fmla="*/ 420214 w 57"/>
                <a:gd name="T57" fmla="*/ 409864 h 66"/>
                <a:gd name="T58" fmla="*/ 471460 w 57"/>
                <a:gd name="T59" fmla="*/ 471343 h 66"/>
                <a:gd name="T60" fmla="*/ 399716 w 57"/>
                <a:gd name="T61" fmla="*/ 409864 h 66"/>
                <a:gd name="T62" fmla="*/ 338221 w 57"/>
                <a:gd name="T63" fmla="*/ 471343 h 66"/>
                <a:gd name="T64" fmla="*/ 399716 w 57"/>
                <a:gd name="T65" fmla="*/ 409864 h 66"/>
                <a:gd name="T66" fmla="*/ 399716 w 57"/>
                <a:gd name="T67" fmla="*/ 379124 h 66"/>
                <a:gd name="T68" fmla="*/ 338221 w 57"/>
                <a:gd name="T69" fmla="*/ 317644 h 66"/>
                <a:gd name="T70" fmla="*/ 420214 w 57"/>
                <a:gd name="T71" fmla="*/ 379124 h 66"/>
                <a:gd name="T72" fmla="*/ 502207 w 57"/>
                <a:gd name="T73" fmla="*/ 317644 h 66"/>
                <a:gd name="T74" fmla="*/ 420214 w 57"/>
                <a:gd name="T75" fmla="*/ 379124 h 66"/>
                <a:gd name="T76" fmla="*/ 174235 w 57"/>
                <a:gd name="T77" fmla="*/ 614795 h 66"/>
                <a:gd name="T78" fmla="*/ 184484 w 57"/>
                <a:gd name="T79" fmla="*/ 645535 h 66"/>
                <a:gd name="T80" fmla="*/ 286975 w 57"/>
                <a:gd name="T81" fmla="*/ 635289 h 66"/>
                <a:gd name="T82" fmla="*/ 276726 w 57"/>
                <a:gd name="T83" fmla="*/ 614795 h 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" h="66">
                  <a:moveTo>
                    <a:pt x="6" y="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3" y="66"/>
                    <a:pt x="4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0"/>
                    <a:pt x="45" y="1"/>
                    <a:pt x="45" y="3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3" y="8"/>
                    <a:pt x="41" y="8"/>
                    <a:pt x="39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14" y="26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3"/>
                    <a:pt x="42" y="13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9" y="13"/>
                    <a:pt x="28" y="13"/>
                    <a:pt x="27" y="1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3" y="40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3" y="40"/>
                    <a:pt x="23" y="40"/>
                    <a:pt x="23" y="40"/>
                  </a:cubicBezTo>
                  <a:close/>
                  <a:moveTo>
                    <a:pt x="47" y="40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9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0"/>
                    <a:pt x="39" y="40"/>
                    <a:pt x="39" y="40"/>
                  </a:cubicBezTo>
                  <a:close/>
                  <a:moveTo>
                    <a:pt x="33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41" y="37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18" y="60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3"/>
                    <a:pt x="18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8" y="62"/>
                    <a:pt x="28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0"/>
                    <a:pt x="27" y="60"/>
                    <a:pt x="27" y="60"/>
                  </a:cubicBezTo>
                  <a:lnTo>
                    <a:pt x="18" y="60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13773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0" y="4629150"/>
            <a:ext cx="12192000" cy="22288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51486" y="1314450"/>
            <a:ext cx="3484518" cy="5543550"/>
          </a:xfrm>
          <a:prstGeom prst="rect">
            <a:avLst/>
          </a:prstGeom>
        </p:spPr>
      </p:pic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1117324" y="3297552"/>
            <a:ext cx="5245376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117323" y="2810728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98008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235009" y="1888131"/>
            <a:ext cx="9947524" cy="3712125"/>
            <a:chOff x="1380152" y="1859103"/>
            <a:chExt cx="9947524" cy="3712125"/>
          </a:xfrm>
        </p:grpSpPr>
        <p:grpSp>
          <p:nvGrpSpPr>
            <p:cNvPr id="10" name="Group 29"/>
            <p:cNvGrpSpPr/>
            <p:nvPr/>
          </p:nvGrpSpPr>
          <p:grpSpPr>
            <a:xfrm>
              <a:off x="1380152" y="3418807"/>
              <a:ext cx="634446" cy="634446"/>
              <a:chOff x="1253782" y="3281715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11" name="Rounded Rectangle 5"/>
              <p:cNvSpPr/>
              <p:nvPr/>
            </p:nvSpPr>
            <p:spPr>
              <a:xfrm>
                <a:off x="1253782" y="3281715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2" name="Group 59"/>
              <p:cNvGrpSpPr/>
              <p:nvPr/>
            </p:nvGrpSpPr>
            <p:grpSpPr>
              <a:xfrm>
                <a:off x="1478810" y="3521030"/>
                <a:ext cx="464344" cy="465138"/>
                <a:chOff x="9145588" y="4435475"/>
                <a:chExt cx="464344" cy="465138"/>
              </a:xfrm>
              <a:grpFill/>
            </p:grpSpPr>
            <p:sp>
              <p:nvSpPr>
                <p:cNvPr id="13" name="AutoShape 7"/>
                <p:cNvSpPr>
                  <a:spLocks/>
                </p:cNvSpPr>
                <p:nvPr/>
              </p:nvSpPr>
              <p:spPr bwMode="auto">
                <a:xfrm>
                  <a:off x="9145588" y="4435475"/>
                  <a:ext cx="464344" cy="465138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AutoShape 8"/>
                <p:cNvSpPr>
                  <a:spLocks/>
                </p:cNvSpPr>
                <p:nvPr/>
              </p:nvSpPr>
              <p:spPr bwMode="auto">
                <a:xfrm>
                  <a:off x="9348788" y="4638675"/>
                  <a:ext cx="57944" cy="57944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AutoShape 9"/>
                <p:cNvSpPr>
                  <a:spLocks/>
                </p:cNvSpPr>
                <p:nvPr/>
              </p:nvSpPr>
              <p:spPr bwMode="auto">
                <a:xfrm>
                  <a:off x="9290050" y="4580732"/>
                  <a:ext cx="174625" cy="174625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AutoShape 10"/>
                <p:cNvSpPr>
                  <a:spLocks/>
                </p:cNvSpPr>
                <p:nvPr/>
              </p:nvSpPr>
              <p:spPr bwMode="auto">
                <a:xfrm>
                  <a:off x="9406732" y="4696619"/>
                  <a:ext cx="72231" cy="74613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AutoShape 11"/>
                <p:cNvSpPr>
                  <a:spLocks/>
                </p:cNvSpPr>
                <p:nvPr/>
              </p:nvSpPr>
              <p:spPr bwMode="auto">
                <a:xfrm>
                  <a:off x="9435307" y="4725988"/>
                  <a:ext cx="103981" cy="106363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AutoShape 12"/>
                <p:cNvSpPr>
                  <a:spLocks/>
                </p:cNvSpPr>
                <p:nvPr/>
              </p:nvSpPr>
              <p:spPr bwMode="auto">
                <a:xfrm>
                  <a:off x="9421019" y="4711700"/>
                  <a:ext cx="88106" cy="89694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AutoShape 13"/>
                <p:cNvSpPr>
                  <a:spLocks/>
                </p:cNvSpPr>
                <p:nvPr/>
              </p:nvSpPr>
              <p:spPr bwMode="auto">
                <a:xfrm>
                  <a:off x="9275763" y="4566444"/>
                  <a:ext cx="73025" cy="73819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AutoShape 14"/>
                <p:cNvSpPr>
                  <a:spLocks/>
                </p:cNvSpPr>
                <p:nvPr/>
              </p:nvSpPr>
              <p:spPr bwMode="auto">
                <a:xfrm>
                  <a:off x="9217819" y="4508500"/>
                  <a:ext cx="103981" cy="105569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AutoShape 15"/>
                <p:cNvSpPr>
                  <a:spLocks/>
                </p:cNvSpPr>
                <p:nvPr/>
              </p:nvSpPr>
              <p:spPr bwMode="auto">
                <a:xfrm>
                  <a:off x="9247188" y="4537075"/>
                  <a:ext cx="88107" cy="90488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" name="Group 32"/>
            <p:cNvGrpSpPr/>
            <p:nvPr/>
          </p:nvGrpSpPr>
          <p:grpSpPr>
            <a:xfrm>
              <a:off x="6564926" y="3418807"/>
              <a:ext cx="634446" cy="634446"/>
              <a:chOff x="6528170" y="3281715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23" name="Rounded Rectangle 8"/>
              <p:cNvSpPr/>
              <p:nvPr/>
            </p:nvSpPr>
            <p:spPr>
              <a:xfrm>
                <a:off x="6528170" y="3281715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Group 69"/>
              <p:cNvGrpSpPr/>
              <p:nvPr/>
            </p:nvGrpSpPr>
            <p:grpSpPr>
              <a:xfrm>
                <a:off x="6759757" y="3506346"/>
                <a:ext cx="464344" cy="465138"/>
                <a:chOff x="7287419" y="3505994"/>
                <a:chExt cx="464344" cy="465138"/>
              </a:xfrm>
              <a:grpFill/>
            </p:grpSpPr>
            <p:sp>
              <p:nvSpPr>
                <p:cNvPr id="25" name="AutoShape 37"/>
                <p:cNvSpPr>
                  <a:spLocks/>
                </p:cNvSpPr>
                <p:nvPr/>
              </p:nvSpPr>
              <p:spPr bwMode="auto">
                <a:xfrm>
                  <a:off x="7287419" y="354965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AutoShape 38"/>
                <p:cNvSpPr>
                  <a:spLocks/>
                </p:cNvSpPr>
                <p:nvPr/>
              </p:nvSpPr>
              <p:spPr bwMode="auto">
                <a:xfrm>
                  <a:off x="7490619" y="373856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AutoShape 39"/>
                <p:cNvSpPr>
                  <a:spLocks/>
                </p:cNvSpPr>
                <p:nvPr/>
              </p:nvSpPr>
              <p:spPr bwMode="auto">
                <a:xfrm>
                  <a:off x="7679532" y="350599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AutoShape 40"/>
                <p:cNvSpPr>
                  <a:spLocks/>
                </p:cNvSpPr>
                <p:nvPr/>
              </p:nvSpPr>
              <p:spPr bwMode="auto">
                <a:xfrm>
                  <a:off x="7403307" y="372427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AutoShape 41"/>
                <p:cNvSpPr>
                  <a:spLocks/>
                </p:cNvSpPr>
                <p:nvPr/>
              </p:nvSpPr>
              <p:spPr bwMode="auto">
                <a:xfrm>
                  <a:off x="7461250" y="382587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AutoShape 42"/>
                <p:cNvSpPr>
                  <a:spLocks/>
                </p:cNvSpPr>
                <p:nvPr/>
              </p:nvSpPr>
              <p:spPr bwMode="auto">
                <a:xfrm>
                  <a:off x="7693819" y="360759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1" name="Group 33"/>
            <p:cNvGrpSpPr/>
            <p:nvPr/>
          </p:nvGrpSpPr>
          <p:grpSpPr>
            <a:xfrm>
              <a:off x="6564926" y="4897830"/>
              <a:ext cx="634446" cy="634446"/>
              <a:chOff x="6528170" y="468422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32" name="Rounded Rectangle 9"/>
              <p:cNvSpPr/>
              <p:nvPr/>
            </p:nvSpPr>
            <p:spPr>
              <a:xfrm>
                <a:off x="6528170" y="468422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3" name="Group 76"/>
              <p:cNvGrpSpPr/>
              <p:nvPr/>
            </p:nvGrpSpPr>
            <p:grpSpPr>
              <a:xfrm>
                <a:off x="6748385" y="4909249"/>
                <a:ext cx="464344" cy="464344"/>
                <a:chOff x="7287419" y="2577307"/>
                <a:chExt cx="464344" cy="464344"/>
              </a:xfrm>
              <a:grpFill/>
            </p:grpSpPr>
            <p:sp>
              <p:nvSpPr>
                <p:cNvPr id="34" name="AutoShape 56"/>
                <p:cNvSpPr>
                  <a:spLocks/>
                </p:cNvSpPr>
                <p:nvPr/>
              </p:nvSpPr>
              <p:spPr bwMode="auto">
                <a:xfrm>
                  <a:off x="7287419" y="2577307"/>
                  <a:ext cx="145256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AutoShape 57"/>
                <p:cNvSpPr>
                  <a:spLocks/>
                </p:cNvSpPr>
                <p:nvPr/>
              </p:nvSpPr>
              <p:spPr bwMode="auto">
                <a:xfrm>
                  <a:off x="7606507" y="2577307"/>
                  <a:ext cx="145256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AutoShape 58"/>
                <p:cNvSpPr>
                  <a:spLocks/>
                </p:cNvSpPr>
                <p:nvPr/>
              </p:nvSpPr>
              <p:spPr bwMode="auto">
                <a:xfrm>
                  <a:off x="7446963" y="2577307"/>
                  <a:ext cx="145257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15416"/>
                      </a:moveTo>
                      <a:cubicBezTo>
                        <a:pt x="16954" y="15452"/>
                        <a:pt x="16923" y="15487"/>
                        <a:pt x="16883" y="15523"/>
                      </a:cubicBezTo>
                      <a:cubicBezTo>
                        <a:pt x="16677" y="15701"/>
                        <a:pt x="16414" y="15870"/>
                        <a:pt x="16066" y="16020"/>
                      </a:cubicBezTo>
                      <a:cubicBezTo>
                        <a:pt x="16057" y="16024"/>
                        <a:pt x="16044" y="16027"/>
                        <a:pt x="16038" y="16031"/>
                      </a:cubicBezTo>
                      <a:cubicBezTo>
                        <a:pt x="15662" y="16192"/>
                        <a:pt x="15214" y="16334"/>
                        <a:pt x="14705" y="16454"/>
                      </a:cubicBezTo>
                      <a:cubicBezTo>
                        <a:pt x="14697" y="16457"/>
                        <a:pt x="14692" y="16458"/>
                        <a:pt x="14686" y="16459"/>
                      </a:cubicBezTo>
                      <a:cubicBezTo>
                        <a:pt x="14163" y="16582"/>
                        <a:pt x="13584" y="16681"/>
                        <a:pt x="12960" y="16749"/>
                      </a:cubicBezTo>
                      <a:cubicBezTo>
                        <a:pt x="12279" y="16826"/>
                        <a:pt x="11560" y="16875"/>
                        <a:pt x="10800" y="16875"/>
                      </a:cubicBezTo>
                      <a:cubicBezTo>
                        <a:pt x="10037" y="16875"/>
                        <a:pt x="9318" y="16826"/>
                        <a:pt x="8640" y="16749"/>
                      </a:cubicBezTo>
                      <a:cubicBezTo>
                        <a:pt x="8016" y="16681"/>
                        <a:pt x="7435" y="16582"/>
                        <a:pt x="6914" y="16459"/>
                      </a:cubicBezTo>
                      <a:cubicBezTo>
                        <a:pt x="6908" y="16458"/>
                        <a:pt x="6901" y="16457"/>
                        <a:pt x="6893" y="16454"/>
                      </a:cubicBezTo>
                      <a:cubicBezTo>
                        <a:pt x="6385" y="16334"/>
                        <a:pt x="5937" y="16192"/>
                        <a:pt x="5562" y="16031"/>
                      </a:cubicBezTo>
                      <a:cubicBezTo>
                        <a:pt x="5553" y="16027"/>
                        <a:pt x="5541" y="16024"/>
                        <a:pt x="5531" y="16020"/>
                      </a:cubicBezTo>
                      <a:cubicBezTo>
                        <a:pt x="5184" y="15870"/>
                        <a:pt x="4921" y="15701"/>
                        <a:pt x="4715" y="15523"/>
                      </a:cubicBezTo>
                      <a:cubicBezTo>
                        <a:pt x="4676" y="15487"/>
                        <a:pt x="4644" y="15452"/>
                        <a:pt x="4612" y="15416"/>
                      </a:cubicBezTo>
                      <a:cubicBezTo>
                        <a:pt x="4437" y="15236"/>
                        <a:pt x="4320" y="15047"/>
                        <a:pt x="4320" y="14850"/>
                      </a:cubicBezTo>
                      <a:cubicBezTo>
                        <a:pt x="4320" y="14650"/>
                        <a:pt x="4437" y="14462"/>
                        <a:pt x="4612" y="14281"/>
                      </a:cubicBezTo>
                      <a:cubicBezTo>
                        <a:pt x="4644" y="14246"/>
                        <a:pt x="4676" y="14210"/>
                        <a:pt x="4715" y="14176"/>
                      </a:cubicBezTo>
                      <a:cubicBezTo>
                        <a:pt x="4921" y="13998"/>
                        <a:pt x="5184" y="13829"/>
                        <a:pt x="5531" y="13677"/>
                      </a:cubicBezTo>
                      <a:cubicBezTo>
                        <a:pt x="5541" y="13674"/>
                        <a:pt x="5553" y="13671"/>
                        <a:pt x="5562" y="13667"/>
                      </a:cubicBezTo>
                      <a:cubicBezTo>
                        <a:pt x="5937" y="13507"/>
                        <a:pt x="6385" y="13364"/>
                        <a:pt x="6893" y="13244"/>
                      </a:cubicBezTo>
                      <a:cubicBezTo>
                        <a:pt x="6901" y="13242"/>
                        <a:pt x="6908" y="13240"/>
                        <a:pt x="6914" y="13238"/>
                      </a:cubicBezTo>
                      <a:cubicBezTo>
                        <a:pt x="7435" y="13117"/>
                        <a:pt x="8016" y="13018"/>
                        <a:pt x="8640" y="12948"/>
                      </a:cubicBezTo>
                      <a:cubicBezTo>
                        <a:pt x="9318" y="12873"/>
                        <a:pt x="10037" y="12825"/>
                        <a:pt x="10800" y="12825"/>
                      </a:cubicBezTo>
                      <a:cubicBezTo>
                        <a:pt x="11560" y="12825"/>
                        <a:pt x="12279" y="12873"/>
                        <a:pt x="12960" y="12948"/>
                      </a:cubicBezTo>
                      <a:cubicBezTo>
                        <a:pt x="13584" y="13018"/>
                        <a:pt x="14163" y="13117"/>
                        <a:pt x="14686" y="13238"/>
                      </a:cubicBezTo>
                      <a:cubicBezTo>
                        <a:pt x="14692" y="13240"/>
                        <a:pt x="14697" y="13242"/>
                        <a:pt x="14705" y="13244"/>
                      </a:cubicBezTo>
                      <a:cubicBezTo>
                        <a:pt x="15214" y="13364"/>
                        <a:pt x="15662" y="13507"/>
                        <a:pt x="16038" y="13667"/>
                      </a:cubicBezTo>
                      <a:cubicBezTo>
                        <a:pt x="16044" y="13671"/>
                        <a:pt x="16057" y="13674"/>
                        <a:pt x="16066" y="13677"/>
                      </a:cubicBezTo>
                      <a:cubicBezTo>
                        <a:pt x="16414" y="13829"/>
                        <a:pt x="16677" y="13998"/>
                        <a:pt x="16883" y="14176"/>
                      </a:cubicBezTo>
                      <a:cubicBezTo>
                        <a:pt x="16923" y="14210"/>
                        <a:pt x="16954" y="14246"/>
                        <a:pt x="16988" y="14281"/>
                      </a:cubicBezTo>
                      <a:cubicBezTo>
                        <a:pt x="17161" y="14462"/>
                        <a:pt x="17280" y="14650"/>
                        <a:pt x="17280" y="14850"/>
                      </a:cubicBezTo>
                      <a:cubicBezTo>
                        <a:pt x="17280" y="15047"/>
                        <a:pt x="17161" y="15236"/>
                        <a:pt x="16988" y="154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8156"/>
                      </a:lnTo>
                      <a:cubicBezTo>
                        <a:pt x="9338" y="18201"/>
                        <a:pt x="10059" y="18225"/>
                        <a:pt x="10800" y="18225"/>
                      </a:cubicBezTo>
                      <a:cubicBezTo>
                        <a:pt x="11541" y="18225"/>
                        <a:pt x="12262" y="18201"/>
                        <a:pt x="12960" y="18156"/>
                      </a:cubicBezTo>
                      <a:cubicBezTo>
                        <a:pt x="12960" y="181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11542"/>
                      </a:lnTo>
                      <a:cubicBezTo>
                        <a:pt x="12262" y="11498"/>
                        <a:pt x="11541" y="11475"/>
                        <a:pt x="10800" y="11475"/>
                      </a:cubicBezTo>
                      <a:cubicBezTo>
                        <a:pt x="10059" y="11475"/>
                        <a:pt x="9338" y="11498"/>
                        <a:pt x="8640" y="11542"/>
                      </a:cubicBezTo>
                      <a:cubicBezTo>
                        <a:pt x="8640" y="11542"/>
                        <a:pt x="8640" y="2025"/>
                        <a:pt x="8640" y="2025"/>
                      </a:cubicBezTo>
                      <a:close/>
                      <a:moveTo>
                        <a:pt x="17280" y="121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12164"/>
                      </a:lnTo>
                      <a:cubicBezTo>
                        <a:pt x="1710" y="12781"/>
                        <a:pt x="0" y="13749"/>
                        <a:pt x="0" y="14850"/>
                      </a:cubicBezTo>
                      <a:cubicBezTo>
                        <a:pt x="0" y="15950"/>
                        <a:pt x="1710" y="16918"/>
                        <a:pt x="4320" y="175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17534"/>
                      </a:lnTo>
                      <a:cubicBezTo>
                        <a:pt x="19889" y="16918"/>
                        <a:pt x="21600" y="15950"/>
                        <a:pt x="21600" y="14850"/>
                      </a:cubicBezTo>
                      <a:cubicBezTo>
                        <a:pt x="21600" y="13749"/>
                        <a:pt x="19889" y="12781"/>
                        <a:pt x="17280" y="121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28"/>
            <p:cNvGrpSpPr/>
            <p:nvPr/>
          </p:nvGrpSpPr>
          <p:grpSpPr>
            <a:xfrm>
              <a:off x="1380152" y="1945966"/>
              <a:ext cx="634446" cy="634446"/>
              <a:chOff x="1253782" y="188507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38" name="Rounded Rectangle 4"/>
              <p:cNvSpPr/>
              <p:nvPr/>
            </p:nvSpPr>
            <p:spPr>
              <a:xfrm>
                <a:off x="1253782" y="188507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9" name="Group 80"/>
              <p:cNvGrpSpPr/>
              <p:nvPr/>
            </p:nvGrpSpPr>
            <p:grpSpPr>
              <a:xfrm>
                <a:off x="1551438" y="2110099"/>
                <a:ext cx="319088" cy="465138"/>
                <a:chOff x="3582988" y="3510757"/>
                <a:chExt cx="319088" cy="465138"/>
              </a:xfrm>
              <a:grpFill/>
            </p:grpSpPr>
            <p:sp>
              <p:nvSpPr>
                <p:cNvPr id="40" name="AutoShape 113"/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AutoShape 114"/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2" name="Group 31"/>
            <p:cNvGrpSpPr/>
            <p:nvPr/>
          </p:nvGrpSpPr>
          <p:grpSpPr>
            <a:xfrm>
              <a:off x="6564926" y="1945966"/>
              <a:ext cx="634446" cy="634446"/>
              <a:chOff x="6528170" y="188507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43" name="Rounded Rectangle 7"/>
              <p:cNvSpPr/>
              <p:nvPr/>
            </p:nvSpPr>
            <p:spPr>
              <a:xfrm>
                <a:off x="6528170" y="188507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4" name="Group 83"/>
              <p:cNvGrpSpPr/>
              <p:nvPr/>
            </p:nvGrpSpPr>
            <p:grpSpPr>
              <a:xfrm>
                <a:off x="6758963" y="2110099"/>
                <a:ext cx="465138" cy="464344"/>
                <a:chOff x="2581275" y="2582069"/>
                <a:chExt cx="465138" cy="464344"/>
              </a:xfrm>
              <a:grpFill/>
            </p:grpSpPr>
            <p:sp>
              <p:nvSpPr>
                <p:cNvPr id="45" name="AutoShape 128"/>
                <p:cNvSpPr>
                  <a:spLocks/>
                </p:cNvSpPr>
                <p:nvPr/>
              </p:nvSpPr>
              <p:spPr bwMode="auto">
                <a:xfrm>
                  <a:off x="2581275" y="2582069"/>
                  <a:ext cx="465138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AutoShape 129"/>
                <p:cNvSpPr>
                  <a:spLocks/>
                </p:cNvSpPr>
                <p:nvPr/>
              </p:nvSpPr>
              <p:spPr bwMode="auto">
                <a:xfrm>
                  <a:off x="2871788" y="2640013"/>
                  <a:ext cx="115888" cy="115888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7" name="Group 30"/>
            <p:cNvGrpSpPr/>
            <p:nvPr/>
          </p:nvGrpSpPr>
          <p:grpSpPr>
            <a:xfrm>
              <a:off x="1380152" y="4897830"/>
              <a:ext cx="634446" cy="634446"/>
              <a:chOff x="1253782" y="468422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48" name="Rounded Rectangle 6"/>
              <p:cNvSpPr/>
              <p:nvPr/>
            </p:nvSpPr>
            <p:spPr>
              <a:xfrm>
                <a:off x="1253782" y="468422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9" name="Group 86"/>
              <p:cNvGrpSpPr/>
              <p:nvPr/>
            </p:nvGrpSpPr>
            <p:grpSpPr>
              <a:xfrm>
                <a:off x="1485953" y="4909249"/>
                <a:ext cx="464344" cy="464344"/>
                <a:chOff x="4439444" y="1652588"/>
                <a:chExt cx="464344" cy="464344"/>
              </a:xfrm>
              <a:grpFill/>
            </p:grpSpPr>
            <p:sp>
              <p:nvSpPr>
                <p:cNvPr id="50" name="AutoShape 136"/>
                <p:cNvSpPr>
                  <a:spLocks/>
                </p:cNvSpPr>
                <p:nvPr/>
              </p:nvSpPr>
              <p:spPr bwMode="auto">
                <a:xfrm>
                  <a:off x="4686300" y="1710532"/>
                  <a:ext cx="152400" cy="1524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538" y="20579"/>
                      </a:moveTo>
                      <a:lnTo>
                        <a:pt x="19542" y="20579"/>
                      </a:lnTo>
                      <a:cubicBezTo>
                        <a:pt x="19546" y="21142"/>
                        <a:pt x="20004" y="21600"/>
                        <a:pt x="20571" y="21600"/>
                      </a:cubicBezTo>
                      <a:cubicBezTo>
                        <a:pt x="21137" y="21600"/>
                        <a:pt x="21599" y="21138"/>
                        <a:pt x="21599" y="20571"/>
                      </a:cubicBezTo>
                      <a:cubicBezTo>
                        <a:pt x="21599" y="20565"/>
                        <a:pt x="21595" y="20561"/>
                        <a:pt x="21595" y="20555"/>
                      </a:cubicBezTo>
                      <a:cubicBezTo>
                        <a:pt x="21583" y="9221"/>
                        <a:pt x="12411" y="41"/>
                        <a:pt x="1080" y="12"/>
                      </a:cubicBezTo>
                      <a:cubicBezTo>
                        <a:pt x="1064" y="10"/>
                        <a:pt x="1048" y="0"/>
                        <a:pt x="1028" y="0"/>
                      </a:cubicBezTo>
                      <a:cubicBezTo>
                        <a:pt x="458" y="0"/>
                        <a:pt x="0" y="461"/>
                        <a:pt x="0" y="1028"/>
                      </a:cubicBezTo>
                      <a:cubicBezTo>
                        <a:pt x="0" y="1594"/>
                        <a:pt x="458" y="2055"/>
                        <a:pt x="1024" y="2057"/>
                      </a:cubicBezTo>
                      <a:lnTo>
                        <a:pt x="1024" y="2065"/>
                      </a:lnTo>
                      <a:cubicBezTo>
                        <a:pt x="11233" y="2065"/>
                        <a:pt x="19538" y="10370"/>
                        <a:pt x="19538" y="2057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AutoShape 137"/>
                <p:cNvSpPr>
                  <a:spLocks/>
                </p:cNvSpPr>
                <p:nvPr/>
              </p:nvSpPr>
              <p:spPr bwMode="auto">
                <a:xfrm>
                  <a:off x="4439444" y="1652588"/>
                  <a:ext cx="464344" cy="464344"/>
                </a:xfrm>
                <a:custGeom>
                  <a:avLst/>
                  <a:gdLst>
                    <a:gd name="T0" fmla="+- 0 10819 195"/>
                    <a:gd name="T1" fmla="*/ T0 w 21248"/>
                    <a:gd name="T2" fmla="*/ 10800 h 21600"/>
                    <a:gd name="T3" fmla="+- 0 10819 195"/>
                    <a:gd name="T4" fmla="*/ T3 w 21248"/>
                    <a:gd name="T5" fmla="*/ 10800 h 21600"/>
                    <a:gd name="T6" fmla="+- 0 10819 195"/>
                    <a:gd name="T7" fmla="*/ T6 w 21248"/>
                    <a:gd name="T8" fmla="*/ 10800 h 21600"/>
                    <a:gd name="T9" fmla="+- 0 10819 195"/>
                    <a:gd name="T10" fmla="*/ T9 w 2124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48" h="21600">
                      <a:moveTo>
                        <a:pt x="19868" y="17133"/>
                      </a:moveTo>
                      <a:cubicBezTo>
                        <a:pt x="19766" y="17386"/>
                        <a:pt x="19525" y="17549"/>
                        <a:pt x="19255" y="17549"/>
                      </a:cubicBezTo>
                      <a:lnTo>
                        <a:pt x="19058" y="17549"/>
                      </a:lnTo>
                      <a:lnTo>
                        <a:pt x="3983" y="2226"/>
                      </a:lnTo>
                      <a:lnTo>
                        <a:pt x="3983" y="2025"/>
                      </a:lnTo>
                      <a:cubicBezTo>
                        <a:pt x="3983" y="1750"/>
                        <a:pt x="4144" y="1506"/>
                        <a:pt x="4393" y="1401"/>
                      </a:cubicBezTo>
                      <a:cubicBezTo>
                        <a:pt x="4475" y="1367"/>
                        <a:pt x="4560" y="1350"/>
                        <a:pt x="4647" y="1350"/>
                      </a:cubicBezTo>
                      <a:cubicBezTo>
                        <a:pt x="4824" y="1350"/>
                        <a:pt x="4991" y="1420"/>
                        <a:pt x="5116" y="1547"/>
                      </a:cubicBezTo>
                      <a:lnTo>
                        <a:pt x="19724" y="16397"/>
                      </a:lnTo>
                      <a:cubicBezTo>
                        <a:pt x="19915" y="16591"/>
                        <a:pt x="19972" y="16880"/>
                        <a:pt x="19868" y="17133"/>
                      </a:cubicBezTo>
                      <a:moveTo>
                        <a:pt x="10121" y="17549"/>
                      </a:moveTo>
                      <a:cubicBezTo>
                        <a:pt x="10017" y="17549"/>
                        <a:pt x="9922" y="17586"/>
                        <a:pt x="9824" y="17609"/>
                      </a:cubicBezTo>
                      <a:lnTo>
                        <a:pt x="3923" y="11612"/>
                      </a:lnTo>
                      <a:cubicBezTo>
                        <a:pt x="3946" y="11512"/>
                        <a:pt x="3982" y="11415"/>
                        <a:pt x="3982" y="11311"/>
                      </a:cubicBezTo>
                      <a:lnTo>
                        <a:pt x="3983" y="3180"/>
                      </a:lnTo>
                      <a:lnTo>
                        <a:pt x="18119" y="17549"/>
                      </a:lnTo>
                      <a:cubicBezTo>
                        <a:pt x="18119" y="17549"/>
                        <a:pt x="10121" y="17549"/>
                        <a:pt x="10121" y="17549"/>
                      </a:cubicBezTo>
                      <a:close/>
                      <a:moveTo>
                        <a:pt x="9182" y="17945"/>
                      </a:moveTo>
                      <a:lnTo>
                        <a:pt x="7109" y="20052"/>
                      </a:lnTo>
                      <a:cubicBezTo>
                        <a:pt x="6939" y="20224"/>
                        <a:pt x="6742" y="20249"/>
                        <a:pt x="6640" y="20249"/>
                      </a:cubicBezTo>
                      <a:cubicBezTo>
                        <a:pt x="6537" y="20249"/>
                        <a:pt x="6339" y="20224"/>
                        <a:pt x="6170" y="20052"/>
                      </a:cubicBezTo>
                      <a:lnTo>
                        <a:pt x="1522" y="15327"/>
                      </a:lnTo>
                      <a:cubicBezTo>
                        <a:pt x="1352" y="15154"/>
                        <a:pt x="1327" y="14953"/>
                        <a:pt x="1327" y="14850"/>
                      </a:cubicBezTo>
                      <a:cubicBezTo>
                        <a:pt x="1327" y="14745"/>
                        <a:pt x="1352" y="14544"/>
                        <a:pt x="1522" y="14373"/>
                      </a:cubicBezTo>
                      <a:lnTo>
                        <a:pt x="3593" y="12266"/>
                      </a:lnTo>
                      <a:cubicBezTo>
                        <a:pt x="3599" y="12260"/>
                        <a:pt x="3601" y="12251"/>
                        <a:pt x="3607" y="12245"/>
                      </a:cubicBezTo>
                      <a:lnTo>
                        <a:pt x="9202" y="17932"/>
                      </a:lnTo>
                      <a:cubicBezTo>
                        <a:pt x="9196" y="17937"/>
                        <a:pt x="9187" y="17939"/>
                        <a:pt x="9182" y="17945"/>
                      </a:cubicBezTo>
                      <a:moveTo>
                        <a:pt x="6056" y="593"/>
                      </a:moveTo>
                      <a:cubicBezTo>
                        <a:pt x="5675" y="205"/>
                        <a:pt x="5165" y="0"/>
                        <a:pt x="4647" y="0"/>
                      </a:cubicBezTo>
                      <a:cubicBezTo>
                        <a:pt x="4390" y="0"/>
                        <a:pt x="4132" y="49"/>
                        <a:pt x="3885" y="154"/>
                      </a:cubicBezTo>
                      <a:cubicBezTo>
                        <a:pt x="3141" y="467"/>
                        <a:pt x="2655" y="1205"/>
                        <a:pt x="2655" y="2025"/>
                      </a:cubicBezTo>
                      <a:lnTo>
                        <a:pt x="2654" y="11311"/>
                      </a:lnTo>
                      <a:lnTo>
                        <a:pt x="583" y="13418"/>
                      </a:lnTo>
                      <a:cubicBezTo>
                        <a:pt x="-195" y="14208"/>
                        <a:pt x="-195" y="15491"/>
                        <a:pt x="583" y="16281"/>
                      </a:cubicBezTo>
                      <a:lnTo>
                        <a:pt x="5231" y="21006"/>
                      </a:lnTo>
                      <a:cubicBezTo>
                        <a:pt x="5620" y="21402"/>
                        <a:pt x="6131" y="21599"/>
                        <a:pt x="6640" y="21599"/>
                      </a:cubicBezTo>
                      <a:cubicBezTo>
                        <a:pt x="7150" y="21599"/>
                        <a:pt x="7659" y="21402"/>
                        <a:pt x="8048" y="21006"/>
                      </a:cubicBezTo>
                      <a:lnTo>
                        <a:pt x="10121" y="18900"/>
                      </a:lnTo>
                      <a:lnTo>
                        <a:pt x="19255" y="18900"/>
                      </a:lnTo>
                      <a:cubicBezTo>
                        <a:pt x="20062" y="18900"/>
                        <a:pt x="20788" y="18407"/>
                        <a:pt x="21095" y="17650"/>
                      </a:cubicBezTo>
                      <a:cubicBezTo>
                        <a:pt x="21405" y="16893"/>
                        <a:pt x="21234" y="16022"/>
                        <a:pt x="20663" y="15443"/>
                      </a:cubicBezTo>
                      <a:cubicBezTo>
                        <a:pt x="20663" y="15443"/>
                        <a:pt x="6056" y="593"/>
                        <a:pt x="6056" y="5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AutoShape 138"/>
                <p:cNvSpPr>
                  <a:spLocks/>
                </p:cNvSpPr>
                <p:nvPr/>
              </p:nvSpPr>
              <p:spPr bwMode="auto">
                <a:xfrm>
                  <a:off x="4686300" y="1652588"/>
                  <a:ext cx="217488" cy="2174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37" y="2880"/>
                      </a:moveTo>
                      <a:lnTo>
                        <a:pt x="1437" y="2885"/>
                      </a:lnTo>
                      <a:cubicBezTo>
                        <a:pt x="10965" y="2885"/>
                        <a:pt x="18717" y="10637"/>
                        <a:pt x="18717" y="20165"/>
                      </a:cubicBezTo>
                      <a:lnTo>
                        <a:pt x="18720" y="20165"/>
                      </a:lnTo>
                      <a:cubicBezTo>
                        <a:pt x="18722" y="20959"/>
                        <a:pt x="19366" y="21600"/>
                        <a:pt x="20160" y="21600"/>
                      </a:cubicBezTo>
                      <a:cubicBezTo>
                        <a:pt x="20955" y="21600"/>
                        <a:pt x="21599" y="20956"/>
                        <a:pt x="21599" y="20160"/>
                      </a:cubicBezTo>
                      <a:cubicBezTo>
                        <a:pt x="21599" y="20155"/>
                        <a:pt x="21597" y="20152"/>
                        <a:pt x="21597" y="20148"/>
                      </a:cubicBezTo>
                      <a:cubicBezTo>
                        <a:pt x="21588" y="9034"/>
                        <a:pt x="12588" y="28"/>
                        <a:pt x="1476" y="8"/>
                      </a:cubicBezTo>
                      <a:cubicBezTo>
                        <a:pt x="1465" y="7"/>
                        <a:pt x="1454" y="0"/>
                        <a:pt x="1440" y="0"/>
                      </a:cubicBezTo>
                      <a:cubicBezTo>
                        <a:pt x="644" y="0"/>
                        <a:pt x="0" y="644"/>
                        <a:pt x="0" y="1440"/>
                      </a:cubicBezTo>
                      <a:cubicBezTo>
                        <a:pt x="0" y="2234"/>
                        <a:pt x="644" y="2878"/>
                        <a:pt x="1437" y="2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127829" y="1891869"/>
              <a:ext cx="3968171" cy="742640"/>
              <a:chOff x="2127829" y="1840656"/>
              <a:chExt cx="3968171" cy="742640"/>
            </a:xfrm>
          </p:grpSpPr>
          <p:sp>
            <p:nvSpPr>
              <p:cNvPr id="59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127829" y="3360228"/>
              <a:ext cx="3968171" cy="742640"/>
              <a:chOff x="2127829" y="1840656"/>
              <a:chExt cx="3968171" cy="742640"/>
            </a:xfrm>
          </p:grpSpPr>
          <p:sp>
            <p:nvSpPr>
              <p:cNvPr id="63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2127829" y="4828588"/>
              <a:ext cx="3968171" cy="742640"/>
              <a:chOff x="2127829" y="1840656"/>
              <a:chExt cx="3968171" cy="742640"/>
            </a:xfrm>
          </p:grpSpPr>
          <p:sp>
            <p:nvSpPr>
              <p:cNvPr id="66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7359505" y="1859103"/>
              <a:ext cx="3968171" cy="742640"/>
              <a:chOff x="2127829" y="1840656"/>
              <a:chExt cx="3968171" cy="742640"/>
            </a:xfrm>
          </p:grpSpPr>
          <p:sp>
            <p:nvSpPr>
              <p:cNvPr id="69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7359505" y="3327462"/>
              <a:ext cx="3968171" cy="742640"/>
              <a:chOff x="2127829" y="1840656"/>
              <a:chExt cx="3968171" cy="742640"/>
            </a:xfrm>
          </p:grpSpPr>
          <p:sp>
            <p:nvSpPr>
              <p:cNvPr id="72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7359505" y="4795822"/>
              <a:ext cx="3968171" cy="742640"/>
              <a:chOff x="2127829" y="1840656"/>
              <a:chExt cx="3968171" cy="742640"/>
            </a:xfrm>
          </p:grpSpPr>
          <p:sp>
            <p:nvSpPr>
              <p:cNvPr id="75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967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487266" y="2741486"/>
            <a:ext cx="9149197" cy="1737062"/>
            <a:chOff x="1487266" y="2741486"/>
            <a:chExt cx="9149197" cy="1737062"/>
          </a:xfrm>
        </p:grpSpPr>
        <p:grpSp>
          <p:nvGrpSpPr>
            <p:cNvPr id="77" name="Group 104"/>
            <p:cNvGrpSpPr/>
            <p:nvPr/>
          </p:nvGrpSpPr>
          <p:grpSpPr>
            <a:xfrm>
              <a:off x="5737865" y="2741486"/>
              <a:ext cx="648000" cy="648000"/>
              <a:chOff x="5286041" y="1769387"/>
              <a:chExt cx="1619915" cy="1619915"/>
            </a:xfrm>
          </p:grpSpPr>
          <p:sp>
            <p:nvSpPr>
              <p:cNvPr id="78" name="Oval 65"/>
              <p:cNvSpPr/>
              <p:nvPr/>
            </p:nvSpPr>
            <p:spPr>
              <a:xfrm>
                <a:off x="5286041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79" name="Group 70"/>
              <p:cNvGrpSpPr/>
              <p:nvPr/>
            </p:nvGrpSpPr>
            <p:grpSpPr>
              <a:xfrm>
                <a:off x="5754618" y="2290827"/>
                <a:ext cx="681009" cy="572931"/>
                <a:chOff x="5368132" y="2625725"/>
                <a:chExt cx="465138" cy="391319"/>
              </a:xfrm>
              <a:solidFill>
                <a:schemeClr val="accent3"/>
              </a:solidFill>
            </p:grpSpPr>
            <p:sp>
              <p:nvSpPr>
                <p:cNvPr id="80" name="AutoShape 120"/>
                <p:cNvSpPr>
                  <a:spLocks/>
                </p:cNvSpPr>
                <p:nvPr/>
              </p:nvSpPr>
              <p:spPr bwMode="auto">
                <a:xfrm>
                  <a:off x="5484813" y="2727325"/>
                  <a:ext cx="231775" cy="2317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AutoShape 121"/>
                <p:cNvSpPr>
                  <a:spLocks/>
                </p:cNvSpPr>
                <p:nvPr/>
              </p:nvSpPr>
              <p:spPr bwMode="auto">
                <a:xfrm>
                  <a:off x="5542757" y="2785269"/>
                  <a:ext cx="65088" cy="650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AutoShape 122"/>
                <p:cNvSpPr>
                  <a:spLocks/>
                </p:cNvSpPr>
                <p:nvPr/>
              </p:nvSpPr>
              <p:spPr bwMode="auto">
                <a:xfrm>
                  <a:off x="5368132" y="2625725"/>
                  <a:ext cx="465138" cy="39131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3" name="Group 103"/>
            <p:cNvGrpSpPr/>
            <p:nvPr/>
          </p:nvGrpSpPr>
          <p:grpSpPr>
            <a:xfrm>
              <a:off x="3612565" y="3830547"/>
              <a:ext cx="648000" cy="648000"/>
              <a:chOff x="3171077" y="1769386"/>
              <a:chExt cx="1619915" cy="1619915"/>
            </a:xfrm>
          </p:grpSpPr>
          <p:sp>
            <p:nvSpPr>
              <p:cNvPr id="84" name="Oval 67"/>
              <p:cNvSpPr/>
              <p:nvPr/>
            </p:nvSpPr>
            <p:spPr>
              <a:xfrm>
                <a:off x="3171077" y="1769386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5" name="Group 74"/>
              <p:cNvGrpSpPr/>
              <p:nvPr/>
            </p:nvGrpSpPr>
            <p:grpSpPr>
              <a:xfrm>
                <a:off x="3672013" y="2245786"/>
                <a:ext cx="618042" cy="618042"/>
                <a:chOff x="4439444" y="1652588"/>
                <a:chExt cx="464344" cy="464344"/>
              </a:xfrm>
              <a:solidFill>
                <a:schemeClr val="accent2"/>
              </a:solidFill>
            </p:grpSpPr>
            <p:sp>
              <p:nvSpPr>
                <p:cNvPr id="86" name="AutoShape 136"/>
                <p:cNvSpPr>
                  <a:spLocks/>
                </p:cNvSpPr>
                <p:nvPr/>
              </p:nvSpPr>
              <p:spPr bwMode="auto">
                <a:xfrm>
                  <a:off x="4686300" y="1710532"/>
                  <a:ext cx="152400" cy="1524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538" y="20579"/>
                      </a:moveTo>
                      <a:lnTo>
                        <a:pt x="19542" y="20579"/>
                      </a:lnTo>
                      <a:cubicBezTo>
                        <a:pt x="19546" y="21142"/>
                        <a:pt x="20004" y="21600"/>
                        <a:pt x="20571" y="21600"/>
                      </a:cubicBezTo>
                      <a:cubicBezTo>
                        <a:pt x="21137" y="21600"/>
                        <a:pt x="21599" y="21138"/>
                        <a:pt x="21599" y="20571"/>
                      </a:cubicBezTo>
                      <a:cubicBezTo>
                        <a:pt x="21599" y="20565"/>
                        <a:pt x="21595" y="20561"/>
                        <a:pt x="21595" y="20555"/>
                      </a:cubicBezTo>
                      <a:cubicBezTo>
                        <a:pt x="21583" y="9221"/>
                        <a:pt x="12411" y="41"/>
                        <a:pt x="1080" y="12"/>
                      </a:cubicBezTo>
                      <a:cubicBezTo>
                        <a:pt x="1064" y="10"/>
                        <a:pt x="1048" y="0"/>
                        <a:pt x="1028" y="0"/>
                      </a:cubicBezTo>
                      <a:cubicBezTo>
                        <a:pt x="458" y="0"/>
                        <a:pt x="0" y="461"/>
                        <a:pt x="0" y="1028"/>
                      </a:cubicBezTo>
                      <a:cubicBezTo>
                        <a:pt x="0" y="1594"/>
                        <a:pt x="458" y="2055"/>
                        <a:pt x="1024" y="2057"/>
                      </a:cubicBezTo>
                      <a:lnTo>
                        <a:pt x="1024" y="2065"/>
                      </a:lnTo>
                      <a:cubicBezTo>
                        <a:pt x="11233" y="2065"/>
                        <a:pt x="19538" y="10370"/>
                        <a:pt x="19538" y="2057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AutoShape 137"/>
                <p:cNvSpPr>
                  <a:spLocks/>
                </p:cNvSpPr>
                <p:nvPr/>
              </p:nvSpPr>
              <p:spPr bwMode="auto">
                <a:xfrm>
                  <a:off x="4439444" y="1652588"/>
                  <a:ext cx="464344" cy="464344"/>
                </a:xfrm>
                <a:custGeom>
                  <a:avLst/>
                  <a:gdLst>
                    <a:gd name="T0" fmla="+- 0 10819 195"/>
                    <a:gd name="T1" fmla="*/ T0 w 21248"/>
                    <a:gd name="T2" fmla="*/ 10800 h 21600"/>
                    <a:gd name="T3" fmla="+- 0 10819 195"/>
                    <a:gd name="T4" fmla="*/ T3 w 21248"/>
                    <a:gd name="T5" fmla="*/ 10800 h 21600"/>
                    <a:gd name="T6" fmla="+- 0 10819 195"/>
                    <a:gd name="T7" fmla="*/ T6 w 21248"/>
                    <a:gd name="T8" fmla="*/ 10800 h 21600"/>
                    <a:gd name="T9" fmla="+- 0 10819 195"/>
                    <a:gd name="T10" fmla="*/ T9 w 2124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48" h="21600">
                      <a:moveTo>
                        <a:pt x="19868" y="17133"/>
                      </a:moveTo>
                      <a:cubicBezTo>
                        <a:pt x="19766" y="17386"/>
                        <a:pt x="19525" y="17549"/>
                        <a:pt x="19255" y="17549"/>
                      </a:cubicBezTo>
                      <a:lnTo>
                        <a:pt x="19058" y="17549"/>
                      </a:lnTo>
                      <a:lnTo>
                        <a:pt x="3983" y="2226"/>
                      </a:lnTo>
                      <a:lnTo>
                        <a:pt x="3983" y="2025"/>
                      </a:lnTo>
                      <a:cubicBezTo>
                        <a:pt x="3983" y="1750"/>
                        <a:pt x="4144" y="1506"/>
                        <a:pt x="4393" y="1401"/>
                      </a:cubicBezTo>
                      <a:cubicBezTo>
                        <a:pt x="4475" y="1367"/>
                        <a:pt x="4560" y="1350"/>
                        <a:pt x="4647" y="1350"/>
                      </a:cubicBezTo>
                      <a:cubicBezTo>
                        <a:pt x="4824" y="1350"/>
                        <a:pt x="4991" y="1420"/>
                        <a:pt x="5116" y="1547"/>
                      </a:cubicBezTo>
                      <a:lnTo>
                        <a:pt x="19724" y="16397"/>
                      </a:lnTo>
                      <a:cubicBezTo>
                        <a:pt x="19915" y="16591"/>
                        <a:pt x="19972" y="16880"/>
                        <a:pt x="19868" y="17133"/>
                      </a:cubicBezTo>
                      <a:moveTo>
                        <a:pt x="10121" y="17549"/>
                      </a:moveTo>
                      <a:cubicBezTo>
                        <a:pt x="10017" y="17549"/>
                        <a:pt x="9922" y="17586"/>
                        <a:pt x="9824" y="17609"/>
                      </a:cubicBezTo>
                      <a:lnTo>
                        <a:pt x="3923" y="11612"/>
                      </a:lnTo>
                      <a:cubicBezTo>
                        <a:pt x="3946" y="11512"/>
                        <a:pt x="3982" y="11415"/>
                        <a:pt x="3982" y="11311"/>
                      </a:cubicBezTo>
                      <a:lnTo>
                        <a:pt x="3983" y="3180"/>
                      </a:lnTo>
                      <a:lnTo>
                        <a:pt x="18119" y="17549"/>
                      </a:lnTo>
                      <a:cubicBezTo>
                        <a:pt x="18119" y="17549"/>
                        <a:pt x="10121" y="17549"/>
                        <a:pt x="10121" y="17549"/>
                      </a:cubicBezTo>
                      <a:close/>
                      <a:moveTo>
                        <a:pt x="9182" y="17945"/>
                      </a:moveTo>
                      <a:lnTo>
                        <a:pt x="7109" y="20052"/>
                      </a:lnTo>
                      <a:cubicBezTo>
                        <a:pt x="6939" y="20224"/>
                        <a:pt x="6742" y="20249"/>
                        <a:pt x="6640" y="20249"/>
                      </a:cubicBezTo>
                      <a:cubicBezTo>
                        <a:pt x="6537" y="20249"/>
                        <a:pt x="6339" y="20224"/>
                        <a:pt x="6170" y="20052"/>
                      </a:cubicBezTo>
                      <a:lnTo>
                        <a:pt x="1522" y="15327"/>
                      </a:lnTo>
                      <a:cubicBezTo>
                        <a:pt x="1352" y="15154"/>
                        <a:pt x="1327" y="14953"/>
                        <a:pt x="1327" y="14850"/>
                      </a:cubicBezTo>
                      <a:cubicBezTo>
                        <a:pt x="1327" y="14745"/>
                        <a:pt x="1352" y="14544"/>
                        <a:pt x="1522" y="14373"/>
                      </a:cubicBezTo>
                      <a:lnTo>
                        <a:pt x="3593" y="12266"/>
                      </a:lnTo>
                      <a:cubicBezTo>
                        <a:pt x="3599" y="12260"/>
                        <a:pt x="3601" y="12251"/>
                        <a:pt x="3607" y="12245"/>
                      </a:cubicBezTo>
                      <a:lnTo>
                        <a:pt x="9202" y="17932"/>
                      </a:lnTo>
                      <a:cubicBezTo>
                        <a:pt x="9196" y="17937"/>
                        <a:pt x="9187" y="17939"/>
                        <a:pt x="9182" y="17945"/>
                      </a:cubicBezTo>
                      <a:moveTo>
                        <a:pt x="6056" y="593"/>
                      </a:moveTo>
                      <a:cubicBezTo>
                        <a:pt x="5675" y="205"/>
                        <a:pt x="5165" y="0"/>
                        <a:pt x="4647" y="0"/>
                      </a:cubicBezTo>
                      <a:cubicBezTo>
                        <a:pt x="4390" y="0"/>
                        <a:pt x="4132" y="49"/>
                        <a:pt x="3885" y="154"/>
                      </a:cubicBezTo>
                      <a:cubicBezTo>
                        <a:pt x="3141" y="467"/>
                        <a:pt x="2655" y="1205"/>
                        <a:pt x="2655" y="2025"/>
                      </a:cubicBezTo>
                      <a:lnTo>
                        <a:pt x="2654" y="11311"/>
                      </a:lnTo>
                      <a:lnTo>
                        <a:pt x="583" y="13418"/>
                      </a:lnTo>
                      <a:cubicBezTo>
                        <a:pt x="-195" y="14208"/>
                        <a:pt x="-195" y="15491"/>
                        <a:pt x="583" y="16281"/>
                      </a:cubicBezTo>
                      <a:lnTo>
                        <a:pt x="5231" y="21006"/>
                      </a:lnTo>
                      <a:cubicBezTo>
                        <a:pt x="5620" y="21402"/>
                        <a:pt x="6131" y="21599"/>
                        <a:pt x="6640" y="21599"/>
                      </a:cubicBezTo>
                      <a:cubicBezTo>
                        <a:pt x="7150" y="21599"/>
                        <a:pt x="7659" y="21402"/>
                        <a:pt x="8048" y="21006"/>
                      </a:cubicBezTo>
                      <a:lnTo>
                        <a:pt x="10121" y="18900"/>
                      </a:lnTo>
                      <a:lnTo>
                        <a:pt x="19255" y="18900"/>
                      </a:lnTo>
                      <a:cubicBezTo>
                        <a:pt x="20062" y="18900"/>
                        <a:pt x="20788" y="18407"/>
                        <a:pt x="21095" y="17650"/>
                      </a:cubicBezTo>
                      <a:cubicBezTo>
                        <a:pt x="21405" y="16893"/>
                        <a:pt x="21234" y="16022"/>
                        <a:pt x="20663" y="15443"/>
                      </a:cubicBezTo>
                      <a:cubicBezTo>
                        <a:pt x="20663" y="15443"/>
                        <a:pt x="6056" y="593"/>
                        <a:pt x="6056" y="5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AutoShape 138"/>
                <p:cNvSpPr>
                  <a:spLocks/>
                </p:cNvSpPr>
                <p:nvPr/>
              </p:nvSpPr>
              <p:spPr bwMode="auto">
                <a:xfrm>
                  <a:off x="4686300" y="1652588"/>
                  <a:ext cx="217488" cy="2174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37" y="2880"/>
                      </a:moveTo>
                      <a:lnTo>
                        <a:pt x="1437" y="2885"/>
                      </a:lnTo>
                      <a:cubicBezTo>
                        <a:pt x="10965" y="2885"/>
                        <a:pt x="18717" y="10637"/>
                        <a:pt x="18717" y="20165"/>
                      </a:cubicBezTo>
                      <a:lnTo>
                        <a:pt x="18720" y="20165"/>
                      </a:lnTo>
                      <a:cubicBezTo>
                        <a:pt x="18722" y="20959"/>
                        <a:pt x="19366" y="21600"/>
                        <a:pt x="20160" y="21600"/>
                      </a:cubicBezTo>
                      <a:cubicBezTo>
                        <a:pt x="20955" y="21600"/>
                        <a:pt x="21599" y="20956"/>
                        <a:pt x="21599" y="20160"/>
                      </a:cubicBezTo>
                      <a:cubicBezTo>
                        <a:pt x="21599" y="20155"/>
                        <a:pt x="21597" y="20152"/>
                        <a:pt x="21597" y="20148"/>
                      </a:cubicBezTo>
                      <a:cubicBezTo>
                        <a:pt x="21588" y="9034"/>
                        <a:pt x="12588" y="28"/>
                        <a:pt x="1476" y="8"/>
                      </a:cubicBezTo>
                      <a:cubicBezTo>
                        <a:pt x="1465" y="7"/>
                        <a:pt x="1454" y="0"/>
                        <a:pt x="1440" y="0"/>
                      </a:cubicBezTo>
                      <a:cubicBezTo>
                        <a:pt x="644" y="0"/>
                        <a:pt x="0" y="644"/>
                        <a:pt x="0" y="1440"/>
                      </a:cubicBezTo>
                      <a:cubicBezTo>
                        <a:pt x="0" y="2234"/>
                        <a:pt x="644" y="2878"/>
                        <a:pt x="1437" y="288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Group 105"/>
            <p:cNvGrpSpPr/>
            <p:nvPr/>
          </p:nvGrpSpPr>
          <p:grpSpPr>
            <a:xfrm>
              <a:off x="7863164" y="3830548"/>
              <a:ext cx="648000" cy="648000"/>
              <a:chOff x="7401005" y="1769387"/>
              <a:chExt cx="1619915" cy="1619915"/>
            </a:xfrm>
          </p:grpSpPr>
          <p:sp>
            <p:nvSpPr>
              <p:cNvPr id="90" name="Oval 66"/>
              <p:cNvSpPr/>
              <p:nvPr/>
            </p:nvSpPr>
            <p:spPr>
              <a:xfrm>
                <a:off x="7401005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1" name="Group 78"/>
              <p:cNvGrpSpPr/>
              <p:nvPr/>
            </p:nvGrpSpPr>
            <p:grpSpPr>
              <a:xfrm>
                <a:off x="7930034" y="2313880"/>
                <a:ext cx="561856" cy="562817"/>
                <a:chOff x="9145588" y="4435475"/>
                <a:chExt cx="464344" cy="465138"/>
              </a:xfrm>
              <a:solidFill>
                <a:schemeClr val="accent4"/>
              </a:solidFill>
            </p:grpSpPr>
            <p:sp>
              <p:nvSpPr>
                <p:cNvPr id="92" name="AutoShape 7"/>
                <p:cNvSpPr>
                  <a:spLocks/>
                </p:cNvSpPr>
                <p:nvPr/>
              </p:nvSpPr>
              <p:spPr bwMode="auto">
                <a:xfrm>
                  <a:off x="9145588" y="4435475"/>
                  <a:ext cx="464344" cy="465138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AutoShape 8"/>
                <p:cNvSpPr>
                  <a:spLocks/>
                </p:cNvSpPr>
                <p:nvPr/>
              </p:nvSpPr>
              <p:spPr bwMode="auto">
                <a:xfrm>
                  <a:off x="9348788" y="4638675"/>
                  <a:ext cx="57944" cy="57944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AutoShape 9"/>
                <p:cNvSpPr>
                  <a:spLocks/>
                </p:cNvSpPr>
                <p:nvPr/>
              </p:nvSpPr>
              <p:spPr bwMode="auto">
                <a:xfrm>
                  <a:off x="9290050" y="4580732"/>
                  <a:ext cx="174625" cy="174625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AutoShape 10"/>
                <p:cNvSpPr>
                  <a:spLocks/>
                </p:cNvSpPr>
                <p:nvPr/>
              </p:nvSpPr>
              <p:spPr bwMode="auto">
                <a:xfrm>
                  <a:off x="9406732" y="4696619"/>
                  <a:ext cx="72231" cy="74613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AutoShape 11"/>
                <p:cNvSpPr>
                  <a:spLocks/>
                </p:cNvSpPr>
                <p:nvPr/>
              </p:nvSpPr>
              <p:spPr bwMode="auto">
                <a:xfrm>
                  <a:off x="9435307" y="4725988"/>
                  <a:ext cx="103981" cy="106363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AutoShape 12"/>
                <p:cNvSpPr>
                  <a:spLocks/>
                </p:cNvSpPr>
                <p:nvPr/>
              </p:nvSpPr>
              <p:spPr bwMode="auto">
                <a:xfrm>
                  <a:off x="9421019" y="4711700"/>
                  <a:ext cx="88106" cy="89694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8" name="AutoShape 13"/>
                <p:cNvSpPr>
                  <a:spLocks/>
                </p:cNvSpPr>
                <p:nvPr/>
              </p:nvSpPr>
              <p:spPr bwMode="auto">
                <a:xfrm>
                  <a:off x="9275763" y="4566444"/>
                  <a:ext cx="73025" cy="73819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AutoShape 14"/>
                <p:cNvSpPr>
                  <a:spLocks/>
                </p:cNvSpPr>
                <p:nvPr/>
              </p:nvSpPr>
              <p:spPr bwMode="auto">
                <a:xfrm>
                  <a:off x="9217819" y="4508500"/>
                  <a:ext cx="103981" cy="105569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AutoShape 15"/>
                <p:cNvSpPr>
                  <a:spLocks/>
                </p:cNvSpPr>
                <p:nvPr/>
              </p:nvSpPr>
              <p:spPr bwMode="auto">
                <a:xfrm>
                  <a:off x="9247188" y="4537075"/>
                  <a:ext cx="88107" cy="90488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Group 102"/>
            <p:cNvGrpSpPr/>
            <p:nvPr/>
          </p:nvGrpSpPr>
          <p:grpSpPr>
            <a:xfrm>
              <a:off x="1487266" y="2798582"/>
              <a:ext cx="648000" cy="648000"/>
              <a:chOff x="1056113" y="1769387"/>
              <a:chExt cx="1619915" cy="1619915"/>
            </a:xfrm>
            <a:solidFill>
              <a:srgbClr val="00B0F0"/>
            </a:solidFill>
          </p:grpSpPr>
          <p:sp>
            <p:nvSpPr>
              <p:cNvPr id="102" name="Oval 68"/>
              <p:cNvSpPr/>
              <p:nvPr/>
            </p:nvSpPr>
            <p:spPr>
              <a:xfrm>
                <a:off x="1056113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03" name="Group 88"/>
              <p:cNvGrpSpPr/>
              <p:nvPr/>
            </p:nvGrpSpPr>
            <p:grpSpPr>
              <a:xfrm>
                <a:off x="1557049" y="2272825"/>
                <a:ext cx="618042" cy="618042"/>
                <a:chOff x="4439443" y="2582069"/>
                <a:chExt cx="464344" cy="464344"/>
              </a:xfrm>
              <a:grpFill/>
            </p:grpSpPr>
            <p:sp>
              <p:nvSpPr>
                <p:cNvPr id="104" name="AutoShape 123"/>
                <p:cNvSpPr>
                  <a:spLocks/>
                </p:cNvSpPr>
                <p:nvPr/>
              </p:nvSpPr>
              <p:spPr bwMode="auto">
                <a:xfrm>
                  <a:off x="4439443" y="258206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180" y="12132"/>
                      </a:moveTo>
                      <a:cubicBezTo>
                        <a:pt x="17710" y="12226"/>
                        <a:pt x="17327" y="12561"/>
                        <a:pt x="17170" y="13012"/>
                      </a:cubicBezTo>
                      <a:cubicBezTo>
                        <a:pt x="17083" y="13261"/>
                        <a:pt x="16981" y="13503"/>
                        <a:pt x="16868" y="13738"/>
                      </a:cubicBezTo>
                      <a:cubicBezTo>
                        <a:pt x="16658" y="14169"/>
                        <a:pt x="16694" y="14677"/>
                        <a:pt x="16959" y="15075"/>
                      </a:cubicBezTo>
                      <a:lnTo>
                        <a:pt x="18131" y="16833"/>
                      </a:lnTo>
                      <a:lnTo>
                        <a:pt x="16832" y="18132"/>
                      </a:lnTo>
                      <a:lnTo>
                        <a:pt x="15075" y="16960"/>
                      </a:lnTo>
                      <a:cubicBezTo>
                        <a:pt x="14850" y="16810"/>
                        <a:pt x="14589" y="16733"/>
                        <a:pt x="14326" y="16733"/>
                      </a:cubicBezTo>
                      <a:cubicBezTo>
                        <a:pt x="14126" y="16733"/>
                        <a:pt x="13924" y="16778"/>
                        <a:pt x="13738" y="16868"/>
                      </a:cubicBezTo>
                      <a:cubicBezTo>
                        <a:pt x="13504" y="16981"/>
                        <a:pt x="13262" y="17083"/>
                        <a:pt x="13012" y="17170"/>
                      </a:cubicBezTo>
                      <a:cubicBezTo>
                        <a:pt x="12561" y="17327"/>
                        <a:pt x="12226" y="17712"/>
                        <a:pt x="12133" y="18180"/>
                      </a:cubicBezTo>
                      <a:lnTo>
                        <a:pt x="11717" y="20249"/>
                      </a:lnTo>
                      <a:lnTo>
                        <a:pt x="9881" y="20249"/>
                      </a:lnTo>
                      <a:lnTo>
                        <a:pt x="9467" y="18180"/>
                      </a:lnTo>
                      <a:cubicBezTo>
                        <a:pt x="9373" y="17712"/>
                        <a:pt x="9039" y="17327"/>
                        <a:pt x="8588" y="17170"/>
                      </a:cubicBezTo>
                      <a:cubicBezTo>
                        <a:pt x="8339" y="17083"/>
                        <a:pt x="8096" y="16983"/>
                        <a:pt x="7861" y="16869"/>
                      </a:cubicBezTo>
                      <a:cubicBezTo>
                        <a:pt x="7675" y="16778"/>
                        <a:pt x="7474" y="16733"/>
                        <a:pt x="7273" y="16733"/>
                      </a:cubicBezTo>
                      <a:cubicBezTo>
                        <a:pt x="7011" y="16733"/>
                        <a:pt x="6750" y="16810"/>
                        <a:pt x="6525" y="16960"/>
                      </a:cubicBezTo>
                      <a:lnTo>
                        <a:pt x="4767" y="18132"/>
                      </a:lnTo>
                      <a:lnTo>
                        <a:pt x="3468" y="16833"/>
                      </a:lnTo>
                      <a:lnTo>
                        <a:pt x="4639" y="15075"/>
                      </a:lnTo>
                      <a:cubicBezTo>
                        <a:pt x="4904" y="14677"/>
                        <a:pt x="4939" y="14169"/>
                        <a:pt x="4732" y="13738"/>
                      </a:cubicBezTo>
                      <a:cubicBezTo>
                        <a:pt x="4618" y="13504"/>
                        <a:pt x="4516" y="13263"/>
                        <a:pt x="4429" y="13013"/>
                      </a:cubicBezTo>
                      <a:cubicBezTo>
                        <a:pt x="4273" y="12561"/>
                        <a:pt x="3888" y="12227"/>
                        <a:pt x="3419" y="12133"/>
                      </a:cubicBezTo>
                      <a:lnTo>
                        <a:pt x="1350" y="11718"/>
                      </a:lnTo>
                      <a:lnTo>
                        <a:pt x="1349" y="9882"/>
                      </a:lnTo>
                      <a:lnTo>
                        <a:pt x="3419" y="9468"/>
                      </a:lnTo>
                      <a:cubicBezTo>
                        <a:pt x="3888" y="9374"/>
                        <a:pt x="4273" y="9039"/>
                        <a:pt x="4429" y="8588"/>
                      </a:cubicBezTo>
                      <a:cubicBezTo>
                        <a:pt x="4516" y="8338"/>
                        <a:pt x="4617" y="8096"/>
                        <a:pt x="4731" y="7862"/>
                      </a:cubicBezTo>
                      <a:cubicBezTo>
                        <a:pt x="4940" y="7431"/>
                        <a:pt x="4905" y="6923"/>
                        <a:pt x="4639" y="6524"/>
                      </a:cubicBezTo>
                      <a:lnTo>
                        <a:pt x="3468" y="4767"/>
                      </a:lnTo>
                      <a:lnTo>
                        <a:pt x="4767" y="3468"/>
                      </a:lnTo>
                      <a:lnTo>
                        <a:pt x="6525" y="4639"/>
                      </a:lnTo>
                      <a:cubicBezTo>
                        <a:pt x="6750" y="4790"/>
                        <a:pt x="7011" y="4866"/>
                        <a:pt x="7273" y="4866"/>
                      </a:cubicBezTo>
                      <a:cubicBezTo>
                        <a:pt x="7474" y="4866"/>
                        <a:pt x="7674" y="4822"/>
                        <a:pt x="7861" y="4732"/>
                      </a:cubicBezTo>
                      <a:cubicBezTo>
                        <a:pt x="8095" y="4619"/>
                        <a:pt x="8337" y="4517"/>
                        <a:pt x="8586" y="4430"/>
                      </a:cubicBezTo>
                      <a:cubicBezTo>
                        <a:pt x="9039" y="4272"/>
                        <a:pt x="9373" y="3888"/>
                        <a:pt x="9467" y="3420"/>
                      </a:cubicBezTo>
                      <a:lnTo>
                        <a:pt x="9881" y="1350"/>
                      </a:lnTo>
                      <a:lnTo>
                        <a:pt x="11717" y="1350"/>
                      </a:lnTo>
                      <a:lnTo>
                        <a:pt x="12131" y="3420"/>
                      </a:lnTo>
                      <a:cubicBezTo>
                        <a:pt x="12225" y="3888"/>
                        <a:pt x="12560" y="4272"/>
                        <a:pt x="13012" y="4430"/>
                      </a:cubicBezTo>
                      <a:cubicBezTo>
                        <a:pt x="13261" y="4517"/>
                        <a:pt x="13502" y="4617"/>
                        <a:pt x="13737" y="4731"/>
                      </a:cubicBezTo>
                      <a:cubicBezTo>
                        <a:pt x="13924" y="4822"/>
                        <a:pt x="14125" y="4866"/>
                        <a:pt x="14326" y="4866"/>
                      </a:cubicBezTo>
                      <a:cubicBezTo>
                        <a:pt x="14589" y="4866"/>
                        <a:pt x="14850" y="4790"/>
                        <a:pt x="15075" y="4639"/>
                      </a:cubicBezTo>
                      <a:lnTo>
                        <a:pt x="16832" y="3468"/>
                      </a:lnTo>
                      <a:lnTo>
                        <a:pt x="18131" y="4767"/>
                      </a:lnTo>
                      <a:lnTo>
                        <a:pt x="16959" y="6524"/>
                      </a:lnTo>
                      <a:cubicBezTo>
                        <a:pt x="16694" y="6923"/>
                        <a:pt x="16660" y="7431"/>
                        <a:pt x="16867" y="7861"/>
                      </a:cubicBezTo>
                      <a:cubicBezTo>
                        <a:pt x="16980" y="8096"/>
                        <a:pt x="17083" y="8337"/>
                        <a:pt x="17170" y="8587"/>
                      </a:cubicBezTo>
                      <a:cubicBezTo>
                        <a:pt x="17327" y="9039"/>
                        <a:pt x="17710" y="9373"/>
                        <a:pt x="18180" y="9467"/>
                      </a:cubicBezTo>
                      <a:lnTo>
                        <a:pt x="20248" y="9882"/>
                      </a:lnTo>
                      <a:lnTo>
                        <a:pt x="20250" y="11718"/>
                      </a:lnTo>
                      <a:cubicBezTo>
                        <a:pt x="20250" y="11718"/>
                        <a:pt x="18180" y="12132"/>
                        <a:pt x="18180" y="12132"/>
                      </a:cubicBezTo>
                      <a:close/>
                      <a:moveTo>
                        <a:pt x="20513" y="8558"/>
                      </a:moveTo>
                      <a:lnTo>
                        <a:pt x="18445" y="8143"/>
                      </a:lnTo>
                      <a:cubicBezTo>
                        <a:pt x="18341" y="7844"/>
                        <a:pt x="18218" y="7554"/>
                        <a:pt x="18082" y="7273"/>
                      </a:cubicBezTo>
                      <a:lnTo>
                        <a:pt x="19254" y="5516"/>
                      </a:lnTo>
                      <a:cubicBezTo>
                        <a:pt x="19611" y="4980"/>
                        <a:pt x="19540" y="4268"/>
                        <a:pt x="19085" y="3813"/>
                      </a:cubicBezTo>
                      <a:lnTo>
                        <a:pt x="17787" y="2514"/>
                      </a:lnTo>
                      <a:cubicBezTo>
                        <a:pt x="17526" y="2253"/>
                        <a:pt x="17181" y="2118"/>
                        <a:pt x="16831" y="2118"/>
                      </a:cubicBezTo>
                      <a:cubicBezTo>
                        <a:pt x="16573" y="2118"/>
                        <a:pt x="16312" y="2193"/>
                        <a:pt x="16084" y="2345"/>
                      </a:cubicBezTo>
                      <a:lnTo>
                        <a:pt x="14326" y="3516"/>
                      </a:lnTo>
                      <a:cubicBezTo>
                        <a:pt x="14044" y="3380"/>
                        <a:pt x="13754" y="3258"/>
                        <a:pt x="13455" y="3155"/>
                      </a:cubicBezTo>
                      <a:lnTo>
                        <a:pt x="13041" y="1085"/>
                      </a:lnTo>
                      <a:cubicBezTo>
                        <a:pt x="12916" y="454"/>
                        <a:pt x="12361" y="0"/>
                        <a:pt x="11717" y="0"/>
                      </a:cubicBezTo>
                      <a:lnTo>
                        <a:pt x="9881" y="0"/>
                      </a:lnTo>
                      <a:cubicBezTo>
                        <a:pt x="9238" y="0"/>
                        <a:pt x="8684" y="454"/>
                        <a:pt x="8557" y="1085"/>
                      </a:cubicBezTo>
                      <a:lnTo>
                        <a:pt x="8143" y="3155"/>
                      </a:lnTo>
                      <a:cubicBezTo>
                        <a:pt x="7843" y="3258"/>
                        <a:pt x="7554" y="3381"/>
                        <a:pt x="7273" y="3516"/>
                      </a:cubicBezTo>
                      <a:lnTo>
                        <a:pt x="5516" y="2345"/>
                      </a:lnTo>
                      <a:cubicBezTo>
                        <a:pt x="5287" y="2193"/>
                        <a:pt x="5026" y="2118"/>
                        <a:pt x="4767" y="2118"/>
                      </a:cubicBezTo>
                      <a:cubicBezTo>
                        <a:pt x="4419" y="2118"/>
                        <a:pt x="4073" y="2253"/>
                        <a:pt x="3812" y="2514"/>
                      </a:cubicBezTo>
                      <a:lnTo>
                        <a:pt x="2514" y="3813"/>
                      </a:lnTo>
                      <a:cubicBezTo>
                        <a:pt x="2059" y="4268"/>
                        <a:pt x="1988" y="4980"/>
                        <a:pt x="2345" y="5516"/>
                      </a:cubicBezTo>
                      <a:lnTo>
                        <a:pt x="3516" y="7273"/>
                      </a:lnTo>
                      <a:cubicBezTo>
                        <a:pt x="3380" y="7555"/>
                        <a:pt x="3258" y="7844"/>
                        <a:pt x="3154" y="8144"/>
                      </a:cubicBezTo>
                      <a:lnTo>
                        <a:pt x="1085" y="8558"/>
                      </a:lnTo>
                      <a:cubicBezTo>
                        <a:pt x="454" y="8684"/>
                        <a:pt x="0" y="9238"/>
                        <a:pt x="0" y="9882"/>
                      </a:cubicBezTo>
                      <a:lnTo>
                        <a:pt x="0" y="11718"/>
                      </a:lnTo>
                      <a:cubicBezTo>
                        <a:pt x="0" y="12361"/>
                        <a:pt x="454" y="12916"/>
                        <a:pt x="1085" y="13042"/>
                      </a:cubicBezTo>
                      <a:lnTo>
                        <a:pt x="3154" y="13456"/>
                      </a:lnTo>
                      <a:cubicBezTo>
                        <a:pt x="3258" y="13755"/>
                        <a:pt x="3380" y="14046"/>
                        <a:pt x="3516" y="14326"/>
                      </a:cubicBezTo>
                      <a:lnTo>
                        <a:pt x="2345" y="16083"/>
                      </a:lnTo>
                      <a:cubicBezTo>
                        <a:pt x="1988" y="16619"/>
                        <a:pt x="2059" y="17332"/>
                        <a:pt x="2514" y="17787"/>
                      </a:cubicBezTo>
                      <a:lnTo>
                        <a:pt x="3812" y="19086"/>
                      </a:lnTo>
                      <a:cubicBezTo>
                        <a:pt x="4073" y="19346"/>
                        <a:pt x="4419" y="19482"/>
                        <a:pt x="4767" y="19482"/>
                      </a:cubicBezTo>
                      <a:cubicBezTo>
                        <a:pt x="5026" y="19482"/>
                        <a:pt x="5287" y="19406"/>
                        <a:pt x="5516" y="19254"/>
                      </a:cubicBezTo>
                      <a:lnTo>
                        <a:pt x="7273" y="18083"/>
                      </a:lnTo>
                      <a:cubicBezTo>
                        <a:pt x="7554" y="18220"/>
                        <a:pt x="7843" y="18341"/>
                        <a:pt x="8143" y="18445"/>
                      </a:cubicBezTo>
                      <a:lnTo>
                        <a:pt x="8557" y="20514"/>
                      </a:lnTo>
                      <a:cubicBezTo>
                        <a:pt x="8684" y="21146"/>
                        <a:pt x="9238" y="21599"/>
                        <a:pt x="9881" y="21599"/>
                      </a:cubicBezTo>
                      <a:lnTo>
                        <a:pt x="11717" y="21599"/>
                      </a:lnTo>
                      <a:cubicBezTo>
                        <a:pt x="12361" y="21599"/>
                        <a:pt x="12916" y="21146"/>
                        <a:pt x="13041" y="20514"/>
                      </a:cubicBezTo>
                      <a:lnTo>
                        <a:pt x="13456" y="18445"/>
                      </a:lnTo>
                      <a:cubicBezTo>
                        <a:pt x="13755" y="18341"/>
                        <a:pt x="14046" y="18219"/>
                        <a:pt x="14326" y="18083"/>
                      </a:cubicBezTo>
                      <a:lnTo>
                        <a:pt x="16084" y="19254"/>
                      </a:lnTo>
                      <a:cubicBezTo>
                        <a:pt x="16312" y="19406"/>
                        <a:pt x="16573" y="19482"/>
                        <a:pt x="16831" y="19482"/>
                      </a:cubicBezTo>
                      <a:cubicBezTo>
                        <a:pt x="17181" y="19482"/>
                        <a:pt x="17526" y="19346"/>
                        <a:pt x="17787" y="19086"/>
                      </a:cubicBezTo>
                      <a:lnTo>
                        <a:pt x="19085" y="17787"/>
                      </a:lnTo>
                      <a:cubicBezTo>
                        <a:pt x="19540" y="17332"/>
                        <a:pt x="19611" y="16619"/>
                        <a:pt x="19254" y="16083"/>
                      </a:cubicBezTo>
                      <a:lnTo>
                        <a:pt x="18082" y="14326"/>
                      </a:lnTo>
                      <a:cubicBezTo>
                        <a:pt x="18219" y="14045"/>
                        <a:pt x="18341" y="13755"/>
                        <a:pt x="18445" y="13456"/>
                      </a:cubicBezTo>
                      <a:lnTo>
                        <a:pt x="20513" y="13042"/>
                      </a:lnTo>
                      <a:cubicBezTo>
                        <a:pt x="21145" y="12916"/>
                        <a:pt x="21599" y="12361"/>
                        <a:pt x="21599" y="11718"/>
                      </a:cubicBezTo>
                      <a:lnTo>
                        <a:pt x="21599" y="9882"/>
                      </a:lnTo>
                      <a:cubicBezTo>
                        <a:pt x="21599" y="9238"/>
                        <a:pt x="21145" y="8684"/>
                        <a:pt x="20513" y="855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AutoShape 124"/>
                <p:cNvSpPr>
                  <a:spLocks/>
                </p:cNvSpPr>
                <p:nvPr/>
              </p:nvSpPr>
              <p:spPr bwMode="auto">
                <a:xfrm>
                  <a:off x="4570413" y="2712244"/>
                  <a:ext cx="203200" cy="2032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0250"/>
                      </a:moveTo>
                      <a:cubicBezTo>
                        <a:pt x="5580" y="20250"/>
                        <a:pt x="1350" y="16017"/>
                        <a:pt x="1350" y="10800"/>
                      </a:cubicBezTo>
                      <a:cubicBezTo>
                        <a:pt x="1350" y="5582"/>
                        <a:pt x="5580" y="1349"/>
                        <a:pt x="10800" y="1349"/>
                      </a:cubicBezTo>
                      <a:cubicBezTo>
                        <a:pt x="16016" y="1349"/>
                        <a:pt x="20250" y="5582"/>
                        <a:pt x="20250" y="10800"/>
                      </a:cubicBezTo>
                      <a:cubicBezTo>
                        <a:pt x="20250" y="16017"/>
                        <a:pt x="16016" y="20250"/>
                        <a:pt x="10800" y="20250"/>
                      </a:cubicBezTo>
                      <a:moveTo>
                        <a:pt x="10800" y="0"/>
                      </a:moveTo>
                      <a:cubicBezTo>
                        <a:pt x="4836" y="0"/>
                        <a:pt x="0" y="4836"/>
                        <a:pt x="0" y="10800"/>
                      </a:cubicBezTo>
                      <a:cubicBezTo>
                        <a:pt x="0" y="16763"/>
                        <a:pt x="4836" y="21600"/>
                        <a:pt x="10800" y="21600"/>
                      </a:cubicBezTo>
                      <a:cubicBezTo>
                        <a:pt x="16763" y="21600"/>
                        <a:pt x="21599" y="16763"/>
                        <a:pt x="21599" y="10800"/>
                      </a:cubicBezTo>
                      <a:cubicBezTo>
                        <a:pt x="21599" y="4836"/>
                        <a:pt x="16763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AutoShape 125"/>
                <p:cNvSpPr>
                  <a:spLocks/>
                </p:cNvSpPr>
                <p:nvPr/>
              </p:nvSpPr>
              <p:spPr bwMode="auto">
                <a:xfrm>
                  <a:off x="4613275" y="2755900"/>
                  <a:ext cx="116682" cy="1166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8900"/>
                      </a:moveTo>
                      <a:cubicBezTo>
                        <a:pt x="6328" y="18900"/>
                        <a:pt x="2699" y="15271"/>
                        <a:pt x="2699" y="10800"/>
                      </a:cubicBezTo>
                      <a:cubicBezTo>
                        <a:pt x="2699" y="6329"/>
                        <a:pt x="6328" y="2700"/>
                        <a:pt x="10800" y="2700"/>
                      </a:cubicBezTo>
                      <a:cubicBezTo>
                        <a:pt x="15271" y="2700"/>
                        <a:pt x="18899" y="6329"/>
                        <a:pt x="18899" y="10800"/>
                      </a:cubicBezTo>
                      <a:cubicBezTo>
                        <a:pt x="18899" y="15271"/>
                        <a:pt x="15271" y="18900"/>
                        <a:pt x="10800" y="18900"/>
                      </a:cubicBezTo>
                      <a:moveTo>
                        <a:pt x="10800" y="0"/>
                      </a:moveTo>
                      <a:cubicBezTo>
                        <a:pt x="4830" y="0"/>
                        <a:pt x="0" y="4833"/>
                        <a:pt x="0" y="10800"/>
                      </a:cubicBezTo>
                      <a:cubicBezTo>
                        <a:pt x="0" y="16766"/>
                        <a:pt x="4830" y="21599"/>
                        <a:pt x="10800" y="21599"/>
                      </a:cubicBezTo>
                      <a:cubicBezTo>
                        <a:pt x="16764" y="21599"/>
                        <a:pt x="21600" y="16766"/>
                        <a:pt x="21600" y="10800"/>
                      </a:cubicBezTo>
                      <a:cubicBezTo>
                        <a:pt x="21600" y="4833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7" name="Group 106"/>
            <p:cNvGrpSpPr/>
            <p:nvPr/>
          </p:nvGrpSpPr>
          <p:grpSpPr>
            <a:xfrm>
              <a:off x="9988463" y="2741486"/>
              <a:ext cx="648000" cy="648000"/>
              <a:chOff x="9515969" y="1769387"/>
              <a:chExt cx="1619915" cy="1619915"/>
            </a:xfrm>
          </p:grpSpPr>
          <p:sp>
            <p:nvSpPr>
              <p:cNvPr id="108" name="Oval 69"/>
              <p:cNvSpPr/>
              <p:nvPr/>
            </p:nvSpPr>
            <p:spPr>
              <a:xfrm>
                <a:off x="9515969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09" name="Group 92"/>
              <p:cNvGrpSpPr/>
              <p:nvPr/>
            </p:nvGrpSpPr>
            <p:grpSpPr>
              <a:xfrm>
                <a:off x="10044998" y="2300063"/>
                <a:ext cx="561856" cy="562817"/>
                <a:chOff x="7287419" y="3505994"/>
                <a:chExt cx="464344" cy="465138"/>
              </a:xfrm>
              <a:solidFill>
                <a:schemeClr val="accent5"/>
              </a:solidFill>
            </p:grpSpPr>
            <p:sp>
              <p:nvSpPr>
                <p:cNvPr id="110" name="AutoShape 37"/>
                <p:cNvSpPr>
                  <a:spLocks/>
                </p:cNvSpPr>
                <p:nvPr/>
              </p:nvSpPr>
              <p:spPr bwMode="auto">
                <a:xfrm>
                  <a:off x="7287419" y="354965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1" name="AutoShape 38"/>
                <p:cNvSpPr>
                  <a:spLocks/>
                </p:cNvSpPr>
                <p:nvPr/>
              </p:nvSpPr>
              <p:spPr bwMode="auto">
                <a:xfrm>
                  <a:off x="7490619" y="373856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AutoShape 39"/>
                <p:cNvSpPr>
                  <a:spLocks/>
                </p:cNvSpPr>
                <p:nvPr/>
              </p:nvSpPr>
              <p:spPr bwMode="auto">
                <a:xfrm>
                  <a:off x="7679532" y="350599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AutoShape 40"/>
                <p:cNvSpPr>
                  <a:spLocks/>
                </p:cNvSpPr>
                <p:nvPr/>
              </p:nvSpPr>
              <p:spPr bwMode="auto">
                <a:xfrm>
                  <a:off x="7403307" y="372427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AutoShape 41"/>
                <p:cNvSpPr>
                  <a:spLocks/>
                </p:cNvSpPr>
                <p:nvPr/>
              </p:nvSpPr>
              <p:spPr bwMode="auto">
                <a:xfrm>
                  <a:off x="7461250" y="382587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AutoShape 42"/>
                <p:cNvSpPr>
                  <a:spLocks/>
                </p:cNvSpPr>
                <p:nvPr/>
              </p:nvSpPr>
              <p:spPr bwMode="auto">
                <a:xfrm>
                  <a:off x="7693819" y="360759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843675" y="3668518"/>
            <a:ext cx="2002817" cy="1199658"/>
            <a:chOff x="1292317" y="4026097"/>
            <a:chExt cx="2002817" cy="1199658"/>
          </a:xfrm>
        </p:grpSpPr>
        <p:sp>
          <p:nvSpPr>
            <p:cNvPr id="121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940791" y="2317667"/>
            <a:ext cx="2002817" cy="1199658"/>
            <a:chOff x="1292317" y="4026097"/>
            <a:chExt cx="2002817" cy="1199658"/>
          </a:xfrm>
        </p:grpSpPr>
        <p:sp>
          <p:nvSpPr>
            <p:cNvPr id="124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126269" y="3668518"/>
            <a:ext cx="2002817" cy="1199658"/>
            <a:chOff x="1292317" y="4026097"/>
            <a:chExt cx="2002817" cy="1199658"/>
          </a:xfrm>
        </p:grpSpPr>
        <p:sp>
          <p:nvSpPr>
            <p:cNvPr id="127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9268793" y="3668518"/>
            <a:ext cx="2002817" cy="1199658"/>
            <a:chOff x="1292317" y="4026097"/>
            <a:chExt cx="2002817" cy="1199658"/>
          </a:xfrm>
        </p:grpSpPr>
        <p:sp>
          <p:nvSpPr>
            <p:cNvPr id="130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7230026" y="2317667"/>
            <a:ext cx="2002817" cy="1199658"/>
            <a:chOff x="1292317" y="4026097"/>
            <a:chExt cx="2002817" cy="1199658"/>
          </a:xfrm>
        </p:grpSpPr>
        <p:sp>
          <p:nvSpPr>
            <p:cNvPr id="133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4304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3625775" y="1444530"/>
            <a:ext cx="4426026" cy="4423011"/>
            <a:chOff x="3637179" y="1608023"/>
            <a:chExt cx="4918535" cy="4915184"/>
          </a:xfrm>
        </p:grpSpPr>
        <p:grpSp>
          <p:nvGrpSpPr>
            <p:cNvPr id="62" name="组合 61"/>
            <p:cNvGrpSpPr/>
            <p:nvPr/>
          </p:nvGrpSpPr>
          <p:grpSpPr>
            <a:xfrm>
              <a:off x="7578034" y="5550549"/>
              <a:ext cx="977680" cy="972658"/>
              <a:chOff x="6951149" y="5263160"/>
              <a:chExt cx="927100" cy="922338"/>
            </a:xfrm>
          </p:grpSpPr>
          <p:sp>
            <p:nvSpPr>
              <p:cNvPr id="73" name="Oval 36"/>
              <p:cNvSpPr>
                <a:spLocks noChangeArrowheads="1"/>
              </p:cNvSpPr>
              <p:nvPr/>
            </p:nvSpPr>
            <p:spPr bwMode="auto">
              <a:xfrm>
                <a:off x="6951149" y="5263160"/>
                <a:ext cx="927100" cy="92233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85"/>
              <p:cNvSpPr>
                <a:spLocks noEditPoints="1"/>
              </p:cNvSpPr>
              <p:nvPr/>
            </p:nvSpPr>
            <p:spPr bwMode="auto">
              <a:xfrm>
                <a:off x="7205149" y="5496522"/>
                <a:ext cx="409575" cy="454025"/>
              </a:xfrm>
              <a:custGeom>
                <a:avLst/>
                <a:gdLst>
                  <a:gd name="T0" fmla="*/ 67 w 84"/>
                  <a:gd name="T1" fmla="*/ 13 h 93"/>
                  <a:gd name="T2" fmla="*/ 59 w 84"/>
                  <a:gd name="T3" fmla="*/ 23 h 93"/>
                  <a:gd name="T4" fmla="*/ 71 w 84"/>
                  <a:gd name="T5" fmla="*/ 47 h 93"/>
                  <a:gd name="T6" fmla="*/ 43 w 84"/>
                  <a:gd name="T7" fmla="*/ 76 h 93"/>
                  <a:gd name="T8" fmla="*/ 43 w 84"/>
                  <a:gd name="T9" fmla="*/ 71 h 93"/>
                  <a:gd name="T10" fmla="*/ 24 w 84"/>
                  <a:gd name="T11" fmla="*/ 82 h 93"/>
                  <a:gd name="T12" fmla="*/ 43 w 84"/>
                  <a:gd name="T13" fmla="*/ 93 h 93"/>
                  <a:gd name="T14" fmla="*/ 43 w 84"/>
                  <a:gd name="T15" fmla="*/ 89 h 93"/>
                  <a:gd name="T16" fmla="*/ 84 w 84"/>
                  <a:gd name="T17" fmla="*/ 47 h 93"/>
                  <a:gd name="T18" fmla="*/ 67 w 84"/>
                  <a:gd name="T19" fmla="*/ 13 h 93"/>
                  <a:gd name="T20" fmla="*/ 38 w 84"/>
                  <a:gd name="T21" fmla="*/ 0 h 93"/>
                  <a:gd name="T22" fmla="*/ 38 w 84"/>
                  <a:gd name="T23" fmla="*/ 5 h 93"/>
                  <a:gd name="T24" fmla="*/ 0 w 84"/>
                  <a:gd name="T25" fmla="*/ 47 h 93"/>
                  <a:gd name="T26" fmla="*/ 14 w 84"/>
                  <a:gd name="T27" fmla="*/ 78 h 93"/>
                  <a:gd name="T28" fmla="*/ 23 w 84"/>
                  <a:gd name="T29" fmla="*/ 69 h 93"/>
                  <a:gd name="T30" fmla="*/ 13 w 84"/>
                  <a:gd name="T31" fmla="*/ 47 h 93"/>
                  <a:gd name="T32" fmla="*/ 38 w 84"/>
                  <a:gd name="T33" fmla="*/ 18 h 93"/>
                  <a:gd name="T34" fmla="*/ 38 w 84"/>
                  <a:gd name="T35" fmla="*/ 22 h 93"/>
                  <a:gd name="T36" fmla="*/ 57 w 84"/>
                  <a:gd name="T37" fmla="*/ 11 h 93"/>
                  <a:gd name="T38" fmla="*/ 38 w 84"/>
                  <a:gd name="T3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93">
                    <a:moveTo>
                      <a:pt x="67" y="13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66" y="29"/>
                      <a:pt x="71" y="37"/>
                      <a:pt x="71" y="47"/>
                    </a:cubicBezTo>
                    <a:cubicBezTo>
                      <a:pt x="71" y="62"/>
                      <a:pt x="59" y="75"/>
                      <a:pt x="43" y="76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66" y="88"/>
                      <a:pt x="84" y="69"/>
                      <a:pt x="84" y="47"/>
                    </a:cubicBezTo>
                    <a:cubicBezTo>
                      <a:pt x="84" y="33"/>
                      <a:pt x="77" y="21"/>
                      <a:pt x="67" y="13"/>
                    </a:cubicBezTo>
                    <a:moveTo>
                      <a:pt x="38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17" y="7"/>
                      <a:pt x="0" y="25"/>
                      <a:pt x="0" y="47"/>
                    </a:cubicBezTo>
                    <a:cubicBezTo>
                      <a:pt x="0" y="59"/>
                      <a:pt x="5" y="70"/>
                      <a:pt x="14" y="78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17" y="63"/>
                      <a:pt x="13" y="55"/>
                      <a:pt x="13" y="47"/>
                    </a:cubicBezTo>
                    <a:cubicBezTo>
                      <a:pt x="13" y="32"/>
                      <a:pt x="24" y="20"/>
                      <a:pt x="38" y="18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38" y="0"/>
                      <a:pt x="38" y="0"/>
                      <a:pt x="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6543434" y="4515952"/>
              <a:ext cx="1220426" cy="1213730"/>
              <a:chOff x="5970074" y="4282085"/>
              <a:chExt cx="1157288" cy="1150938"/>
            </a:xfrm>
          </p:grpSpPr>
          <p:sp>
            <p:nvSpPr>
              <p:cNvPr id="71" name="Oval 39"/>
              <p:cNvSpPr>
                <a:spLocks noChangeArrowheads="1"/>
              </p:cNvSpPr>
              <p:nvPr/>
            </p:nvSpPr>
            <p:spPr bwMode="auto">
              <a:xfrm>
                <a:off x="5970074" y="4282085"/>
                <a:ext cx="1157288" cy="115093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87"/>
              <p:cNvSpPr>
                <a:spLocks noEditPoints="1"/>
              </p:cNvSpPr>
              <p:nvPr/>
            </p:nvSpPr>
            <p:spPr bwMode="auto">
              <a:xfrm>
                <a:off x="6273286" y="4642447"/>
                <a:ext cx="536575" cy="477838"/>
              </a:xfrm>
              <a:custGeom>
                <a:avLst/>
                <a:gdLst>
                  <a:gd name="T0" fmla="*/ 23 w 110"/>
                  <a:gd name="T1" fmla="*/ 40 h 98"/>
                  <a:gd name="T2" fmla="*/ 34 w 110"/>
                  <a:gd name="T3" fmla="*/ 55 h 98"/>
                  <a:gd name="T4" fmla="*/ 50 w 110"/>
                  <a:gd name="T5" fmla="*/ 44 h 98"/>
                  <a:gd name="T6" fmla="*/ 39 w 110"/>
                  <a:gd name="T7" fmla="*/ 30 h 98"/>
                  <a:gd name="T8" fmla="*/ 50 w 110"/>
                  <a:gd name="T9" fmla="*/ 22 h 98"/>
                  <a:gd name="T10" fmla="*/ 8 w 110"/>
                  <a:gd name="T11" fmla="*/ 0 h 98"/>
                  <a:gd name="T12" fmla="*/ 11 w 110"/>
                  <a:gd name="T13" fmla="*/ 48 h 98"/>
                  <a:gd name="T14" fmla="*/ 23 w 110"/>
                  <a:gd name="T15" fmla="*/ 40 h 98"/>
                  <a:gd name="T16" fmla="*/ 88 w 110"/>
                  <a:gd name="T17" fmla="*/ 41 h 98"/>
                  <a:gd name="T18" fmla="*/ 100 w 110"/>
                  <a:gd name="T19" fmla="*/ 49 h 98"/>
                  <a:gd name="T20" fmla="*/ 105 w 110"/>
                  <a:gd name="T21" fmla="*/ 1 h 98"/>
                  <a:gd name="T22" fmla="*/ 62 w 110"/>
                  <a:gd name="T23" fmla="*/ 22 h 98"/>
                  <a:gd name="T24" fmla="*/ 73 w 110"/>
                  <a:gd name="T25" fmla="*/ 30 h 98"/>
                  <a:gd name="T26" fmla="*/ 0 w 110"/>
                  <a:gd name="T27" fmla="*/ 78 h 98"/>
                  <a:gd name="T28" fmla="*/ 4 w 110"/>
                  <a:gd name="T29" fmla="*/ 96 h 98"/>
                  <a:gd name="T30" fmla="*/ 88 w 110"/>
                  <a:gd name="T31" fmla="*/ 41 h 98"/>
                  <a:gd name="T32" fmla="*/ 77 w 110"/>
                  <a:gd name="T33" fmla="*/ 66 h 98"/>
                  <a:gd name="T34" fmla="*/ 62 w 110"/>
                  <a:gd name="T35" fmla="*/ 78 h 98"/>
                  <a:gd name="T36" fmla="*/ 105 w 110"/>
                  <a:gd name="T37" fmla="*/ 98 h 98"/>
                  <a:gd name="T38" fmla="*/ 110 w 110"/>
                  <a:gd name="T39" fmla="*/ 80 h 98"/>
                  <a:gd name="T40" fmla="*/ 77 w 110"/>
                  <a:gd name="T41" fmla="*/ 6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0" h="98">
                    <a:moveTo>
                      <a:pt x="23" y="40"/>
                    </a:moveTo>
                    <a:cubicBezTo>
                      <a:pt x="27" y="45"/>
                      <a:pt x="30" y="50"/>
                      <a:pt x="34" y="55"/>
                    </a:cubicBezTo>
                    <a:cubicBezTo>
                      <a:pt x="40" y="52"/>
                      <a:pt x="45" y="48"/>
                      <a:pt x="50" y="44"/>
                    </a:cubicBezTo>
                    <a:cubicBezTo>
                      <a:pt x="46" y="40"/>
                      <a:pt x="42" y="35"/>
                      <a:pt x="39" y="30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48"/>
                      <a:pt x="11" y="48"/>
                      <a:pt x="11" y="48"/>
                    </a:cubicBezTo>
                    <a:lnTo>
                      <a:pt x="23" y="40"/>
                    </a:lnTo>
                    <a:close/>
                    <a:moveTo>
                      <a:pt x="88" y="41"/>
                    </a:moveTo>
                    <a:cubicBezTo>
                      <a:pt x="100" y="49"/>
                      <a:pt x="100" y="49"/>
                      <a:pt x="100" y="49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46" y="68"/>
                      <a:pt x="1" y="78"/>
                      <a:pt x="0" y="78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6" y="96"/>
                      <a:pt x="57" y="85"/>
                      <a:pt x="88" y="41"/>
                    </a:cubicBezTo>
                    <a:close/>
                    <a:moveTo>
                      <a:pt x="77" y="66"/>
                    </a:moveTo>
                    <a:cubicBezTo>
                      <a:pt x="72" y="70"/>
                      <a:pt x="67" y="75"/>
                      <a:pt x="62" y="78"/>
                    </a:cubicBezTo>
                    <a:cubicBezTo>
                      <a:pt x="84" y="93"/>
                      <a:pt x="104" y="98"/>
                      <a:pt x="105" y="98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09" y="80"/>
                      <a:pt x="95" y="76"/>
                      <a:pt x="77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5247675" y="3213496"/>
              <a:ext cx="1516743" cy="1523440"/>
              <a:chOff x="4741349" y="3047010"/>
              <a:chExt cx="1438275" cy="1444625"/>
            </a:xfrm>
          </p:grpSpPr>
          <p:sp>
            <p:nvSpPr>
              <p:cNvPr id="69" name="Oval 42"/>
              <p:cNvSpPr>
                <a:spLocks noChangeArrowheads="1"/>
              </p:cNvSpPr>
              <p:nvPr/>
            </p:nvSpPr>
            <p:spPr bwMode="auto">
              <a:xfrm>
                <a:off x="4741349" y="3047010"/>
                <a:ext cx="1438275" cy="14446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88"/>
              <p:cNvSpPr>
                <a:spLocks noEditPoints="1"/>
              </p:cNvSpPr>
              <p:nvPr/>
            </p:nvSpPr>
            <p:spPr bwMode="auto">
              <a:xfrm>
                <a:off x="5000111" y="3524847"/>
                <a:ext cx="915988" cy="463550"/>
              </a:xfrm>
              <a:custGeom>
                <a:avLst/>
                <a:gdLst>
                  <a:gd name="T0" fmla="*/ 26 w 188"/>
                  <a:gd name="T1" fmla="*/ 37 h 95"/>
                  <a:gd name="T2" fmla="*/ 17 w 188"/>
                  <a:gd name="T3" fmla="*/ 46 h 95"/>
                  <a:gd name="T4" fmla="*/ 20 w 188"/>
                  <a:gd name="T5" fmla="*/ 53 h 95"/>
                  <a:gd name="T6" fmla="*/ 4 w 188"/>
                  <a:gd name="T7" fmla="*/ 78 h 95"/>
                  <a:gd name="T8" fmla="*/ 6 w 188"/>
                  <a:gd name="T9" fmla="*/ 78 h 95"/>
                  <a:gd name="T10" fmla="*/ 16 w 188"/>
                  <a:gd name="T11" fmla="*/ 69 h 95"/>
                  <a:gd name="T12" fmla="*/ 11 w 188"/>
                  <a:gd name="T13" fmla="*/ 95 h 95"/>
                  <a:gd name="T14" fmla="*/ 19 w 188"/>
                  <a:gd name="T15" fmla="*/ 95 h 95"/>
                  <a:gd name="T16" fmla="*/ 26 w 188"/>
                  <a:gd name="T17" fmla="*/ 84 h 95"/>
                  <a:gd name="T18" fmla="*/ 32 w 188"/>
                  <a:gd name="T19" fmla="*/ 95 h 95"/>
                  <a:gd name="T20" fmla="*/ 40 w 188"/>
                  <a:gd name="T21" fmla="*/ 95 h 95"/>
                  <a:gd name="T22" fmla="*/ 35 w 188"/>
                  <a:gd name="T23" fmla="*/ 69 h 95"/>
                  <a:gd name="T24" fmla="*/ 46 w 188"/>
                  <a:gd name="T25" fmla="*/ 78 h 95"/>
                  <a:gd name="T26" fmla="*/ 47 w 188"/>
                  <a:gd name="T27" fmla="*/ 78 h 95"/>
                  <a:gd name="T28" fmla="*/ 31 w 188"/>
                  <a:gd name="T29" fmla="*/ 53 h 95"/>
                  <a:gd name="T30" fmla="*/ 35 w 188"/>
                  <a:gd name="T31" fmla="*/ 46 h 95"/>
                  <a:gd name="T32" fmla="*/ 26 w 188"/>
                  <a:gd name="T33" fmla="*/ 37 h 95"/>
                  <a:gd name="T34" fmla="*/ 163 w 188"/>
                  <a:gd name="T35" fmla="*/ 37 h 95"/>
                  <a:gd name="T36" fmla="*/ 154 w 188"/>
                  <a:gd name="T37" fmla="*/ 46 h 95"/>
                  <a:gd name="T38" fmla="*/ 157 w 188"/>
                  <a:gd name="T39" fmla="*/ 53 h 95"/>
                  <a:gd name="T40" fmla="*/ 141 w 188"/>
                  <a:gd name="T41" fmla="*/ 78 h 95"/>
                  <a:gd name="T42" fmla="*/ 143 w 188"/>
                  <a:gd name="T43" fmla="*/ 78 h 95"/>
                  <a:gd name="T44" fmla="*/ 153 w 188"/>
                  <a:gd name="T45" fmla="*/ 69 h 95"/>
                  <a:gd name="T46" fmla="*/ 148 w 188"/>
                  <a:gd name="T47" fmla="*/ 95 h 95"/>
                  <a:gd name="T48" fmla="*/ 157 w 188"/>
                  <a:gd name="T49" fmla="*/ 95 h 95"/>
                  <a:gd name="T50" fmla="*/ 163 w 188"/>
                  <a:gd name="T51" fmla="*/ 84 h 95"/>
                  <a:gd name="T52" fmla="*/ 169 w 188"/>
                  <a:gd name="T53" fmla="*/ 95 h 95"/>
                  <a:gd name="T54" fmla="*/ 177 w 188"/>
                  <a:gd name="T55" fmla="*/ 95 h 95"/>
                  <a:gd name="T56" fmla="*/ 173 w 188"/>
                  <a:gd name="T57" fmla="*/ 69 h 95"/>
                  <a:gd name="T58" fmla="*/ 183 w 188"/>
                  <a:gd name="T59" fmla="*/ 78 h 95"/>
                  <a:gd name="T60" fmla="*/ 185 w 188"/>
                  <a:gd name="T61" fmla="*/ 78 h 95"/>
                  <a:gd name="T62" fmla="*/ 169 w 188"/>
                  <a:gd name="T63" fmla="*/ 53 h 95"/>
                  <a:gd name="T64" fmla="*/ 172 w 188"/>
                  <a:gd name="T65" fmla="*/ 46 h 95"/>
                  <a:gd name="T66" fmla="*/ 163 w 188"/>
                  <a:gd name="T67" fmla="*/ 37 h 95"/>
                  <a:gd name="T68" fmla="*/ 96 w 188"/>
                  <a:gd name="T69" fmla="*/ 0 h 95"/>
                  <a:gd name="T70" fmla="*/ 81 w 188"/>
                  <a:gd name="T71" fmla="*/ 14 h 95"/>
                  <a:gd name="T72" fmla="*/ 87 w 188"/>
                  <a:gd name="T73" fmla="*/ 26 h 95"/>
                  <a:gd name="T74" fmla="*/ 60 w 188"/>
                  <a:gd name="T75" fmla="*/ 67 h 95"/>
                  <a:gd name="T76" fmla="*/ 63 w 188"/>
                  <a:gd name="T77" fmla="*/ 68 h 95"/>
                  <a:gd name="T78" fmla="*/ 80 w 188"/>
                  <a:gd name="T79" fmla="*/ 53 h 95"/>
                  <a:gd name="T80" fmla="*/ 72 w 188"/>
                  <a:gd name="T81" fmla="*/ 95 h 95"/>
                  <a:gd name="T82" fmla="*/ 86 w 188"/>
                  <a:gd name="T83" fmla="*/ 95 h 95"/>
                  <a:gd name="T84" fmla="*/ 96 w 188"/>
                  <a:gd name="T85" fmla="*/ 78 h 95"/>
                  <a:gd name="T86" fmla="*/ 106 w 188"/>
                  <a:gd name="T87" fmla="*/ 95 h 95"/>
                  <a:gd name="T88" fmla="*/ 119 w 188"/>
                  <a:gd name="T89" fmla="*/ 95 h 95"/>
                  <a:gd name="T90" fmla="*/ 112 w 188"/>
                  <a:gd name="T91" fmla="*/ 53 h 95"/>
                  <a:gd name="T92" fmla="*/ 128 w 188"/>
                  <a:gd name="T93" fmla="*/ 68 h 95"/>
                  <a:gd name="T94" fmla="*/ 131 w 188"/>
                  <a:gd name="T95" fmla="*/ 67 h 95"/>
                  <a:gd name="T96" fmla="*/ 105 w 188"/>
                  <a:gd name="T97" fmla="*/ 26 h 95"/>
                  <a:gd name="T98" fmla="*/ 111 w 188"/>
                  <a:gd name="T99" fmla="*/ 14 h 95"/>
                  <a:gd name="T100" fmla="*/ 96 w 188"/>
                  <a:gd name="T10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8" h="95">
                    <a:moveTo>
                      <a:pt x="26" y="37"/>
                    </a:moveTo>
                    <a:cubicBezTo>
                      <a:pt x="21" y="37"/>
                      <a:pt x="17" y="41"/>
                      <a:pt x="17" y="46"/>
                    </a:cubicBezTo>
                    <a:cubicBezTo>
                      <a:pt x="17" y="49"/>
                      <a:pt x="18" y="51"/>
                      <a:pt x="20" y="53"/>
                    </a:cubicBezTo>
                    <a:cubicBezTo>
                      <a:pt x="11" y="56"/>
                      <a:pt x="0" y="74"/>
                      <a:pt x="4" y="78"/>
                    </a:cubicBezTo>
                    <a:cubicBezTo>
                      <a:pt x="4" y="78"/>
                      <a:pt x="5" y="78"/>
                      <a:pt x="6" y="78"/>
                    </a:cubicBezTo>
                    <a:cubicBezTo>
                      <a:pt x="9" y="78"/>
                      <a:pt x="13" y="74"/>
                      <a:pt x="16" y="69"/>
                    </a:cubicBezTo>
                    <a:cubicBezTo>
                      <a:pt x="14" y="78"/>
                      <a:pt x="12" y="87"/>
                      <a:pt x="11" y="95"/>
                    </a:cubicBezTo>
                    <a:cubicBezTo>
                      <a:pt x="19" y="95"/>
                      <a:pt x="19" y="95"/>
                      <a:pt x="19" y="95"/>
                    </a:cubicBezTo>
                    <a:cubicBezTo>
                      <a:pt x="20" y="91"/>
                      <a:pt x="22" y="84"/>
                      <a:pt x="26" y="84"/>
                    </a:cubicBezTo>
                    <a:cubicBezTo>
                      <a:pt x="29" y="84"/>
                      <a:pt x="32" y="91"/>
                      <a:pt x="32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39" y="87"/>
                      <a:pt x="38" y="78"/>
                      <a:pt x="35" y="69"/>
                    </a:cubicBezTo>
                    <a:cubicBezTo>
                      <a:pt x="39" y="74"/>
                      <a:pt x="43" y="78"/>
                      <a:pt x="46" y="78"/>
                    </a:cubicBezTo>
                    <a:cubicBezTo>
                      <a:pt x="46" y="78"/>
                      <a:pt x="47" y="78"/>
                      <a:pt x="47" y="78"/>
                    </a:cubicBezTo>
                    <a:cubicBezTo>
                      <a:pt x="51" y="74"/>
                      <a:pt x="41" y="56"/>
                      <a:pt x="31" y="53"/>
                    </a:cubicBezTo>
                    <a:cubicBezTo>
                      <a:pt x="33" y="51"/>
                      <a:pt x="35" y="49"/>
                      <a:pt x="35" y="46"/>
                    </a:cubicBezTo>
                    <a:cubicBezTo>
                      <a:pt x="35" y="41"/>
                      <a:pt x="31" y="37"/>
                      <a:pt x="26" y="37"/>
                    </a:cubicBezTo>
                    <a:moveTo>
                      <a:pt x="163" y="37"/>
                    </a:moveTo>
                    <a:cubicBezTo>
                      <a:pt x="158" y="37"/>
                      <a:pt x="154" y="41"/>
                      <a:pt x="154" y="46"/>
                    </a:cubicBezTo>
                    <a:cubicBezTo>
                      <a:pt x="154" y="49"/>
                      <a:pt x="155" y="51"/>
                      <a:pt x="157" y="53"/>
                    </a:cubicBezTo>
                    <a:cubicBezTo>
                      <a:pt x="148" y="56"/>
                      <a:pt x="138" y="74"/>
                      <a:pt x="141" y="78"/>
                    </a:cubicBezTo>
                    <a:cubicBezTo>
                      <a:pt x="142" y="78"/>
                      <a:pt x="142" y="78"/>
                      <a:pt x="143" y="78"/>
                    </a:cubicBezTo>
                    <a:cubicBezTo>
                      <a:pt x="146" y="78"/>
                      <a:pt x="150" y="74"/>
                      <a:pt x="153" y="69"/>
                    </a:cubicBezTo>
                    <a:cubicBezTo>
                      <a:pt x="151" y="78"/>
                      <a:pt x="149" y="87"/>
                      <a:pt x="148" y="95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57" y="91"/>
                      <a:pt x="160" y="84"/>
                      <a:pt x="163" y="84"/>
                    </a:cubicBezTo>
                    <a:cubicBezTo>
                      <a:pt x="166" y="84"/>
                      <a:pt x="169" y="91"/>
                      <a:pt x="169" y="95"/>
                    </a:cubicBezTo>
                    <a:cubicBezTo>
                      <a:pt x="177" y="95"/>
                      <a:pt x="177" y="95"/>
                      <a:pt x="177" y="95"/>
                    </a:cubicBezTo>
                    <a:cubicBezTo>
                      <a:pt x="177" y="87"/>
                      <a:pt x="175" y="78"/>
                      <a:pt x="173" y="69"/>
                    </a:cubicBezTo>
                    <a:cubicBezTo>
                      <a:pt x="176" y="74"/>
                      <a:pt x="180" y="78"/>
                      <a:pt x="183" y="78"/>
                    </a:cubicBezTo>
                    <a:cubicBezTo>
                      <a:pt x="184" y="78"/>
                      <a:pt x="184" y="78"/>
                      <a:pt x="185" y="78"/>
                    </a:cubicBezTo>
                    <a:cubicBezTo>
                      <a:pt x="188" y="74"/>
                      <a:pt x="178" y="56"/>
                      <a:pt x="169" y="53"/>
                    </a:cubicBezTo>
                    <a:cubicBezTo>
                      <a:pt x="171" y="51"/>
                      <a:pt x="172" y="49"/>
                      <a:pt x="172" y="46"/>
                    </a:cubicBezTo>
                    <a:cubicBezTo>
                      <a:pt x="172" y="41"/>
                      <a:pt x="168" y="37"/>
                      <a:pt x="163" y="37"/>
                    </a:cubicBezTo>
                    <a:moveTo>
                      <a:pt x="96" y="0"/>
                    </a:moveTo>
                    <a:cubicBezTo>
                      <a:pt x="88" y="0"/>
                      <a:pt x="81" y="6"/>
                      <a:pt x="81" y="14"/>
                    </a:cubicBezTo>
                    <a:cubicBezTo>
                      <a:pt x="81" y="19"/>
                      <a:pt x="83" y="23"/>
                      <a:pt x="87" y="26"/>
                    </a:cubicBezTo>
                    <a:cubicBezTo>
                      <a:pt x="72" y="31"/>
                      <a:pt x="55" y="61"/>
                      <a:pt x="60" y="67"/>
                    </a:cubicBezTo>
                    <a:cubicBezTo>
                      <a:pt x="61" y="68"/>
                      <a:pt x="62" y="68"/>
                      <a:pt x="63" y="68"/>
                    </a:cubicBezTo>
                    <a:cubicBezTo>
                      <a:pt x="68" y="68"/>
                      <a:pt x="75" y="60"/>
                      <a:pt x="80" y="53"/>
                    </a:cubicBezTo>
                    <a:cubicBezTo>
                      <a:pt x="76" y="67"/>
                      <a:pt x="74" y="82"/>
                      <a:pt x="72" y="95"/>
                    </a:cubicBezTo>
                    <a:cubicBezTo>
                      <a:pt x="86" y="95"/>
                      <a:pt x="86" y="95"/>
                      <a:pt x="86" y="95"/>
                    </a:cubicBezTo>
                    <a:cubicBezTo>
                      <a:pt x="86" y="88"/>
                      <a:pt x="91" y="78"/>
                      <a:pt x="96" y="78"/>
                    </a:cubicBezTo>
                    <a:cubicBezTo>
                      <a:pt x="101" y="78"/>
                      <a:pt x="106" y="88"/>
                      <a:pt x="106" y="95"/>
                    </a:cubicBezTo>
                    <a:cubicBezTo>
                      <a:pt x="119" y="95"/>
                      <a:pt x="119" y="95"/>
                      <a:pt x="119" y="95"/>
                    </a:cubicBezTo>
                    <a:cubicBezTo>
                      <a:pt x="118" y="82"/>
                      <a:pt x="115" y="67"/>
                      <a:pt x="112" y="53"/>
                    </a:cubicBezTo>
                    <a:cubicBezTo>
                      <a:pt x="117" y="60"/>
                      <a:pt x="124" y="68"/>
                      <a:pt x="128" y="68"/>
                    </a:cubicBezTo>
                    <a:cubicBezTo>
                      <a:pt x="130" y="68"/>
                      <a:pt x="131" y="68"/>
                      <a:pt x="131" y="67"/>
                    </a:cubicBezTo>
                    <a:cubicBezTo>
                      <a:pt x="137" y="61"/>
                      <a:pt x="120" y="31"/>
                      <a:pt x="105" y="26"/>
                    </a:cubicBezTo>
                    <a:cubicBezTo>
                      <a:pt x="108" y="23"/>
                      <a:pt x="111" y="19"/>
                      <a:pt x="111" y="14"/>
                    </a:cubicBezTo>
                    <a:cubicBezTo>
                      <a:pt x="111" y="6"/>
                      <a:pt x="104" y="0"/>
                      <a:pt x="96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637179" y="1608023"/>
              <a:ext cx="1898440" cy="1898440"/>
              <a:chOff x="3214174" y="1524597"/>
              <a:chExt cx="1800225" cy="1800225"/>
            </a:xfrm>
          </p:grpSpPr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214174" y="1524597"/>
                <a:ext cx="1800225" cy="18002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46"/>
              <p:cNvSpPr>
                <a:spLocks noEditPoints="1"/>
              </p:cNvSpPr>
              <p:nvPr/>
            </p:nvSpPr>
            <p:spPr bwMode="auto">
              <a:xfrm>
                <a:off x="3214174" y="1524597"/>
                <a:ext cx="946150" cy="941388"/>
              </a:xfrm>
              <a:custGeom>
                <a:avLst/>
                <a:gdLst>
                  <a:gd name="T0" fmla="*/ 0 w 194"/>
                  <a:gd name="T1" fmla="*/ 193 h 193"/>
                  <a:gd name="T2" fmla="*/ 0 w 194"/>
                  <a:gd name="T3" fmla="*/ 193 h 193"/>
                  <a:gd name="T4" fmla="*/ 0 w 194"/>
                  <a:gd name="T5" fmla="*/ 192 h 193"/>
                  <a:gd name="T6" fmla="*/ 0 w 194"/>
                  <a:gd name="T7" fmla="*/ 192 h 193"/>
                  <a:gd name="T8" fmla="*/ 0 w 194"/>
                  <a:gd name="T9" fmla="*/ 192 h 193"/>
                  <a:gd name="T10" fmla="*/ 0 w 194"/>
                  <a:gd name="T11" fmla="*/ 192 h 193"/>
                  <a:gd name="T12" fmla="*/ 0 w 194"/>
                  <a:gd name="T13" fmla="*/ 191 h 193"/>
                  <a:gd name="T14" fmla="*/ 0 w 194"/>
                  <a:gd name="T15" fmla="*/ 191 h 193"/>
                  <a:gd name="T16" fmla="*/ 0 w 194"/>
                  <a:gd name="T17" fmla="*/ 191 h 193"/>
                  <a:gd name="T18" fmla="*/ 0 w 194"/>
                  <a:gd name="T19" fmla="*/ 190 h 193"/>
                  <a:gd name="T20" fmla="*/ 0 w 194"/>
                  <a:gd name="T21" fmla="*/ 190 h 193"/>
                  <a:gd name="T22" fmla="*/ 0 w 194"/>
                  <a:gd name="T23" fmla="*/ 190 h 193"/>
                  <a:gd name="T24" fmla="*/ 0 w 194"/>
                  <a:gd name="T25" fmla="*/ 189 h 193"/>
                  <a:gd name="T26" fmla="*/ 0 w 194"/>
                  <a:gd name="T27" fmla="*/ 189 h 193"/>
                  <a:gd name="T28" fmla="*/ 0 w 194"/>
                  <a:gd name="T29" fmla="*/ 189 h 193"/>
                  <a:gd name="T30" fmla="*/ 0 w 194"/>
                  <a:gd name="T31" fmla="*/ 189 h 193"/>
                  <a:gd name="T32" fmla="*/ 0 w 194"/>
                  <a:gd name="T33" fmla="*/ 188 h 193"/>
                  <a:gd name="T34" fmla="*/ 0 w 194"/>
                  <a:gd name="T35" fmla="*/ 188 h 193"/>
                  <a:gd name="T36" fmla="*/ 0 w 194"/>
                  <a:gd name="T37" fmla="*/ 188 h 193"/>
                  <a:gd name="T38" fmla="*/ 0 w 194"/>
                  <a:gd name="T39" fmla="*/ 187 h 193"/>
                  <a:gd name="T40" fmla="*/ 0 w 194"/>
                  <a:gd name="T41" fmla="*/ 187 h 193"/>
                  <a:gd name="T42" fmla="*/ 0 w 194"/>
                  <a:gd name="T43" fmla="*/ 187 h 193"/>
                  <a:gd name="T44" fmla="*/ 0 w 194"/>
                  <a:gd name="T45" fmla="*/ 186 h 193"/>
                  <a:gd name="T46" fmla="*/ 0 w 194"/>
                  <a:gd name="T47" fmla="*/ 186 h 193"/>
                  <a:gd name="T48" fmla="*/ 0 w 194"/>
                  <a:gd name="T49" fmla="*/ 186 h 193"/>
                  <a:gd name="T50" fmla="*/ 0 w 194"/>
                  <a:gd name="T51" fmla="*/ 186 h 193"/>
                  <a:gd name="T52" fmla="*/ 0 w 194"/>
                  <a:gd name="T53" fmla="*/ 185 h 193"/>
                  <a:gd name="T54" fmla="*/ 0 w 194"/>
                  <a:gd name="T55" fmla="*/ 185 h 193"/>
                  <a:gd name="T56" fmla="*/ 0 w 194"/>
                  <a:gd name="T57" fmla="*/ 184 h 193"/>
                  <a:gd name="T58" fmla="*/ 194 w 194"/>
                  <a:gd name="T59" fmla="*/ 0 h 193"/>
                  <a:gd name="T60" fmla="*/ 193 w 194"/>
                  <a:gd name="T61" fmla="*/ 0 h 193"/>
                  <a:gd name="T62" fmla="*/ 193 w 194"/>
                  <a:gd name="T63" fmla="*/ 0 h 193"/>
                  <a:gd name="T64" fmla="*/ 192 w 194"/>
                  <a:gd name="T65" fmla="*/ 0 h 193"/>
                  <a:gd name="T66" fmla="*/ 192 w 194"/>
                  <a:gd name="T67" fmla="*/ 0 h 193"/>
                  <a:gd name="T68" fmla="*/ 192 w 194"/>
                  <a:gd name="T69" fmla="*/ 0 h 193"/>
                  <a:gd name="T70" fmla="*/ 191 w 194"/>
                  <a:gd name="T71" fmla="*/ 0 h 193"/>
                  <a:gd name="T72" fmla="*/ 191 w 194"/>
                  <a:gd name="T73" fmla="*/ 0 h 193"/>
                  <a:gd name="T74" fmla="*/ 191 w 194"/>
                  <a:gd name="T75" fmla="*/ 0 h 193"/>
                  <a:gd name="T76" fmla="*/ 190 w 194"/>
                  <a:gd name="T77" fmla="*/ 0 h 193"/>
                  <a:gd name="T78" fmla="*/ 190 w 194"/>
                  <a:gd name="T79" fmla="*/ 0 h 193"/>
                  <a:gd name="T80" fmla="*/ 190 w 194"/>
                  <a:gd name="T81" fmla="*/ 0 h 193"/>
                  <a:gd name="T82" fmla="*/ 189 w 194"/>
                  <a:gd name="T83" fmla="*/ 0 h 193"/>
                  <a:gd name="T84" fmla="*/ 189 w 194"/>
                  <a:gd name="T85" fmla="*/ 0 h 193"/>
                  <a:gd name="T86" fmla="*/ 189 w 194"/>
                  <a:gd name="T87" fmla="*/ 0 h 193"/>
                  <a:gd name="T88" fmla="*/ 189 w 194"/>
                  <a:gd name="T89" fmla="*/ 0 h 193"/>
                  <a:gd name="T90" fmla="*/ 188 w 194"/>
                  <a:gd name="T91" fmla="*/ 0 h 193"/>
                  <a:gd name="T92" fmla="*/ 188 w 194"/>
                  <a:gd name="T93" fmla="*/ 0 h 193"/>
                  <a:gd name="T94" fmla="*/ 188 w 194"/>
                  <a:gd name="T95" fmla="*/ 0 h 193"/>
                  <a:gd name="T96" fmla="*/ 187 w 194"/>
                  <a:gd name="T97" fmla="*/ 0 h 193"/>
                  <a:gd name="T98" fmla="*/ 187 w 194"/>
                  <a:gd name="T99" fmla="*/ 0 h 193"/>
                  <a:gd name="T100" fmla="*/ 187 w 194"/>
                  <a:gd name="T101" fmla="*/ 0 h 193"/>
                  <a:gd name="T102" fmla="*/ 186 w 194"/>
                  <a:gd name="T103" fmla="*/ 0 h 193"/>
                  <a:gd name="T104" fmla="*/ 186 w 194"/>
                  <a:gd name="T105" fmla="*/ 0 h 193"/>
                  <a:gd name="T106" fmla="*/ 186 w 194"/>
                  <a:gd name="T107" fmla="*/ 0 h 193"/>
                  <a:gd name="T108" fmla="*/ 185 w 194"/>
                  <a:gd name="T109" fmla="*/ 0 h 193"/>
                  <a:gd name="T110" fmla="*/ 185 w 194"/>
                  <a:gd name="T111" fmla="*/ 0 h 193"/>
                  <a:gd name="T112" fmla="*/ 0 w 194"/>
                  <a:gd name="T113" fmla="*/ 184 h 193"/>
                  <a:gd name="T114" fmla="*/ 185 w 194"/>
                  <a:gd name="T115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" h="193">
                    <a:moveTo>
                      <a:pt x="0" y="193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0" y="193"/>
                      <a:pt x="0" y="193"/>
                      <a:pt x="0" y="193"/>
                    </a:cubicBezTo>
                    <a:moveTo>
                      <a:pt x="0" y="193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0" y="193"/>
                      <a:pt x="0" y="193"/>
                      <a:pt x="0" y="193"/>
                    </a:cubicBezTo>
                    <a:moveTo>
                      <a:pt x="0" y="192"/>
                    </a:moveTo>
                    <a:cubicBezTo>
                      <a:pt x="0" y="192"/>
                      <a:pt x="0" y="193"/>
                      <a:pt x="0" y="193"/>
                    </a:cubicBezTo>
                    <a:cubicBezTo>
                      <a:pt x="0" y="193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89"/>
                    </a:moveTo>
                    <a:cubicBezTo>
                      <a:pt x="0" y="189"/>
                      <a:pt x="0" y="190"/>
                      <a:pt x="0" y="190"/>
                    </a:cubicBezTo>
                    <a:cubicBezTo>
                      <a:pt x="0" y="190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8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6"/>
                    </a:moveTo>
                    <a:cubicBezTo>
                      <a:pt x="0" y="186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5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85"/>
                      <a:pt x="0" y="185"/>
                      <a:pt x="0" y="185"/>
                    </a:cubicBezTo>
                    <a:moveTo>
                      <a:pt x="0" y="185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85"/>
                      <a:pt x="0" y="185"/>
                      <a:pt x="0" y="185"/>
                    </a:cubicBezTo>
                    <a:moveTo>
                      <a:pt x="0" y="184"/>
                    </a:moveTo>
                    <a:cubicBezTo>
                      <a:pt x="0" y="184"/>
                      <a:pt x="0" y="184"/>
                      <a:pt x="0" y="185"/>
                    </a:cubicBezTo>
                    <a:cubicBezTo>
                      <a:pt x="0" y="184"/>
                      <a:pt x="0" y="184"/>
                      <a:pt x="0" y="184"/>
                    </a:cubicBezTo>
                    <a:moveTo>
                      <a:pt x="194" y="0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194" y="0"/>
                      <a:pt x="194" y="0"/>
                    </a:cubicBezTo>
                    <a:moveTo>
                      <a:pt x="193" y="0"/>
                    </a:moveTo>
                    <a:cubicBezTo>
                      <a:pt x="193" y="0"/>
                      <a:pt x="193" y="0"/>
                      <a:pt x="193" y="0"/>
                    </a:cubicBezTo>
                    <a:cubicBezTo>
                      <a:pt x="193" y="0"/>
                      <a:pt x="193" y="0"/>
                      <a:pt x="193" y="0"/>
                    </a:cubicBezTo>
                    <a:moveTo>
                      <a:pt x="193" y="0"/>
                    </a:moveTo>
                    <a:cubicBezTo>
                      <a:pt x="193" y="0"/>
                      <a:pt x="193" y="0"/>
                      <a:pt x="193" y="0"/>
                    </a:cubicBezTo>
                    <a:cubicBezTo>
                      <a:pt x="193" y="0"/>
                      <a:pt x="193" y="0"/>
                      <a:pt x="193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3" y="0"/>
                    </a:cubicBezTo>
                    <a:cubicBezTo>
                      <a:pt x="193" y="0"/>
                      <a:pt x="192" y="0"/>
                      <a:pt x="192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0"/>
                      <a:pt x="192" y="0"/>
                      <a:pt x="192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0"/>
                      <a:pt x="192" y="0"/>
                      <a:pt x="192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1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8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8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6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6" y="0"/>
                    </a:cubicBezTo>
                    <a:moveTo>
                      <a:pt x="186" y="0"/>
                    </a:move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86" y="0"/>
                      <a:pt x="186" y="0"/>
                    </a:cubicBezTo>
                    <a:moveTo>
                      <a:pt x="186" y="0"/>
                    </a:move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86" y="0"/>
                      <a:pt x="186" y="0"/>
                    </a:cubicBezTo>
                    <a:moveTo>
                      <a:pt x="185" y="0"/>
                    </a:moveTo>
                    <a:cubicBezTo>
                      <a:pt x="185" y="0"/>
                      <a:pt x="186" y="0"/>
                      <a:pt x="186" y="0"/>
                    </a:cubicBezTo>
                    <a:cubicBezTo>
                      <a:pt x="186" y="0"/>
                      <a:pt x="185" y="0"/>
                      <a:pt x="185" y="0"/>
                    </a:cubicBezTo>
                    <a:moveTo>
                      <a:pt x="185" y="0"/>
                    </a:moveTo>
                    <a:cubicBezTo>
                      <a:pt x="185" y="0"/>
                      <a:pt x="185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  <a:moveTo>
                      <a:pt x="185" y="0"/>
                    </a:moveTo>
                    <a:cubicBezTo>
                      <a:pt x="83" y="0"/>
                      <a:pt x="0" y="82"/>
                      <a:pt x="0" y="18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82"/>
                      <a:pt x="83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</a:path>
                </a:pathLst>
              </a:custGeom>
              <a:solidFill>
                <a:srgbClr val="B0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86"/>
              <p:cNvSpPr>
                <a:spLocks noEditPoints="1"/>
              </p:cNvSpPr>
              <p:nvPr/>
            </p:nvSpPr>
            <p:spPr bwMode="auto">
              <a:xfrm>
                <a:off x="3666611" y="2042122"/>
                <a:ext cx="933450" cy="774700"/>
              </a:xfrm>
              <a:custGeom>
                <a:avLst/>
                <a:gdLst>
                  <a:gd name="T0" fmla="*/ 25 w 191"/>
                  <a:gd name="T1" fmla="*/ 89 h 159"/>
                  <a:gd name="T2" fmla="*/ 113 w 191"/>
                  <a:gd name="T3" fmla="*/ 89 h 159"/>
                  <a:gd name="T4" fmla="*/ 80 w 191"/>
                  <a:gd name="T5" fmla="*/ 20 h 159"/>
                  <a:gd name="T6" fmla="*/ 58 w 191"/>
                  <a:gd name="T7" fmla="*/ 33 h 159"/>
                  <a:gd name="T8" fmla="*/ 28 w 191"/>
                  <a:gd name="T9" fmla="*/ 33 h 159"/>
                  <a:gd name="T10" fmla="*/ 21 w 191"/>
                  <a:gd name="T11" fmla="*/ 57 h 159"/>
                  <a:gd name="T12" fmla="*/ 0 w 191"/>
                  <a:gd name="T13" fmla="*/ 79 h 159"/>
                  <a:gd name="T14" fmla="*/ 12 w 191"/>
                  <a:gd name="T15" fmla="*/ 100 h 159"/>
                  <a:gd name="T16" fmla="*/ 12 w 191"/>
                  <a:gd name="T17" fmla="*/ 131 h 159"/>
                  <a:gd name="T18" fmla="*/ 37 w 191"/>
                  <a:gd name="T19" fmla="*/ 137 h 159"/>
                  <a:gd name="T20" fmla="*/ 58 w 191"/>
                  <a:gd name="T21" fmla="*/ 159 h 159"/>
                  <a:gd name="T22" fmla="*/ 80 w 191"/>
                  <a:gd name="T23" fmla="*/ 146 h 159"/>
                  <a:gd name="T24" fmla="*/ 110 w 191"/>
                  <a:gd name="T25" fmla="*/ 146 h 159"/>
                  <a:gd name="T26" fmla="*/ 116 w 191"/>
                  <a:gd name="T27" fmla="*/ 122 h 159"/>
                  <a:gd name="T28" fmla="*/ 138 w 191"/>
                  <a:gd name="T29" fmla="*/ 100 h 159"/>
                  <a:gd name="T30" fmla="*/ 125 w 191"/>
                  <a:gd name="T31" fmla="*/ 79 h 159"/>
                  <a:gd name="T32" fmla="*/ 126 w 191"/>
                  <a:gd name="T33" fmla="*/ 48 h 159"/>
                  <a:gd name="T34" fmla="*/ 101 w 191"/>
                  <a:gd name="T35" fmla="*/ 42 h 159"/>
                  <a:gd name="T36" fmla="*/ 80 w 191"/>
                  <a:gd name="T37" fmla="*/ 20 h 159"/>
                  <a:gd name="T38" fmla="*/ 141 w 191"/>
                  <a:gd name="T39" fmla="*/ 34 h 159"/>
                  <a:gd name="T40" fmla="*/ 175 w 191"/>
                  <a:gd name="T41" fmla="*/ 34 h 159"/>
                  <a:gd name="T42" fmla="*/ 163 w 191"/>
                  <a:gd name="T43" fmla="*/ 0 h 159"/>
                  <a:gd name="T44" fmla="*/ 153 w 191"/>
                  <a:gd name="T45" fmla="*/ 7 h 159"/>
                  <a:gd name="T46" fmla="*/ 138 w 191"/>
                  <a:gd name="T47" fmla="*/ 7 h 159"/>
                  <a:gd name="T48" fmla="*/ 135 w 191"/>
                  <a:gd name="T49" fmla="*/ 18 h 159"/>
                  <a:gd name="T50" fmla="*/ 125 w 191"/>
                  <a:gd name="T51" fmla="*/ 29 h 159"/>
                  <a:gd name="T52" fmla="*/ 131 w 191"/>
                  <a:gd name="T53" fmla="*/ 39 h 159"/>
                  <a:gd name="T54" fmla="*/ 131 w 191"/>
                  <a:gd name="T55" fmla="*/ 54 h 159"/>
                  <a:gd name="T56" fmla="*/ 143 w 191"/>
                  <a:gd name="T57" fmla="*/ 57 h 159"/>
                  <a:gd name="T58" fmla="*/ 153 w 191"/>
                  <a:gd name="T59" fmla="*/ 67 h 159"/>
                  <a:gd name="T60" fmla="*/ 163 w 191"/>
                  <a:gd name="T61" fmla="*/ 61 h 159"/>
                  <a:gd name="T62" fmla="*/ 178 w 191"/>
                  <a:gd name="T63" fmla="*/ 61 h 159"/>
                  <a:gd name="T64" fmla="*/ 181 w 191"/>
                  <a:gd name="T65" fmla="*/ 49 h 159"/>
                  <a:gd name="T66" fmla="*/ 191 w 191"/>
                  <a:gd name="T67" fmla="*/ 39 h 159"/>
                  <a:gd name="T68" fmla="*/ 185 w 191"/>
                  <a:gd name="T69" fmla="*/ 29 h 159"/>
                  <a:gd name="T70" fmla="*/ 185 w 191"/>
                  <a:gd name="T71" fmla="*/ 14 h 159"/>
                  <a:gd name="T72" fmla="*/ 174 w 191"/>
                  <a:gd name="T73" fmla="*/ 11 h 159"/>
                  <a:gd name="T74" fmla="*/ 163 w 191"/>
                  <a:gd name="T7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1" h="159">
                    <a:moveTo>
                      <a:pt x="69" y="133"/>
                    </a:moveTo>
                    <a:cubicBezTo>
                      <a:pt x="45" y="133"/>
                      <a:pt x="25" y="114"/>
                      <a:pt x="25" y="89"/>
                    </a:cubicBezTo>
                    <a:cubicBezTo>
                      <a:pt x="25" y="65"/>
                      <a:pt x="45" y="46"/>
                      <a:pt x="69" y="46"/>
                    </a:cubicBezTo>
                    <a:cubicBezTo>
                      <a:pt x="93" y="46"/>
                      <a:pt x="113" y="65"/>
                      <a:pt x="113" y="89"/>
                    </a:cubicBezTo>
                    <a:cubicBezTo>
                      <a:pt x="113" y="114"/>
                      <a:pt x="93" y="133"/>
                      <a:pt x="69" y="133"/>
                    </a:cubicBezTo>
                    <a:moveTo>
                      <a:pt x="80" y="20"/>
                    </a:move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0" y="35"/>
                      <a:pt x="43" y="38"/>
                      <a:pt x="37" y="42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7" y="64"/>
                      <a:pt x="14" y="71"/>
                      <a:pt x="12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4" y="108"/>
                      <a:pt x="17" y="115"/>
                      <a:pt x="21" y="122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37" y="137"/>
                      <a:pt x="37" y="137"/>
                      <a:pt x="37" y="137"/>
                    </a:cubicBezTo>
                    <a:cubicBezTo>
                      <a:pt x="43" y="141"/>
                      <a:pt x="50" y="144"/>
                      <a:pt x="58" y="146"/>
                    </a:cubicBezTo>
                    <a:cubicBezTo>
                      <a:pt x="58" y="159"/>
                      <a:pt x="58" y="159"/>
                      <a:pt x="58" y="159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80" y="146"/>
                      <a:pt x="80" y="146"/>
                      <a:pt x="80" y="146"/>
                    </a:cubicBezTo>
                    <a:cubicBezTo>
                      <a:pt x="87" y="144"/>
                      <a:pt x="95" y="141"/>
                      <a:pt x="101" y="137"/>
                    </a:cubicBezTo>
                    <a:cubicBezTo>
                      <a:pt x="110" y="146"/>
                      <a:pt x="110" y="146"/>
                      <a:pt x="110" y="146"/>
                    </a:cubicBezTo>
                    <a:cubicBezTo>
                      <a:pt x="126" y="131"/>
                      <a:pt x="126" y="131"/>
                      <a:pt x="126" y="131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21" y="115"/>
                      <a:pt x="124" y="108"/>
                      <a:pt x="125" y="100"/>
                    </a:cubicBezTo>
                    <a:cubicBezTo>
                      <a:pt x="138" y="100"/>
                      <a:pt x="138" y="100"/>
                      <a:pt x="138" y="100"/>
                    </a:cubicBezTo>
                    <a:cubicBezTo>
                      <a:pt x="138" y="79"/>
                      <a:pt x="138" y="79"/>
                      <a:pt x="138" y="79"/>
                    </a:cubicBezTo>
                    <a:cubicBezTo>
                      <a:pt x="125" y="79"/>
                      <a:pt x="125" y="79"/>
                      <a:pt x="125" y="79"/>
                    </a:cubicBezTo>
                    <a:cubicBezTo>
                      <a:pt x="124" y="71"/>
                      <a:pt x="121" y="64"/>
                      <a:pt x="116" y="57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95" y="38"/>
                      <a:pt x="87" y="35"/>
                      <a:pt x="80" y="33"/>
                    </a:cubicBezTo>
                    <a:cubicBezTo>
                      <a:pt x="80" y="20"/>
                      <a:pt x="80" y="20"/>
                      <a:pt x="80" y="20"/>
                    </a:cubicBezTo>
                    <a:moveTo>
                      <a:pt x="158" y="51"/>
                    </a:moveTo>
                    <a:cubicBezTo>
                      <a:pt x="149" y="51"/>
                      <a:pt x="141" y="43"/>
                      <a:pt x="141" y="34"/>
                    </a:cubicBezTo>
                    <a:cubicBezTo>
                      <a:pt x="141" y="24"/>
                      <a:pt x="149" y="17"/>
                      <a:pt x="158" y="17"/>
                    </a:cubicBezTo>
                    <a:cubicBezTo>
                      <a:pt x="168" y="17"/>
                      <a:pt x="175" y="24"/>
                      <a:pt x="175" y="34"/>
                    </a:cubicBezTo>
                    <a:cubicBezTo>
                      <a:pt x="175" y="43"/>
                      <a:pt x="168" y="51"/>
                      <a:pt x="158" y="51"/>
                    </a:cubicBezTo>
                    <a:moveTo>
                      <a:pt x="163" y="0"/>
                    </a:move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49" y="7"/>
                      <a:pt x="146" y="9"/>
                      <a:pt x="143" y="11"/>
                    </a:cubicBezTo>
                    <a:cubicBezTo>
                      <a:pt x="138" y="7"/>
                      <a:pt x="138" y="7"/>
                      <a:pt x="138" y="7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33" y="21"/>
                      <a:pt x="132" y="25"/>
                      <a:pt x="131" y="29"/>
                    </a:cubicBezTo>
                    <a:cubicBezTo>
                      <a:pt x="125" y="29"/>
                      <a:pt x="125" y="29"/>
                      <a:pt x="125" y="29"/>
                    </a:cubicBezTo>
                    <a:cubicBezTo>
                      <a:pt x="125" y="39"/>
                      <a:pt x="125" y="39"/>
                      <a:pt x="125" y="39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32" y="43"/>
                      <a:pt x="133" y="46"/>
                      <a:pt x="135" y="49"/>
                    </a:cubicBezTo>
                    <a:cubicBezTo>
                      <a:pt x="131" y="54"/>
                      <a:pt x="131" y="54"/>
                      <a:pt x="131" y="54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6" y="59"/>
                      <a:pt x="149" y="60"/>
                      <a:pt x="153" y="61"/>
                    </a:cubicBezTo>
                    <a:cubicBezTo>
                      <a:pt x="153" y="67"/>
                      <a:pt x="153" y="67"/>
                      <a:pt x="153" y="67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3" y="61"/>
                      <a:pt x="163" y="61"/>
                      <a:pt x="163" y="61"/>
                    </a:cubicBezTo>
                    <a:cubicBezTo>
                      <a:pt x="167" y="60"/>
                      <a:pt x="171" y="59"/>
                      <a:pt x="174" y="57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85" y="54"/>
                      <a:pt x="185" y="54"/>
                      <a:pt x="185" y="54"/>
                    </a:cubicBezTo>
                    <a:cubicBezTo>
                      <a:pt x="181" y="49"/>
                      <a:pt x="181" y="49"/>
                      <a:pt x="181" y="49"/>
                    </a:cubicBezTo>
                    <a:cubicBezTo>
                      <a:pt x="183" y="46"/>
                      <a:pt x="185" y="43"/>
                      <a:pt x="185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1" y="29"/>
                      <a:pt x="191" y="29"/>
                      <a:pt x="191" y="29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85" y="25"/>
                      <a:pt x="183" y="21"/>
                      <a:pt x="181" y="18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78" y="7"/>
                      <a:pt x="178" y="7"/>
                      <a:pt x="178" y="7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71" y="9"/>
                      <a:pt x="167" y="7"/>
                      <a:pt x="163" y="7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623304" y="1773628"/>
            <a:ext cx="3968171" cy="742640"/>
            <a:chOff x="7214362" y="1888131"/>
            <a:chExt cx="3968171" cy="742640"/>
          </a:xfrm>
        </p:grpSpPr>
        <p:sp>
          <p:nvSpPr>
            <p:cNvPr id="118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721436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662455" y="4071588"/>
            <a:ext cx="3968171" cy="742640"/>
            <a:chOff x="7214362" y="1888131"/>
            <a:chExt cx="3968171" cy="742640"/>
          </a:xfrm>
        </p:grpSpPr>
        <p:sp>
          <p:nvSpPr>
            <p:cNvPr id="135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721436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984058" y="3328948"/>
            <a:ext cx="3968171" cy="742640"/>
            <a:chOff x="7214362" y="1888131"/>
            <a:chExt cx="3968171" cy="742640"/>
          </a:xfrm>
        </p:grpSpPr>
        <p:sp>
          <p:nvSpPr>
            <p:cNvPr id="138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935639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924473" y="5298153"/>
            <a:ext cx="6109000" cy="557974"/>
            <a:chOff x="5073534" y="1888131"/>
            <a:chExt cx="6109000" cy="557974"/>
          </a:xfrm>
        </p:grpSpPr>
        <p:sp>
          <p:nvSpPr>
            <p:cNvPr id="141" name="TextBox 54"/>
            <p:cNvSpPr txBox="1"/>
            <p:nvPr/>
          </p:nvSpPr>
          <p:spPr>
            <a:xfrm>
              <a:off x="5073534" y="2169106"/>
              <a:ext cx="6109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935639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292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投资回报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05626" y="2791720"/>
            <a:ext cx="1090779" cy="1221752"/>
            <a:chOff x="9655602" y="1751041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10245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283966" y="2060900"/>
            <a:ext cx="5871577" cy="3007655"/>
            <a:chOff x="1648185" y="1123951"/>
            <a:chExt cx="6117256" cy="2894012"/>
          </a:xfrm>
          <a:solidFill>
            <a:schemeClr val="bg2">
              <a:lumMod val="90000"/>
            </a:schemeClr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837189" y="1217456"/>
              <a:ext cx="46175" cy="24242"/>
            </a:xfrm>
            <a:custGeom>
              <a:avLst/>
              <a:gdLst>
                <a:gd name="T0" fmla="*/ 9 w 17"/>
                <a:gd name="T1" fmla="*/ 1 h 9"/>
                <a:gd name="T2" fmla="*/ 10 w 17"/>
                <a:gd name="T3" fmla="*/ 2 h 9"/>
                <a:gd name="T4" fmla="*/ 13 w 17"/>
                <a:gd name="T5" fmla="*/ 8 h 9"/>
                <a:gd name="T6" fmla="*/ 6 w 17"/>
                <a:gd name="T7" fmla="*/ 5 h 9"/>
                <a:gd name="T8" fmla="*/ 9 w 17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9" y="1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2" y="5"/>
                    <a:pt x="17" y="5"/>
                    <a:pt x="13" y="8"/>
                  </a:cubicBezTo>
                  <a:cubicBezTo>
                    <a:pt x="9" y="9"/>
                    <a:pt x="11" y="3"/>
                    <a:pt x="6" y="5"/>
                  </a:cubicBezTo>
                  <a:cubicBezTo>
                    <a:pt x="0" y="3"/>
                    <a:pt x="12" y="5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455933" y="1217456"/>
              <a:ext cx="84270" cy="46175"/>
            </a:xfrm>
            <a:custGeom>
              <a:avLst/>
              <a:gdLst>
                <a:gd name="T0" fmla="*/ 29 w 31"/>
                <a:gd name="T1" fmla="*/ 12 h 17"/>
                <a:gd name="T2" fmla="*/ 18 w 31"/>
                <a:gd name="T3" fmla="*/ 15 h 17"/>
                <a:gd name="T4" fmla="*/ 3 w 31"/>
                <a:gd name="T5" fmla="*/ 15 h 17"/>
                <a:gd name="T6" fmla="*/ 0 w 31"/>
                <a:gd name="T7" fmla="*/ 12 h 17"/>
                <a:gd name="T8" fmla="*/ 23 w 31"/>
                <a:gd name="T9" fmla="*/ 1 h 17"/>
                <a:gd name="T10" fmla="*/ 28 w 31"/>
                <a:gd name="T11" fmla="*/ 4 h 17"/>
                <a:gd name="T12" fmla="*/ 25 w 31"/>
                <a:gd name="T13" fmla="*/ 5 h 17"/>
                <a:gd name="T14" fmla="*/ 29 w 3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7">
                  <a:moveTo>
                    <a:pt x="29" y="12"/>
                  </a:moveTo>
                  <a:cubicBezTo>
                    <a:pt x="25" y="13"/>
                    <a:pt x="18" y="11"/>
                    <a:pt x="18" y="15"/>
                  </a:cubicBezTo>
                  <a:cubicBezTo>
                    <a:pt x="15" y="13"/>
                    <a:pt x="9" y="17"/>
                    <a:pt x="3" y="15"/>
                  </a:cubicBezTo>
                  <a:cubicBezTo>
                    <a:pt x="3" y="13"/>
                    <a:pt x="2" y="13"/>
                    <a:pt x="0" y="12"/>
                  </a:cubicBezTo>
                  <a:cubicBezTo>
                    <a:pt x="3" y="4"/>
                    <a:pt x="11" y="0"/>
                    <a:pt x="23" y="1"/>
                  </a:cubicBezTo>
                  <a:cubicBezTo>
                    <a:pt x="22" y="5"/>
                    <a:pt x="27" y="2"/>
                    <a:pt x="28" y="4"/>
                  </a:cubicBezTo>
                  <a:cubicBezTo>
                    <a:pt x="29" y="5"/>
                    <a:pt x="25" y="5"/>
                    <a:pt x="25" y="5"/>
                  </a:cubicBezTo>
                  <a:cubicBezTo>
                    <a:pt x="25" y="7"/>
                    <a:pt x="31" y="6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973405" y="1222073"/>
              <a:ext cx="40403" cy="25396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0 w 15"/>
                <a:gd name="T7" fmla="*/ 5 h 9"/>
                <a:gd name="T8" fmla="*/ 9 w 15"/>
                <a:gd name="T9" fmla="*/ 5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4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5" y="8"/>
                    <a:pt x="0" y="9"/>
                    <a:pt x="0" y="5"/>
                  </a:cubicBezTo>
                  <a:cubicBezTo>
                    <a:pt x="5" y="5"/>
                    <a:pt x="6" y="1"/>
                    <a:pt x="9" y="5"/>
                  </a:cubicBezTo>
                  <a:cubicBezTo>
                    <a:pt x="12" y="4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713671" y="1235925"/>
              <a:ext cx="51947" cy="27705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4 h 10"/>
                <a:gd name="T4" fmla="*/ 11 w 19"/>
                <a:gd name="T5" fmla="*/ 8 h 10"/>
                <a:gd name="T6" fmla="*/ 8 w 19"/>
                <a:gd name="T7" fmla="*/ 5 h 10"/>
                <a:gd name="T8" fmla="*/ 3 w 19"/>
                <a:gd name="T9" fmla="*/ 7 h 10"/>
                <a:gd name="T10" fmla="*/ 1 w 19"/>
                <a:gd name="T11" fmla="*/ 4 h 10"/>
                <a:gd name="T12" fmla="*/ 8 w 19"/>
                <a:gd name="T13" fmla="*/ 2 h 10"/>
                <a:gd name="T14" fmla="*/ 8 w 19"/>
                <a:gd name="T15" fmla="*/ 1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3"/>
                    <a:pt x="15" y="2"/>
                    <a:pt x="15" y="4"/>
                  </a:cubicBezTo>
                  <a:cubicBezTo>
                    <a:pt x="15" y="5"/>
                    <a:pt x="13" y="8"/>
                    <a:pt x="11" y="8"/>
                  </a:cubicBezTo>
                  <a:cubicBezTo>
                    <a:pt x="8" y="10"/>
                    <a:pt x="9" y="6"/>
                    <a:pt x="8" y="5"/>
                  </a:cubicBezTo>
                  <a:cubicBezTo>
                    <a:pt x="7" y="5"/>
                    <a:pt x="5" y="7"/>
                    <a:pt x="3" y="7"/>
                  </a:cubicBezTo>
                  <a:cubicBezTo>
                    <a:pt x="3" y="7"/>
                    <a:pt x="2" y="3"/>
                    <a:pt x="1" y="4"/>
                  </a:cubicBezTo>
                  <a:cubicBezTo>
                    <a:pt x="0" y="0"/>
                    <a:pt x="6" y="4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12" y="0"/>
                    <a:pt x="13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2923767" y="1233617"/>
              <a:ext cx="41557" cy="13852"/>
            </a:xfrm>
            <a:custGeom>
              <a:avLst/>
              <a:gdLst>
                <a:gd name="T0" fmla="*/ 14 w 15"/>
                <a:gd name="T1" fmla="*/ 5 h 5"/>
                <a:gd name="T2" fmla="*/ 2 w 15"/>
                <a:gd name="T3" fmla="*/ 5 h 5"/>
                <a:gd name="T4" fmla="*/ 6 w 15"/>
                <a:gd name="T5" fmla="*/ 1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10" y="5"/>
                    <a:pt x="6" y="5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8" y="3"/>
                    <a:pt x="15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861431" y="1249778"/>
              <a:ext cx="51947" cy="19625"/>
            </a:xfrm>
            <a:custGeom>
              <a:avLst/>
              <a:gdLst>
                <a:gd name="T0" fmla="*/ 13 w 19"/>
                <a:gd name="T1" fmla="*/ 0 h 7"/>
                <a:gd name="T2" fmla="*/ 13 w 19"/>
                <a:gd name="T3" fmla="*/ 6 h 7"/>
                <a:gd name="T4" fmla="*/ 0 w 19"/>
                <a:gd name="T5" fmla="*/ 5 h 7"/>
                <a:gd name="T6" fmla="*/ 13 w 1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3" y="0"/>
                  </a:moveTo>
                  <a:cubicBezTo>
                    <a:pt x="19" y="3"/>
                    <a:pt x="13" y="2"/>
                    <a:pt x="13" y="6"/>
                  </a:cubicBezTo>
                  <a:cubicBezTo>
                    <a:pt x="9" y="6"/>
                    <a:pt x="2" y="7"/>
                    <a:pt x="0" y="5"/>
                  </a:cubicBezTo>
                  <a:cubicBezTo>
                    <a:pt x="2" y="1"/>
                    <a:pt x="10" y="4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6320166" y="1265939"/>
              <a:ext cx="25396" cy="16161"/>
            </a:xfrm>
            <a:custGeom>
              <a:avLst/>
              <a:gdLst>
                <a:gd name="T0" fmla="*/ 0 w 9"/>
                <a:gd name="T1" fmla="*/ 0 h 6"/>
                <a:gd name="T2" fmla="*/ 8 w 9"/>
                <a:gd name="T3" fmla="*/ 6 h 6"/>
                <a:gd name="T4" fmla="*/ 0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5" y="0"/>
                    <a:pt x="9" y="1"/>
                    <a:pt x="8" y="6"/>
                  </a:cubicBezTo>
                  <a:cubicBezTo>
                    <a:pt x="6" y="4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482484" y="1263630"/>
              <a:ext cx="95813" cy="48484"/>
            </a:xfrm>
            <a:custGeom>
              <a:avLst/>
              <a:gdLst>
                <a:gd name="T0" fmla="*/ 31 w 35"/>
                <a:gd name="T1" fmla="*/ 4 h 18"/>
                <a:gd name="T2" fmla="*/ 34 w 35"/>
                <a:gd name="T3" fmla="*/ 12 h 18"/>
                <a:gd name="T4" fmla="*/ 19 w 35"/>
                <a:gd name="T5" fmla="*/ 16 h 18"/>
                <a:gd name="T6" fmla="*/ 16 w 35"/>
                <a:gd name="T7" fmla="*/ 15 h 18"/>
                <a:gd name="T8" fmla="*/ 10 w 35"/>
                <a:gd name="T9" fmla="*/ 15 h 18"/>
                <a:gd name="T10" fmla="*/ 10 w 35"/>
                <a:gd name="T11" fmla="*/ 12 h 18"/>
                <a:gd name="T12" fmla="*/ 6 w 35"/>
                <a:gd name="T13" fmla="*/ 13 h 18"/>
                <a:gd name="T14" fmla="*/ 8 w 35"/>
                <a:gd name="T15" fmla="*/ 10 h 18"/>
                <a:gd name="T16" fmla="*/ 2 w 35"/>
                <a:gd name="T17" fmla="*/ 9 h 18"/>
                <a:gd name="T18" fmla="*/ 5 w 35"/>
                <a:gd name="T19" fmla="*/ 6 h 18"/>
                <a:gd name="T20" fmla="*/ 9 w 35"/>
                <a:gd name="T21" fmla="*/ 3 h 18"/>
                <a:gd name="T22" fmla="*/ 22 w 35"/>
                <a:gd name="T23" fmla="*/ 1 h 18"/>
                <a:gd name="T24" fmla="*/ 22 w 35"/>
                <a:gd name="T25" fmla="*/ 4 h 18"/>
                <a:gd name="T26" fmla="*/ 31 w 35"/>
                <a:gd name="T2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8">
                  <a:moveTo>
                    <a:pt x="31" y="4"/>
                  </a:moveTo>
                  <a:cubicBezTo>
                    <a:pt x="30" y="9"/>
                    <a:pt x="26" y="12"/>
                    <a:pt x="34" y="12"/>
                  </a:cubicBezTo>
                  <a:cubicBezTo>
                    <a:pt x="35" y="18"/>
                    <a:pt x="25" y="17"/>
                    <a:pt x="19" y="16"/>
                  </a:cubicBezTo>
                  <a:cubicBezTo>
                    <a:pt x="17" y="16"/>
                    <a:pt x="18" y="16"/>
                    <a:pt x="16" y="15"/>
                  </a:cubicBezTo>
                  <a:cubicBezTo>
                    <a:pt x="13" y="12"/>
                    <a:pt x="14" y="17"/>
                    <a:pt x="10" y="15"/>
                  </a:cubicBezTo>
                  <a:cubicBezTo>
                    <a:pt x="10" y="15"/>
                    <a:pt x="11" y="12"/>
                    <a:pt x="10" y="12"/>
                  </a:cubicBezTo>
                  <a:cubicBezTo>
                    <a:pt x="10" y="11"/>
                    <a:pt x="8" y="14"/>
                    <a:pt x="6" y="13"/>
                  </a:cubicBezTo>
                  <a:cubicBezTo>
                    <a:pt x="6" y="13"/>
                    <a:pt x="8" y="11"/>
                    <a:pt x="8" y="10"/>
                  </a:cubicBezTo>
                  <a:cubicBezTo>
                    <a:pt x="7" y="9"/>
                    <a:pt x="1" y="12"/>
                    <a:pt x="2" y="9"/>
                  </a:cubicBezTo>
                  <a:cubicBezTo>
                    <a:pt x="0" y="6"/>
                    <a:pt x="3" y="7"/>
                    <a:pt x="5" y="6"/>
                  </a:cubicBezTo>
                  <a:cubicBezTo>
                    <a:pt x="6" y="4"/>
                    <a:pt x="6" y="4"/>
                    <a:pt x="9" y="3"/>
                  </a:cubicBezTo>
                  <a:cubicBezTo>
                    <a:pt x="10" y="3"/>
                    <a:pt x="17" y="0"/>
                    <a:pt x="22" y="1"/>
                  </a:cubicBezTo>
                  <a:cubicBezTo>
                    <a:pt x="23" y="1"/>
                    <a:pt x="22" y="4"/>
                    <a:pt x="22" y="4"/>
                  </a:cubicBezTo>
                  <a:cubicBezTo>
                    <a:pt x="24" y="6"/>
                    <a:pt x="30" y="3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3447852" y="1265939"/>
              <a:ext cx="34631" cy="24242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2" y="0"/>
                    <a:pt x="9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6235897" y="1293644"/>
              <a:ext cx="95813" cy="51947"/>
            </a:xfrm>
            <a:custGeom>
              <a:avLst/>
              <a:gdLst>
                <a:gd name="T0" fmla="*/ 25 w 35"/>
                <a:gd name="T1" fmla="*/ 5 h 19"/>
                <a:gd name="T2" fmla="*/ 30 w 35"/>
                <a:gd name="T3" fmla="*/ 11 h 19"/>
                <a:gd name="T4" fmla="*/ 34 w 35"/>
                <a:gd name="T5" fmla="*/ 19 h 19"/>
                <a:gd name="T6" fmla="*/ 30 w 35"/>
                <a:gd name="T7" fmla="*/ 19 h 19"/>
                <a:gd name="T8" fmla="*/ 30 w 35"/>
                <a:gd name="T9" fmla="*/ 16 h 19"/>
                <a:gd name="T10" fmla="*/ 27 w 35"/>
                <a:gd name="T11" fmla="*/ 14 h 19"/>
                <a:gd name="T12" fmla="*/ 8 w 35"/>
                <a:gd name="T13" fmla="*/ 13 h 19"/>
                <a:gd name="T14" fmla="*/ 12 w 35"/>
                <a:gd name="T15" fmla="*/ 10 h 19"/>
                <a:gd name="T16" fmla="*/ 9 w 35"/>
                <a:gd name="T17" fmla="*/ 7 h 19"/>
                <a:gd name="T18" fmla="*/ 0 w 35"/>
                <a:gd name="T19" fmla="*/ 2 h 19"/>
                <a:gd name="T20" fmla="*/ 12 w 35"/>
                <a:gd name="T21" fmla="*/ 2 h 19"/>
                <a:gd name="T22" fmla="*/ 15 w 35"/>
                <a:gd name="T23" fmla="*/ 5 h 19"/>
                <a:gd name="T24" fmla="*/ 21 w 35"/>
                <a:gd name="T25" fmla="*/ 5 h 19"/>
                <a:gd name="T26" fmla="*/ 25 w 35"/>
                <a:gd name="T2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9">
                  <a:moveTo>
                    <a:pt x="25" y="5"/>
                  </a:moveTo>
                  <a:cubicBezTo>
                    <a:pt x="27" y="7"/>
                    <a:pt x="28" y="9"/>
                    <a:pt x="30" y="11"/>
                  </a:cubicBezTo>
                  <a:cubicBezTo>
                    <a:pt x="31" y="13"/>
                    <a:pt x="35" y="15"/>
                    <a:pt x="34" y="19"/>
                  </a:cubicBezTo>
                  <a:cubicBezTo>
                    <a:pt x="33" y="18"/>
                    <a:pt x="30" y="19"/>
                    <a:pt x="30" y="19"/>
                  </a:cubicBezTo>
                  <a:cubicBezTo>
                    <a:pt x="29" y="18"/>
                    <a:pt x="30" y="16"/>
                    <a:pt x="30" y="16"/>
                  </a:cubicBezTo>
                  <a:cubicBezTo>
                    <a:pt x="29" y="15"/>
                    <a:pt x="26" y="18"/>
                    <a:pt x="27" y="14"/>
                  </a:cubicBezTo>
                  <a:cubicBezTo>
                    <a:pt x="18" y="14"/>
                    <a:pt x="12" y="14"/>
                    <a:pt x="8" y="13"/>
                  </a:cubicBezTo>
                  <a:cubicBezTo>
                    <a:pt x="7" y="9"/>
                    <a:pt x="10" y="10"/>
                    <a:pt x="12" y="10"/>
                  </a:cubicBezTo>
                  <a:cubicBezTo>
                    <a:pt x="12" y="8"/>
                    <a:pt x="9" y="9"/>
                    <a:pt x="9" y="7"/>
                  </a:cubicBezTo>
                  <a:cubicBezTo>
                    <a:pt x="3" y="5"/>
                    <a:pt x="1" y="9"/>
                    <a:pt x="0" y="2"/>
                  </a:cubicBezTo>
                  <a:cubicBezTo>
                    <a:pt x="4" y="0"/>
                    <a:pt x="8" y="1"/>
                    <a:pt x="12" y="2"/>
                  </a:cubicBezTo>
                  <a:cubicBezTo>
                    <a:pt x="14" y="3"/>
                    <a:pt x="15" y="3"/>
                    <a:pt x="15" y="5"/>
                  </a:cubicBezTo>
                  <a:cubicBezTo>
                    <a:pt x="17" y="7"/>
                    <a:pt x="21" y="1"/>
                    <a:pt x="21" y="5"/>
                  </a:cubicBezTo>
                  <a:cubicBezTo>
                    <a:pt x="21" y="7"/>
                    <a:pt x="26" y="7"/>
                    <a:pt x="2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3580605" y="1293644"/>
              <a:ext cx="95813" cy="48484"/>
            </a:xfrm>
            <a:custGeom>
              <a:avLst/>
              <a:gdLst>
                <a:gd name="T0" fmla="*/ 14 w 35"/>
                <a:gd name="T1" fmla="*/ 1 h 18"/>
                <a:gd name="T2" fmla="*/ 20 w 35"/>
                <a:gd name="T3" fmla="*/ 5 h 18"/>
                <a:gd name="T4" fmla="*/ 22 w 35"/>
                <a:gd name="T5" fmla="*/ 2 h 18"/>
                <a:gd name="T6" fmla="*/ 25 w 35"/>
                <a:gd name="T7" fmla="*/ 5 h 18"/>
                <a:gd name="T8" fmla="*/ 28 w 35"/>
                <a:gd name="T9" fmla="*/ 5 h 18"/>
                <a:gd name="T10" fmla="*/ 28 w 35"/>
                <a:gd name="T11" fmla="*/ 7 h 18"/>
                <a:gd name="T12" fmla="*/ 34 w 35"/>
                <a:gd name="T13" fmla="*/ 8 h 18"/>
                <a:gd name="T14" fmla="*/ 23 w 35"/>
                <a:gd name="T15" fmla="*/ 11 h 18"/>
                <a:gd name="T16" fmla="*/ 22 w 35"/>
                <a:gd name="T17" fmla="*/ 14 h 18"/>
                <a:gd name="T18" fmla="*/ 9 w 35"/>
                <a:gd name="T19" fmla="*/ 14 h 18"/>
                <a:gd name="T20" fmla="*/ 7 w 35"/>
                <a:gd name="T21" fmla="*/ 17 h 18"/>
                <a:gd name="T22" fmla="*/ 1 w 35"/>
                <a:gd name="T23" fmla="*/ 16 h 18"/>
                <a:gd name="T24" fmla="*/ 1 w 35"/>
                <a:gd name="T25" fmla="*/ 11 h 18"/>
                <a:gd name="T26" fmla="*/ 4 w 35"/>
                <a:gd name="T27" fmla="*/ 11 h 18"/>
                <a:gd name="T28" fmla="*/ 6 w 35"/>
                <a:gd name="T29" fmla="*/ 7 h 18"/>
                <a:gd name="T30" fmla="*/ 9 w 35"/>
                <a:gd name="T31" fmla="*/ 7 h 18"/>
                <a:gd name="T32" fmla="*/ 14 w 35"/>
                <a:gd name="T3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8">
                  <a:moveTo>
                    <a:pt x="14" y="1"/>
                  </a:moveTo>
                  <a:cubicBezTo>
                    <a:pt x="16" y="3"/>
                    <a:pt x="22" y="0"/>
                    <a:pt x="20" y="5"/>
                  </a:cubicBezTo>
                  <a:cubicBezTo>
                    <a:pt x="22" y="6"/>
                    <a:pt x="22" y="2"/>
                    <a:pt x="22" y="2"/>
                  </a:cubicBezTo>
                  <a:cubicBezTo>
                    <a:pt x="24" y="2"/>
                    <a:pt x="24" y="4"/>
                    <a:pt x="25" y="5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28" y="5"/>
                    <a:pt x="28" y="7"/>
                    <a:pt x="28" y="7"/>
                  </a:cubicBezTo>
                  <a:cubicBezTo>
                    <a:pt x="30" y="7"/>
                    <a:pt x="34" y="5"/>
                    <a:pt x="34" y="8"/>
                  </a:cubicBezTo>
                  <a:cubicBezTo>
                    <a:pt x="35" y="14"/>
                    <a:pt x="27" y="10"/>
                    <a:pt x="23" y="11"/>
                  </a:cubicBezTo>
                  <a:cubicBezTo>
                    <a:pt x="22" y="11"/>
                    <a:pt x="23" y="14"/>
                    <a:pt x="22" y="14"/>
                  </a:cubicBezTo>
                  <a:cubicBezTo>
                    <a:pt x="19" y="16"/>
                    <a:pt x="10" y="15"/>
                    <a:pt x="9" y="14"/>
                  </a:cubicBezTo>
                  <a:cubicBezTo>
                    <a:pt x="7" y="14"/>
                    <a:pt x="7" y="16"/>
                    <a:pt x="7" y="17"/>
                  </a:cubicBezTo>
                  <a:cubicBezTo>
                    <a:pt x="4" y="14"/>
                    <a:pt x="4" y="18"/>
                    <a:pt x="1" y="16"/>
                  </a:cubicBezTo>
                  <a:cubicBezTo>
                    <a:pt x="2" y="15"/>
                    <a:pt x="0" y="12"/>
                    <a:pt x="1" y="11"/>
                  </a:cubicBezTo>
                  <a:cubicBezTo>
                    <a:pt x="2" y="11"/>
                    <a:pt x="4" y="12"/>
                    <a:pt x="4" y="11"/>
                  </a:cubicBezTo>
                  <a:cubicBezTo>
                    <a:pt x="5" y="10"/>
                    <a:pt x="4" y="8"/>
                    <a:pt x="6" y="7"/>
                  </a:cubicBezTo>
                  <a:cubicBezTo>
                    <a:pt x="6" y="6"/>
                    <a:pt x="8" y="7"/>
                    <a:pt x="9" y="7"/>
                  </a:cubicBezTo>
                  <a:cubicBezTo>
                    <a:pt x="10" y="5"/>
                    <a:pt x="12" y="4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6069667" y="1328275"/>
              <a:ext cx="16161" cy="27705"/>
            </a:xfrm>
            <a:custGeom>
              <a:avLst/>
              <a:gdLst>
                <a:gd name="T0" fmla="*/ 6 w 6"/>
                <a:gd name="T1" fmla="*/ 6 h 10"/>
                <a:gd name="T2" fmla="*/ 6 w 6"/>
                <a:gd name="T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6"/>
                  </a:moveTo>
                  <a:cubicBezTo>
                    <a:pt x="3" y="10"/>
                    <a:pt x="0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6107762" y="1334047"/>
              <a:ext cx="51947" cy="33477"/>
            </a:xfrm>
            <a:custGeom>
              <a:avLst/>
              <a:gdLst>
                <a:gd name="T0" fmla="*/ 18 w 19"/>
                <a:gd name="T1" fmla="*/ 4 h 12"/>
                <a:gd name="T2" fmla="*/ 4 w 19"/>
                <a:gd name="T3" fmla="*/ 11 h 12"/>
                <a:gd name="T4" fmla="*/ 0 w 19"/>
                <a:gd name="T5" fmla="*/ 7 h 12"/>
                <a:gd name="T6" fmla="*/ 9 w 19"/>
                <a:gd name="T7" fmla="*/ 4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12"/>
                    <a:pt x="8" y="8"/>
                    <a:pt x="4" y="11"/>
                  </a:cubicBezTo>
                  <a:cubicBezTo>
                    <a:pt x="1" y="11"/>
                    <a:pt x="3" y="6"/>
                    <a:pt x="0" y="7"/>
                  </a:cubicBezTo>
                  <a:cubicBezTo>
                    <a:pt x="0" y="2"/>
                    <a:pt x="8" y="8"/>
                    <a:pt x="9" y="4"/>
                  </a:cubicBezTo>
                  <a:cubicBezTo>
                    <a:pt x="9" y="0"/>
                    <a:pt x="12" y="5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6394046" y="1339819"/>
              <a:ext cx="46175" cy="24242"/>
            </a:xfrm>
            <a:custGeom>
              <a:avLst/>
              <a:gdLst>
                <a:gd name="T0" fmla="*/ 15 w 17"/>
                <a:gd name="T1" fmla="*/ 3 h 9"/>
                <a:gd name="T2" fmla="*/ 15 w 17"/>
                <a:gd name="T3" fmla="*/ 6 h 9"/>
                <a:gd name="T4" fmla="*/ 10 w 17"/>
                <a:gd name="T5" fmla="*/ 7 h 9"/>
                <a:gd name="T6" fmla="*/ 9 w 17"/>
                <a:gd name="T7" fmla="*/ 9 h 9"/>
                <a:gd name="T8" fmla="*/ 4 w 17"/>
                <a:gd name="T9" fmla="*/ 7 h 9"/>
                <a:gd name="T10" fmla="*/ 3 w 17"/>
                <a:gd name="T11" fmla="*/ 9 h 9"/>
                <a:gd name="T12" fmla="*/ 1 w 17"/>
                <a:gd name="T13" fmla="*/ 7 h 9"/>
                <a:gd name="T14" fmla="*/ 15 w 17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9">
                  <a:moveTo>
                    <a:pt x="15" y="3"/>
                  </a:moveTo>
                  <a:cubicBezTo>
                    <a:pt x="17" y="4"/>
                    <a:pt x="16" y="5"/>
                    <a:pt x="15" y="6"/>
                  </a:cubicBezTo>
                  <a:cubicBezTo>
                    <a:pt x="13" y="7"/>
                    <a:pt x="12" y="7"/>
                    <a:pt x="10" y="7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8" y="9"/>
                    <a:pt x="6" y="7"/>
                    <a:pt x="4" y="7"/>
                  </a:cubicBezTo>
                  <a:cubicBezTo>
                    <a:pt x="5" y="7"/>
                    <a:pt x="4" y="9"/>
                    <a:pt x="3" y="9"/>
                  </a:cubicBezTo>
                  <a:cubicBezTo>
                    <a:pt x="2" y="9"/>
                    <a:pt x="2" y="9"/>
                    <a:pt x="1" y="7"/>
                  </a:cubicBezTo>
                  <a:cubicBezTo>
                    <a:pt x="0" y="0"/>
                    <a:pt x="14" y="8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6222044" y="1350208"/>
              <a:ext cx="27705" cy="13852"/>
            </a:xfrm>
            <a:custGeom>
              <a:avLst/>
              <a:gdLst>
                <a:gd name="T0" fmla="*/ 1 w 10"/>
                <a:gd name="T1" fmla="*/ 3 h 5"/>
                <a:gd name="T2" fmla="*/ 8 w 10"/>
                <a:gd name="T3" fmla="*/ 5 h 5"/>
                <a:gd name="T4" fmla="*/ 1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" y="3"/>
                  </a:moveTo>
                  <a:cubicBezTo>
                    <a:pt x="0" y="1"/>
                    <a:pt x="10" y="0"/>
                    <a:pt x="8" y="5"/>
                  </a:cubicBezTo>
                  <a:cubicBezTo>
                    <a:pt x="5" y="3"/>
                    <a:pt x="5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6478315" y="1355980"/>
              <a:ext cx="13852" cy="11544"/>
            </a:xfrm>
            <a:custGeom>
              <a:avLst/>
              <a:gdLst>
                <a:gd name="T0" fmla="*/ 0 w 5"/>
                <a:gd name="T1" fmla="*/ 0 h 4"/>
                <a:gd name="T2" fmla="*/ 5 w 5"/>
                <a:gd name="T3" fmla="*/ 4 h 4"/>
                <a:gd name="T4" fmla="*/ 0 w 5"/>
                <a:gd name="T5" fmla="*/ 4 h 4"/>
                <a:gd name="T6" fmla="*/ 0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3" y="0"/>
                    <a:pt x="5" y="1"/>
                    <a:pt x="5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6369804" y="1375604"/>
              <a:ext cx="286284" cy="86578"/>
            </a:xfrm>
            <a:custGeom>
              <a:avLst/>
              <a:gdLst>
                <a:gd name="T0" fmla="*/ 105 w 105"/>
                <a:gd name="T1" fmla="*/ 18 h 32"/>
                <a:gd name="T2" fmla="*/ 105 w 105"/>
                <a:gd name="T3" fmla="*/ 26 h 32"/>
                <a:gd name="T4" fmla="*/ 101 w 105"/>
                <a:gd name="T5" fmla="*/ 29 h 32"/>
                <a:gd name="T6" fmla="*/ 83 w 105"/>
                <a:gd name="T7" fmla="*/ 29 h 32"/>
                <a:gd name="T8" fmla="*/ 77 w 105"/>
                <a:gd name="T9" fmla="*/ 32 h 32"/>
                <a:gd name="T10" fmla="*/ 73 w 105"/>
                <a:gd name="T11" fmla="*/ 30 h 32"/>
                <a:gd name="T12" fmla="*/ 71 w 105"/>
                <a:gd name="T13" fmla="*/ 32 h 32"/>
                <a:gd name="T14" fmla="*/ 65 w 105"/>
                <a:gd name="T15" fmla="*/ 32 h 32"/>
                <a:gd name="T16" fmla="*/ 65 w 105"/>
                <a:gd name="T17" fmla="*/ 30 h 32"/>
                <a:gd name="T18" fmla="*/ 62 w 105"/>
                <a:gd name="T19" fmla="*/ 32 h 32"/>
                <a:gd name="T20" fmla="*/ 56 w 105"/>
                <a:gd name="T21" fmla="*/ 29 h 32"/>
                <a:gd name="T22" fmla="*/ 34 w 105"/>
                <a:gd name="T23" fmla="*/ 29 h 32"/>
                <a:gd name="T24" fmla="*/ 36 w 105"/>
                <a:gd name="T25" fmla="*/ 26 h 32"/>
                <a:gd name="T26" fmla="*/ 33 w 105"/>
                <a:gd name="T27" fmla="*/ 24 h 32"/>
                <a:gd name="T28" fmla="*/ 30 w 105"/>
                <a:gd name="T29" fmla="*/ 18 h 32"/>
                <a:gd name="T30" fmla="*/ 33 w 105"/>
                <a:gd name="T31" fmla="*/ 15 h 32"/>
                <a:gd name="T32" fmla="*/ 30 w 105"/>
                <a:gd name="T33" fmla="*/ 9 h 32"/>
                <a:gd name="T34" fmla="*/ 16 w 105"/>
                <a:gd name="T35" fmla="*/ 11 h 32"/>
                <a:gd name="T36" fmla="*/ 13 w 105"/>
                <a:gd name="T37" fmla="*/ 8 h 32"/>
                <a:gd name="T38" fmla="*/ 10 w 105"/>
                <a:gd name="T39" fmla="*/ 6 h 32"/>
                <a:gd name="T40" fmla="*/ 4 w 105"/>
                <a:gd name="T41" fmla="*/ 8 h 32"/>
                <a:gd name="T42" fmla="*/ 2 w 105"/>
                <a:gd name="T43" fmla="*/ 2 h 32"/>
                <a:gd name="T44" fmla="*/ 18 w 105"/>
                <a:gd name="T45" fmla="*/ 0 h 32"/>
                <a:gd name="T46" fmla="*/ 21 w 105"/>
                <a:gd name="T47" fmla="*/ 2 h 32"/>
                <a:gd name="T48" fmla="*/ 21 w 105"/>
                <a:gd name="T49" fmla="*/ 5 h 32"/>
                <a:gd name="T50" fmla="*/ 25 w 105"/>
                <a:gd name="T51" fmla="*/ 8 h 32"/>
                <a:gd name="T52" fmla="*/ 39 w 105"/>
                <a:gd name="T53" fmla="*/ 8 h 32"/>
                <a:gd name="T54" fmla="*/ 39 w 105"/>
                <a:gd name="T55" fmla="*/ 15 h 32"/>
                <a:gd name="T56" fmla="*/ 49 w 105"/>
                <a:gd name="T57" fmla="*/ 17 h 32"/>
                <a:gd name="T58" fmla="*/ 49 w 105"/>
                <a:gd name="T59" fmla="*/ 20 h 32"/>
                <a:gd name="T60" fmla="*/ 52 w 105"/>
                <a:gd name="T61" fmla="*/ 18 h 32"/>
                <a:gd name="T62" fmla="*/ 70 w 105"/>
                <a:gd name="T63" fmla="*/ 18 h 32"/>
                <a:gd name="T64" fmla="*/ 73 w 105"/>
                <a:gd name="T65" fmla="*/ 20 h 32"/>
                <a:gd name="T66" fmla="*/ 77 w 105"/>
                <a:gd name="T67" fmla="*/ 17 h 32"/>
                <a:gd name="T68" fmla="*/ 82 w 105"/>
                <a:gd name="T69" fmla="*/ 17 h 32"/>
                <a:gd name="T70" fmla="*/ 105 w 105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32">
                  <a:moveTo>
                    <a:pt x="105" y="18"/>
                  </a:moveTo>
                  <a:cubicBezTo>
                    <a:pt x="105" y="21"/>
                    <a:pt x="105" y="23"/>
                    <a:pt x="105" y="26"/>
                  </a:cubicBezTo>
                  <a:cubicBezTo>
                    <a:pt x="103" y="26"/>
                    <a:pt x="101" y="27"/>
                    <a:pt x="101" y="29"/>
                  </a:cubicBezTo>
                  <a:cubicBezTo>
                    <a:pt x="94" y="29"/>
                    <a:pt x="88" y="28"/>
                    <a:pt x="83" y="29"/>
                  </a:cubicBezTo>
                  <a:cubicBezTo>
                    <a:pt x="81" y="29"/>
                    <a:pt x="79" y="31"/>
                    <a:pt x="77" y="32"/>
                  </a:cubicBezTo>
                  <a:cubicBezTo>
                    <a:pt x="75" y="32"/>
                    <a:pt x="75" y="30"/>
                    <a:pt x="73" y="30"/>
                  </a:cubicBezTo>
                  <a:cubicBezTo>
                    <a:pt x="73" y="30"/>
                    <a:pt x="72" y="31"/>
                    <a:pt x="71" y="32"/>
                  </a:cubicBezTo>
                  <a:cubicBezTo>
                    <a:pt x="71" y="32"/>
                    <a:pt x="66" y="32"/>
                    <a:pt x="65" y="32"/>
                  </a:cubicBezTo>
                  <a:cubicBezTo>
                    <a:pt x="65" y="31"/>
                    <a:pt x="65" y="30"/>
                    <a:pt x="65" y="30"/>
                  </a:cubicBezTo>
                  <a:cubicBezTo>
                    <a:pt x="64" y="30"/>
                    <a:pt x="62" y="32"/>
                    <a:pt x="62" y="32"/>
                  </a:cubicBezTo>
                  <a:cubicBezTo>
                    <a:pt x="59" y="31"/>
                    <a:pt x="59" y="29"/>
                    <a:pt x="56" y="29"/>
                  </a:cubicBezTo>
                  <a:cubicBezTo>
                    <a:pt x="50" y="28"/>
                    <a:pt x="43" y="32"/>
                    <a:pt x="34" y="29"/>
                  </a:cubicBezTo>
                  <a:cubicBezTo>
                    <a:pt x="34" y="27"/>
                    <a:pt x="36" y="27"/>
                    <a:pt x="36" y="26"/>
                  </a:cubicBezTo>
                  <a:cubicBezTo>
                    <a:pt x="35" y="24"/>
                    <a:pt x="34" y="25"/>
                    <a:pt x="33" y="24"/>
                  </a:cubicBezTo>
                  <a:cubicBezTo>
                    <a:pt x="31" y="22"/>
                    <a:pt x="33" y="19"/>
                    <a:pt x="30" y="18"/>
                  </a:cubicBezTo>
                  <a:cubicBezTo>
                    <a:pt x="30" y="17"/>
                    <a:pt x="33" y="17"/>
                    <a:pt x="33" y="15"/>
                  </a:cubicBezTo>
                  <a:cubicBezTo>
                    <a:pt x="33" y="12"/>
                    <a:pt x="29" y="13"/>
                    <a:pt x="30" y="9"/>
                  </a:cubicBezTo>
                  <a:cubicBezTo>
                    <a:pt x="27" y="12"/>
                    <a:pt x="21" y="10"/>
                    <a:pt x="16" y="11"/>
                  </a:cubicBezTo>
                  <a:cubicBezTo>
                    <a:pt x="13" y="12"/>
                    <a:pt x="14" y="9"/>
                    <a:pt x="13" y="8"/>
                  </a:cubicBezTo>
                  <a:cubicBezTo>
                    <a:pt x="13" y="7"/>
                    <a:pt x="10" y="8"/>
                    <a:pt x="10" y="6"/>
                  </a:cubicBezTo>
                  <a:cubicBezTo>
                    <a:pt x="9" y="7"/>
                    <a:pt x="7" y="8"/>
                    <a:pt x="4" y="8"/>
                  </a:cubicBezTo>
                  <a:cubicBezTo>
                    <a:pt x="9" y="3"/>
                    <a:pt x="0" y="7"/>
                    <a:pt x="2" y="2"/>
                  </a:cubicBezTo>
                  <a:cubicBezTo>
                    <a:pt x="8" y="3"/>
                    <a:pt x="13" y="1"/>
                    <a:pt x="18" y="0"/>
                  </a:cubicBezTo>
                  <a:cubicBezTo>
                    <a:pt x="17" y="2"/>
                    <a:pt x="20" y="1"/>
                    <a:pt x="21" y="2"/>
                  </a:cubicBezTo>
                  <a:cubicBezTo>
                    <a:pt x="21" y="2"/>
                    <a:pt x="20" y="4"/>
                    <a:pt x="21" y="5"/>
                  </a:cubicBezTo>
                  <a:cubicBezTo>
                    <a:pt x="22" y="6"/>
                    <a:pt x="26" y="4"/>
                    <a:pt x="25" y="8"/>
                  </a:cubicBezTo>
                  <a:cubicBezTo>
                    <a:pt x="29" y="4"/>
                    <a:pt x="33" y="9"/>
                    <a:pt x="39" y="8"/>
                  </a:cubicBezTo>
                  <a:cubicBezTo>
                    <a:pt x="38" y="13"/>
                    <a:pt x="41" y="12"/>
                    <a:pt x="39" y="15"/>
                  </a:cubicBezTo>
                  <a:cubicBezTo>
                    <a:pt x="41" y="16"/>
                    <a:pt x="45" y="15"/>
                    <a:pt x="49" y="17"/>
                  </a:cubicBezTo>
                  <a:cubicBezTo>
                    <a:pt x="50" y="17"/>
                    <a:pt x="42" y="20"/>
                    <a:pt x="49" y="20"/>
                  </a:cubicBezTo>
                  <a:cubicBezTo>
                    <a:pt x="50" y="20"/>
                    <a:pt x="50" y="18"/>
                    <a:pt x="52" y="18"/>
                  </a:cubicBezTo>
                  <a:cubicBezTo>
                    <a:pt x="56" y="18"/>
                    <a:pt x="64" y="17"/>
                    <a:pt x="70" y="18"/>
                  </a:cubicBezTo>
                  <a:cubicBezTo>
                    <a:pt x="71" y="18"/>
                    <a:pt x="73" y="20"/>
                    <a:pt x="73" y="20"/>
                  </a:cubicBezTo>
                  <a:cubicBezTo>
                    <a:pt x="76" y="19"/>
                    <a:pt x="70" y="17"/>
                    <a:pt x="77" y="17"/>
                  </a:cubicBezTo>
                  <a:cubicBezTo>
                    <a:pt x="79" y="17"/>
                    <a:pt x="80" y="17"/>
                    <a:pt x="82" y="17"/>
                  </a:cubicBezTo>
                  <a:cubicBezTo>
                    <a:pt x="88" y="16"/>
                    <a:pt x="97" y="16"/>
                    <a:pt x="105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2789860" y="1375604"/>
              <a:ext cx="289748" cy="206633"/>
            </a:xfrm>
            <a:custGeom>
              <a:avLst/>
              <a:gdLst>
                <a:gd name="T0" fmla="*/ 87 w 106"/>
                <a:gd name="T1" fmla="*/ 2 h 76"/>
                <a:gd name="T2" fmla="*/ 104 w 106"/>
                <a:gd name="T3" fmla="*/ 0 h 76"/>
                <a:gd name="T4" fmla="*/ 103 w 106"/>
                <a:gd name="T5" fmla="*/ 8 h 76"/>
                <a:gd name="T6" fmla="*/ 84 w 106"/>
                <a:gd name="T7" fmla="*/ 11 h 76"/>
                <a:gd name="T8" fmla="*/ 81 w 106"/>
                <a:gd name="T9" fmla="*/ 14 h 76"/>
                <a:gd name="T10" fmla="*/ 78 w 106"/>
                <a:gd name="T11" fmla="*/ 14 h 76"/>
                <a:gd name="T12" fmla="*/ 75 w 106"/>
                <a:gd name="T13" fmla="*/ 17 h 76"/>
                <a:gd name="T14" fmla="*/ 72 w 106"/>
                <a:gd name="T15" fmla="*/ 15 h 76"/>
                <a:gd name="T16" fmla="*/ 66 w 106"/>
                <a:gd name="T17" fmla="*/ 17 h 76"/>
                <a:gd name="T18" fmla="*/ 60 w 106"/>
                <a:gd name="T19" fmla="*/ 18 h 76"/>
                <a:gd name="T20" fmla="*/ 58 w 106"/>
                <a:gd name="T21" fmla="*/ 21 h 76"/>
                <a:gd name="T22" fmla="*/ 51 w 106"/>
                <a:gd name="T23" fmla="*/ 26 h 76"/>
                <a:gd name="T24" fmla="*/ 47 w 106"/>
                <a:gd name="T25" fmla="*/ 29 h 76"/>
                <a:gd name="T26" fmla="*/ 44 w 106"/>
                <a:gd name="T27" fmla="*/ 32 h 76"/>
                <a:gd name="T28" fmla="*/ 42 w 106"/>
                <a:gd name="T29" fmla="*/ 34 h 76"/>
                <a:gd name="T30" fmla="*/ 35 w 106"/>
                <a:gd name="T31" fmla="*/ 37 h 76"/>
                <a:gd name="T32" fmla="*/ 33 w 106"/>
                <a:gd name="T33" fmla="*/ 39 h 76"/>
                <a:gd name="T34" fmla="*/ 27 w 106"/>
                <a:gd name="T35" fmla="*/ 42 h 76"/>
                <a:gd name="T36" fmla="*/ 24 w 106"/>
                <a:gd name="T37" fmla="*/ 48 h 76"/>
                <a:gd name="T38" fmla="*/ 26 w 106"/>
                <a:gd name="T39" fmla="*/ 57 h 76"/>
                <a:gd name="T40" fmla="*/ 21 w 106"/>
                <a:gd name="T41" fmla="*/ 60 h 76"/>
                <a:gd name="T42" fmla="*/ 24 w 106"/>
                <a:gd name="T43" fmla="*/ 66 h 76"/>
                <a:gd name="T44" fmla="*/ 23 w 106"/>
                <a:gd name="T45" fmla="*/ 67 h 76"/>
                <a:gd name="T46" fmla="*/ 24 w 106"/>
                <a:gd name="T47" fmla="*/ 69 h 76"/>
                <a:gd name="T48" fmla="*/ 26 w 106"/>
                <a:gd name="T49" fmla="*/ 67 h 76"/>
                <a:gd name="T50" fmla="*/ 30 w 106"/>
                <a:gd name="T51" fmla="*/ 70 h 76"/>
                <a:gd name="T52" fmla="*/ 29 w 106"/>
                <a:gd name="T53" fmla="*/ 76 h 76"/>
                <a:gd name="T54" fmla="*/ 15 w 106"/>
                <a:gd name="T55" fmla="*/ 76 h 76"/>
                <a:gd name="T56" fmla="*/ 17 w 106"/>
                <a:gd name="T57" fmla="*/ 73 h 76"/>
                <a:gd name="T58" fmla="*/ 13 w 106"/>
                <a:gd name="T59" fmla="*/ 72 h 76"/>
                <a:gd name="T60" fmla="*/ 10 w 106"/>
                <a:gd name="T61" fmla="*/ 69 h 76"/>
                <a:gd name="T62" fmla="*/ 7 w 106"/>
                <a:gd name="T63" fmla="*/ 69 h 76"/>
                <a:gd name="T64" fmla="*/ 2 w 106"/>
                <a:gd name="T65" fmla="*/ 69 h 76"/>
                <a:gd name="T66" fmla="*/ 1 w 106"/>
                <a:gd name="T67" fmla="*/ 58 h 76"/>
                <a:gd name="T68" fmla="*/ 8 w 106"/>
                <a:gd name="T69" fmla="*/ 55 h 76"/>
                <a:gd name="T70" fmla="*/ 7 w 106"/>
                <a:gd name="T71" fmla="*/ 54 h 76"/>
                <a:gd name="T72" fmla="*/ 8 w 106"/>
                <a:gd name="T73" fmla="*/ 51 h 76"/>
                <a:gd name="T74" fmla="*/ 15 w 106"/>
                <a:gd name="T75" fmla="*/ 48 h 76"/>
                <a:gd name="T76" fmla="*/ 15 w 106"/>
                <a:gd name="T77" fmla="*/ 42 h 76"/>
                <a:gd name="T78" fmla="*/ 20 w 106"/>
                <a:gd name="T79" fmla="*/ 40 h 76"/>
                <a:gd name="T80" fmla="*/ 23 w 106"/>
                <a:gd name="T81" fmla="*/ 36 h 76"/>
                <a:gd name="T82" fmla="*/ 23 w 106"/>
                <a:gd name="T83" fmla="*/ 29 h 76"/>
                <a:gd name="T84" fmla="*/ 35 w 106"/>
                <a:gd name="T85" fmla="*/ 24 h 76"/>
                <a:gd name="T86" fmla="*/ 36 w 106"/>
                <a:gd name="T87" fmla="*/ 21 h 76"/>
                <a:gd name="T88" fmla="*/ 38 w 106"/>
                <a:gd name="T89" fmla="*/ 23 h 76"/>
                <a:gd name="T90" fmla="*/ 41 w 106"/>
                <a:gd name="T91" fmla="*/ 20 h 76"/>
                <a:gd name="T92" fmla="*/ 42 w 106"/>
                <a:gd name="T93" fmla="*/ 17 h 76"/>
                <a:gd name="T94" fmla="*/ 50 w 106"/>
                <a:gd name="T95" fmla="*/ 15 h 76"/>
                <a:gd name="T96" fmla="*/ 58 w 106"/>
                <a:gd name="T97" fmla="*/ 14 h 76"/>
                <a:gd name="T98" fmla="*/ 60 w 106"/>
                <a:gd name="T99" fmla="*/ 12 h 76"/>
                <a:gd name="T100" fmla="*/ 63 w 106"/>
                <a:gd name="T101" fmla="*/ 14 h 76"/>
                <a:gd name="T102" fmla="*/ 64 w 106"/>
                <a:gd name="T103" fmla="*/ 11 h 76"/>
                <a:gd name="T104" fmla="*/ 66 w 106"/>
                <a:gd name="T105" fmla="*/ 11 h 76"/>
                <a:gd name="T106" fmla="*/ 76 w 106"/>
                <a:gd name="T107" fmla="*/ 9 h 76"/>
                <a:gd name="T108" fmla="*/ 79 w 106"/>
                <a:gd name="T109" fmla="*/ 8 h 76"/>
                <a:gd name="T110" fmla="*/ 81 w 106"/>
                <a:gd name="T111" fmla="*/ 6 h 76"/>
                <a:gd name="T112" fmla="*/ 87 w 106"/>
                <a:gd name="T113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6" h="76">
                  <a:moveTo>
                    <a:pt x="87" y="2"/>
                  </a:moveTo>
                  <a:cubicBezTo>
                    <a:pt x="91" y="5"/>
                    <a:pt x="98" y="0"/>
                    <a:pt x="104" y="0"/>
                  </a:cubicBezTo>
                  <a:cubicBezTo>
                    <a:pt x="106" y="5"/>
                    <a:pt x="102" y="4"/>
                    <a:pt x="103" y="8"/>
                  </a:cubicBezTo>
                  <a:cubicBezTo>
                    <a:pt x="98" y="5"/>
                    <a:pt x="90" y="10"/>
                    <a:pt x="84" y="11"/>
                  </a:cubicBezTo>
                  <a:cubicBezTo>
                    <a:pt x="82" y="11"/>
                    <a:pt x="82" y="13"/>
                    <a:pt x="81" y="14"/>
                  </a:cubicBezTo>
                  <a:cubicBezTo>
                    <a:pt x="80" y="14"/>
                    <a:pt x="78" y="13"/>
                    <a:pt x="78" y="14"/>
                  </a:cubicBezTo>
                  <a:cubicBezTo>
                    <a:pt x="78" y="14"/>
                    <a:pt x="75" y="17"/>
                    <a:pt x="75" y="17"/>
                  </a:cubicBezTo>
                  <a:cubicBezTo>
                    <a:pt x="74" y="17"/>
                    <a:pt x="73" y="15"/>
                    <a:pt x="72" y="15"/>
                  </a:cubicBezTo>
                  <a:cubicBezTo>
                    <a:pt x="70" y="16"/>
                    <a:pt x="68" y="16"/>
                    <a:pt x="66" y="17"/>
                  </a:cubicBezTo>
                  <a:cubicBezTo>
                    <a:pt x="65" y="17"/>
                    <a:pt x="62" y="17"/>
                    <a:pt x="60" y="18"/>
                  </a:cubicBezTo>
                  <a:cubicBezTo>
                    <a:pt x="58" y="19"/>
                    <a:pt x="60" y="20"/>
                    <a:pt x="58" y="21"/>
                  </a:cubicBezTo>
                  <a:cubicBezTo>
                    <a:pt x="57" y="22"/>
                    <a:pt x="51" y="21"/>
                    <a:pt x="51" y="26"/>
                  </a:cubicBezTo>
                  <a:cubicBezTo>
                    <a:pt x="51" y="27"/>
                    <a:pt x="48" y="28"/>
                    <a:pt x="47" y="29"/>
                  </a:cubicBezTo>
                  <a:cubicBezTo>
                    <a:pt x="46" y="29"/>
                    <a:pt x="44" y="31"/>
                    <a:pt x="44" y="32"/>
                  </a:cubicBezTo>
                  <a:cubicBezTo>
                    <a:pt x="43" y="32"/>
                    <a:pt x="42" y="33"/>
                    <a:pt x="42" y="34"/>
                  </a:cubicBezTo>
                  <a:cubicBezTo>
                    <a:pt x="37" y="36"/>
                    <a:pt x="38" y="33"/>
                    <a:pt x="35" y="37"/>
                  </a:cubicBezTo>
                  <a:cubicBezTo>
                    <a:pt x="34" y="38"/>
                    <a:pt x="33" y="37"/>
                    <a:pt x="33" y="39"/>
                  </a:cubicBezTo>
                  <a:cubicBezTo>
                    <a:pt x="33" y="41"/>
                    <a:pt x="30" y="40"/>
                    <a:pt x="27" y="42"/>
                  </a:cubicBezTo>
                  <a:cubicBezTo>
                    <a:pt x="27" y="45"/>
                    <a:pt x="29" y="49"/>
                    <a:pt x="24" y="48"/>
                  </a:cubicBezTo>
                  <a:cubicBezTo>
                    <a:pt x="25" y="50"/>
                    <a:pt x="23" y="57"/>
                    <a:pt x="26" y="57"/>
                  </a:cubicBezTo>
                  <a:cubicBezTo>
                    <a:pt x="25" y="58"/>
                    <a:pt x="23" y="59"/>
                    <a:pt x="21" y="60"/>
                  </a:cubicBezTo>
                  <a:cubicBezTo>
                    <a:pt x="20" y="63"/>
                    <a:pt x="25" y="63"/>
                    <a:pt x="24" y="66"/>
                  </a:cubicBezTo>
                  <a:cubicBezTo>
                    <a:pt x="24" y="66"/>
                    <a:pt x="22" y="66"/>
                    <a:pt x="23" y="67"/>
                  </a:cubicBezTo>
                  <a:cubicBezTo>
                    <a:pt x="23" y="67"/>
                    <a:pt x="25" y="69"/>
                    <a:pt x="24" y="69"/>
                  </a:cubicBezTo>
                  <a:cubicBezTo>
                    <a:pt x="25" y="69"/>
                    <a:pt x="26" y="67"/>
                    <a:pt x="26" y="67"/>
                  </a:cubicBezTo>
                  <a:cubicBezTo>
                    <a:pt x="27" y="68"/>
                    <a:pt x="27" y="71"/>
                    <a:pt x="30" y="70"/>
                  </a:cubicBezTo>
                  <a:cubicBezTo>
                    <a:pt x="31" y="73"/>
                    <a:pt x="28" y="73"/>
                    <a:pt x="29" y="76"/>
                  </a:cubicBezTo>
                  <a:cubicBezTo>
                    <a:pt x="24" y="76"/>
                    <a:pt x="20" y="76"/>
                    <a:pt x="15" y="76"/>
                  </a:cubicBezTo>
                  <a:cubicBezTo>
                    <a:pt x="15" y="75"/>
                    <a:pt x="18" y="74"/>
                    <a:pt x="17" y="73"/>
                  </a:cubicBezTo>
                  <a:cubicBezTo>
                    <a:pt x="16" y="72"/>
                    <a:pt x="14" y="72"/>
                    <a:pt x="13" y="72"/>
                  </a:cubicBezTo>
                  <a:cubicBezTo>
                    <a:pt x="12" y="71"/>
                    <a:pt x="10" y="69"/>
                    <a:pt x="10" y="69"/>
                  </a:cubicBezTo>
                  <a:cubicBezTo>
                    <a:pt x="9" y="68"/>
                    <a:pt x="7" y="69"/>
                    <a:pt x="7" y="69"/>
                  </a:cubicBezTo>
                  <a:cubicBezTo>
                    <a:pt x="5" y="67"/>
                    <a:pt x="5" y="69"/>
                    <a:pt x="2" y="69"/>
                  </a:cubicBezTo>
                  <a:cubicBezTo>
                    <a:pt x="2" y="65"/>
                    <a:pt x="0" y="63"/>
                    <a:pt x="1" y="58"/>
                  </a:cubicBezTo>
                  <a:cubicBezTo>
                    <a:pt x="5" y="63"/>
                    <a:pt x="1" y="53"/>
                    <a:pt x="8" y="55"/>
                  </a:cubicBezTo>
                  <a:cubicBezTo>
                    <a:pt x="9" y="54"/>
                    <a:pt x="7" y="54"/>
                    <a:pt x="7" y="54"/>
                  </a:cubicBezTo>
                  <a:cubicBezTo>
                    <a:pt x="7" y="52"/>
                    <a:pt x="11" y="52"/>
                    <a:pt x="8" y="51"/>
                  </a:cubicBezTo>
                  <a:cubicBezTo>
                    <a:pt x="9" y="49"/>
                    <a:pt x="13" y="49"/>
                    <a:pt x="15" y="48"/>
                  </a:cubicBezTo>
                  <a:cubicBezTo>
                    <a:pt x="14" y="45"/>
                    <a:pt x="20" y="43"/>
                    <a:pt x="15" y="42"/>
                  </a:cubicBezTo>
                  <a:cubicBezTo>
                    <a:pt x="16" y="40"/>
                    <a:pt x="18" y="41"/>
                    <a:pt x="20" y="40"/>
                  </a:cubicBezTo>
                  <a:cubicBezTo>
                    <a:pt x="20" y="38"/>
                    <a:pt x="21" y="37"/>
                    <a:pt x="23" y="36"/>
                  </a:cubicBezTo>
                  <a:cubicBezTo>
                    <a:pt x="20" y="33"/>
                    <a:pt x="24" y="33"/>
                    <a:pt x="23" y="29"/>
                  </a:cubicBezTo>
                  <a:cubicBezTo>
                    <a:pt x="29" y="29"/>
                    <a:pt x="31" y="25"/>
                    <a:pt x="35" y="24"/>
                  </a:cubicBezTo>
                  <a:cubicBezTo>
                    <a:pt x="37" y="25"/>
                    <a:pt x="35" y="22"/>
                    <a:pt x="36" y="21"/>
                  </a:cubicBezTo>
                  <a:cubicBezTo>
                    <a:pt x="37" y="21"/>
                    <a:pt x="38" y="22"/>
                    <a:pt x="38" y="23"/>
                  </a:cubicBezTo>
                  <a:cubicBezTo>
                    <a:pt x="39" y="22"/>
                    <a:pt x="40" y="20"/>
                    <a:pt x="41" y="20"/>
                  </a:cubicBezTo>
                  <a:cubicBezTo>
                    <a:pt x="41" y="19"/>
                    <a:pt x="43" y="18"/>
                    <a:pt x="42" y="17"/>
                  </a:cubicBezTo>
                  <a:cubicBezTo>
                    <a:pt x="45" y="17"/>
                    <a:pt x="47" y="17"/>
                    <a:pt x="50" y="15"/>
                  </a:cubicBezTo>
                  <a:cubicBezTo>
                    <a:pt x="52" y="14"/>
                    <a:pt x="53" y="15"/>
                    <a:pt x="58" y="14"/>
                  </a:cubicBezTo>
                  <a:cubicBezTo>
                    <a:pt x="60" y="13"/>
                    <a:pt x="59" y="13"/>
                    <a:pt x="60" y="12"/>
                  </a:cubicBezTo>
                  <a:cubicBezTo>
                    <a:pt x="62" y="12"/>
                    <a:pt x="63" y="14"/>
                    <a:pt x="63" y="14"/>
                  </a:cubicBezTo>
                  <a:cubicBezTo>
                    <a:pt x="65" y="13"/>
                    <a:pt x="62" y="11"/>
                    <a:pt x="64" y="11"/>
                  </a:cubicBezTo>
                  <a:cubicBezTo>
                    <a:pt x="65" y="11"/>
                    <a:pt x="66" y="11"/>
                    <a:pt x="66" y="11"/>
                  </a:cubicBezTo>
                  <a:cubicBezTo>
                    <a:pt x="67" y="10"/>
                    <a:pt x="72" y="10"/>
                    <a:pt x="76" y="9"/>
                  </a:cubicBezTo>
                  <a:cubicBezTo>
                    <a:pt x="79" y="9"/>
                    <a:pt x="78" y="9"/>
                    <a:pt x="79" y="8"/>
                  </a:cubicBezTo>
                  <a:cubicBezTo>
                    <a:pt x="79" y="8"/>
                    <a:pt x="81" y="6"/>
                    <a:pt x="81" y="6"/>
                  </a:cubicBezTo>
                  <a:cubicBezTo>
                    <a:pt x="85" y="4"/>
                    <a:pt x="87" y="9"/>
                    <a:pt x="87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24"/>
            <p:cNvSpPr>
              <a:spLocks/>
            </p:cNvSpPr>
            <p:nvPr/>
          </p:nvSpPr>
          <p:spPr bwMode="auto">
            <a:xfrm>
              <a:off x="6295924" y="1385994"/>
              <a:ext cx="30014" cy="13852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9" y="1"/>
                    <a:pt x="10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4197040" y="1402155"/>
              <a:ext cx="90041" cy="68108"/>
            </a:xfrm>
            <a:custGeom>
              <a:avLst/>
              <a:gdLst>
                <a:gd name="T0" fmla="*/ 9 w 33"/>
                <a:gd name="T1" fmla="*/ 1 h 25"/>
                <a:gd name="T2" fmla="*/ 11 w 33"/>
                <a:gd name="T3" fmla="*/ 2 h 25"/>
                <a:gd name="T4" fmla="*/ 20 w 33"/>
                <a:gd name="T5" fmla="*/ 7 h 25"/>
                <a:gd name="T6" fmla="*/ 24 w 33"/>
                <a:gd name="T7" fmla="*/ 4 h 25"/>
                <a:gd name="T8" fmla="*/ 33 w 33"/>
                <a:gd name="T9" fmla="*/ 5 h 25"/>
                <a:gd name="T10" fmla="*/ 30 w 33"/>
                <a:gd name="T11" fmla="*/ 13 h 25"/>
                <a:gd name="T12" fmla="*/ 18 w 33"/>
                <a:gd name="T13" fmla="*/ 16 h 25"/>
                <a:gd name="T14" fmla="*/ 18 w 33"/>
                <a:gd name="T15" fmla="*/ 17 h 25"/>
                <a:gd name="T16" fmla="*/ 15 w 33"/>
                <a:gd name="T17" fmla="*/ 20 h 25"/>
                <a:gd name="T18" fmla="*/ 11 w 33"/>
                <a:gd name="T19" fmla="*/ 22 h 25"/>
                <a:gd name="T20" fmla="*/ 5 w 33"/>
                <a:gd name="T21" fmla="*/ 19 h 25"/>
                <a:gd name="T22" fmla="*/ 0 w 33"/>
                <a:gd name="T23" fmla="*/ 7 h 25"/>
                <a:gd name="T24" fmla="*/ 9 w 33"/>
                <a:gd name="T2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5">
                  <a:moveTo>
                    <a:pt x="9" y="1"/>
                  </a:moveTo>
                  <a:cubicBezTo>
                    <a:pt x="11" y="0"/>
                    <a:pt x="11" y="1"/>
                    <a:pt x="11" y="2"/>
                  </a:cubicBezTo>
                  <a:cubicBezTo>
                    <a:pt x="12" y="5"/>
                    <a:pt x="17" y="5"/>
                    <a:pt x="20" y="7"/>
                  </a:cubicBezTo>
                  <a:cubicBezTo>
                    <a:pt x="22" y="8"/>
                    <a:pt x="23" y="4"/>
                    <a:pt x="24" y="4"/>
                  </a:cubicBezTo>
                  <a:cubicBezTo>
                    <a:pt x="26" y="3"/>
                    <a:pt x="28" y="7"/>
                    <a:pt x="33" y="5"/>
                  </a:cubicBezTo>
                  <a:cubicBezTo>
                    <a:pt x="32" y="7"/>
                    <a:pt x="25" y="10"/>
                    <a:pt x="30" y="13"/>
                  </a:cubicBezTo>
                  <a:cubicBezTo>
                    <a:pt x="29" y="16"/>
                    <a:pt x="23" y="16"/>
                    <a:pt x="18" y="16"/>
                  </a:cubicBezTo>
                  <a:cubicBezTo>
                    <a:pt x="17" y="16"/>
                    <a:pt x="17" y="17"/>
                    <a:pt x="18" y="17"/>
                  </a:cubicBezTo>
                  <a:cubicBezTo>
                    <a:pt x="20" y="20"/>
                    <a:pt x="10" y="18"/>
                    <a:pt x="15" y="20"/>
                  </a:cubicBezTo>
                  <a:cubicBezTo>
                    <a:pt x="15" y="25"/>
                    <a:pt x="10" y="17"/>
                    <a:pt x="11" y="22"/>
                  </a:cubicBezTo>
                  <a:cubicBezTo>
                    <a:pt x="8" y="21"/>
                    <a:pt x="9" y="17"/>
                    <a:pt x="5" y="19"/>
                  </a:cubicBezTo>
                  <a:cubicBezTo>
                    <a:pt x="4" y="14"/>
                    <a:pt x="4" y="8"/>
                    <a:pt x="0" y="7"/>
                  </a:cubicBezTo>
                  <a:cubicBezTo>
                    <a:pt x="2" y="3"/>
                    <a:pt x="1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6001559" y="1413699"/>
              <a:ext cx="24242" cy="16161"/>
            </a:xfrm>
            <a:custGeom>
              <a:avLst/>
              <a:gdLst>
                <a:gd name="T0" fmla="*/ 5 w 9"/>
                <a:gd name="T1" fmla="*/ 0 h 6"/>
                <a:gd name="T2" fmla="*/ 6 w 9"/>
                <a:gd name="T3" fmla="*/ 6 h 6"/>
                <a:gd name="T4" fmla="*/ 0 w 9"/>
                <a:gd name="T5" fmla="*/ 4 h 6"/>
                <a:gd name="T6" fmla="*/ 5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9" y="1"/>
                    <a:pt x="6" y="2"/>
                    <a:pt x="6" y="6"/>
                  </a:cubicBezTo>
                  <a:cubicBezTo>
                    <a:pt x="5" y="5"/>
                    <a:pt x="3" y="4"/>
                    <a:pt x="0" y="4"/>
                  </a:cubicBezTo>
                  <a:cubicBezTo>
                    <a:pt x="0" y="1"/>
                    <a:pt x="5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4295162" y="1413699"/>
              <a:ext cx="41557" cy="34631"/>
            </a:xfrm>
            <a:custGeom>
              <a:avLst/>
              <a:gdLst>
                <a:gd name="T0" fmla="*/ 0 w 15"/>
                <a:gd name="T1" fmla="*/ 4 h 13"/>
                <a:gd name="T2" fmla="*/ 15 w 15"/>
                <a:gd name="T3" fmla="*/ 7 h 13"/>
                <a:gd name="T4" fmla="*/ 9 w 15"/>
                <a:gd name="T5" fmla="*/ 13 h 13"/>
                <a:gd name="T6" fmla="*/ 6 w 15"/>
                <a:gd name="T7" fmla="*/ 10 h 13"/>
                <a:gd name="T8" fmla="*/ 3 w 15"/>
                <a:gd name="T9" fmla="*/ 10 h 13"/>
                <a:gd name="T10" fmla="*/ 0 w 15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4"/>
                  </a:moveTo>
                  <a:cubicBezTo>
                    <a:pt x="4" y="0"/>
                    <a:pt x="13" y="4"/>
                    <a:pt x="15" y="7"/>
                  </a:cubicBezTo>
                  <a:cubicBezTo>
                    <a:pt x="14" y="11"/>
                    <a:pt x="8" y="8"/>
                    <a:pt x="9" y="13"/>
                  </a:cubicBezTo>
                  <a:cubicBezTo>
                    <a:pt x="7" y="13"/>
                    <a:pt x="7" y="11"/>
                    <a:pt x="6" y="10"/>
                  </a:cubicBezTo>
                  <a:cubicBezTo>
                    <a:pt x="5" y="10"/>
                    <a:pt x="3" y="11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28"/>
            <p:cNvSpPr>
              <a:spLocks/>
            </p:cNvSpPr>
            <p:nvPr/>
          </p:nvSpPr>
          <p:spPr bwMode="auto">
            <a:xfrm>
              <a:off x="4347109" y="1424088"/>
              <a:ext cx="62336" cy="33477"/>
            </a:xfrm>
            <a:custGeom>
              <a:avLst/>
              <a:gdLst>
                <a:gd name="T0" fmla="*/ 2 w 23"/>
                <a:gd name="T1" fmla="*/ 2 h 12"/>
                <a:gd name="T2" fmla="*/ 5 w 23"/>
                <a:gd name="T3" fmla="*/ 2 h 12"/>
                <a:gd name="T4" fmla="*/ 12 w 23"/>
                <a:gd name="T5" fmla="*/ 5 h 12"/>
                <a:gd name="T6" fmla="*/ 20 w 23"/>
                <a:gd name="T7" fmla="*/ 8 h 12"/>
                <a:gd name="T8" fmla="*/ 22 w 23"/>
                <a:gd name="T9" fmla="*/ 11 h 12"/>
                <a:gd name="T10" fmla="*/ 5 w 23"/>
                <a:gd name="T11" fmla="*/ 8 h 12"/>
                <a:gd name="T12" fmla="*/ 2 w 23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" y="2"/>
                  </a:moveTo>
                  <a:cubicBezTo>
                    <a:pt x="3" y="2"/>
                    <a:pt x="4" y="2"/>
                    <a:pt x="5" y="2"/>
                  </a:cubicBezTo>
                  <a:cubicBezTo>
                    <a:pt x="9" y="0"/>
                    <a:pt x="9" y="4"/>
                    <a:pt x="12" y="5"/>
                  </a:cubicBezTo>
                  <a:cubicBezTo>
                    <a:pt x="15" y="5"/>
                    <a:pt x="17" y="6"/>
                    <a:pt x="20" y="8"/>
                  </a:cubicBezTo>
                  <a:cubicBezTo>
                    <a:pt x="21" y="9"/>
                    <a:pt x="23" y="8"/>
                    <a:pt x="22" y="11"/>
                  </a:cubicBezTo>
                  <a:cubicBezTo>
                    <a:pt x="14" y="12"/>
                    <a:pt x="11" y="8"/>
                    <a:pt x="5" y="8"/>
                  </a:cubicBezTo>
                  <a:cubicBezTo>
                    <a:pt x="7" y="3"/>
                    <a:pt x="0" y="6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6273991" y="1476035"/>
              <a:ext cx="103894" cy="84270"/>
            </a:xfrm>
            <a:custGeom>
              <a:avLst/>
              <a:gdLst>
                <a:gd name="T0" fmla="*/ 13 w 38"/>
                <a:gd name="T1" fmla="*/ 6 h 31"/>
                <a:gd name="T2" fmla="*/ 13 w 38"/>
                <a:gd name="T3" fmla="*/ 5 h 31"/>
                <a:gd name="T4" fmla="*/ 29 w 38"/>
                <a:gd name="T5" fmla="*/ 0 h 31"/>
                <a:gd name="T6" fmla="*/ 32 w 38"/>
                <a:gd name="T7" fmla="*/ 6 h 31"/>
                <a:gd name="T8" fmla="*/ 29 w 38"/>
                <a:gd name="T9" fmla="*/ 11 h 31"/>
                <a:gd name="T10" fmla="*/ 37 w 38"/>
                <a:gd name="T11" fmla="*/ 12 h 31"/>
                <a:gd name="T12" fmla="*/ 38 w 38"/>
                <a:gd name="T13" fmla="*/ 24 h 31"/>
                <a:gd name="T14" fmla="*/ 34 w 38"/>
                <a:gd name="T15" fmla="*/ 24 h 31"/>
                <a:gd name="T16" fmla="*/ 34 w 38"/>
                <a:gd name="T17" fmla="*/ 27 h 31"/>
                <a:gd name="T18" fmla="*/ 29 w 38"/>
                <a:gd name="T19" fmla="*/ 27 h 31"/>
                <a:gd name="T20" fmla="*/ 25 w 38"/>
                <a:gd name="T21" fmla="*/ 30 h 31"/>
                <a:gd name="T22" fmla="*/ 20 w 38"/>
                <a:gd name="T23" fmla="*/ 26 h 31"/>
                <a:gd name="T24" fmla="*/ 16 w 38"/>
                <a:gd name="T25" fmla="*/ 21 h 31"/>
                <a:gd name="T26" fmla="*/ 13 w 38"/>
                <a:gd name="T27" fmla="*/ 18 h 31"/>
                <a:gd name="T28" fmla="*/ 5 w 38"/>
                <a:gd name="T29" fmla="*/ 17 h 31"/>
                <a:gd name="T30" fmla="*/ 1 w 38"/>
                <a:gd name="T31" fmla="*/ 14 h 31"/>
                <a:gd name="T32" fmla="*/ 16 w 38"/>
                <a:gd name="T33" fmla="*/ 15 h 31"/>
                <a:gd name="T34" fmla="*/ 17 w 38"/>
                <a:gd name="T35" fmla="*/ 9 h 31"/>
                <a:gd name="T36" fmla="*/ 11 w 38"/>
                <a:gd name="T37" fmla="*/ 5 h 31"/>
                <a:gd name="T38" fmla="*/ 13 w 38"/>
                <a:gd name="T3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31">
                  <a:moveTo>
                    <a:pt x="13" y="6"/>
                  </a:moveTo>
                  <a:cubicBezTo>
                    <a:pt x="15" y="6"/>
                    <a:pt x="14" y="5"/>
                    <a:pt x="13" y="5"/>
                  </a:cubicBezTo>
                  <a:cubicBezTo>
                    <a:pt x="16" y="1"/>
                    <a:pt x="27" y="5"/>
                    <a:pt x="29" y="0"/>
                  </a:cubicBezTo>
                  <a:cubicBezTo>
                    <a:pt x="31" y="1"/>
                    <a:pt x="32" y="4"/>
                    <a:pt x="32" y="6"/>
                  </a:cubicBezTo>
                  <a:cubicBezTo>
                    <a:pt x="33" y="10"/>
                    <a:pt x="29" y="8"/>
                    <a:pt x="29" y="11"/>
                  </a:cubicBezTo>
                  <a:cubicBezTo>
                    <a:pt x="30" y="15"/>
                    <a:pt x="33" y="13"/>
                    <a:pt x="37" y="12"/>
                  </a:cubicBezTo>
                  <a:cubicBezTo>
                    <a:pt x="38" y="18"/>
                    <a:pt x="37" y="18"/>
                    <a:pt x="38" y="24"/>
                  </a:cubicBezTo>
                  <a:cubicBezTo>
                    <a:pt x="37" y="25"/>
                    <a:pt x="34" y="23"/>
                    <a:pt x="34" y="24"/>
                  </a:cubicBezTo>
                  <a:cubicBezTo>
                    <a:pt x="33" y="25"/>
                    <a:pt x="34" y="27"/>
                    <a:pt x="34" y="27"/>
                  </a:cubicBezTo>
                  <a:cubicBezTo>
                    <a:pt x="32" y="28"/>
                    <a:pt x="30" y="27"/>
                    <a:pt x="29" y="27"/>
                  </a:cubicBezTo>
                  <a:cubicBezTo>
                    <a:pt x="27" y="28"/>
                    <a:pt x="27" y="30"/>
                    <a:pt x="25" y="30"/>
                  </a:cubicBezTo>
                  <a:cubicBezTo>
                    <a:pt x="21" y="31"/>
                    <a:pt x="21" y="27"/>
                    <a:pt x="20" y="26"/>
                  </a:cubicBezTo>
                  <a:cubicBezTo>
                    <a:pt x="19" y="24"/>
                    <a:pt x="14" y="25"/>
                    <a:pt x="16" y="21"/>
                  </a:cubicBezTo>
                  <a:cubicBezTo>
                    <a:pt x="13" y="22"/>
                    <a:pt x="13" y="20"/>
                    <a:pt x="13" y="18"/>
                  </a:cubicBezTo>
                  <a:cubicBezTo>
                    <a:pt x="10" y="19"/>
                    <a:pt x="8" y="18"/>
                    <a:pt x="5" y="17"/>
                  </a:cubicBezTo>
                  <a:cubicBezTo>
                    <a:pt x="3" y="16"/>
                    <a:pt x="0" y="17"/>
                    <a:pt x="1" y="14"/>
                  </a:cubicBezTo>
                  <a:cubicBezTo>
                    <a:pt x="7" y="13"/>
                    <a:pt x="9" y="16"/>
                    <a:pt x="16" y="15"/>
                  </a:cubicBezTo>
                  <a:cubicBezTo>
                    <a:pt x="18" y="15"/>
                    <a:pt x="17" y="12"/>
                    <a:pt x="17" y="9"/>
                  </a:cubicBezTo>
                  <a:cubicBezTo>
                    <a:pt x="18" y="5"/>
                    <a:pt x="9" y="11"/>
                    <a:pt x="11" y="5"/>
                  </a:cubicBezTo>
                  <a:cubicBezTo>
                    <a:pt x="13" y="5"/>
                    <a:pt x="13" y="5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>
              <a:off x="6639927" y="1484115"/>
              <a:ext cx="62336" cy="30014"/>
            </a:xfrm>
            <a:custGeom>
              <a:avLst/>
              <a:gdLst>
                <a:gd name="T0" fmla="*/ 0 w 23"/>
                <a:gd name="T1" fmla="*/ 2 h 11"/>
                <a:gd name="T2" fmla="*/ 6 w 23"/>
                <a:gd name="T3" fmla="*/ 0 h 11"/>
                <a:gd name="T4" fmla="*/ 23 w 23"/>
                <a:gd name="T5" fmla="*/ 5 h 11"/>
                <a:gd name="T6" fmla="*/ 21 w 23"/>
                <a:gd name="T7" fmla="*/ 11 h 11"/>
                <a:gd name="T8" fmla="*/ 5 w 23"/>
                <a:gd name="T9" fmla="*/ 5 h 11"/>
                <a:gd name="T10" fmla="*/ 0 w 23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1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2" y="1"/>
                    <a:pt x="18" y="4"/>
                    <a:pt x="23" y="5"/>
                  </a:cubicBezTo>
                  <a:cubicBezTo>
                    <a:pt x="23" y="8"/>
                    <a:pt x="21" y="8"/>
                    <a:pt x="21" y="11"/>
                  </a:cubicBezTo>
                  <a:cubicBezTo>
                    <a:pt x="13" y="10"/>
                    <a:pt x="10" y="9"/>
                    <a:pt x="5" y="5"/>
                  </a:cubicBezTo>
                  <a:cubicBezTo>
                    <a:pt x="4" y="4"/>
                    <a:pt x="3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4254759" y="1484115"/>
              <a:ext cx="40403" cy="16161"/>
            </a:xfrm>
            <a:custGeom>
              <a:avLst/>
              <a:gdLst>
                <a:gd name="T0" fmla="*/ 15 w 15"/>
                <a:gd name="T1" fmla="*/ 5 h 6"/>
                <a:gd name="T2" fmla="*/ 0 w 15"/>
                <a:gd name="T3" fmla="*/ 3 h 6"/>
                <a:gd name="T4" fmla="*/ 5 w 15"/>
                <a:gd name="T5" fmla="*/ 0 h 6"/>
                <a:gd name="T6" fmla="*/ 15 w 15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15" y="5"/>
                  </a:moveTo>
                  <a:cubicBezTo>
                    <a:pt x="13" y="6"/>
                    <a:pt x="4" y="5"/>
                    <a:pt x="0" y="3"/>
                  </a:cubicBezTo>
                  <a:cubicBezTo>
                    <a:pt x="0" y="1"/>
                    <a:pt x="5" y="3"/>
                    <a:pt x="5" y="0"/>
                  </a:cubicBezTo>
                  <a:cubicBezTo>
                    <a:pt x="8" y="2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>
              <a:off x="7084361" y="1574156"/>
              <a:ext cx="34631" cy="21933"/>
            </a:xfrm>
            <a:custGeom>
              <a:avLst/>
              <a:gdLst>
                <a:gd name="T0" fmla="*/ 12 w 13"/>
                <a:gd name="T1" fmla="*/ 6 h 8"/>
                <a:gd name="T2" fmla="*/ 0 w 13"/>
                <a:gd name="T3" fmla="*/ 3 h 8"/>
                <a:gd name="T4" fmla="*/ 12 w 1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2" y="6"/>
                  </a:moveTo>
                  <a:cubicBezTo>
                    <a:pt x="6" y="8"/>
                    <a:pt x="6" y="2"/>
                    <a:pt x="0" y="3"/>
                  </a:cubicBezTo>
                  <a:cubicBezTo>
                    <a:pt x="3" y="0"/>
                    <a:pt x="13" y="2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>
              <a:off x="7062428" y="1596090"/>
              <a:ext cx="46175" cy="27705"/>
            </a:xfrm>
            <a:custGeom>
              <a:avLst/>
              <a:gdLst>
                <a:gd name="T0" fmla="*/ 17 w 17"/>
                <a:gd name="T1" fmla="*/ 5 h 10"/>
                <a:gd name="T2" fmla="*/ 2 w 17"/>
                <a:gd name="T3" fmla="*/ 5 h 10"/>
                <a:gd name="T4" fmla="*/ 7 w 17"/>
                <a:gd name="T5" fmla="*/ 1 h 10"/>
                <a:gd name="T6" fmla="*/ 17 w 17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7" y="5"/>
                  </a:moveTo>
                  <a:cubicBezTo>
                    <a:pt x="16" y="10"/>
                    <a:pt x="4" y="10"/>
                    <a:pt x="2" y="5"/>
                  </a:cubicBezTo>
                  <a:cubicBezTo>
                    <a:pt x="0" y="0"/>
                    <a:pt x="7" y="4"/>
                    <a:pt x="7" y="1"/>
                  </a:cubicBezTo>
                  <a:cubicBezTo>
                    <a:pt x="10" y="3"/>
                    <a:pt x="13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>
              <a:off x="2729833" y="1615714"/>
              <a:ext cx="30014" cy="24242"/>
            </a:xfrm>
            <a:custGeom>
              <a:avLst/>
              <a:gdLst>
                <a:gd name="T0" fmla="*/ 5 w 11"/>
                <a:gd name="T1" fmla="*/ 0 h 9"/>
                <a:gd name="T2" fmla="*/ 11 w 11"/>
                <a:gd name="T3" fmla="*/ 6 h 9"/>
                <a:gd name="T4" fmla="*/ 3 w 11"/>
                <a:gd name="T5" fmla="*/ 9 h 9"/>
                <a:gd name="T6" fmla="*/ 2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9" y="0"/>
                    <a:pt x="11" y="2"/>
                    <a:pt x="11" y="6"/>
                  </a:cubicBezTo>
                  <a:cubicBezTo>
                    <a:pt x="7" y="6"/>
                    <a:pt x="4" y="5"/>
                    <a:pt x="3" y="9"/>
                  </a:cubicBezTo>
                  <a:cubicBezTo>
                    <a:pt x="0" y="9"/>
                    <a:pt x="3" y="3"/>
                    <a:pt x="2" y="1"/>
                  </a:cubicBezTo>
                  <a:cubicBezTo>
                    <a:pt x="4" y="2"/>
                    <a:pt x="5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6183950" y="1628412"/>
              <a:ext cx="27705" cy="21933"/>
            </a:xfrm>
            <a:custGeom>
              <a:avLst/>
              <a:gdLst>
                <a:gd name="T0" fmla="*/ 10 w 10"/>
                <a:gd name="T1" fmla="*/ 7 h 8"/>
                <a:gd name="T2" fmla="*/ 0 w 10"/>
                <a:gd name="T3" fmla="*/ 8 h 8"/>
                <a:gd name="T4" fmla="*/ 10 w 10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7"/>
                  </a:moveTo>
                  <a:cubicBezTo>
                    <a:pt x="5" y="6"/>
                    <a:pt x="3" y="8"/>
                    <a:pt x="0" y="8"/>
                  </a:cubicBezTo>
                  <a:cubicBezTo>
                    <a:pt x="0" y="6"/>
                    <a:pt x="10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Freeform 36"/>
            <p:cNvSpPr>
              <a:spLocks/>
            </p:cNvSpPr>
            <p:nvPr/>
          </p:nvSpPr>
          <p:spPr bwMode="auto">
            <a:xfrm>
              <a:off x="6691874" y="1648036"/>
              <a:ext cx="51947" cy="30014"/>
            </a:xfrm>
            <a:custGeom>
              <a:avLst/>
              <a:gdLst>
                <a:gd name="T0" fmla="*/ 15 w 19"/>
                <a:gd name="T1" fmla="*/ 1 h 11"/>
                <a:gd name="T2" fmla="*/ 17 w 19"/>
                <a:gd name="T3" fmla="*/ 10 h 11"/>
                <a:gd name="T4" fmla="*/ 2 w 19"/>
                <a:gd name="T5" fmla="*/ 7 h 11"/>
                <a:gd name="T6" fmla="*/ 5 w 19"/>
                <a:gd name="T7" fmla="*/ 1 h 11"/>
                <a:gd name="T8" fmla="*/ 15 w 1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cubicBezTo>
                    <a:pt x="17" y="3"/>
                    <a:pt x="19" y="8"/>
                    <a:pt x="17" y="10"/>
                  </a:cubicBezTo>
                  <a:cubicBezTo>
                    <a:pt x="11" y="10"/>
                    <a:pt x="4" y="11"/>
                    <a:pt x="2" y="7"/>
                  </a:cubicBezTo>
                  <a:cubicBezTo>
                    <a:pt x="0" y="2"/>
                    <a:pt x="7" y="6"/>
                    <a:pt x="5" y="1"/>
                  </a:cubicBezTo>
                  <a:cubicBezTo>
                    <a:pt x="9" y="0"/>
                    <a:pt x="15" y="4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6674558" y="1732306"/>
              <a:ext cx="57719" cy="27705"/>
            </a:xfrm>
            <a:custGeom>
              <a:avLst/>
              <a:gdLst>
                <a:gd name="T0" fmla="*/ 20 w 21"/>
                <a:gd name="T1" fmla="*/ 4 h 10"/>
                <a:gd name="T2" fmla="*/ 14 w 21"/>
                <a:gd name="T3" fmla="*/ 7 h 10"/>
                <a:gd name="T4" fmla="*/ 8 w 21"/>
                <a:gd name="T5" fmla="*/ 9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20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20" y="4"/>
                  </a:moveTo>
                  <a:cubicBezTo>
                    <a:pt x="21" y="9"/>
                    <a:pt x="16" y="7"/>
                    <a:pt x="14" y="7"/>
                  </a:cubicBezTo>
                  <a:cubicBezTo>
                    <a:pt x="14" y="7"/>
                    <a:pt x="9" y="10"/>
                    <a:pt x="8" y="9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Freeform 38"/>
            <p:cNvSpPr>
              <a:spLocks/>
            </p:cNvSpPr>
            <p:nvPr/>
          </p:nvSpPr>
          <p:spPr bwMode="auto">
            <a:xfrm>
              <a:off x="6674558" y="1776172"/>
              <a:ext cx="27705" cy="13852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6585672" y="1794642"/>
              <a:ext cx="32322" cy="19625"/>
            </a:xfrm>
            <a:custGeom>
              <a:avLst/>
              <a:gdLst>
                <a:gd name="T0" fmla="*/ 10 w 12"/>
                <a:gd name="T1" fmla="*/ 1 h 7"/>
                <a:gd name="T2" fmla="*/ 11 w 12"/>
                <a:gd name="T3" fmla="*/ 3 h 7"/>
                <a:gd name="T4" fmla="*/ 6 w 12"/>
                <a:gd name="T5" fmla="*/ 5 h 7"/>
                <a:gd name="T6" fmla="*/ 0 w 12"/>
                <a:gd name="T7" fmla="*/ 5 h 7"/>
                <a:gd name="T8" fmla="*/ 10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1"/>
                  </a:moveTo>
                  <a:cubicBezTo>
                    <a:pt x="10" y="2"/>
                    <a:pt x="10" y="3"/>
                    <a:pt x="11" y="3"/>
                  </a:cubicBezTo>
                  <a:cubicBezTo>
                    <a:pt x="12" y="6"/>
                    <a:pt x="7" y="4"/>
                    <a:pt x="6" y="5"/>
                  </a:cubicBezTo>
                  <a:cubicBezTo>
                    <a:pt x="4" y="7"/>
                    <a:pt x="5" y="5"/>
                    <a:pt x="0" y="5"/>
                  </a:cubicBezTo>
                  <a:cubicBezTo>
                    <a:pt x="2" y="3"/>
                    <a:pt x="4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Freeform 40"/>
            <p:cNvSpPr>
              <a:spLocks/>
            </p:cNvSpPr>
            <p:nvPr/>
          </p:nvSpPr>
          <p:spPr bwMode="auto">
            <a:xfrm>
              <a:off x="6645699" y="1811957"/>
              <a:ext cx="12698" cy="21933"/>
            </a:xfrm>
            <a:custGeom>
              <a:avLst/>
              <a:gdLst>
                <a:gd name="T0" fmla="*/ 1 w 5"/>
                <a:gd name="T1" fmla="*/ 0 h 8"/>
                <a:gd name="T2" fmla="*/ 4 w 5"/>
                <a:gd name="T3" fmla="*/ 6 h 8"/>
                <a:gd name="T4" fmla="*/ 1 w 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4" y="1"/>
                    <a:pt x="5" y="3"/>
                    <a:pt x="4" y="6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Freeform 41"/>
            <p:cNvSpPr>
              <a:spLocks/>
            </p:cNvSpPr>
            <p:nvPr/>
          </p:nvSpPr>
          <p:spPr bwMode="auto">
            <a:xfrm>
              <a:off x="1770548" y="1980495"/>
              <a:ext cx="73880" cy="87732"/>
            </a:xfrm>
            <a:custGeom>
              <a:avLst/>
              <a:gdLst>
                <a:gd name="T0" fmla="*/ 10 w 27"/>
                <a:gd name="T1" fmla="*/ 1 h 32"/>
                <a:gd name="T2" fmla="*/ 12 w 27"/>
                <a:gd name="T3" fmla="*/ 2 h 32"/>
                <a:gd name="T4" fmla="*/ 22 w 27"/>
                <a:gd name="T5" fmla="*/ 2 h 32"/>
                <a:gd name="T6" fmla="*/ 26 w 27"/>
                <a:gd name="T7" fmla="*/ 5 h 32"/>
                <a:gd name="T8" fmla="*/ 25 w 27"/>
                <a:gd name="T9" fmla="*/ 8 h 32"/>
                <a:gd name="T10" fmla="*/ 22 w 27"/>
                <a:gd name="T11" fmla="*/ 10 h 32"/>
                <a:gd name="T12" fmla="*/ 25 w 27"/>
                <a:gd name="T13" fmla="*/ 17 h 32"/>
                <a:gd name="T14" fmla="*/ 23 w 27"/>
                <a:gd name="T15" fmla="*/ 24 h 32"/>
                <a:gd name="T16" fmla="*/ 16 w 27"/>
                <a:gd name="T17" fmla="*/ 24 h 32"/>
                <a:gd name="T18" fmla="*/ 15 w 27"/>
                <a:gd name="T19" fmla="*/ 29 h 32"/>
                <a:gd name="T20" fmla="*/ 12 w 27"/>
                <a:gd name="T21" fmla="*/ 32 h 32"/>
                <a:gd name="T22" fmla="*/ 3 w 27"/>
                <a:gd name="T23" fmla="*/ 32 h 32"/>
                <a:gd name="T24" fmla="*/ 6 w 27"/>
                <a:gd name="T25" fmla="*/ 23 h 32"/>
                <a:gd name="T26" fmla="*/ 6 w 27"/>
                <a:gd name="T27" fmla="*/ 17 h 32"/>
                <a:gd name="T28" fmla="*/ 3 w 27"/>
                <a:gd name="T29" fmla="*/ 10 h 32"/>
                <a:gd name="T30" fmla="*/ 9 w 27"/>
                <a:gd name="T31" fmla="*/ 11 h 32"/>
                <a:gd name="T32" fmla="*/ 10 w 27"/>
                <a:gd name="T33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2">
                  <a:moveTo>
                    <a:pt x="10" y="1"/>
                  </a:moveTo>
                  <a:cubicBezTo>
                    <a:pt x="11" y="0"/>
                    <a:pt x="11" y="1"/>
                    <a:pt x="12" y="2"/>
                  </a:cubicBezTo>
                  <a:cubicBezTo>
                    <a:pt x="12" y="5"/>
                    <a:pt x="18" y="1"/>
                    <a:pt x="22" y="2"/>
                  </a:cubicBezTo>
                  <a:cubicBezTo>
                    <a:pt x="23" y="4"/>
                    <a:pt x="24" y="5"/>
                    <a:pt x="26" y="5"/>
                  </a:cubicBezTo>
                  <a:cubicBezTo>
                    <a:pt x="27" y="7"/>
                    <a:pt x="26" y="8"/>
                    <a:pt x="25" y="8"/>
                  </a:cubicBezTo>
                  <a:cubicBezTo>
                    <a:pt x="25" y="10"/>
                    <a:pt x="23" y="9"/>
                    <a:pt x="22" y="10"/>
                  </a:cubicBezTo>
                  <a:cubicBezTo>
                    <a:pt x="22" y="13"/>
                    <a:pt x="25" y="14"/>
                    <a:pt x="25" y="17"/>
                  </a:cubicBezTo>
                  <a:cubicBezTo>
                    <a:pt x="25" y="19"/>
                    <a:pt x="23" y="21"/>
                    <a:pt x="23" y="24"/>
                  </a:cubicBezTo>
                  <a:cubicBezTo>
                    <a:pt x="21" y="24"/>
                    <a:pt x="18" y="24"/>
                    <a:pt x="16" y="24"/>
                  </a:cubicBezTo>
                  <a:cubicBezTo>
                    <a:pt x="14" y="24"/>
                    <a:pt x="15" y="28"/>
                    <a:pt x="15" y="29"/>
                  </a:cubicBezTo>
                  <a:cubicBezTo>
                    <a:pt x="14" y="30"/>
                    <a:pt x="10" y="29"/>
                    <a:pt x="12" y="32"/>
                  </a:cubicBezTo>
                  <a:cubicBezTo>
                    <a:pt x="9" y="32"/>
                    <a:pt x="6" y="32"/>
                    <a:pt x="3" y="32"/>
                  </a:cubicBezTo>
                  <a:cubicBezTo>
                    <a:pt x="4" y="29"/>
                    <a:pt x="0" y="22"/>
                    <a:pt x="6" y="23"/>
                  </a:cubicBezTo>
                  <a:cubicBezTo>
                    <a:pt x="6" y="19"/>
                    <a:pt x="3" y="20"/>
                    <a:pt x="6" y="17"/>
                  </a:cubicBezTo>
                  <a:cubicBezTo>
                    <a:pt x="7" y="12"/>
                    <a:pt x="2" y="14"/>
                    <a:pt x="3" y="10"/>
                  </a:cubicBezTo>
                  <a:cubicBezTo>
                    <a:pt x="6" y="9"/>
                    <a:pt x="7" y="11"/>
                    <a:pt x="9" y="11"/>
                  </a:cubicBezTo>
                  <a:cubicBezTo>
                    <a:pt x="12" y="10"/>
                    <a:pt x="9" y="4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Freeform 42"/>
            <p:cNvSpPr>
              <a:spLocks/>
            </p:cNvSpPr>
            <p:nvPr/>
          </p:nvSpPr>
          <p:spPr bwMode="auto">
            <a:xfrm>
              <a:off x="5254680" y="1986268"/>
              <a:ext cx="21933" cy="18470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7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" name="Freeform 43"/>
            <p:cNvSpPr>
              <a:spLocks/>
            </p:cNvSpPr>
            <p:nvPr/>
          </p:nvSpPr>
          <p:spPr bwMode="auto">
            <a:xfrm>
              <a:off x="5781074" y="2002429"/>
              <a:ext cx="26551" cy="40403"/>
            </a:xfrm>
            <a:custGeom>
              <a:avLst/>
              <a:gdLst>
                <a:gd name="T0" fmla="*/ 3 w 10"/>
                <a:gd name="T1" fmla="*/ 0 h 15"/>
                <a:gd name="T2" fmla="*/ 10 w 10"/>
                <a:gd name="T3" fmla="*/ 10 h 15"/>
                <a:gd name="T4" fmla="*/ 4 w 10"/>
                <a:gd name="T5" fmla="*/ 8 h 15"/>
                <a:gd name="T6" fmla="*/ 3 w 1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5" y="3"/>
                    <a:pt x="6" y="9"/>
                    <a:pt x="10" y="10"/>
                  </a:cubicBezTo>
                  <a:cubicBezTo>
                    <a:pt x="8" y="15"/>
                    <a:pt x="4" y="10"/>
                    <a:pt x="4" y="8"/>
                  </a:cubicBezTo>
                  <a:cubicBezTo>
                    <a:pt x="0" y="7"/>
                    <a:pt x="1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Freeform 44"/>
            <p:cNvSpPr>
              <a:spLocks/>
            </p:cNvSpPr>
            <p:nvPr/>
          </p:nvSpPr>
          <p:spPr bwMode="auto">
            <a:xfrm>
              <a:off x="4273229" y="1986268"/>
              <a:ext cx="41557" cy="188163"/>
            </a:xfrm>
            <a:custGeom>
              <a:avLst/>
              <a:gdLst>
                <a:gd name="T0" fmla="*/ 5 w 15"/>
                <a:gd name="T1" fmla="*/ 8 h 69"/>
                <a:gd name="T2" fmla="*/ 8 w 15"/>
                <a:gd name="T3" fmla="*/ 18 h 69"/>
                <a:gd name="T4" fmla="*/ 9 w 15"/>
                <a:gd name="T5" fmla="*/ 24 h 69"/>
                <a:gd name="T6" fmla="*/ 9 w 15"/>
                <a:gd name="T7" fmla="*/ 28 h 69"/>
                <a:gd name="T8" fmla="*/ 11 w 15"/>
                <a:gd name="T9" fmla="*/ 40 h 69"/>
                <a:gd name="T10" fmla="*/ 15 w 15"/>
                <a:gd name="T11" fmla="*/ 46 h 69"/>
                <a:gd name="T12" fmla="*/ 9 w 15"/>
                <a:gd name="T13" fmla="*/ 48 h 69"/>
                <a:gd name="T14" fmla="*/ 9 w 15"/>
                <a:gd name="T15" fmla="*/ 58 h 69"/>
                <a:gd name="T16" fmla="*/ 7 w 15"/>
                <a:gd name="T17" fmla="*/ 58 h 69"/>
                <a:gd name="T18" fmla="*/ 9 w 15"/>
                <a:gd name="T19" fmla="*/ 68 h 69"/>
                <a:gd name="T20" fmla="*/ 2 w 15"/>
                <a:gd name="T21" fmla="*/ 67 h 69"/>
                <a:gd name="T22" fmla="*/ 4 w 15"/>
                <a:gd name="T23" fmla="*/ 58 h 69"/>
                <a:gd name="T24" fmla="*/ 1 w 15"/>
                <a:gd name="T25" fmla="*/ 54 h 69"/>
                <a:gd name="T26" fmla="*/ 4 w 15"/>
                <a:gd name="T27" fmla="*/ 36 h 69"/>
                <a:gd name="T28" fmla="*/ 1 w 15"/>
                <a:gd name="T29" fmla="*/ 28 h 69"/>
                <a:gd name="T30" fmla="*/ 1 w 15"/>
                <a:gd name="T31" fmla="*/ 18 h 69"/>
                <a:gd name="T32" fmla="*/ 5 w 15"/>
                <a:gd name="T33" fmla="*/ 14 h 69"/>
                <a:gd name="T34" fmla="*/ 7 w 15"/>
                <a:gd name="T35" fmla="*/ 9 h 69"/>
                <a:gd name="T36" fmla="*/ 5 w 15"/>
                <a:gd name="T37" fmla="*/ 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9">
                  <a:moveTo>
                    <a:pt x="5" y="8"/>
                  </a:moveTo>
                  <a:cubicBezTo>
                    <a:pt x="11" y="0"/>
                    <a:pt x="6" y="16"/>
                    <a:pt x="8" y="18"/>
                  </a:cubicBezTo>
                  <a:cubicBezTo>
                    <a:pt x="10" y="20"/>
                    <a:pt x="6" y="20"/>
                    <a:pt x="9" y="24"/>
                  </a:cubicBezTo>
                  <a:cubicBezTo>
                    <a:pt x="12" y="26"/>
                    <a:pt x="9" y="26"/>
                    <a:pt x="9" y="28"/>
                  </a:cubicBezTo>
                  <a:cubicBezTo>
                    <a:pt x="9" y="30"/>
                    <a:pt x="12" y="35"/>
                    <a:pt x="11" y="40"/>
                  </a:cubicBezTo>
                  <a:cubicBezTo>
                    <a:pt x="11" y="44"/>
                    <a:pt x="13" y="45"/>
                    <a:pt x="15" y="46"/>
                  </a:cubicBezTo>
                  <a:cubicBezTo>
                    <a:pt x="15" y="50"/>
                    <a:pt x="11" y="50"/>
                    <a:pt x="9" y="48"/>
                  </a:cubicBezTo>
                  <a:cubicBezTo>
                    <a:pt x="9" y="52"/>
                    <a:pt x="9" y="58"/>
                    <a:pt x="9" y="58"/>
                  </a:cubicBezTo>
                  <a:cubicBezTo>
                    <a:pt x="9" y="58"/>
                    <a:pt x="6" y="58"/>
                    <a:pt x="7" y="58"/>
                  </a:cubicBezTo>
                  <a:cubicBezTo>
                    <a:pt x="7" y="61"/>
                    <a:pt x="11" y="62"/>
                    <a:pt x="9" y="68"/>
                  </a:cubicBezTo>
                  <a:cubicBezTo>
                    <a:pt x="5" y="67"/>
                    <a:pt x="6" y="69"/>
                    <a:pt x="2" y="67"/>
                  </a:cubicBezTo>
                  <a:cubicBezTo>
                    <a:pt x="5" y="63"/>
                    <a:pt x="1" y="62"/>
                    <a:pt x="4" y="58"/>
                  </a:cubicBezTo>
                  <a:cubicBezTo>
                    <a:pt x="4" y="55"/>
                    <a:pt x="2" y="54"/>
                    <a:pt x="1" y="54"/>
                  </a:cubicBezTo>
                  <a:cubicBezTo>
                    <a:pt x="2" y="50"/>
                    <a:pt x="5" y="43"/>
                    <a:pt x="4" y="36"/>
                  </a:cubicBezTo>
                  <a:cubicBezTo>
                    <a:pt x="3" y="33"/>
                    <a:pt x="1" y="31"/>
                    <a:pt x="1" y="28"/>
                  </a:cubicBezTo>
                  <a:cubicBezTo>
                    <a:pt x="0" y="24"/>
                    <a:pt x="4" y="21"/>
                    <a:pt x="1" y="18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5" y="11"/>
                    <a:pt x="5" y="9"/>
                    <a:pt x="7" y="9"/>
                  </a:cubicBezTo>
                  <a:cubicBezTo>
                    <a:pt x="7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8" name="Freeform 45"/>
            <p:cNvSpPr>
              <a:spLocks/>
            </p:cNvSpPr>
            <p:nvPr/>
          </p:nvSpPr>
          <p:spPr bwMode="auto">
            <a:xfrm>
              <a:off x="5222357" y="2004738"/>
              <a:ext cx="12698" cy="19625"/>
            </a:xfrm>
            <a:custGeom>
              <a:avLst/>
              <a:gdLst>
                <a:gd name="T0" fmla="*/ 2 w 5"/>
                <a:gd name="T1" fmla="*/ 1 h 7"/>
                <a:gd name="T2" fmla="*/ 0 w 5"/>
                <a:gd name="T3" fmla="*/ 5 h 7"/>
                <a:gd name="T4" fmla="*/ 0 w 5"/>
                <a:gd name="T5" fmla="*/ 2 h 7"/>
                <a:gd name="T6" fmla="*/ 2 w 5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2" y="1"/>
                  </a:moveTo>
                  <a:cubicBezTo>
                    <a:pt x="5" y="0"/>
                    <a:pt x="4" y="7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6988548" y="2070536"/>
              <a:ext cx="120055" cy="103894"/>
            </a:xfrm>
            <a:custGeom>
              <a:avLst/>
              <a:gdLst>
                <a:gd name="T0" fmla="*/ 19 w 44"/>
                <a:gd name="T1" fmla="*/ 0 h 38"/>
                <a:gd name="T2" fmla="*/ 24 w 44"/>
                <a:gd name="T3" fmla="*/ 3 h 38"/>
                <a:gd name="T4" fmla="*/ 22 w 44"/>
                <a:gd name="T5" fmla="*/ 9 h 38"/>
                <a:gd name="T6" fmla="*/ 28 w 44"/>
                <a:gd name="T7" fmla="*/ 12 h 38"/>
                <a:gd name="T8" fmla="*/ 37 w 44"/>
                <a:gd name="T9" fmla="*/ 15 h 38"/>
                <a:gd name="T10" fmla="*/ 35 w 44"/>
                <a:gd name="T11" fmla="*/ 21 h 38"/>
                <a:gd name="T12" fmla="*/ 40 w 44"/>
                <a:gd name="T13" fmla="*/ 23 h 38"/>
                <a:gd name="T14" fmla="*/ 43 w 44"/>
                <a:gd name="T15" fmla="*/ 27 h 38"/>
                <a:gd name="T16" fmla="*/ 40 w 44"/>
                <a:gd name="T17" fmla="*/ 34 h 38"/>
                <a:gd name="T18" fmla="*/ 38 w 44"/>
                <a:gd name="T19" fmla="*/ 31 h 38"/>
                <a:gd name="T20" fmla="*/ 29 w 44"/>
                <a:gd name="T21" fmla="*/ 31 h 38"/>
                <a:gd name="T22" fmla="*/ 24 w 44"/>
                <a:gd name="T23" fmla="*/ 37 h 38"/>
                <a:gd name="T24" fmla="*/ 21 w 44"/>
                <a:gd name="T25" fmla="*/ 33 h 38"/>
                <a:gd name="T26" fmla="*/ 16 w 44"/>
                <a:gd name="T27" fmla="*/ 31 h 38"/>
                <a:gd name="T28" fmla="*/ 10 w 44"/>
                <a:gd name="T29" fmla="*/ 27 h 38"/>
                <a:gd name="T30" fmla="*/ 0 w 44"/>
                <a:gd name="T31" fmla="*/ 28 h 38"/>
                <a:gd name="T32" fmla="*/ 1 w 44"/>
                <a:gd name="T33" fmla="*/ 23 h 38"/>
                <a:gd name="T34" fmla="*/ 7 w 44"/>
                <a:gd name="T35" fmla="*/ 20 h 38"/>
                <a:gd name="T36" fmla="*/ 10 w 44"/>
                <a:gd name="T37" fmla="*/ 14 h 38"/>
                <a:gd name="T38" fmla="*/ 12 w 44"/>
                <a:gd name="T39" fmla="*/ 6 h 38"/>
                <a:gd name="T40" fmla="*/ 15 w 44"/>
                <a:gd name="T41" fmla="*/ 6 h 38"/>
                <a:gd name="T42" fmla="*/ 15 w 44"/>
                <a:gd name="T43" fmla="*/ 3 h 38"/>
                <a:gd name="T44" fmla="*/ 19 w 44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8">
                  <a:moveTo>
                    <a:pt x="19" y="0"/>
                  </a:moveTo>
                  <a:cubicBezTo>
                    <a:pt x="21" y="1"/>
                    <a:pt x="21" y="3"/>
                    <a:pt x="24" y="3"/>
                  </a:cubicBezTo>
                  <a:cubicBezTo>
                    <a:pt x="23" y="6"/>
                    <a:pt x="19" y="6"/>
                    <a:pt x="22" y="9"/>
                  </a:cubicBezTo>
                  <a:cubicBezTo>
                    <a:pt x="21" y="13"/>
                    <a:pt x="26" y="11"/>
                    <a:pt x="28" y="12"/>
                  </a:cubicBezTo>
                  <a:cubicBezTo>
                    <a:pt x="29" y="13"/>
                    <a:pt x="31" y="17"/>
                    <a:pt x="37" y="15"/>
                  </a:cubicBezTo>
                  <a:cubicBezTo>
                    <a:pt x="37" y="19"/>
                    <a:pt x="40" y="20"/>
                    <a:pt x="35" y="21"/>
                  </a:cubicBezTo>
                  <a:cubicBezTo>
                    <a:pt x="35" y="23"/>
                    <a:pt x="39" y="22"/>
                    <a:pt x="40" y="23"/>
                  </a:cubicBezTo>
                  <a:cubicBezTo>
                    <a:pt x="41" y="23"/>
                    <a:pt x="39" y="29"/>
                    <a:pt x="43" y="27"/>
                  </a:cubicBezTo>
                  <a:cubicBezTo>
                    <a:pt x="44" y="32"/>
                    <a:pt x="39" y="30"/>
                    <a:pt x="40" y="34"/>
                  </a:cubicBezTo>
                  <a:cubicBezTo>
                    <a:pt x="38" y="34"/>
                    <a:pt x="39" y="33"/>
                    <a:pt x="38" y="31"/>
                  </a:cubicBezTo>
                  <a:cubicBezTo>
                    <a:pt x="33" y="32"/>
                    <a:pt x="34" y="33"/>
                    <a:pt x="29" y="31"/>
                  </a:cubicBezTo>
                  <a:cubicBezTo>
                    <a:pt x="28" y="34"/>
                    <a:pt x="23" y="33"/>
                    <a:pt x="24" y="37"/>
                  </a:cubicBezTo>
                  <a:cubicBezTo>
                    <a:pt x="21" y="38"/>
                    <a:pt x="22" y="34"/>
                    <a:pt x="21" y="33"/>
                  </a:cubicBezTo>
                  <a:cubicBezTo>
                    <a:pt x="20" y="32"/>
                    <a:pt x="17" y="32"/>
                    <a:pt x="16" y="31"/>
                  </a:cubicBezTo>
                  <a:cubicBezTo>
                    <a:pt x="15" y="30"/>
                    <a:pt x="14" y="28"/>
                    <a:pt x="10" y="27"/>
                  </a:cubicBezTo>
                  <a:cubicBezTo>
                    <a:pt x="6" y="26"/>
                    <a:pt x="5" y="30"/>
                    <a:pt x="0" y="28"/>
                  </a:cubicBezTo>
                  <a:cubicBezTo>
                    <a:pt x="1" y="27"/>
                    <a:pt x="1" y="25"/>
                    <a:pt x="1" y="23"/>
                  </a:cubicBezTo>
                  <a:cubicBezTo>
                    <a:pt x="6" y="24"/>
                    <a:pt x="2" y="18"/>
                    <a:pt x="7" y="20"/>
                  </a:cubicBezTo>
                  <a:cubicBezTo>
                    <a:pt x="5" y="16"/>
                    <a:pt x="9" y="15"/>
                    <a:pt x="10" y="14"/>
                  </a:cubicBezTo>
                  <a:cubicBezTo>
                    <a:pt x="11" y="12"/>
                    <a:pt x="10" y="9"/>
                    <a:pt x="12" y="6"/>
                  </a:cubicBezTo>
                  <a:cubicBezTo>
                    <a:pt x="12" y="6"/>
                    <a:pt x="14" y="7"/>
                    <a:pt x="15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2"/>
                    <a:pt x="19" y="3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0" name="Freeform 47"/>
            <p:cNvSpPr>
              <a:spLocks/>
            </p:cNvSpPr>
            <p:nvPr/>
          </p:nvSpPr>
          <p:spPr bwMode="auto">
            <a:xfrm>
              <a:off x="6922749" y="2102859"/>
              <a:ext cx="30014" cy="27705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5 h 10"/>
                <a:gd name="T4" fmla="*/ 0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5" y="0"/>
                    <a:pt x="6" y="5"/>
                    <a:pt x="11" y="5"/>
                  </a:cubicBezTo>
                  <a:cubicBezTo>
                    <a:pt x="9" y="10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" name="Freeform 48"/>
            <p:cNvSpPr>
              <a:spLocks/>
            </p:cNvSpPr>
            <p:nvPr/>
          </p:nvSpPr>
          <p:spPr bwMode="auto">
            <a:xfrm>
              <a:off x="4260531" y="2204444"/>
              <a:ext cx="84270" cy="60027"/>
            </a:xfrm>
            <a:custGeom>
              <a:avLst/>
              <a:gdLst>
                <a:gd name="T0" fmla="*/ 9 w 31"/>
                <a:gd name="T1" fmla="*/ 0 h 22"/>
                <a:gd name="T2" fmla="*/ 10 w 31"/>
                <a:gd name="T3" fmla="*/ 2 h 22"/>
                <a:gd name="T4" fmla="*/ 16 w 31"/>
                <a:gd name="T5" fmla="*/ 8 h 22"/>
                <a:gd name="T6" fmla="*/ 31 w 31"/>
                <a:gd name="T7" fmla="*/ 6 h 22"/>
                <a:gd name="T8" fmla="*/ 25 w 31"/>
                <a:gd name="T9" fmla="*/ 15 h 22"/>
                <a:gd name="T10" fmla="*/ 20 w 31"/>
                <a:gd name="T11" fmla="*/ 14 h 22"/>
                <a:gd name="T12" fmla="*/ 14 w 31"/>
                <a:gd name="T13" fmla="*/ 17 h 22"/>
                <a:gd name="T14" fmla="*/ 13 w 31"/>
                <a:gd name="T15" fmla="*/ 21 h 22"/>
                <a:gd name="T16" fmla="*/ 6 w 31"/>
                <a:gd name="T17" fmla="*/ 18 h 22"/>
                <a:gd name="T18" fmla="*/ 9 w 31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22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6" y="4"/>
                    <a:pt x="16" y="8"/>
                  </a:cubicBezTo>
                  <a:cubicBezTo>
                    <a:pt x="21" y="6"/>
                    <a:pt x="25" y="8"/>
                    <a:pt x="31" y="6"/>
                  </a:cubicBezTo>
                  <a:cubicBezTo>
                    <a:pt x="31" y="11"/>
                    <a:pt x="25" y="11"/>
                    <a:pt x="25" y="15"/>
                  </a:cubicBezTo>
                  <a:cubicBezTo>
                    <a:pt x="22" y="15"/>
                    <a:pt x="22" y="14"/>
                    <a:pt x="20" y="14"/>
                  </a:cubicBezTo>
                  <a:cubicBezTo>
                    <a:pt x="17" y="13"/>
                    <a:pt x="15" y="20"/>
                    <a:pt x="14" y="17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9" y="22"/>
                    <a:pt x="9" y="13"/>
                    <a:pt x="6" y="18"/>
                  </a:cubicBezTo>
                  <a:cubicBezTo>
                    <a:pt x="0" y="14"/>
                    <a:pt x="4" y="3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Freeform 49"/>
            <p:cNvSpPr>
              <a:spLocks/>
            </p:cNvSpPr>
            <p:nvPr/>
          </p:nvSpPr>
          <p:spPr bwMode="auto">
            <a:xfrm>
              <a:off x="4110462" y="2274861"/>
              <a:ext cx="162767" cy="145451"/>
            </a:xfrm>
            <a:custGeom>
              <a:avLst/>
              <a:gdLst>
                <a:gd name="T0" fmla="*/ 53 w 60"/>
                <a:gd name="T1" fmla="*/ 1 h 53"/>
                <a:gd name="T2" fmla="*/ 58 w 60"/>
                <a:gd name="T3" fmla="*/ 2 h 53"/>
                <a:gd name="T4" fmla="*/ 58 w 60"/>
                <a:gd name="T5" fmla="*/ 25 h 53"/>
                <a:gd name="T6" fmla="*/ 56 w 60"/>
                <a:gd name="T7" fmla="*/ 22 h 53"/>
                <a:gd name="T8" fmla="*/ 56 w 60"/>
                <a:gd name="T9" fmla="*/ 31 h 53"/>
                <a:gd name="T10" fmla="*/ 53 w 60"/>
                <a:gd name="T11" fmla="*/ 29 h 53"/>
                <a:gd name="T12" fmla="*/ 53 w 60"/>
                <a:gd name="T13" fmla="*/ 44 h 53"/>
                <a:gd name="T14" fmla="*/ 50 w 60"/>
                <a:gd name="T15" fmla="*/ 42 h 53"/>
                <a:gd name="T16" fmla="*/ 46 w 60"/>
                <a:gd name="T17" fmla="*/ 45 h 53"/>
                <a:gd name="T18" fmla="*/ 43 w 60"/>
                <a:gd name="T19" fmla="*/ 44 h 53"/>
                <a:gd name="T20" fmla="*/ 37 w 60"/>
                <a:gd name="T21" fmla="*/ 45 h 53"/>
                <a:gd name="T22" fmla="*/ 29 w 60"/>
                <a:gd name="T23" fmla="*/ 47 h 53"/>
                <a:gd name="T24" fmla="*/ 26 w 60"/>
                <a:gd name="T25" fmla="*/ 53 h 53"/>
                <a:gd name="T26" fmla="*/ 21 w 60"/>
                <a:gd name="T27" fmla="*/ 45 h 53"/>
                <a:gd name="T28" fmla="*/ 18 w 60"/>
                <a:gd name="T29" fmla="*/ 48 h 53"/>
                <a:gd name="T30" fmla="*/ 15 w 60"/>
                <a:gd name="T31" fmla="*/ 47 h 53"/>
                <a:gd name="T32" fmla="*/ 0 w 60"/>
                <a:gd name="T33" fmla="*/ 50 h 53"/>
                <a:gd name="T34" fmla="*/ 1 w 60"/>
                <a:gd name="T35" fmla="*/ 44 h 53"/>
                <a:gd name="T36" fmla="*/ 4 w 60"/>
                <a:gd name="T37" fmla="*/ 45 h 53"/>
                <a:gd name="T38" fmla="*/ 6 w 60"/>
                <a:gd name="T39" fmla="*/ 42 h 53"/>
                <a:gd name="T40" fmla="*/ 26 w 60"/>
                <a:gd name="T41" fmla="*/ 41 h 53"/>
                <a:gd name="T42" fmla="*/ 29 w 60"/>
                <a:gd name="T43" fmla="*/ 31 h 53"/>
                <a:gd name="T44" fmla="*/ 32 w 60"/>
                <a:gd name="T45" fmla="*/ 28 h 53"/>
                <a:gd name="T46" fmla="*/ 41 w 60"/>
                <a:gd name="T47" fmla="*/ 29 h 53"/>
                <a:gd name="T48" fmla="*/ 41 w 60"/>
                <a:gd name="T49" fmla="*/ 23 h 53"/>
                <a:gd name="T50" fmla="*/ 43 w 60"/>
                <a:gd name="T51" fmla="*/ 26 h 53"/>
                <a:gd name="T52" fmla="*/ 44 w 60"/>
                <a:gd name="T53" fmla="*/ 19 h 53"/>
                <a:gd name="T54" fmla="*/ 49 w 60"/>
                <a:gd name="T55" fmla="*/ 7 h 53"/>
                <a:gd name="T56" fmla="*/ 53 w 60"/>
                <a:gd name="T57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53">
                  <a:moveTo>
                    <a:pt x="53" y="1"/>
                  </a:moveTo>
                  <a:cubicBezTo>
                    <a:pt x="56" y="0"/>
                    <a:pt x="56" y="2"/>
                    <a:pt x="58" y="2"/>
                  </a:cubicBezTo>
                  <a:cubicBezTo>
                    <a:pt x="57" y="13"/>
                    <a:pt x="60" y="18"/>
                    <a:pt x="58" y="25"/>
                  </a:cubicBezTo>
                  <a:cubicBezTo>
                    <a:pt x="56" y="25"/>
                    <a:pt x="56" y="23"/>
                    <a:pt x="56" y="22"/>
                  </a:cubicBezTo>
                  <a:cubicBezTo>
                    <a:pt x="52" y="23"/>
                    <a:pt x="57" y="28"/>
                    <a:pt x="56" y="31"/>
                  </a:cubicBezTo>
                  <a:cubicBezTo>
                    <a:pt x="55" y="30"/>
                    <a:pt x="55" y="29"/>
                    <a:pt x="53" y="29"/>
                  </a:cubicBezTo>
                  <a:cubicBezTo>
                    <a:pt x="53" y="34"/>
                    <a:pt x="53" y="39"/>
                    <a:pt x="53" y="44"/>
                  </a:cubicBezTo>
                  <a:cubicBezTo>
                    <a:pt x="52" y="44"/>
                    <a:pt x="52" y="42"/>
                    <a:pt x="50" y="42"/>
                  </a:cubicBezTo>
                  <a:cubicBezTo>
                    <a:pt x="47" y="41"/>
                    <a:pt x="47" y="45"/>
                    <a:pt x="46" y="45"/>
                  </a:cubicBezTo>
                  <a:cubicBezTo>
                    <a:pt x="45" y="46"/>
                    <a:pt x="44" y="44"/>
                    <a:pt x="43" y="44"/>
                  </a:cubicBezTo>
                  <a:cubicBezTo>
                    <a:pt x="42" y="44"/>
                    <a:pt x="38" y="45"/>
                    <a:pt x="37" y="45"/>
                  </a:cubicBezTo>
                  <a:cubicBezTo>
                    <a:pt x="36" y="45"/>
                    <a:pt x="33" y="48"/>
                    <a:pt x="29" y="47"/>
                  </a:cubicBezTo>
                  <a:cubicBezTo>
                    <a:pt x="27" y="47"/>
                    <a:pt x="29" y="52"/>
                    <a:pt x="26" y="53"/>
                  </a:cubicBezTo>
                  <a:cubicBezTo>
                    <a:pt x="23" y="52"/>
                    <a:pt x="21" y="50"/>
                    <a:pt x="21" y="45"/>
                  </a:cubicBezTo>
                  <a:cubicBezTo>
                    <a:pt x="18" y="44"/>
                    <a:pt x="18" y="48"/>
                    <a:pt x="18" y="48"/>
                  </a:cubicBezTo>
                  <a:cubicBezTo>
                    <a:pt x="16" y="49"/>
                    <a:pt x="15" y="47"/>
                    <a:pt x="15" y="47"/>
                  </a:cubicBezTo>
                  <a:cubicBezTo>
                    <a:pt x="10" y="48"/>
                    <a:pt x="4" y="52"/>
                    <a:pt x="0" y="50"/>
                  </a:cubicBezTo>
                  <a:cubicBezTo>
                    <a:pt x="1" y="48"/>
                    <a:pt x="1" y="46"/>
                    <a:pt x="1" y="44"/>
                  </a:cubicBezTo>
                  <a:cubicBezTo>
                    <a:pt x="3" y="43"/>
                    <a:pt x="4" y="45"/>
                    <a:pt x="4" y="45"/>
                  </a:cubicBezTo>
                  <a:cubicBezTo>
                    <a:pt x="6" y="45"/>
                    <a:pt x="5" y="42"/>
                    <a:pt x="6" y="42"/>
                  </a:cubicBezTo>
                  <a:cubicBezTo>
                    <a:pt x="11" y="42"/>
                    <a:pt x="20" y="43"/>
                    <a:pt x="26" y="41"/>
                  </a:cubicBezTo>
                  <a:cubicBezTo>
                    <a:pt x="24" y="34"/>
                    <a:pt x="31" y="36"/>
                    <a:pt x="29" y="31"/>
                  </a:cubicBezTo>
                  <a:cubicBezTo>
                    <a:pt x="32" y="33"/>
                    <a:pt x="33" y="32"/>
                    <a:pt x="32" y="28"/>
                  </a:cubicBezTo>
                  <a:cubicBezTo>
                    <a:pt x="35" y="31"/>
                    <a:pt x="38" y="26"/>
                    <a:pt x="41" y="29"/>
                  </a:cubicBezTo>
                  <a:cubicBezTo>
                    <a:pt x="42" y="28"/>
                    <a:pt x="40" y="24"/>
                    <a:pt x="41" y="23"/>
                  </a:cubicBezTo>
                  <a:cubicBezTo>
                    <a:pt x="43" y="22"/>
                    <a:pt x="43" y="26"/>
                    <a:pt x="43" y="26"/>
                  </a:cubicBezTo>
                  <a:cubicBezTo>
                    <a:pt x="44" y="26"/>
                    <a:pt x="48" y="25"/>
                    <a:pt x="44" y="19"/>
                  </a:cubicBezTo>
                  <a:cubicBezTo>
                    <a:pt x="50" y="17"/>
                    <a:pt x="47" y="11"/>
                    <a:pt x="49" y="7"/>
                  </a:cubicBezTo>
                  <a:cubicBezTo>
                    <a:pt x="50" y="5"/>
                    <a:pt x="55" y="4"/>
                    <a:pt x="5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Freeform 50"/>
            <p:cNvSpPr>
              <a:spLocks/>
            </p:cNvSpPr>
            <p:nvPr/>
          </p:nvSpPr>
          <p:spPr bwMode="auto">
            <a:xfrm>
              <a:off x="2078766" y="2286404"/>
              <a:ext cx="27705" cy="32322"/>
            </a:xfrm>
            <a:custGeom>
              <a:avLst/>
              <a:gdLst>
                <a:gd name="T0" fmla="*/ 4 w 10"/>
                <a:gd name="T1" fmla="*/ 0 h 12"/>
                <a:gd name="T2" fmla="*/ 1 w 10"/>
                <a:gd name="T3" fmla="*/ 10 h 12"/>
                <a:gd name="T4" fmla="*/ 4 w 10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cubicBezTo>
                    <a:pt x="10" y="0"/>
                    <a:pt x="8" y="12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2149183" y="2332579"/>
              <a:ext cx="41557" cy="30014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10 h 11"/>
                <a:gd name="T4" fmla="*/ 7 w 15"/>
                <a:gd name="T5" fmla="*/ 10 h 11"/>
                <a:gd name="T6" fmla="*/ 7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3"/>
                    <a:pt x="15" y="6"/>
                    <a:pt x="15" y="10"/>
                  </a:cubicBezTo>
                  <a:cubicBezTo>
                    <a:pt x="13" y="9"/>
                    <a:pt x="8" y="11"/>
                    <a:pt x="7" y="10"/>
                  </a:cubicBezTo>
                  <a:cubicBezTo>
                    <a:pt x="7" y="9"/>
                    <a:pt x="8" y="8"/>
                    <a:pt x="7" y="8"/>
                  </a:cubicBezTo>
                  <a:cubicBezTo>
                    <a:pt x="5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2477025" y="2390298"/>
              <a:ext cx="30014" cy="12698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0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0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4123160" y="2414539"/>
              <a:ext cx="30014" cy="18470"/>
            </a:xfrm>
            <a:custGeom>
              <a:avLst/>
              <a:gdLst>
                <a:gd name="T0" fmla="*/ 10 w 11"/>
                <a:gd name="T1" fmla="*/ 0 h 7"/>
                <a:gd name="T2" fmla="*/ 7 w 11"/>
                <a:gd name="T3" fmla="*/ 6 h 7"/>
                <a:gd name="T4" fmla="*/ 1 w 11"/>
                <a:gd name="T5" fmla="*/ 2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11" y="5"/>
                    <a:pt x="5" y="1"/>
                    <a:pt x="7" y="6"/>
                  </a:cubicBezTo>
                  <a:cubicBezTo>
                    <a:pt x="3" y="7"/>
                    <a:pt x="0" y="6"/>
                    <a:pt x="1" y="2"/>
                  </a:cubicBezTo>
                  <a:cubicBezTo>
                    <a:pt x="5" y="6"/>
                    <a:pt x="5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4072368" y="2414539"/>
              <a:ext cx="42712" cy="46175"/>
            </a:xfrm>
            <a:custGeom>
              <a:avLst/>
              <a:gdLst>
                <a:gd name="T0" fmla="*/ 14 w 16"/>
                <a:gd name="T1" fmla="*/ 3 h 17"/>
                <a:gd name="T2" fmla="*/ 14 w 16"/>
                <a:gd name="T3" fmla="*/ 14 h 17"/>
                <a:gd name="T4" fmla="*/ 5 w 16"/>
                <a:gd name="T5" fmla="*/ 15 h 17"/>
                <a:gd name="T6" fmla="*/ 0 w 16"/>
                <a:gd name="T7" fmla="*/ 9 h 17"/>
                <a:gd name="T8" fmla="*/ 14 w 16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3"/>
                  </a:moveTo>
                  <a:cubicBezTo>
                    <a:pt x="16" y="8"/>
                    <a:pt x="9" y="11"/>
                    <a:pt x="14" y="14"/>
                  </a:cubicBezTo>
                  <a:cubicBezTo>
                    <a:pt x="14" y="17"/>
                    <a:pt x="8" y="14"/>
                    <a:pt x="5" y="15"/>
                  </a:cubicBezTo>
                  <a:cubicBezTo>
                    <a:pt x="5" y="9"/>
                    <a:pt x="6" y="7"/>
                    <a:pt x="0" y="9"/>
                  </a:cubicBezTo>
                  <a:cubicBezTo>
                    <a:pt x="0" y="2"/>
                    <a:pt x="8" y="0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3918837" y="2574997"/>
              <a:ext cx="27705" cy="41557"/>
            </a:xfrm>
            <a:custGeom>
              <a:avLst/>
              <a:gdLst>
                <a:gd name="T0" fmla="*/ 9 w 10"/>
                <a:gd name="T1" fmla="*/ 7 h 15"/>
                <a:gd name="T2" fmla="*/ 6 w 10"/>
                <a:gd name="T3" fmla="*/ 15 h 15"/>
                <a:gd name="T4" fmla="*/ 0 w 10"/>
                <a:gd name="T5" fmla="*/ 15 h 15"/>
                <a:gd name="T6" fmla="*/ 2 w 10"/>
                <a:gd name="T7" fmla="*/ 5 h 15"/>
                <a:gd name="T8" fmla="*/ 9 w 10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9" y="7"/>
                  </a:moveTo>
                  <a:cubicBezTo>
                    <a:pt x="9" y="11"/>
                    <a:pt x="4" y="9"/>
                    <a:pt x="6" y="15"/>
                  </a:cubicBezTo>
                  <a:cubicBezTo>
                    <a:pt x="4" y="15"/>
                    <a:pt x="2" y="15"/>
                    <a:pt x="0" y="15"/>
                  </a:cubicBezTo>
                  <a:cubicBezTo>
                    <a:pt x="1" y="13"/>
                    <a:pt x="5" y="7"/>
                    <a:pt x="2" y="5"/>
                  </a:cubicBezTo>
                  <a:cubicBezTo>
                    <a:pt x="3" y="2"/>
                    <a:pt x="10" y="0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9" name="Freeform 56"/>
            <p:cNvSpPr>
              <a:spLocks/>
            </p:cNvSpPr>
            <p:nvPr/>
          </p:nvSpPr>
          <p:spPr bwMode="auto">
            <a:xfrm>
              <a:off x="6149319" y="2594621"/>
              <a:ext cx="16161" cy="13852"/>
            </a:xfrm>
            <a:custGeom>
              <a:avLst/>
              <a:gdLst>
                <a:gd name="T0" fmla="*/ 0 w 6"/>
                <a:gd name="T1" fmla="*/ 2 h 5"/>
                <a:gd name="T2" fmla="*/ 5 w 6"/>
                <a:gd name="T3" fmla="*/ 1 h 5"/>
                <a:gd name="T4" fmla="*/ 4 w 6"/>
                <a:gd name="T5" fmla="*/ 5 h 5"/>
                <a:gd name="T6" fmla="*/ 1 w 6"/>
                <a:gd name="T7" fmla="*/ 5 h 5"/>
                <a:gd name="T8" fmla="*/ 0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3" y="1"/>
                    <a:pt x="5" y="1"/>
                  </a:cubicBezTo>
                  <a:cubicBezTo>
                    <a:pt x="6" y="3"/>
                    <a:pt x="4" y="3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4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0" name="Freeform 57"/>
            <p:cNvSpPr>
              <a:spLocks/>
            </p:cNvSpPr>
            <p:nvPr/>
          </p:nvSpPr>
          <p:spPr bwMode="auto">
            <a:xfrm>
              <a:off x="6576437" y="2608474"/>
              <a:ext cx="163921" cy="64645"/>
            </a:xfrm>
            <a:custGeom>
              <a:avLst/>
              <a:gdLst>
                <a:gd name="T0" fmla="*/ 59 w 60"/>
                <a:gd name="T1" fmla="*/ 17 h 24"/>
                <a:gd name="T2" fmla="*/ 46 w 60"/>
                <a:gd name="T3" fmla="*/ 21 h 24"/>
                <a:gd name="T4" fmla="*/ 43 w 60"/>
                <a:gd name="T5" fmla="*/ 14 h 24"/>
                <a:gd name="T6" fmla="*/ 26 w 60"/>
                <a:gd name="T7" fmla="*/ 11 h 24"/>
                <a:gd name="T8" fmla="*/ 25 w 60"/>
                <a:gd name="T9" fmla="*/ 6 h 24"/>
                <a:gd name="T10" fmla="*/ 10 w 60"/>
                <a:gd name="T11" fmla="*/ 6 h 24"/>
                <a:gd name="T12" fmla="*/ 0 w 60"/>
                <a:gd name="T13" fmla="*/ 9 h 24"/>
                <a:gd name="T14" fmla="*/ 6 w 60"/>
                <a:gd name="T15" fmla="*/ 2 h 24"/>
                <a:gd name="T16" fmla="*/ 19 w 60"/>
                <a:gd name="T17" fmla="*/ 0 h 24"/>
                <a:gd name="T18" fmla="*/ 23 w 60"/>
                <a:gd name="T19" fmla="*/ 3 h 24"/>
                <a:gd name="T20" fmla="*/ 28 w 60"/>
                <a:gd name="T21" fmla="*/ 5 h 24"/>
                <a:gd name="T22" fmla="*/ 40 w 60"/>
                <a:gd name="T23" fmla="*/ 6 h 24"/>
                <a:gd name="T24" fmla="*/ 44 w 60"/>
                <a:gd name="T25" fmla="*/ 14 h 24"/>
                <a:gd name="T26" fmla="*/ 49 w 60"/>
                <a:gd name="T27" fmla="*/ 15 h 24"/>
                <a:gd name="T28" fmla="*/ 59 w 60"/>
                <a:gd name="T2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4">
                  <a:moveTo>
                    <a:pt x="59" y="17"/>
                  </a:moveTo>
                  <a:cubicBezTo>
                    <a:pt x="60" y="24"/>
                    <a:pt x="47" y="16"/>
                    <a:pt x="46" y="21"/>
                  </a:cubicBezTo>
                  <a:cubicBezTo>
                    <a:pt x="43" y="21"/>
                    <a:pt x="45" y="15"/>
                    <a:pt x="43" y="14"/>
                  </a:cubicBezTo>
                  <a:cubicBezTo>
                    <a:pt x="38" y="12"/>
                    <a:pt x="32" y="12"/>
                    <a:pt x="26" y="11"/>
                  </a:cubicBezTo>
                  <a:cubicBezTo>
                    <a:pt x="26" y="10"/>
                    <a:pt x="25" y="8"/>
                    <a:pt x="25" y="6"/>
                  </a:cubicBezTo>
                  <a:cubicBezTo>
                    <a:pt x="19" y="7"/>
                    <a:pt x="15" y="6"/>
                    <a:pt x="10" y="6"/>
                  </a:cubicBezTo>
                  <a:cubicBezTo>
                    <a:pt x="6" y="7"/>
                    <a:pt x="4" y="11"/>
                    <a:pt x="0" y="9"/>
                  </a:cubicBezTo>
                  <a:cubicBezTo>
                    <a:pt x="0" y="5"/>
                    <a:pt x="6" y="7"/>
                    <a:pt x="6" y="2"/>
                  </a:cubicBezTo>
                  <a:cubicBezTo>
                    <a:pt x="10" y="1"/>
                    <a:pt x="17" y="4"/>
                    <a:pt x="19" y="0"/>
                  </a:cubicBezTo>
                  <a:cubicBezTo>
                    <a:pt x="25" y="2"/>
                    <a:pt x="17" y="2"/>
                    <a:pt x="23" y="3"/>
                  </a:cubicBezTo>
                  <a:cubicBezTo>
                    <a:pt x="23" y="3"/>
                    <a:pt x="28" y="5"/>
                    <a:pt x="28" y="5"/>
                  </a:cubicBezTo>
                  <a:cubicBezTo>
                    <a:pt x="29" y="6"/>
                    <a:pt x="34" y="7"/>
                    <a:pt x="40" y="6"/>
                  </a:cubicBezTo>
                  <a:cubicBezTo>
                    <a:pt x="38" y="12"/>
                    <a:pt x="47" y="7"/>
                    <a:pt x="44" y="14"/>
                  </a:cubicBezTo>
                  <a:cubicBezTo>
                    <a:pt x="46" y="12"/>
                    <a:pt x="48" y="12"/>
                    <a:pt x="49" y="15"/>
                  </a:cubicBezTo>
                  <a:cubicBezTo>
                    <a:pt x="52" y="16"/>
                    <a:pt x="58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1" name="Freeform 58"/>
            <p:cNvSpPr>
              <a:spLocks/>
            </p:cNvSpPr>
            <p:nvPr/>
          </p:nvSpPr>
          <p:spPr bwMode="auto">
            <a:xfrm>
              <a:off x="6770372" y="2665039"/>
              <a:ext cx="68108" cy="38095"/>
            </a:xfrm>
            <a:custGeom>
              <a:avLst/>
              <a:gdLst>
                <a:gd name="T0" fmla="*/ 1 w 25"/>
                <a:gd name="T1" fmla="*/ 0 h 14"/>
                <a:gd name="T2" fmla="*/ 13 w 25"/>
                <a:gd name="T3" fmla="*/ 2 h 14"/>
                <a:gd name="T4" fmla="*/ 19 w 25"/>
                <a:gd name="T5" fmla="*/ 3 h 14"/>
                <a:gd name="T6" fmla="*/ 25 w 25"/>
                <a:gd name="T7" fmla="*/ 6 h 14"/>
                <a:gd name="T8" fmla="*/ 4 w 25"/>
                <a:gd name="T9" fmla="*/ 9 h 14"/>
                <a:gd name="T10" fmla="*/ 7 w 25"/>
                <a:gd name="T11" fmla="*/ 8 h 14"/>
                <a:gd name="T12" fmla="*/ 1 w 25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4">
                  <a:moveTo>
                    <a:pt x="1" y="0"/>
                  </a:moveTo>
                  <a:cubicBezTo>
                    <a:pt x="4" y="2"/>
                    <a:pt x="9" y="1"/>
                    <a:pt x="13" y="2"/>
                  </a:cubicBezTo>
                  <a:cubicBezTo>
                    <a:pt x="14" y="2"/>
                    <a:pt x="18" y="7"/>
                    <a:pt x="19" y="3"/>
                  </a:cubicBezTo>
                  <a:cubicBezTo>
                    <a:pt x="21" y="4"/>
                    <a:pt x="20" y="8"/>
                    <a:pt x="25" y="6"/>
                  </a:cubicBezTo>
                  <a:cubicBezTo>
                    <a:pt x="24" y="14"/>
                    <a:pt x="9" y="10"/>
                    <a:pt x="4" y="9"/>
                  </a:cubicBezTo>
                  <a:cubicBezTo>
                    <a:pt x="3" y="8"/>
                    <a:pt x="7" y="8"/>
                    <a:pt x="7" y="8"/>
                  </a:cubicBezTo>
                  <a:cubicBezTo>
                    <a:pt x="7" y="5"/>
                    <a:pt x="0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2" name="Freeform 59"/>
            <p:cNvSpPr>
              <a:spLocks/>
            </p:cNvSpPr>
            <p:nvPr/>
          </p:nvSpPr>
          <p:spPr bwMode="auto">
            <a:xfrm>
              <a:off x="3728365" y="2670810"/>
              <a:ext cx="32322" cy="24242"/>
            </a:xfrm>
            <a:custGeom>
              <a:avLst/>
              <a:gdLst>
                <a:gd name="T0" fmla="*/ 11 w 12"/>
                <a:gd name="T1" fmla="*/ 0 h 9"/>
                <a:gd name="T2" fmla="*/ 8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1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1" y="0"/>
                  </a:moveTo>
                  <a:cubicBezTo>
                    <a:pt x="12" y="5"/>
                    <a:pt x="7" y="4"/>
                    <a:pt x="8" y="9"/>
                  </a:cubicBezTo>
                  <a:cubicBezTo>
                    <a:pt x="4" y="8"/>
                    <a:pt x="0" y="7"/>
                    <a:pt x="0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6" y="0"/>
                    <a:pt x="8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3" name="Freeform 60"/>
            <p:cNvSpPr>
              <a:spLocks/>
            </p:cNvSpPr>
            <p:nvPr/>
          </p:nvSpPr>
          <p:spPr bwMode="auto">
            <a:xfrm>
              <a:off x="6746129" y="2678891"/>
              <a:ext cx="24242" cy="19625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6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6678022" y="2684663"/>
              <a:ext cx="30014" cy="18470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5" name="Freeform 62"/>
            <p:cNvSpPr>
              <a:spLocks/>
            </p:cNvSpPr>
            <p:nvPr/>
          </p:nvSpPr>
          <p:spPr bwMode="auto">
            <a:xfrm>
              <a:off x="3910756" y="2695052"/>
              <a:ext cx="43866" cy="76189"/>
            </a:xfrm>
            <a:custGeom>
              <a:avLst/>
              <a:gdLst>
                <a:gd name="T0" fmla="*/ 8 w 16"/>
                <a:gd name="T1" fmla="*/ 0 h 28"/>
                <a:gd name="T2" fmla="*/ 14 w 16"/>
                <a:gd name="T3" fmla="*/ 0 h 28"/>
                <a:gd name="T4" fmla="*/ 16 w 16"/>
                <a:gd name="T5" fmla="*/ 10 h 28"/>
                <a:gd name="T6" fmla="*/ 12 w 16"/>
                <a:gd name="T7" fmla="*/ 14 h 28"/>
                <a:gd name="T8" fmla="*/ 11 w 16"/>
                <a:gd name="T9" fmla="*/ 19 h 28"/>
                <a:gd name="T10" fmla="*/ 9 w 16"/>
                <a:gd name="T11" fmla="*/ 26 h 28"/>
                <a:gd name="T12" fmla="*/ 5 w 16"/>
                <a:gd name="T13" fmla="*/ 22 h 28"/>
                <a:gd name="T14" fmla="*/ 0 w 16"/>
                <a:gd name="T15" fmla="*/ 16 h 28"/>
                <a:gd name="T16" fmla="*/ 3 w 16"/>
                <a:gd name="T17" fmla="*/ 7 h 28"/>
                <a:gd name="T18" fmla="*/ 8 w 16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8">
                  <a:moveTo>
                    <a:pt x="8" y="0"/>
                  </a:moveTo>
                  <a:cubicBezTo>
                    <a:pt x="10" y="0"/>
                    <a:pt x="12" y="0"/>
                    <a:pt x="14" y="0"/>
                  </a:cubicBezTo>
                  <a:cubicBezTo>
                    <a:pt x="15" y="2"/>
                    <a:pt x="15" y="7"/>
                    <a:pt x="16" y="10"/>
                  </a:cubicBezTo>
                  <a:cubicBezTo>
                    <a:pt x="14" y="10"/>
                    <a:pt x="15" y="15"/>
                    <a:pt x="12" y="14"/>
                  </a:cubicBezTo>
                  <a:cubicBezTo>
                    <a:pt x="12" y="16"/>
                    <a:pt x="12" y="19"/>
                    <a:pt x="11" y="19"/>
                  </a:cubicBezTo>
                  <a:cubicBezTo>
                    <a:pt x="10" y="21"/>
                    <a:pt x="12" y="26"/>
                    <a:pt x="9" y="26"/>
                  </a:cubicBezTo>
                  <a:cubicBezTo>
                    <a:pt x="4" y="28"/>
                    <a:pt x="8" y="22"/>
                    <a:pt x="5" y="22"/>
                  </a:cubicBezTo>
                  <a:cubicBezTo>
                    <a:pt x="3" y="22"/>
                    <a:pt x="2" y="18"/>
                    <a:pt x="0" y="16"/>
                  </a:cubicBezTo>
                  <a:cubicBezTo>
                    <a:pt x="0" y="12"/>
                    <a:pt x="5" y="13"/>
                    <a:pt x="3" y="7"/>
                  </a:cubicBezTo>
                  <a:cubicBezTo>
                    <a:pt x="7" y="11"/>
                    <a:pt x="7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6" name="Freeform 63"/>
            <p:cNvSpPr>
              <a:spLocks/>
            </p:cNvSpPr>
            <p:nvPr/>
          </p:nvSpPr>
          <p:spPr bwMode="auto">
            <a:xfrm>
              <a:off x="3954622" y="2760851"/>
              <a:ext cx="62336" cy="62336"/>
            </a:xfrm>
            <a:custGeom>
              <a:avLst/>
              <a:gdLst>
                <a:gd name="T0" fmla="*/ 12 w 23"/>
                <a:gd name="T1" fmla="*/ 2 h 23"/>
                <a:gd name="T2" fmla="*/ 17 w 23"/>
                <a:gd name="T3" fmla="*/ 7 h 23"/>
                <a:gd name="T4" fmla="*/ 15 w 23"/>
                <a:gd name="T5" fmla="*/ 8 h 23"/>
                <a:gd name="T6" fmla="*/ 17 w 23"/>
                <a:gd name="T7" fmla="*/ 11 h 23"/>
                <a:gd name="T8" fmla="*/ 23 w 23"/>
                <a:gd name="T9" fmla="*/ 18 h 23"/>
                <a:gd name="T10" fmla="*/ 20 w 23"/>
                <a:gd name="T11" fmla="*/ 23 h 23"/>
                <a:gd name="T12" fmla="*/ 15 w 23"/>
                <a:gd name="T13" fmla="*/ 23 h 23"/>
                <a:gd name="T14" fmla="*/ 8 w 23"/>
                <a:gd name="T15" fmla="*/ 16 h 23"/>
                <a:gd name="T16" fmla="*/ 11 w 23"/>
                <a:gd name="T17" fmla="*/ 13 h 23"/>
                <a:gd name="T18" fmla="*/ 0 w 23"/>
                <a:gd name="T19" fmla="*/ 4 h 23"/>
                <a:gd name="T20" fmla="*/ 12 w 23"/>
                <a:gd name="T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3">
                  <a:moveTo>
                    <a:pt x="12" y="2"/>
                  </a:moveTo>
                  <a:cubicBezTo>
                    <a:pt x="8" y="7"/>
                    <a:pt x="16" y="5"/>
                    <a:pt x="17" y="7"/>
                  </a:cubicBezTo>
                  <a:cubicBezTo>
                    <a:pt x="18" y="8"/>
                    <a:pt x="15" y="8"/>
                    <a:pt x="15" y="8"/>
                  </a:cubicBezTo>
                  <a:cubicBezTo>
                    <a:pt x="15" y="8"/>
                    <a:pt x="17" y="11"/>
                    <a:pt x="17" y="11"/>
                  </a:cubicBezTo>
                  <a:cubicBezTo>
                    <a:pt x="18" y="14"/>
                    <a:pt x="23" y="14"/>
                    <a:pt x="23" y="18"/>
                  </a:cubicBezTo>
                  <a:cubicBezTo>
                    <a:pt x="20" y="18"/>
                    <a:pt x="20" y="21"/>
                    <a:pt x="20" y="23"/>
                  </a:cubicBezTo>
                  <a:cubicBezTo>
                    <a:pt x="19" y="22"/>
                    <a:pt x="16" y="21"/>
                    <a:pt x="15" y="23"/>
                  </a:cubicBezTo>
                  <a:cubicBezTo>
                    <a:pt x="11" y="22"/>
                    <a:pt x="12" y="16"/>
                    <a:pt x="8" y="16"/>
                  </a:cubicBezTo>
                  <a:cubicBezTo>
                    <a:pt x="8" y="14"/>
                    <a:pt x="11" y="15"/>
                    <a:pt x="11" y="13"/>
                  </a:cubicBezTo>
                  <a:cubicBezTo>
                    <a:pt x="7" y="10"/>
                    <a:pt x="5" y="6"/>
                    <a:pt x="0" y="4"/>
                  </a:cubicBezTo>
                  <a:cubicBezTo>
                    <a:pt x="4" y="0"/>
                    <a:pt x="7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7" name="Freeform 64"/>
            <p:cNvSpPr>
              <a:spLocks/>
            </p:cNvSpPr>
            <p:nvPr/>
          </p:nvSpPr>
          <p:spPr bwMode="auto">
            <a:xfrm>
              <a:off x="3932689" y="2787402"/>
              <a:ext cx="11544" cy="9235"/>
            </a:xfrm>
            <a:custGeom>
              <a:avLst/>
              <a:gdLst>
                <a:gd name="T0" fmla="*/ 0 w 4"/>
                <a:gd name="T1" fmla="*/ 0 h 3"/>
                <a:gd name="T2" fmla="*/ 4 w 4"/>
                <a:gd name="T3" fmla="*/ 0 h 3"/>
                <a:gd name="T4" fmla="*/ 4 w 4"/>
                <a:gd name="T5" fmla="*/ 3 h 3"/>
                <a:gd name="T6" fmla="*/ 0 w 4"/>
                <a:gd name="T7" fmla="*/ 3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8" name="Freeform 65"/>
            <p:cNvSpPr>
              <a:spLocks/>
            </p:cNvSpPr>
            <p:nvPr/>
          </p:nvSpPr>
          <p:spPr bwMode="auto">
            <a:xfrm>
              <a:off x="3952313" y="2798946"/>
              <a:ext cx="32322" cy="48484"/>
            </a:xfrm>
            <a:custGeom>
              <a:avLst/>
              <a:gdLst>
                <a:gd name="T0" fmla="*/ 12 w 12"/>
                <a:gd name="T1" fmla="*/ 15 h 18"/>
                <a:gd name="T2" fmla="*/ 4 w 12"/>
                <a:gd name="T3" fmla="*/ 16 h 18"/>
                <a:gd name="T4" fmla="*/ 0 w 12"/>
                <a:gd name="T5" fmla="*/ 9 h 18"/>
                <a:gd name="T6" fmla="*/ 12 w 12"/>
                <a:gd name="T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12" y="15"/>
                  </a:moveTo>
                  <a:cubicBezTo>
                    <a:pt x="12" y="18"/>
                    <a:pt x="7" y="16"/>
                    <a:pt x="4" y="16"/>
                  </a:cubicBezTo>
                  <a:cubicBezTo>
                    <a:pt x="4" y="12"/>
                    <a:pt x="6" y="7"/>
                    <a:pt x="0" y="9"/>
                  </a:cubicBezTo>
                  <a:cubicBezTo>
                    <a:pt x="6" y="0"/>
                    <a:pt x="5" y="16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9" name="Freeform 66"/>
            <p:cNvSpPr>
              <a:spLocks/>
            </p:cNvSpPr>
            <p:nvPr/>
          </p:nvSpPr>
          <p:spPr bwMode="auto">
            <a:xfrm>
              <a:off x="3253918" y="2839348"/>
              <a:ext cx="35786" cy="60027"/>
            </a:xfrm>
            <a:custGeom>
              <a:avLst/>
              <a:gdLst>
                <a:gd name="T0" fmla="*/ 3 w 13"/>
                <a:gd name="T1" fmla="*/ 1 h 22"/>
                <a:gd name="T2" fmla="*/ 7 w 13"/>
                <a:gd name="T3" fmla="*/ 6 h 22"/>
                <a:gd name="T4" fmla="*/ 9 w 13"/>
                <a:gd name="T5" fmla="*/ 7 h 22"/>
                <a:gd name="T6" fmla="*/ 11 w 13"/>
                <a:gd name="T7" fmla="*/ 10 h 22"/>
                <a:gd name="T8" fmla="*/ 10 w 13"/>
                <a:gd name="T9" fmla="*/ 12 h 22"/>
                <a:gd name="T10" fmla="*/ 11 w 13"/>
                <a:gd name="T11" fmla="*/ 19 h 22"/>
                <a:gd name="T12" fmla="*/ 9 w 13"/>
                <a:gd name="T13" fmla="*/ 22 h 22"/>
                <a:gd name="T14" fmla="*/ 3 w 13"/>
                <a:gd name="T15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2">
                  <a:moveTo>
                    <a:pt x="3" y="1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8" y="6"/>
                    <a:pt x="9" y="7"/>
                  </a:cubicBezTo>
                  <a:cubicBezTo>
                    <a:pt x="9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10" y="13"/>
                    <a:pt x="13" y="15"/>
                    <a:pt x="11" y="19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0" y="19"/>
                    <a:pt x="1" y="1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0" name="Freeform 67"/>
            <p:cNvSpPr>
              <a:spLocks/>
            </p:cNvSpPr>
            <p:nvPr/>
          </p:nvSpPr>
          <p:spPr bwMode="auto">
            <a:xfrm>
              <a:off x="3982327" y="2842812"/>
              <a:ext cx="42712" cy="64645"/>
            </a:xfrm>
            <a:custGeom>
              <a:avLst/>
              <a:gdLst>
                <a:gd name="T0" fmla="*/ 13 w 16"/>
                <a:gd name="T1" fmla="*/ 0 h 24"/>
                <a:gd name="T2" fmla="*/ 16 w 16"/>
                <a:gd name="T3" fmla="*/ 12 h 24"/>
                <a:gd name="T4" fmla="*/ 11 w 16"/>
                <a:gd name="T5" fmla="*/ 14 h 24"/>
                <a:gd name="T6" fmla="*/ 11 w 16"/>
                <a:gd name="T7" fmla="*/ 24 h 24"/>
                <a:gd name="T8" fmla="*/ 4 w 16"/>
                <a:gd name="T9" fmla="*/ 20 h 24"/>
                <a:gd name="T10" fmla="*/ 5 w 16"/>
                <a:gd name="T11" fmla="*/ 14 h 24"/>
                <a:gd name="T12" fmla="*/ 5 w 16"/>
                <a:gd name="T13" fmla="*/ 11 h 24"/>
                <a:gd name="T14" fmla="*/ 4 w 16"/>
                <a:gd name="T15" fmla="*/ 11 h 24"/>
                <a:gd name="T16" fmla="*/ 7 w 16"/>
                <a:gd name="T17" fmla="*/ 6 h 24"/>
                <a:gd name="T18" fmla="*/ 10 w 16"/>
                <a:gd name="T19" fmla="*/ 2 h 24"/>
                <a:gd name="T20" fmla="*/ 13 w 16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4">
                  <a:moveTo>
                    <a:pt x="13" y="0"/>
                  </a:moveTo>
                  <a:cubicBezTo>
                    <a:pt x="13" y="5"/>
                    <a:pt x="12" y="11"/>
                    <a:pt x="16" y="12"/>
                  </a:cubicBezTo>
                  <a:cubicBezTo>
                    <a:pt x="15" y="14"/>
                    <a:pt x="13" y="13"/>
                    <a:pt x="11" y="14"/>
                  </a:cubicBezTo>
                  <a:cubicBezTo>
                    <a:pt x="14" y="16"/>
                    <a:pt x="10" y="19"/>
                    <a:pt x="11" y="24"/>
                  </a:cubicBezTo>
                  <a:cubicBezTo>
                    <a:pt x="7" y="24"/>
                    <a:pt x="8" y="20"/>
                    <a:pt x="4" y="20"/>
                  </a:cubicBezTo>
                  <a:cubicBezTo>
                    <a:pt x="3" y="17"/>
                    <a:pt x="5" y="16"/>
                    <a:pt x="5" y="14"/>
                  </a:cubicBezTo>
                  <a:cubicBezTo>
                    <a:pt x="5" y="12"/>
                    <a:pt x="3" y="11"/>
                    <a:pt x="5" y="11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0" y="10"/>
                    <a:pt x="4" y="5"/>
                    <a:pt x="7" y="6"/>
                  </a:cubicBezTo>
                  <a:cubicBezTo>
                    <a:pt x="7" y="4"/>
                    <a:pt x="9" y="3"/>
                    <a:pt x="10" y="2"/>
                  </a:cubicBezTo>
                  <a:cubicBezTo>
                    <a:pt x="11" y="1"/>
                    <a:pt x="11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1" name="Freeform 68"/>
            <p:cNvSpPr>
              <a:spLocks/>
            </p:cNvSpPr>
            <p:nvPr/>
          </p:nvSpPr>
          <p:spPr bwMode="auto">
            <a:xfrm>
              <a:off x="3948850" y="2856664"/>
              <a:ext cx="33477" cy="26551"/>
            </a:xfrm>
            <a:custGeom>
              <a:avLst/>
              <a:gdLst>
                <a:gd name="T0" fmla="*/ 7 w 12"/>
                <a:gd name="T1" fmla="*/ 0 h 10"/>
                <a:gd name="T2" fmla="*/ 11 w 12"/>
                <a:gd name="T3" fmla="*/ 4 h 10"/>
                <a:gd name="T4" fmla="*/ 10 w 12"/>
                <a:gd name="T5" fmla="*/ 6 h 10"/>
                <a:gd name="T6" fmla="*/ 1 w 12"/>
                <a:gd name="T7" fmla="*/ 10 h 10"/>
                <a:gd name="T8" fmla="*/ 7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7" y="0"/>
                  </a:moveTo>
                  <a:cubicBezTo>
                    <a:pt x="10" y="0"/>
                    <a:pt x="12" y="1"/>
                    <a:pt x="11" y="4"/>
                  </a:cubicBezTo>
                  <a:cubicBezTo>
                    <a:pt x="9" y="4"/>
                    <a:pt x="8" y="6"/>
                    <a:pt x="10" y="6"/>
                  </a:cubicBezTo>
                  <a:cubicBezTo>
                    <a:pt x="9" y="7"/>
                    <a:pt x="4" y="9"/>
                    <a:pt x="1" y="10"/>
                  </a:cubicBezTo>
                  <a:cubicBezTo>
                    <a:pt x="0" y="4"/>
                    <a:pt x="7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2" name="Freeform 69"/>
            <p:cNvSpPr>
              <a:spLocks/>
            </p:cNvSpPr>
            <p:nvPr/>
          </p:nvSpPr>
          <p:spPr bwMode="auto">
            <a:xfrm>
              <a:off x="4042354" y="2959403"/>
              <a:ext cx="18470" cy="41557"/>
            </a:xfrm>
            <a:custGeom>
              <a:avLst/>
              <a:gdLst>
                <a:gd name="T0" fmla="*/ 1 w 7"/>
                <a:gd name="T1" fmla="*/ 0 h 15"/>
                <a:gd name="T2" fmla="*/ 7 w 7"/>
                <a:gd name="T3" fmla="*/ 5 h 15"/>
                <a:gd name="T4" fmla="*/ 0 w 7"/>
                <a:gd name="T5" fmla="*/ 14 h 15"/>
                <a:gd name="T6" fmla="*/ 3 w 7"/>
                <a:gd name="T7" fmla="*/ 12 h 15"/>
                <a:gd name="T8" fmla="*/ 1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1" y="0"/>
                  </a:moveTo>
                  <a:cubicBezTo>
                    <a:pt x="5" y="0"/>
                    <a:pt x="2" y="6"/>
                    <a:pt x="7" y="5"/>
                  </a:cubicBezTo>
                  <a:cubicBezTo>
                    <a:pt x="6" y="9"/>
                    <a:pt x="6" y="15"/>
                    <a:pt x="0" y="14"/>
                  </a:cubicBezTo>
                  <a:cubicBezTo>
                    <a:pt x="0" y="12"/>
                    <a:pt x="1" y="13"/>
                    <a:pt x="3" y="12"/>
                  </a:cubicBezTo>
                  <a:cubicBezTo>
                    <a:pt x="0" y="7"/>
                    <a:pt x="0" y="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" name="Freeform 70"/>
            <p:cNvSpPr>
              <a:spLocks/>
            </p:cNvSpPr>
            <p:nvPr/>
          </p:nvSpPr>
          <p:spPr bwMode="auto">
            <a:xfrm>
              <a:off x="3916528" y="2970947"/>
              <a:ext cx="81961" cy="26551"/>
            </a:xfrm>
            <a:custGeom>
              <a:avLst/>
              <a:gdLst>
                <a:gd name="T0" fmla="*/ 29 w 30"/>
                <a:gd name="T1" fmla="*/ 4 h 10"/>
                <a:gd name="T2" fmla="*/ 20 w 30"/>
                <a:gd name="T3" fmla="*/ 8 h 10"/>
                <a:gd name="T4" fmla="*/ 0 w 30"/>
                <a:gd name="T5" fmla="*/ 10 h 10"/>
                <a:gd name="T6" fmla="*/ 25 w 30"/>
                <a:gd name="T7" fmla="*/ 2 h 10"/>
                <a:gd name="T8" fmla="*/ 29 w 30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9" y="4"/>
                  </a:moveTo>
                  <a:cubicBezTo>
                    <a:pt x="30" y="8"/>
                    <a:pt x="24" y="8"/>
                    <a:pt x="20" y="8"/>
                  </a:cubicBezTo>
                  <a:cubicBezTo>
                    <a:pt x="14" y="9"/>
                    <a:pt x="5" y="7"/>
                    <a:pt x="0" y="10"/>
                  </a:cubicBezTo>
                  <a:cubicBezTo>
                    <a:pt x="1" y="0"/>
                    <a:pt x="21" y="10"/>
                    <a:pt x="25" y="2"/>
                  </a:cubicBezTo>
                  <a:cubicBezTo>
                    <a:pt x="26" y="3"/>
                    <a:pt x="27" y="4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4" name="Freeform 71"/>
            <p:cNvSpPr>
              <a:spLocks/>
            </p:cNvSpPr>
            <p:nvPr/>
          </p:nvSpPr>
          <p:spPr bwMode="auto">
            <a:xfrm>
              <a:off x="4093147" y="3003269"/>
              <a:ext cx="51947" cy="32322"/>
            </a:xfrm>
            <a:custGeom>
              <a:avLst/>
              <a:gdLst>
                <a:gd name="T0" fmla="*/ 19 w 19"/>
                <a:gd name="T1" fmla="*/ 8 h 12"/>
                <a:gd name="T2" fmla="*/ 16 w 19"/>
                <a:gd name="T3" fmla="*/ 11 h 12"/>
                <a:gd name="T4" fmla="*/ 7 w 19"/>
                <a:gd name="T5" fmla="*/ 11 h 12"/>
                <a:gd name="T6" fmla="*/ 6 w 19"/>
                <a:gd name="T7" fmla="*/ 10 h 12"/>
                <a:gd name="T8" fmla="*/ 0 w 19"/>
                <a:gd name="T9" fmla="*/ 5 h 12"/>
                <a:gd name="T10" fmla="*/ 7 w 19"/>
                <a:gd name="T11" fmla="*/ 2 h 12"/>
                <a:gd name="T12" fmla="*/ 12 w 19"/>
                <a:gd name="T13" fmla="*/ 1 h 12"/>
                <a:gd name="T14" fmla="*/ 12 w 19"/>
                <a:gd name="T15" fmla="*/ 2 h 12"/>
                <a:gd name="T16" fmla="*/ 13 w 19"/>
                <a:gd name="T17" fmla="*/ 1 h 12"/>
                <a:gd name="T18" fmla="*/ 19 w 19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2">
                  <a:moveTo>
                    <a:pt x="19" y="8"/>
                  </a:moveTo>
                  <a:cubicBezTo>
                    <a:pt x="18" y="9"/>
                    <a:pt x="17" y="9"/>
                    <a:pt x="16" y="11"/>
                  </a:cubicBezTo>
                  <a:cubicBezTo>
                    <a:pt x="13" y="9"/>
                    <a:pt x="10" y="12"/>
                    <a:pt x="7" y="11"/>
                  </a:cubicBezTo>
                  <a:cubicBezTo>
                    <a:pt x="7" y="11"/>
                    <a:pt x="7" y="10"/>
                    <a:pt x="6" y="10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1" y="3"/>
                    <a:pt x="5" y="4"/>
                    <a:pt x="7" y="2"/>
                  </a:cubicBezTo>
                  <a:cubicBezTo>
                    <a:pt x="8" y="2"/>
                    <a:pt x="11" y="0"/>
                    <a:pt x="12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3" y="2"/>
                    <a:pt x="14" y="1"/>
                    <a:pt x="13" y="1"/>
                  </a:cubicBezTo>
                  <a:cubicBezTo>
                    <a:pt x="16" y="2"/>
                    <a:pt x="19" y="4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5" name="Freeform 72"/>
            <p:cNvSpPr>
              <a:spLocks/>
            </p:cNvSpPr>
            <p:nvPr/>
          </p:nvSpPr>
          <p:spPr bwMode="auto">
            <a:xfrm>
              <a:off x="4120851" y="3022894"/>
              <a:ext cx="294365" cy="154686"/>
            </a:xfrm>
            <a:custGeom>
              <a:avLst/>
              <a:gdLst>
                <a:gd name="T0" fmla="*/ 36 w 108"/>
                <a:gd name="T1" fmla="*/ 28 h 57"/>
                <a:gd name="T2" fmla="*/ 30 w 108"/>
                <a:gd name="T3" fmla="*/ 25 h 57"/>
                <a:gd name="T4" fmla="*/ 27 w 108"/>
                <a:gd name="T5" fmla="*/ 19 h 57"/>
                <a:gd name="T6" fmla="*/ 11 w 108"/>
                <a:gd name="T7" fmla="*/ 14 h 57"/>
                <a:gd name="T8" fmla="*/ 2 w 108"/>
                <a:gd name="T9" fmla="*/ 14 h 57"/>
                <a:gd name="T10" fmla="*/ 0 w 108"/>
                <a:gd name="T11" fmla="*/ 8 h 57"/>
                <a:gd name="T12" fmla="*/ 5 w 108"/>
                <a:gd name="T13" fmla="*/ 8 h 57"/>
                <a:gd name="T14" fmla="*/ 9 w 108"/>
                <a:gd name="T15" fmla="*/ 7 h 57"/>
                <a:gd name="T16" fmla="*/ 17 w 108"/>
                <a:gd name="T17" fmla="*/ 10 h 57"/>
                <a:gd name="T18" fmla="*/ 22 w 108"/>
                <a:gd name="T19" fmla="*/ 6 h 57"/>
                <a:gd name="T20" fmla="*/ 34 w 108"/>
                <a:gd name="T21" fmla="*/ 1 h 57"/>
                <a:gd name="T22" fmla="*/ 37 w 108"/>
                <a:gd name="T23" fmla="*/ 4 h 57"/>
                <a:gd name="T24" fmla="*/ 49 w 108"/>
                <a:gd name="T25" fmla="*/ 8 h 57"/>
                <a:gd name="T26" fmla="*/ 52 w 108"/>
                <a:gd name="T27" fmla="*/ 7 h 57"/>
                <a:gd name="T28" fmla="*/ 55 w 108"/>
                <a:gd name="T29" fmla="*/ 10 h 57"/>
                <a:gd name="T30" fmla="*/ 63 w 108"/>
                <a:gd name="T31" fmla="*/ 10 h 57"/>
                <a:gd name="T32" fmla="*/ 68 w 108"/>
                <a:gd name="T33" fmla="*/ 13 h 57"/>
                <a:gd name="T34" fmla="*/ 68 w 108"/>
                <a:gd name="T35" fmla="*/ 17 h 57"/>
                <a:gd name="T36" fmla="*/ 71 w 108"/>
                <a:gd name="T37" fmla="*/ 16 h 57"/>
                <a:gd name="T38" fmla="*/ 73 w 108"/>
                <a:gd name="T39" fmla="*/ 20 h 57"/>
                <a:gd name="T40" fmla="*/ 80 w 108"/>
                <a:gd name="T41" fmla="*/ 25 h 57"/>
                <a:gd name="T42" fmla="*/ 92 w 108"/>
                <a:gd name="T43" fmla="*/ 29 h 57"/>
                <a:gd name="T44" fmla="*/ 91 w 108"/>
                <a:gd name="T45" fmla="*/ 34 h 57"/>
                <a:gd name="T46" fmla="*/ 95 w 108"/>
                <a:gd name="T47" fmla="*/ 37 h 57"/>
                <a:gd name="T48" fmla="*/ 95 w 108"/>
                <a:gd name="T49" fmla="*/ 40 h 57"/>
                <a:gd name="T50" fmla="*/ 101 w 108"/>
                <a:gd name="T51" fmla="*/ 46 h 57"/>
                <a:gd name="T52" fmla="*/ 108 w 108"/>
                <a:gd name="T53" fmla="*/ 53 h 57"/>
                <a:gd name="T54" fmla="*/ 98 w 108"/>
                <a:gd name="T55" fmla="*/ 53 h 57"/>
                <a:gd name="T56" fmla="*/ 89 w 108"/>
                <a:gd name="T57" fmla="*/ 47 h 57"/>
                <a:gd name="T58" fmla="*/ 86 w 108"/>
                <a:gd name="T59" fmla="*/ 44 h 57"/>
                <a:gd name="T60" fmla="*/ 85 w 108"/>
                <a:gd name="T61" fmla="*/ 43 h 57"/>
                <a:gd name="T62" fmla="*/ 80 w 108"/>
                <a:gd name="T63" fmla="*/ 38 h 57"/>
                <a:gd name="T64" fmla="*/ 68 w 108"/>
                <a:gd name="T65" fmla="*/ 37 h 57"/>
                <a:gd name="T66" fmla="*/ 63 w 108"/>
                <a:gd name="T67" fmla="*/ 50 h 57"/>
                <a:gd name="T68" fmla="*/ 54 w 108"/>
                <a:gd name="T69" fmla="*/ 47 h 57"/>
                <a:gd name="T70" fmla="*/ 49 w 108"/>
                <a:gd name="T71" fmla="*/ 46 h 57"/>
                <a:gd name="T72" fmla="*/ 43 w 108"/>
                <a:gd name="T73" fmla="*/ 38 h 57"/>
                <a:gd name="T74" fmla="*/ 37 w 108"/>
                <a:gd name="T75" fmla="*/ 44 h 57"/>
                <a:gd name="T76" fmla="*/ 33 w 108"/>
                <a:gd name="T77" fmla="*/ 41 h 57"/>
                <a:gd name="T78" fmla="*/ 37 w 108"/>
                <a:gd name="T79" fmla="*/ 37 h 57"/>
                <a:gd name="T80" fmla="*/ 40 w 108"/>
                <a:gd name="T81" fmla="*/ 31 h 57"/>
                <a:gd name="T82" fmla="*/ 39 w 108"/>
                <a:gd name="T83" fmla="*/ 34 h 57"/>
                <a:gd name="T84" fmla="*/ 36 w 108"/>
                <a:gd name="T85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" h="57">
                  <a:moveTo>
                    <a:pt x="36" y="28"/>
                  </a:moveTo>
                  <a:cubicBezTo>
                    <a:pt x="33" y="28"/>
                    <a:pt x="34" y="24"/>
                    <a:pt x="30" y="25"/>
                  </a:cubicBezTo>
                  <a:cubicBezTo>
                    <a:pt x="29" y="23"/>
                    <a:pt x="28" y="21"/>
                    <a:pt x="27" y="19"/>
                  </a:cubicBezTo>
                  <a:cubicBezTo>
                    <a:pt x="21" y="18"/>
                    <a:pt x="14" y="18"/>
                    <a:pt x="11" y="14"/>
                  </a:cubicBezTo>
                  <a:cubicBezTo>
                    <a:pt x="6" y="16"/>
                    <a:pt x="7" y="15"/>
                    <a:pt x="2" y="14"/>
                  </a:cubicBezTo>
                  <a:cubicBezTo>
                    <a:pt x="2" y="12"/>
                    <a:pt x="2" y="9"/>
                    <a:pt x="0" y="8"/>
                  </a:cubicBezTo>
                  <a:cubicBezTo>
                    <a:pt x="1" y="6"/>
                    <a:pt x="3" y="9"/>
                    <a:pt x="5" y="8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2" y="7"/>
                    <a:pt x="14" y="10"/>
                    <a:pt x="17" y="10"/>
                  </a:cubicBezTo>
                  <a:cubicBezTo>
                    <a:pt x="20" y="12"/>
                    <a:pt x="21" y="7"/>
                    <a:pt x="22" y="6"/>
                  </a:cubicBezTo>
                  <a:cubicBezTo>
                    <a:pt x="26" y="3"/>
                    <a:pt x="31" y="4"/>
                    <a:pt x="34" y="1"/>
                  </a:cubicBezTo>
                  <a:cubicBezTo>
                    <a:pt x="37" y="0"/>
                    <a:pt x="36" y="3"/>
                    <a:pt x="37" y="4"/>
                  </a:cubicBezTo>
                  <a:cubicBezTo>
                    <a:pt x="40" y="6"/>
                    <a:pt x="49" y="3"/>
                    <a:pt x="49" y="8"/>
                  </a:cubicBezTo>
                  <a:cubicBezTo>
                    <a:pt x="51" y="10"/>
                    <a:pt x="52" y="7"/>
                    <a:pt x="52" y="7"/>
                  </a:cubicBezTo>
                  <a:cubicBezTo>
                    <a:pt x="54" y="7"/>
                    <a:pt x="54" y="10"/>
                    <a:pt x="55" y="10"/>
                  </a:cubicBezTo>
                  <a:cubicBezTo>
                    <a:pt x="57" y="11"/>
                    <a:pt x="60" y="9"/>
                    <a:pt x="63" y="10"/>
                  </a:cubicBezTo>
                  <a:cubicBezTo>
                    <a:pt x="63" y="10"/>
                    <a:pt x="64" y="15"/>
                    <a:pt x="68" y="13"/>
                  </a:cubicBezTo>
                  <a:cubicBezTo>
                    <a:pt x="70" y="15"/>
                    <a:pt x="69" y="15"/>
                    <a:pt x="68" y="17"/>
                  </a:cubicBezTo>
                  <a:cubicBezTo>
                    <a:pt x="70" y="18"/>
                    <a:pt x="71" y="17"/>
                    <a:pt x="71" y="16"/>
                  </a:cubicBezTo>
                  <a:cubicBezTo>
                    <a:pt x="73" y="16"/>
                    <a:pt x="73" y="19"/>
                    <a:pt x="73" y="20"/>
                  </a:cubicBezTo>
                  <a:cubicBezTo>
                    <a:pt x="74" y="23"/>
                    <a:pt x="78" y="23"/>
                    <a:pt x="80" y="25"/>
                  </a:cubicBezTo>
                  <a:cubicBezTo>
                    <a:pt x="82" y="26"/>
                    <a:pt x="87" y="29"/>
                    <a:pt x="92" y="29"/>
                  </a:cubicBezTo>
                  <a:cubicBezTo>
                    <a:pt x="93" y="32"/>
                    <a:pt x="91" y="32"/>
                    <a:pt x="91" y="34"/>
                  </a:cubicBezTo>
                  <a:cubicBezTo>
                    <a:pt x="91" y="35"/>
                    <a:pt x="94" y="35"/>
                    <a:pt x="95" y="37"/>
                  </a:cubicBezTo>
                  <a:cubicBezTo>
                    <a:pt x="96" y="37"/>
                    <a:pt x="95" y="39"/>
                    <a:pt x="95" y="40"/>
                  </a:cubicBezTo>
                  <a:cubicBezTo>
                    <a:pt x="97" y="41"/>
                    <a:pt x="99" y="43"/>
                    <a:pt x="101" y="46"/>
                  </a:cubicBezTo>
                  <a:cubicBezTo>
                    <a:pt x="103" y="48"/>
                    <a:pt x="105" y="52"/>
                    <a:pt x="108" y="53"/>
                  </a:cubicBezTo>
                  <a:cubicBezTo>
                    <a:pt x="106" y="57"/>
                    <a:pt x="100" y="53"/>
                    <a:pt x="98" y="53"/>
                  </a:cubicBezTo>
                  <a:cubicBezTo>
                    <a:pt x="95" y="52"/>
                    <a:pt x="93" y="51"/>
                    <a:pt x="89" y="47"/>
                  </a:cubicBezTo>
                  <a:cubicBezTo>
                    <a:pt x="88" y="46"/>
                    <a:pt x="87" y="45"/>
                    <a:pt x="86" y="44"/>
                  </a:cubicBezTo>
                  <a:cubicBezTo>
                    <a:pt x="85" y="43"/>
                    <a:pt x="85" y="44"/>
                    <a:pt x="85" y="43"/>
                  </a:cubicBezTo>
                  <a:cubicBezTo>
                    <a:pt x="85" y="42"/>
                    <a:pt x="81" y="38"/>
                    <a:pt x="80" y="38"/>
                  </a:cubicBezTo>
                  <a:cubicBezTo>
                    <a:pt x="77" y="37"/>
                    <a:pt x="72" y="39"/>
                    <a:pt x="68" y="37"/>
                  </a:cubicBezTo>
                  <a:cubicBezTo>
                    <a:pt x="65" y="40"/>
                    <a:pt x="64" y="45"/>
                    <a:pt x="63" y="50"/>
                  </a:cubicBezTo>
                  <a:cubicBezTo>
                    <a:pt x="62" y="48"/>
                    <a:pt x="56" y="49"/>
                    <a:pt x="54" y="47"/>
                  </a:cubicBezTo>
                  <a:cubicBezTo>
                    <a:pt x="52" y="46"/>
                    <a:pt x="55" y="43"/>
                    <a:pt x="49" y="46"/>
                  </a:cubicBezTo>
                  <a:cubicBezTo>
                    <a:pt x="52" y="38"/>
                    <a:pt x="42" y="44"/>
                    <a:pt x="43" y="38"/>
                  </a:cubicBezTo>
                  <a:cubicBezTo>
                    <a:pt x="40" y="39"/>
                    <a:pt x="36" y="39"/>
                    <a:pt x="37" y="44"/>
                  </a:cubicBezTo>
                  <a:cubicBezTo>
                    <a:pt x="36" y="43"/>
                    <a:pt x="36" y="41"/>
                    <a:pt x="33" y="41"/>
                  </a:cubicBezTo>
                  <a:cubicBezTo>
                    <a:pt x="33" y="39"/>
                    <a:pt x="36" y="38"/>
                    <a:pt x="37" y="37"/>
                  </a:cubicBezTo>
                  <a:cubicBezTo>
                    <a:pt x="39" y="35"/>
                    <a:pt x="41" y="35"/>
                    <a:pt x="40" y="31"/>
                  </a:cubicBezTo>
                  <a:cubicBezTo>
                    <a:pt x="39" y="30"/>
                    <a:pt x="39" y="34"/>
                    <a:pt x="39" y="34"/>
                  </a:cubicBezTo>
                  <a:cubicBezTo>
                    <a:pt x="36" y="33"/>
                    <a:pt x="37" y="24"/>
                    <a:pt x="36" y="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6" name="Freeform 73"/>
            <p:cNvSpPr>
              <a:spLocks/>
            </p:cNvSpPr>
            <p:nvPr/>
          </p:nvSpPr>
          <p:spPr bwMode="auto">
            <a:xfrm>
              <a:off x="4052744" y="3039055"/>
              <a:ext cx="30014" cy="26551"/>
            </a:xfrm>
            <a:custGeom>
              <a:avLst/>
              <a:gdLst>
                <a:gd name="T0" fmla="*/ 10 w 11"/>
                <a:gd name="T1" fmla="*/ 4 h 10"/>
                <a:gd name="T2" fmla="*/ 0 w 11"/>
                <a:gd name="T3" fmla="*/ 5 h 10"/>
                <a:gd name="T4" fmla="*/ 10 w 11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0" y="4"/>
                  </a:moveTo>
                  <a:cubicBezTo>
                    <a:pt x="11" y="10"/>
                    <a:pt x="3" y="5"/>
                    <a:pt x="0" y="5"/>
                  </a:cubicBezTo>
                  <a:cubicBezTo>
                    <a:pt x="2" y="4"/>
                    <a:pt x="9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7" name="Freeform 74"/>
            <p:cNvSpPr>
              <a:spLocks/>
            </p:cNvSpPr>
            <p:nvPr/>
          </p:nvSpPr>
          <p:spPr bwMode="auto">
            <a:xfrm>
              <a:off x="4014649" y="3047135"/>
              <a:ext cx="19625" cy="10390"/>
            </a:xfrm>
            <a:custGeom>
              <a:avLst/>
              <a:gdLst>
                <a:gd name="T0" fmla="*/ 1 w 7"/>
                <a:gd name="T1" fmla="*/ 2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2"/>
                  </a:moveTo>
                  <a:cubicBezTo>
                    <a:pt x="0" y="0"/>
                    <a:pt x="7" y="0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3"/>
                    <a:pt x="2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8" name="Freeform 75"/>
            <p:cNvSpPr>
              <a:spLocks/>
            </p:cNvSpPr>
            <p:nvPr/>
          </p:nvSpPr>
          <p:spPr bwMode="auto">
            <a:xfrm>
              <a:off x="4390975" y="3069069"/>
              <a:ext cx="60027" cy="43866"/>
            </a:xfrm>
            <a:custGeom>
              <a:avLst/>
              <a:gdLst>
                <a:gd name="T0" fmla="*/ 17 w 22"/>
                <a:gd name="T1" fmla="*/ 0 h 16"/>
                <a:gd name="T2" fmla="*/ 21 w 22"/>
                <a:gd name="T3" fmla="*/ 0 h 16"/>
                <a:gd name="T4" fmla="*/ 21 w 22"/>
                <a:gd name="T5" fmla="*/ 5 h 16"/>
                <a:gd name="T6" fmla="*/ 18 w 22"/>
                <a:gd name="T7" fmla="*/ 6 h 16"/>
                <a:gd name="T8" fmla="*/ 18 w 22"/>
                <a:gd name="T9" fmla="*/ 11 h 16"/>
                <a:gd name="T10" fmla="*/ 15 w 22"/>
                <a:gd name="T11" fmla="*/ 12 h 16"/>
                <a:gd name="T12" fmla="*/ 2 w 22"/>
                <a:gd name="T13" fmla="*/ 8 h 16"/>
                <a:gd name="T14" fmla="*/ 17 w 2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0"/>
                  </a:moveTo>
                  <a:cubicBezTo>
                    <a:pt x="18" y="0"/>
                    <a:pt x="20" y="0"/>
                    <a:pt x="21" y="0"/>
                  </a:cubicBezTo>
                  <a:cubicBezTo>
                    <a:pt x="21" y="2"/>
                    <a:pt x="22" y="4"/>
                    <a:pt x="21" y="5"/>
                  </a:cubicBezTo>
                  <a:cubicBezTo>
                    <a:pt x="21" y="6"/>
                    <a:pt x="19" y="6"/>
                    <a:pt x="18" y="6"/>
                  </a:cubicBezTo>
                  <a:cubicBezTo>
                    <a:pt x="18" y="7"/>
                    <a:pt x="21" y="9"/>
                    <a:pt x="18" y="11"/>
                  </a:cubicBezTo>
                  <a:cubicBezTo>
                    <a:pt x="16" y="9"/>
                    <a:pt x="15" y="9"/>
                    <a:pt x="15" y="12"/>
                  </a:cubicBezTo>
                  <a:cubicBezTo>
                    <a:pt x="11" y="11"/>
                    <a:pt x="0" y="16"/>
                    <a:pt x="2" y="8"/>
                  </a:cubicBezTo>
                  <a:cubicBezTo>
                    <a:pt x="10" y="11"/>
                    <a:pt x="15" y="7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9" name="Freeform 76"/>
            <p:cNvSpPr>
              <a:spLocks/>
            </p:cNvSpPr>
            <p:nvPr/>
          </p:nvSpPr>
          <p:spPr bwMode="auto">
            <a:xfrm>
              <a:off x="3866889" y="3134868"/>
              <a:ext cx="33477" cy="12698"/>
            </a:xfrm>
            <a:custGeom>
              <a:avLst/>
              <a:gdLst>
                <a:gd name="T0" fmla="*/ 12 w 12"/>
                <a:gd name="T1" fmla="*/ 0 h 5"/>
                <a:gd name="T2" fmla="*/ 0 w 12"/>
                <a:gd name="T3" fmla="*/ 5 h 5"/>
                <a:gd name="T4" fmla="*/ 12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cubicBezTo>
                    <a:pt x="9" y="3"/>
                    <a:pt x="6" y="5"/>
                    <a:pt x="0" y="5"/>
                  </a:cubicBezTo>
                  <a:cubicBezTo>
                    <a:pt x="0" y="0"/>
                    <a:pt x="7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4" name="Freeform 77"/>
            <p:cNvSpPr>
              <a:spLocks/>
            </p:cNvSpPr>
            <p:nvPr/>
          </p:nvSpPr>
          <p:spPr bwMode="auto">
            <a:xfrm>
              <a:off x="3916528" y="3134868"/>
              <a:ext cx="32322" cy="8081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12 w 1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cubicBezTo>
                    <a:pt x="10" y="3"/>
                    <a:pt x="5" y="3"/>
                    <a:pt x="0" y="3"/>
                  </a:cubicBezTo>
                  <a:cubicBezTo>
                    <a:pt x="1" y="0"/>
                    <a:pt x="6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5" name="Freeform 78"/>
            <p:cNvSpPr>
              <a:spLocks/>
            </p:cNvSpPr>
            <p:nvPr/>
          </p:nvSpPr>
          <p:spPr bwMode="auto">
            <a:xfrm>
              <a:off x="3976555" y="3131405"/>
              <a:ext cx="54256" cy="38095"/>
            </a:xfrm>
            <a:custGeom>
              <a:avLst/>
              <a:gdLst>
                <a:gd name="T0" fmla="*/ 19 w 20"/>
                <a:gd name="T1" fmla="*/ 1 h 14"/>
                <a:gd name="T2" fmla="*/ 18 w 20"/>
                <a:gd name="T3" fmla="*/ 7 h 14"/>
                <a:gd name="T4" fmla="*/ 15 w 20"/>
                <a:gd name="T5" fmla="*/ 7 h 14"/>
                <a:gd name="T6" fmla="*/ 1 w 20"/>
                <a:gd name="T7" fmla="*/ 13 h 14"/>
                <a:gd name="T8" fmla="*/ 6 w 20"/>
                <a:gd name="T9" fmla="*/ 9 h 14"/>
                <a:gd name="T10" fmla="*/ 9 w 20"/>
                <a:gd name="T11" fmla="*/ 6 h 14"/>
                <a:gd name="T12" fmla="*/ 12 w 20"/>
                <a:gd name="T13" fmla="*/ 3 h 14"/>
                <a:gd name="T14" fmla="*/ 19 w 2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4">
                  <a:moveTo>
                    <a:pt x="19" y="1"/>
                  </a:moveTo>
                  <a:cubicBezTo>
                    <a:pt x="20" y="4"/>
                    <a:pt x="19" y="6"/>
                    <a:pt x="18" y="7"/>
                  </a:cubicBezTo>
                  <a:cubicBezTo>
                    <a:pt x="17" y="7"/>
                    <a:pt x="15" y="6"/>
                    <a:pt x="15" y="7"/>
                  </a:cubicBezTo>
                  <a:cubicBezTo>
                    <a:pt x="13" y="9"/>
                    <a:pt x="8" y="14"/>
                    <a:pt x="1" y="13"/>
                  </a:cubicBezTo>
                  <a:cubicBezTo>
                    <a:pt x="0" y="10"/>
                    <a:pt x="4" y="10"/>
                    <a:pt x="6" y="9"/>
                  </a:cubicBezTo>
                  <a:cubicBezTo>
                    <a:pt x="7" y="8"/>
                    <a:pt x="8" y="6"/>
                    <a:pt x="9" y="6"/>
                  </a:cubicBezTo>
                  <a:cubicBezTo>
                    <a:pt x="10" y="5"/>
                    <a:pt x="12" y="4"/>
                    <a:pt x="12" y="3"/>
                  </a:cubicBezTo>
                  <a:cubicBezTo>
                    <a:pt x="16" y="4"/>
                    <a:pt x="16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6" name="Freeform 79"/>
            <p:cNvSpPr>
              <a:spLocks/>
            </p:cNvSpPr>
            <p:nvPr/>
          </p:nvSpPr>
          <p:spPr bwMode="auto">
            <a:xfrm>
              <a:off x="4797314" y="3595463"/>
              <a:ext cx="27705" cy="40403"/>
            </a:xfrm>
            <a:custGeom>
              <a:avLst/>
              <a:gdLst>
                <a:gd name="T0" fmla="*/ 1 w 10"/>
                <a:gd name="T1" fmla="*/ 0 h 15"/>
                <a:gd name="T2" fmla="*/ 3 w 10"/>
                <a:gd name="T3" fmla="*/ 3 h 15"/>
                <a:gd name="T4" fmla="*/ 7 w 10"/>
                <a:gd name="T5" fmla="*/ 7 h 15"/>
                <a:gd name="T6" fmla="*/ 9 w 10"/>
                <a:gd name="T7" fmla="*/ 15 h 15"/>
                <a:gd name="T8" fmla="*/ 4 w 10"/>
                <a:gd name="T9" fmla="*/ 15 h 15"/>
                <a:gd name="T10" fmla="*/ 0 w 10"/>
                <a:gd name="T11" fmla="*/ 3 h 15"/>
                <a:gd name="T12" fmla="*/ 1 w 1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5">
                  <a:moveTo>
                    <a:pt x="1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1" y="5"/>
                    <a:pt x="9" y="5"/>
                    <a:pt x="7" y="7"/>
                  </a:cubicBezTo>
                  <a:cubicBezTo>
                    <a:pt x="5" y="10"/>
                    <a:pt x="10" y="8"/>
                    <a:pt x="9" y="15"/>
                  </a:cubicBezTo>
                  <a:cubicBezTo>
                    <a:pt x="6" y="15"/>
                    <a:pt x="5" y="12"/>
                    <a:pt x="4" y="15"/>
                  </a:cubicBezTo>
                  <a:cubicBezTo>
                    <a:pt x="2" y="13"/>
                    <a:pt x="1" y="7"/>
                    <a:pt x="0" y="3"/>
                  </a:cubicBezTo>
                  <a:cubicBezTo>
                    <a:pt x="1" y="3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7" name="Freeform 80"/>
            <p:cNvSpPr>
              <a:spLocks/>
            </p:cNvSpPr>
            <p:nvPr/>
          </p:nvSpPr>
          <p:spPr bwMode="auto">
            <a:xfrm>
              <a:off x="4805395" y="3631248"/>
              <a:ext cx="62336" cy="90041"/>
            </a:xfrm>
            <a:custGeom>
              <a:avLst/>
              <a:gdLst>
                <a:gd name="T0" fmla="*/ 7 w 23"/>
                <a:gd name="T1" fmla="*/ 0 h 33"/>
                <a:gd name="T2" fmla="*/ 9 w 23"/>
                <a:gd name="T3" fmla="*/ 2 h 33"/>
                <a:gd name="T4" fmla="*/ 12 w 23"/>
                <a:gd name="T5" fmla="*/ 2 h 33"/>
                <a:gd name="T6" fmla="*/ 23 w 23"/>
                <a:gd name="T7" fmla="*/ 8 h 33"/>
                <a:gd name="T8" fmla="*/ 23 w 23"/>
                <a:gd name="T9" fmla="*/ 15 h 33"/>
                <a:gd name="T10" fmla="*/ 19 w 23"/>
                <a:gd name="T11" fmla="*/ 15 h 33"/>
                <a:gd name="T12" fmla="*/ 17 w 23"/>
                <a:gd name="T13" fmla="*/ 18 h 33"/>
                <a:gd name="T14" fmla="*/ 16 w 23"/>
                <a:gd name="T15" fmla="*/ 27 h 33"/>
                <a:gd name="T16" fmla="*/ 15 w 23"/>
                <a:gd name="T17" fmla="*/ 30 h 33"/>
                <a:gd name="T18" fmla="*/ 7 w 23"/>
                <a:gd name="T19" fmla="*/ 31 h 33"/>
                <a:gd name="T20" fmla="*/ 6 w 23"/>
                <a:gd name="T21" fmla="*/ 27 h 33"/>
                <a:gd name="T22" fmla="*/ 9 w 23"/>
                <a:gd name="T23" fmla="*/ 24 h 33"/>
                <a:gd name="T24" fmla="*/ 0 w 23"/>
                <a:gd name="T25" fmla="*/ 20 h 33"/>
                <a:gd name="T26" fmla="*/ 6 w 23"/>
                <a:gd name="T27" fmla="*/ 14 h 33"/>
                <a:gd name="T28" fmla="*/ 7 w 23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3">
                  <a:moveTo>
                    <a:pt x="7" y="0"/>
                  </a:moveTo>
                  <a:cubicBezTo>
                    <a:pt x="8" y="0"/>
                    <a:pt x="9" y="1"/>
                    <a:pt x="9" y="2"/>
                  </a:cubicBezTo>
                  <a:cubicBezTo>
                    <a:pt x="8" y="5"/>
                    <a:pt x="12" y="2"/>
                    <a:pt x="12" y="2"/>
                  </a:cubicBezTo>
                  <a:cubicBezTo>
                    <a:pt x="16" y="4"/>
                    <a:pt x="15" y="10"/>
                    <a:pt x="23" y="8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2" y="15"/>
                    <a:pt x="20" y="15"/>
                    <a:pt x="19" y="15"/>
                  </a:cubicBezTo>
                  <a:cubicBezTo>
                    <a:pt x="19" y="17"/>
                    <a:pt x="19" y="18"/>
                    <a:pt x="17" y="18"/>
                  </a:cubicBezTo>
                  <a:cubicBezTo>
                    <a:pt x="21" y="22"/>
                    <a:pt x="16" y="23"/>
                    <a:pt x="16" y="27"/>
                  </a:cubicBezTo>
                  <a:cubicBezTo>
                    <a:pt x="16" y="28"/>
                    <a:pt x="11" y="29"/>
                    <a:pt x="15" y="30"/>
                  </a:cubicBezTo>
                  <a:cubicBezTo>
                    <a:pt x="15" y="33"/>
                    <a:pt x="9" y="31"/>
                    <a:pt x="7" y="31"/>
                  </a:cubicBezTo>
                  <a:cubicBezTo>
                    <a:pt x="8" y="29"/>
                    <a:pt x="6" y="29"/>
                    <a:pt x="6" y="27"/>
                  </a:cubicBezTo>
                  <a:cubicBezTo>
                    <a:pt x="5" y="25"/>
                    <a:pt x="7" y="24"/>
                    <a:pt x="9" y="24"/>
                  </a:cubicBezTo>
                  <a:cubicBezTo>
                    <a:pt x="6" y="22"/>
                    <a:pt x="5" y="18"/>
                    <a:pt x="0" y="20"/>
                  </a:cubicBezTo>
                  <a:cubicBezTo>
                    <a:pt x="0" y="15"/>
                    <a:pt x="4" y="16"/>
                    <a:pt x="6" y="14"/>
                  </a:cubicBezTo>
                  <a:cubicBezTo>
                    <a:pt x="6" y="6"/>
                    <a:pt x="6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8" name="Freeform 81"/>
            <p:cNvSpPr>
              <a:spLocks/>
            </p:cNvSpPr>
            <p:nvPr/>
          </p:nvSpPr>
          <p:spPr bwMode="auto">
            <a:xfrm>
              <a:off x="4330947" y="3703974"/>
              <a:ext cx="57719" cy="60027"/>
            </a:xfrm>
            <a:custGeom>
              <a:avLst/>
              <a:gdLst>
                <a:gd name="T0" fmla="*/ 20 w 21"/>
                <a:gd name="T1" fmla="*/ 2 h 22"/>
                <a:gd name="T2" fmla="*/ 20 w 21"/>
                <a:gd name="T3" fmla="*/ 10 h 22"/>
                <a:gd name="T4" fmla="*/ 18 w 21"/>
                <a:gd name="T5" fmla="*/ 7 h 22"/>
                <a:gd name="T6" fmla="*/ 17 w 21"/>
                <a:gd name="T7" fmla="*/ 9 h 22"/>
                <a:gd name="T8" fmla="*/ 17 w 21"/>
                <a:gd name="T9" fmla="*/ 16 h 22"/>
                <a:gd name="T10" fmla="*/ 14 w 21"/>
                <a:gd name="T11" fmla="*/ 16 h 22"/>
                <a:gd name="T12" fmla="*/ 14 w 21"/>
                <a:gd name="T13" fmla="*/ 19 h 22"/>
                <a:gd name="T14" fmla="*/ 9 w 21"/>
                <a:gd name="T15" fmla="*/ 22 h 22"/>
                <a:gd name="T16" fmla="*/ 6 w 21"/>
                <a:gd name="T17" fmla="*/ 18 h 22"/>
                <a:gd name="T18" fmla="*/ 3 w 21"/>
                <a:gd name="T19" fmla="*/ 15 h 22"/>
                <a:gd name="T20" fmla="*/ 0 w 21"/>
                <a:gd name="T21" fmla="*/ 6 h 22"/>
                <a:gd name="T22" fmla="*/ 12 w 21"/>
                <a:gd name="T23" fmla="*/ 3 h 22"/>
                <a:gd name="T24" fmla="*/ 20 w 21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20" y="2"/>
                  </a:moveTo>
                  <a:cubicBezTo>
                    <a:pt x="19" y="4"/>
                    <a:pt x="21" y="7"/>
                    <a:pt x="20" y="10"/>
                  </a:cubicBezTo>
                  <a:cubicBezTo>
                    <a:pt x="19" y="11"/>
                    <a:pt x="18" y="8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6" y="11"/>
                    <a:pt x="18" y="14"/>
                    <a:pt x="17" y="16"/>
                  </a:cubicBezTo>
                  <a:cubicBezTo>
                    <a:pt x="16" y="17"/>
                    <a:pt x="14" y="16"/>
                    <a:pt x="14" y="16"/>
                  </a:cubicBezTo>
                  <a:cubicBezTo>
                    <a:pt x="13" y="17"/>
                    <a:pt x="14" y="19"/>
                    <a:pt x="14" y="19"/>
                  </a:cubicBezTo>
                  <a:cubicBezTo>
                    <a:pt x="12" y="21"/>
                    <a:pt x="9" y="19"/>
                    <a:pt x="9" y="22"/>
                  </a:cubicBezTo>
                  <a:cubicBezTo>
                    <a:pt x="8" y="21"/>
                    <a:pt x="7" y="19"/>
                    <a:pt x="6" y="18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2" y="12"/>
                    <a:pt x="4" y="8"/>
                    <a:pt x="0" y="6"/>
                  </a:cubicBezTo>
                  <a:cubicBezTo>
                    <a:pt x="2" y="4"/>
                    <a:pt x="7" y="4"/>
                    <a:pt x="12" y="3"/>
                  </a:cubicBezTo>
                  <a:cubicBezTo>
                    <a:pt x="15" y="2"/>
                    <a:pt x="17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9" name="Freeform 82"/>
            <p:cNvSpPr>
              <a:spLocks/>
            </p:cNvSpPr>
            <p:nvPr/>
          </p:nvSpPr>
          <p:spPr bwMode="auto">
            <a:xfrm>
              <a:off x="6773834" y="1123951"/>
              <a:ext cx="991607" cy="742262"/>
            </a:xfrm>
            <a:custGeom>
              <a:avLst/>
              <a:gdLst>
                <a:gd name="T0" fmla="*/ 258 w 364"/>
                <a:gd name="T1" fmla="*/ 30 h 272"/>
                <a:gd name="T2" fmla="*/ 273 w 364"/>
                <a:gd name="T3" fmla="*/ 32 h 272"/>
                <a:gd name="T4" fmla="*/ 294 w 364"/>
                <a:gd name="T5" fmla="*/ 27 h 272"/>
                <a:gd name="T6" fmla="*/ 306 w 364"/>
                <a:gd name="T7" fmla="*/ 29 h 272"/>
                <a:gd name="T8" fmla="*/ 304 w 364"/>
                <a:gd name="T9" fmla="*/ 33 h 272"/>
                <a:gd name="T10" fmla="*/ 343 w 364"/>
                <a:gd name="T11" fmla="*/ 26 h 272"/>
                <a:gd name="T12" fmla="*/ 363 w 364"/>
                <a:gd name="T13" fmla="*/ 30 h 272"/>
                <a:gd name="T14" fmla="*/ 337 w 364"/>
                <a:gd name="T15" fmla="*/ 43 h 272"/>
                <a:gd name="T16" fmla="*/ 329 w 364"/>
                <a:gd name="T17" fmla="*/ 54 h 272"/>
                <a:gd name="T18" fmla="*/ 316 w 364"/>
                <a:gd name="T19" fmla="*/ 69 h 272"/>
                <a:gd name="T20" fmla="*/ 319 w 364"/>
                <a:gd name="T21" fmla="*/ 82 h 272"/>
                <a:gd name="T22" fmla="*/ 310 w 364"/>
                <a:gd name="T23" fmla="*/ 95 h 272"/>
                <a:gd name="T24" fmla="*/ 320 w 364"/>
                <a:gd name="T25" fmla="*/ 113 h 272"/>
                <a:gd name="T26" fmla="*/ 311 w 364"/>
                <a:gd name="T27" fmla="*/ 126 h 272"/>
                <a:gd name="T28" fmla="*/ 301 w 364"/>
                <a:gd name="T29" fmla="*/ 138 h 272"/>
                <a:gd name="T30" fmla="*/ 316 w 364"/>
                <a:gd name="T31" fmla="*/ 165 h 272"/>
                <a:gd name="T32" fmla="*/ 292 w 364"/>
                <a:gd name="T33" fmla="*/ 162 h 272"/>
                <a:gd name="T34" fmla="*/ 291 w 364"/>
                <a:gd name="T35" fmla="*/ 171 h 272"/>
                <a:gd name="T36" fmla="*/ 280 w 364"/>
                <a:gd name="T37" fmla="*/ 186 h 272"/>
                <a:gd name="T38" fmla="*/ 257 w 364"/>
                <a:gd name="T39" fmla="*/ 192 h 272"/>
                <a:gd name="T40" fmla="*/ 245 w 364"/>
                <a:gd name="T41" fmla="*/ 199 h 272"/>
                <a:gd name="T42" fmla="*/ 237 w 364"/>
                <a:gd name="T43" fmla="*/ 208 h 272"/>
                <a:gd name="T44" fmla="*/ 205 w 364"/>
                <a:gd name="T45" fmla="*/ 217 h 272"/>
                <a:gd name="T46" fmla="*/ 196 w 364"/>
                <a:gd name="T47" fmla="*/ 230 h 272"/>
                <a:gd name="T48" fmla="*/ 187 w 364"/>
                <a:gd name="T49" fmla="*/ 242 h 272"/>
                <a:gd name="T50" fmla="*/ 184 w 364"/>
                <a:gd name="T51" fmla="*/ 254 h 272"/>
                <a:gd name="T52" fmla="*/ 165 w 364"/>
                <a:gd name="T53" fmla="*/ 266 h 272"/>
                <a:gd name="T54" fmla="*/ 144 w 364"/>
                <a:gd name="T55" fmla="*/ 255 h 272"/>
                <a:gd name="T56" fmla="*/ 132 w 364"/>
                <a:gd name="T57" fmla="*/ 241 h 272"/>
                <a:gd name="T58" fmla="*/ 125 w 364"/>
                <a:gd name="T59" fmla="*/ 230 h 272"/>
                <a:gd name="T60" fmla="*/ 119 w 364"/>
                <a:gd name="T61" fmla="*/ 208 h 272"/>
                <a:gd name="T62" fmla="*/ 122 w 364"/>
                <a:gd name="T63" fmla="*/ 201 h 272"/>
                <a:gd name="T64" fmla="*/ 132 w 364"/>
                <a:gd name="T65" fmla="*/ 189 h 272"/>
                <a:gd name="T66" fmla="*/ 126 w 364"/>
                <a:gd name="T67" fmla="*/ 174 h 272"/>
                <a:gd name="T68" fmla="*/ 129 w 364"/>
                <a:gd name="T69" fmla="*/ 162 h 272"/>
                <a:gd name="T70" fmla="*/ 114 w 364"/>
                <a:gd name="T71" fmla="*/ 158 h 272"/>
                <a:gd name="T72" fmla="*/ 104 w 364"/>
                <a:gd name="T73" fmla="*/ 138 h 272"/>
                <a:gd name="T74" fmla="*/ 94 w 364"/>
                <a:gd name="T75" fmla="*/ 118 h 272"/>
                <a:gd name="T76" fmla="*/ 67 w 364"/>
                <a:gd name="T77" fmla="*/ 104 h 272"/>
                <a:gd name="T78" fmla="*/ 30 w 364"/>
                <a:gd name="T79" fmla="*/ 106 h 272"/>
                <a:gd name="T80" fmla="*/ 30 w 364"/>
                <a:gd name="T81" fmla="*/ 97 h 272"/>
                <a:gd name="T82" fmla="*/ 15 w 364"/>
                <a:gd name="T83" fmla="*/ 84 h 272"/>
                <a:gd name="T84" fmla="*/ 22 w 364"/>
                <a:gd name="T85" fmla="*/ 70 h 272"/>
                <a:gd name="T86" fmla="*/ 40 w 364"/>
                <a:gd name="T87" fmla="*/ 63 h 272"/>
                <a:gd name="T88" fmla="*/ 43 w 364"/>
                <a:gd name="T89" fmla="*/ 54 h 272"/>
                <a:gd name="T90" fmla="*/ 39 w 364"/>
                <a:gd name="T91" fmla="*/ 48 h 272"/>
                <a:gd name="T92" fmla="*/ 52 w 364"/>
                <a:gd name="T93" fmla="*/ 43 h 272"/>
                <a:gd name="T94" fmla="*/ 67 w 364"/>
                <a:gd name="T95" fmla="*/ 29 h 272"/>
                <a:gd name="T96" fmla="*/ 111 w 364"/>
                <a:gd name="T97" fmla="*/ 23 h 272"/>
                <a:gd name="T98" fmla="*/ 132 w 364"/>
                <a:gd name="T99" fmla="*/ 29 h 272"/>
                <a:gd name="T100" fmla="*/ 151 w 364"/>
                <a:gd name="T101" fmla="*/ 18 h 272"/>
                <a:gd name="T102" fmla="*/ 169 w 364"/>
                <a:gd name="T103" fmla="*/ 20 h 272"/>
                <a:gd name="T104" fmla="*/ 175 w 364"/>
                <a:gd name="T105" fmla="*/ 9 h 272"/>
                <a:gd name="T106" fmla="*/ 209 w 364"/>
                <a:gd name="T107" fmla="*/ 2 h 272"/>
                <a:gd name="T108" fmla="*/ 257 w 364"/>
                <a:gd name="T109" fmla="*/ 1 h 272"/>
                <a:gd name="T110" fmla="*/ 292 w 364"/>
                <a:gd name="T111" fmla="*/ 12 h 272"/>
                <a:gd name="T112" fmla="*/ 304 w 364"/>
                <a:gd name="T113" fmla="*/ 21 h 272"/>
                <a:gd name="T114" fmla="*/ 254 w 364"/>
                <a:gd name="T115" fmla="*/ 2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4" h="272">
                  <a:moveTo>
                    <a:pt x="246" y="27"/>
                  </a:moveTo>
                  <a:cubicBezTo>
                    <a:pt x="247" y="29"/>
                    <a:pt x="249" y="28"/>
                    <a:pt x="249" y="30"/>
                  </a:cubicBezTo>
                  <a:cubicBezTo>
                    <a:pt x="251" y="32"/>
                    <a:pt x="253" y="29"/>
                    <a:pt x="254" y="29"/>
                  </a:cubicBezTo>
                  <a:cubicBezTo>
                    <a:pt x="256" y="29"/>
                    <a:pt x="256" y="30"/>
                    <a:pt x="258" y="30"/>
                  </a:cubicBezTo>
                  <a:cubicBezTo>
                    <a:pt x="259" y="30"/>
                    <a:pt x="260" y="29"/>
                    <a:pt x="261" y="29"/>
                  </a:cubicBezTo>
                  <a:cubicBezTo>
                    <a:pt x="263" y="28"/>
                    <a:pt x="264" y="29"/>
                    <a:pt x="266" y="29"/>
                  </a:cubicBezTo>
                  <a:cubicBezTo>
                    <a:pt x="271" y="28"/>
                    <a:pt x="278" y="25"/>
                    <a:pt x="282" y="27"/>
                  </a:cubicBezTo>
                  <a:cubicBezTo>
                    <a:pt x="281" y="30"/>
                    <a:pt x="274" y="28"/>
                    <a:pt x="273" y="32"/>
                  </a:cubicBezTo>
                  <a:cubicBezTo>
                    <a:pt x="273" y="35"/>
                    <a:pt x="276" y="32"/>
                    <a:pt x="276" y="32"/>
                  </a:cubicBezTo>
                  <a:cubicBezTo>
                    <a:pt x="279" y="32"/>
                    <a:pt x="279" y="34"/>
                    <a:pt x="283" y="32"/>
                  </a:cubicBezTo>
                  <a:cubicBezTo>
                    <a:pt x="284" y="31"/>
                    <a:pt x="285" y="31"/>
                    <a:pt x="286" y="30"/>
                  </a:cubicBezTo>
                  <a:cubicBezTo>
                    <a:pt x="287" y="30"/>
                    <a:pt x="294" y="27"/>
                    <a:pt x="294" y="27"/>
                  </a:cubicBezTo>
                  <a:cubicBezTo>
                    <a:pt x="297" y="31"/>
                    <a:pt x="292" y="26"/>
                    <a:pt x="295" y="26"/>
                  </a:cubicBezTo>
                  <a:cubicBezTo>
                    <a:pt x="296" y="26"/>
                    <a:pt x="299" y="26"/>
                    <a:pt x="300" y="26"/>
                  </a:cubicBezTo>
                  <a:cubicBezTo>
                    <a:pt x="300" y="25"/>
                    <a:pt x="303" y="23"/>
                    <a:pt x="307" y="24"/>
                  </a:cubicBezTo>
                  <a:cubicBezTo>
                    <a:pt x="307" y="26"/>
                    <a:pt x="307" y="28"/>
                    <a:pt x="306" y="29"/>
                  </a:cubicBezTo>
                  <a:cubicBezTo>
                    <a:pt x="305" y="30"/>
                    <a:pt x="303" y="31"/>
                    <a:pt x="303" y="32"/>
                  </a:cubicBezTo>
                  <a:cubicBezTo>
                    <a:pt x="301" y="33"/>
                    <a:pt x="300" y="37"/>
                    <a:pt x="297" y="36"/>
                  </a:cubicBezTo>
                  <a:cubicBezTo>
                    <a:pt x="298" y="41"/>
                    <a:pt x="300" y="35"/>
                    <a:pt x="303" y="36"/>
                  </a:cubicBezTo>
                  <a:cubicBezTo>
                    <a:pt x="304" y="37"/>
                    <a:pt x="303" y="34"/>
                    <a:pt x="304" y="33"/>
                  </a:cubicBezTo>
                  <a:cubicBezTo>
                    <a:pt x="306" y="32"/>
                    <a:pt x="311" y="34"/>
                    <a:pt x="311" y="30"/>
                  </a:cubicBezTo>
                  <a:cubicBezTo>
                    <a:pt x="315" y="35"/>
                    <a:pt x="324" y="28"/>
                    <a:pt x="326" y="32"/>
                  </a:cubicBezTo>
                  <a:cubicBezTo>
                    <a:pt x="328" y="30"/>
                    <a:pt x="329" y="29"/>
                    <a:pt x="331" y="27"/>
                  </a:cubicBezTo>
                  <a:cubicBezTo>
                    <a:pt x="336" y="29"/>
                    <a:pt x="338" y="26"/>
                    <a:pt x="343" y="26"/>
                  </a:cubicBezTo>
                  <a:cubicBezTo>
                    <a:pt x="342" y="26"/>
                    <a:pt x="344" y="27"/>
                    <a:pt x="344" y="27"/>
                  </a:cubicBezTo>
                  <a:cubicBezTo>
                    <a:pt x="345" y="27"/>
                    <a:pt x="351" y="26"/>
                    <a:pt x="352" y="27"/>
                  </a:cubicBezTo>
                  <a:cubicBezTo>
                    <a:pt x="353" y="29"/>
                    <a:pt x="352" y="27"/>
                    <a:pt x="354" y="27"/>
                  </a:cubicBezTo>
                  <a:cubicBezTo>
                    <a:pt x="357" y="28"/>
                    <a:pt x="360" y="31"/>
                    <a:pt x="363" y="30"/>
                  </a:cubicBezTo>
                  <a:cubicBezTo>
                    <a:pt x="364" y="33"/>
                    <a:pt x="362" y="32"/>
                    <a:pt x="360" y="33"/>
                  </a:cubicBezTo>
                  <a:cubicBezTo>
                    <a:pt x="360" y="34"/>
                    <a:pt x="358" y="36"/>
                    <a:pt x="357" y="36"/>
                  </a:cubicBezTo>
                  <a:cubicBezTo>
                    <a:pt x="354" y="38"/>
                    <a:pt x="348" y="37"/>
                    <a:pt x="347" y="42"/>
                  </a:cubicBezTo>
                  <a:cubicBezTo>
                    <a:pt x="343" y="42"/>
                    <a:pt x="339" y="41"/>
                    <a:pt x="337" y="43"/>
                  </a:cubicBezTo>
                  <a:cubicBezTo>
                    <a:pt x="339" y="46"/>
                    <a:pt x="341" y="47"/>
                    <a:pt x="335" y="46"/>
                  </a:cubicBezTo>
                  <a:cubicBezTo>
                    <a:pt x="335" y="48"/>
                    <a:pt x="338" y="48"/>
                    <a:pt x="340" y="48"/>
                  </a:cubicBezTo>
                  <a:cubicBezTo>
                    <a:pt x="337" y="52"/>
                    <a:pt x="330" y="51"/>
                    <a:pt x="329" y="57"/>
                  </a:cubicBezTo>
                  <a:cubicBezTo>
                    <a:pt x="327" y="57"/>
                    <a:pt x="330" y="54"/>
                    <a:pt x="329" y="54"/>
                  </a:cubicBezTo>
                  <a:cubicBezTo>
                    <a:pt x="328" y="53"/>
                    <a:pt x="325" y="56"/>
                    <a:pt x="322" y="57"/>
                  </a:cubicBezTo>
                  <a:cubicBezTo>
                    <a:pt x="322" y="58"/>
                    <a:pt x="324" y="58"/>
                    <a:pt x="325" y="58"/>
                  </a:cubicBezTo>
                  <a:cubicBezTo>
                    <a:pt x="321" y="61"/>
                    <a:pt x="323" y="61"/>
                    <a:pt x="322" y="66"/>
                  </a:cubicBezTo>
                  <a:cubicBezTo>
                    <a:pt x="322" y="67"/>
                    <a:pt x="317" y="68"/>
                    <a:pt x="316" y="69"/>
                  </a:cubicBezTo>
                  <a:cubicBezTo>
                    <a:pt x="315" y="69"/>
                    <a:pt x="317" y="72"/>
                    <a:pt x="316" y="73"/>
                  </a:cubicBezTo>
                  <a:cubicBezTo>
                    <a:pt x="315" y="74"/>
                    <a:pt x="312" y="74"/>
                    <a:pt x="310" y="75"/>
                  </a:cubicBezTo>
                  <a:cubicBezTo>
                    <a:pt x="311" y="77"/>
                    <a:pt x="313" y="77"/>
                    <a:pt x="313" y="79"/>
                  </a:cubicBezTo>
                  <a:cubicBezTo>
                    <a:pt x="314" y="82"/>
                    <a:pt x="317" y="81"/>
                    <a:pt x="319" y="82"/>
                  </a:cubicBezTo>
                  <a:cubicBezTo>
                    <a:pt x="319" y="82"/>
                    <a:pt x="318" y="85"/>
                    <a:pt x="319" y="85"/>
                  </a:cubicBezTo>
                  <a:cubicBezTo>
                    <a:pt x="320" y="86"/>
                    <a:pt x="322" y="85"/>
                    <a:pt x="323" y="86"/>
                  </a:cubicBezTo>
                  <a:cubicBezTo>
                    <a:pt x="323" y="89"/>
                    <a:pt x="325" y="90"/>
                    <a:pt x="325" y="92"/>
                  </a:cubicBezTo>
                  <a:cubicBezTo>
                    <a:pt x="320" y="94"/>
                    <a:pt x="316" y="93"/>
                    <a:pt x="310" y="95"/>
                  </a:cubicBezTo>
                  <a:cubicBezTo>
                    <a:pt x="314" y="99"/>
                    <a:pt x="317" y="103"/>
                    <a:pt x="325" y="103"/>
                  </a:cubicBezTo>
                  <a:cubicBezTo>
                    <a:pt x="324" y="105"/>
                    <a:pt x="326" y="106"/>
                    <a:pt x="328" y="106"/>
                  </a:cubicBezTo>
                  <a:cubicBezTo>
                    <a:pt x="329" y="109"/>
                    <a:pt x="325" y="108"/>
                    <a:pt x="325" y="110"/>
                  </a:cubicBezTo>
                  <a:cubicBezTo>
                    <a:pt x="325" y="112"/>
                    <a:pt x="323" y="113"/>
                    <a:pt x="320" y="113"/>
                  </a:cubicBezTo>
                  <a:cubicBezTo>
                    <a:pt x="319" y="119"/>
                    <a:pt x="326" y="115"/>
                    <a:pt x="325" y="121"/>
                  </a:cubicBezTo>
                  <a:cubicBezTo>
                    <a:pt x="322" y="120"/>
                    <a:pt x="322" y="122"/>
                    <a:pt x="323" y="122"/>
                  </a:cubicBezTo>
                  <a:cubicBezTo>
                    <a:pt x="322" y="126"/>
                    <a:pt x="319" y="121"/>
                    <a:pt x="316" y="122"/>
                  </a:cubicBezTo>
                  <a:cubicBezTo>
                    <a:pt x="313" y="122"/>
                    <a:pt x="315" y="127"/>
                    <a:pt x="311" y="126"/>
                  </a:cubicBezTo>
                  <a:cubicBezTo>
                    <a:pt x="311" y="129"/>
                    <a:pt x="313" y="130"/>
                    <a:pt x="314" y="131"/>
                  </a:cubicBezTo>
                  <a:cubicBezTo>
                    <a:pt x="314" y="133"/>
                    <a:pt x="311" y="132"/>
                    <a:pt x="309" y="132"/>
                  </a:cubicBezTo>
                  <a:cubicBezTo>
                    <a:pt x="304" y="133"/>
                    <a:pt x="301" y="136"/>
                    <a:pt x="297" y="137"/>
                  </a:cubicBezTo>
                  <a:cubicBezTo>
                    <a:pt x="297" y="139"/>
                    <a:pt x="300" y="138"/>
                    <a:pt x="301" y="138"/>
                  </a:cubicBezTo>
                  <a:cubicBezTo>
                    <a:pt x="303" y="139"/>
                    <a:pt x="303" y="144"/>
                    <a:pt x="307" y="143"/>
                  </a:cubicBezTo>
                  <a:cubicBezTo>
                    <a:pt x="308" y="146"/>
                    <a:pt x="305" y="146"/>
                    <a:pt x="304" y="147"/>
                  </a:cubicBezTo>
                  <a:cubicBezTo>
                    <a:pt x="303" y="149"/>
                    <a:pt x="306" y="154"/>
                    <a:pt x="303" y="155"/>
                  </a:cubicBezTo>
                  <a:cubicBezTo>
                    <a:pt x="305" y="160"/>
                    <a:pt x="315" y="158"/>
                    <a:pt x="316" y="165"/>
                  </a:cubicBezTo>
                  <a:cubicBezTo>
                    <a:pt x="314" y="165"/>
                    <a:pt x="310" y="166"/>
                    <a:pt x="310" y="164"/>
                  </a:cubicBezTo>
                  <a:cubicBezTo>
                    <a:pt x="308" y="164"/>
                    <a:pt x="309" y="165"/>
                    <a:pt x="310" y="165"/>
                  </a:cubicBezTo>
                  <a:cubicBezTo>
                    <a:pt x="306" y="169"/>
                    <a:pt x="304" y="169"/>
                    <a:pt x="297" y="168"/>
                  </a:cubicBezTo>
                  <a:cubicBezTo>
                    <a:pt x="299" y="162"/>
                    <a:pt x="290" y="168"/>
                    <a:pt x="292" y="162"/>
                  </a:cubicBezTo>
                  <a:cubicBezTo>
                    <a:pt x="288" y="161"/>
                    <a:pt x="288" y="165"/>
                    <a:pt x="283" y="164"/>
                  </a:cubicBezTo>
                  <a:cubicBezTo>
                    <a:pt x="285" y="165"/>
                    <a:pt x="285" y="167"/>
                    <a:pt x="282" y="166"/>
                  </a:cubicBezTo>
                  <a:cubicBezTo>
                    <a:pt x="282" y="169"/>
                    <a:pt x="291" y="169"/>
                    <a:pt x="283" y="169"/>
                  </a:cubicBezTo>
                  <a:cubicBezTo>
                    <a:pt x="285" y="172"/>
                    <a:pt x="288" y="171"/>
                    <a:pt x="291" y="171"/>
                  </a:cubicBezTo>
                  <a:cubicBezTo>
                    <a:pt x="294" y="171"/>
                    <a:pt x="298" y="173"/>
                    <a:pt x="303" y="172"/>
                  </a:cubicBezTo>
                  <a:cubicBezTo>
                    <a:pt x="300" y="177"/>
                    <a:pt x="296" y="181"/>
                    <a:pt x="292" y="184"/>
                  </a:cubicBezTo>
                  <a:cubicBezTo>
                    <a:pt x="289" y="184"/>
                    <a:pt x="286" y="185"/>
                    <a:pt x="283" y="186"/>
                  </a:cubicBezTo>
                  <a:cubicBezTo>
                    <a:pt x="283" y="186"/>
                    <a:pt x="281" y="185"/>
                    <a:pt x="280" y="186"/>
                  </a:cubicBezTo>
                  <a:cubicBezTo>
                    <a:pt x="279" y="188"/>
                    <a:pt x="280" y="186"/>
                    <a:pt x="277" y="186"/>
                  </a:cubicBezTo>
                  <a:cubicBezTo>
                    <a:pt x="273" y="186"/>
                    <a:pt x="270" y="189"/>
                    <a:pt x="264" y="189"/>
                  </a:cubicBezTo>
                  <a:cubicBezTo>
                    <a:pt x="262" y="189"/>
                    <a:pt x="264" y="191"/>
                    <a:pt x="264" y="190"/>
                  </a:cubicBezTo>
                  <a:cubicBezTo>
                    <a:pt x="262" y="194"/>
                    <a:pt x="261" y="191"/>
                    <a:pt x="257" y="192"/>
                  </a:cubicBezTo>
                  <a:cubicBezTo>
                    <a:pt x="257" y="193"/>
                    <a:pt x="258" y="193"/>
                    <a:pt x="260" y="193"/>
                  </a:cubicBezTo>
                  <a:cubicBezTo>
                    <a:pt x="260" y="195"/>
                    <a:pt x="249" y="196"/>
                    <a:pt x="251" y="192"/>
                  </a:cubicBezTo>
                  <a:cubicBezTo>
                    <a:pt x="250" y="192"/>
                    <a:pt x="245" y="192"/>
                    <a:pt x="245" y="193"/>
                  </a:cubicBezTo>
                  <a:cubicBezTo>
                    <a:pt x="244" y="195"/>
                    <a:pt x="246" y="198"/>
                    <a:pt x="245" y="199"/>
                  </a:cubicBezTo>
                  <a:cubicBezTo>
                    <a:pt x="245" y="199"/>
                    <a:pt x="241" y="197"/>
                    <a:pt x="240" y="199"/>
                  </a:cubicBezTo>
                  <a:cubicBezTo>
                    <a:pt x="240" y="200"/>
                    <a:pt x="243" y="202"/>
                    <a:pt x="242" y="204"/>
                  </a:cubicBezTo>
                  <a:cubicBezTo>
                    <a:pt x="240" y="205"/>
                    <a:pt x="240" y="204"/>
                    <a:pt x="237" y="204"/>
                  </a:cubicBezTo>
                  <a:cubicBezTo>
                    <a:pt x="237" y="205"/>
                    <a:pt x="237" y="207"/>
                    <a:pt x="237" y="208"/>
                  </a:cubicBezTo>
                  <a:cubicBezTo>
                    <a:pt x="236" y="208"/>
                    <a:pt x="235" y="208"/>
                    <a:pt x="234" y="208"/>
                  </a:cubicBezTo>
                  <a:cubicBezTo>
                    <a:pt x="233" y="208"/>
                    <a:pt x="234" y="210"/>
                    <a:pt x="233" y="211"/>
                  </a:cubicBezTo>
                  <a:cubicBezTo>
                    <a:pt x="231" y="212"/>
                    <a:pt x="225" y="211"/>
                    <a:pt x="226" y="215"/>
                  </a:cubicBezTo>
                  <a:cubicBezTo>
                    <a:pt x="220" y="217"/>
                    <a:pt x="213" y="217"/>
                    <a:pt x="205" y="217"/>
                  </a:cubicBezTo>
                  <a:cubicBezTo>
                    <a:pt x="202" y="219"/>
                    <a:pt x="200" y="226"/>
                    <a:pt x="196" y="223"/>
                  </a:cubicBezTo>
                  <a:cubicBezTo>
                    <a:pt x="196" y="224"/>
                    <a:pt x="198" y="225"/>
                    <a:pt x="197" y="227"/>
                  </a:cubicBezTo>
                  <a:cubicBezTo>
                    <a:pt x="197" y="228"/>
                    <a:pt x="195" y="227"/>
                    <a:pt x="194" y="227"/>
                  </a:cubicBezTo>
                  <a:cubicBezTo>
                    <a:pt x="194" y="228"/>
                    <a:pt x="196" y="229"/>
                    <a:pt x="196" y="230"/>
                  </a:cubicBezTo>
                  <a:cubicBezTo>
                    <a:pt x="196" y="230"/>
                    <a:pt x="194" y="231"/>
                    <a:pt x="194" y="232"/>
                  </a:cubicBezTo>
                  <a:cubicBezTo>
                    <a:pt x="194" y="233"/>
                    <a:pt x="190" y="237"/>
                    <a:pt x="193" y="238"/>
                  </a:cubicBezTo>
                  <a:cubicBezTo>
                    <a:pt x="193" y="239"/>
                    <a:pt x="191" y="238"/>
                    <a:pt x="190" y="239"/>
                  </a:cubicBezTo>
                  <a:cubicBezTo>
                    <a:pt x="189" y="240"/>
                    <a:pt x="187" y="241"/>
                    <a:pt x="187" y="242"/>
                  </a:cubicBezTo>
                  <a:cubicBezTo>
                    <a:pt x="187" y="243"/>
                    <a:pt x="187" y="245"/>
                    <a:pt x="187" y="245"/>
                  </a:cubicBezTo>
                  <a:cubicBezTo>
                    <a:pt x="185" y="247"/>
                    <a:pt x="187" y="248"/>
                    <a:pt x="186" y="251"/>
                  </a:cubicBezTo>
                  <a:cubicBezTo>
                    <a:pt x="185" y="251"/>
                    <a:pt x="183" y="251"/>
                    <a:pt x="183" y="251"/>
                  </a:cubicBezTo>
                  <a:cubicBezTo>
                    <a:pt x="182" y="252"/>
                    <a:pt x="184" y="253"/>
                    <a:pt x="184" y="254"/>
                  </a:cubicBezTo>
                  <a:cubicBezTo>
                    <a:pt x="184" y="256"/>
                    <a:pt x="183" y="256"/>
                    <a:pt x="183" y="258"/>
                  </a:cubicBezTo>
                  <a:cubicBezTo>
                    <a:pt x="182" y="259"/>
                    <a:pt x="184" y="262"/>
                    <a:pt x="184" y="261"/>
                  </a:cubicBezTo>
                  <a:cubicBezTo>
                    <a:pt x="182" y="266"/>
                    <a:pt x="180" y="269"/>
                    <a:pt x="175" y="272"/>
                  </a:cubicBezTo>
                  <a:cubicBezTo>
                    <a:pt x="170" y="271"/>
                    <a:pt x="168" y="268"/>
                    <a:pt x="165" y="266"/>
                  </a:cubicBezTo>
                  <a:cubicBezTo>
                    <a:pt x="160" y="271"/>
                    <a:pt x="152" y="262"/>
                    <a:pt x="153" y="263"/>
                  </a:cubicBezTo>
                  <a:cubicBezTo>
                    <a:pt x="152" y="262"/>
                    <a:pt x="151" y="266"/>
                    <a:pt x="151" y="266"/>
                  </a:cubicBezTo>
                  <a:cubicBezTo>
                    <a:pt x="150" y="265"/>
                    <a:pt x="150" y="263"/>
                    <a:pt x="148" y="261"/>
                  </a:cubicBezTo>
                  <a:cubicBezTo>
                    <a:pt x="147" y="260"/>
                    <a:pt x="143" y="260"/>
                    <a:pt x="144" y="255"/>
                  </a:cubicBezTo>
                  <a:cubicBezTo>
                    <a:pt x="143" y="253"/>
                    <a:pt x="140" y="252"/>
                    <a:pt x="138" y="251"/>
                  </a:cubicBezTo>
                  <a:cubicBezTo>
                    <a:pt x="138" y="250"/>
                    <a:pt x="140" y="250"/>
                    <a:pt x="141" y="249"/>
                  </a:cubicBezTo>
                  <a:cubicBezTo>
                    <a:pt x="141" y="246"/>
                    <a:pt x="137" y="247"/>
                    <a:pt x="135" y="245"/>
                  </a:cubicBezTo>
                  <a:cubicBezTo>
                    <a:pt x="134" y="244"/>
                    <a:pt x="134" y="241"/>
                    <a:pt x="132" y="241"/>
                  </a:cubicBezTo>
                  <a:cubicBezTo>
                    <a:pt x="130" y="244"/>
                    <a:pt x="132" y="238"/>
                    <a:pt x="132" y="239"/>
                  </a:cubicBezTo>
                  <a:cubicBezTo>
                    <a:pt x="132" y="237"/>
                    <a:pt x="130" y="239"/>
                    <a:pt x="129" y="238"/>
                  </a:cubicBezTo>
                  <a:cubicBezTo>
                    <a:pt x="128" y="236"/>
                    <a:pt x="130" y="233"/>
                    <a:pt x="128" y="233"/>
                  </a:cubicBezTo>
                  <a:cubicBezTo>
                    <a:pt x="125" y="233"/>
                    <a:pt x="127" y="227"/>
                    <a:pt x="125" y="230"/>
                  </a:cubicBezTo>
                  <a:cubicBezTo>
                    <a:pt x="123" y="229"/>
                    <a:pt x="123" y="227"/>
                    <a:pt x="120" y="227"/>
                  </a:cubicBezTo>
                  <a:cubicBezTo>
                    <a:pt x="121" y="225"/>
                    <a:pt x="123" y="225"/>
                    <a:pt x="123" y="223"/>
                  </a:cubicBezTo>
                  <a:cubicBezTo>
                    <a:pt x="123" y="221"/>
                    <a:pt x="120" y="222"/>
                    <a:pt x="117" y="221"/>
                  </a:cubicBezTo>
                  <a:cubicBezTo>
                    <a:pt x="116" y="216"/>
                    <a:pt x="117" y="213"/>
                    <a:pt x="119" y="208"/>
                  </a:cubicBezTo>
                  <a:cubicBezTo>
                    <a:pt x="115" y="206"/>
                    <a:pt x="122" y="203"/>
                    <a:pt x="116" y="204"/>
                  </a:cubicBezTo>
                  <a:cubicBezTo>
                    <a:pt x="115" y="202"/>
                    <a:pt x="118" y="203"/>
                    <a:pt x="119" y="202"/>
                  </a:cubicBezTo>
                  <a:cubicBezTo>
                    <a:pt x="119" y="202"/>
                    <a:pt x="119" y="199"/>
                    <a:pt x="119" y="199"/>
                  </a:cubicBezTo>
                  <a:cubicBezTo>
                    <a:pt x="120" y="199"/>
                    <a:pt x="120" y="201"/>
                    <a:pt x="122" y="201"/>
                  </a:cubicBezTo>
                  <a:cubicBezTo>
                    <a:pt x="122" y="198"/>
                    <a:pt x="122" y="195"/>
                    <a:pt x="122" y="192"/>
                  </a:cubicBezTo>
                  <a:cubicBezTo>
                    <a:pt x="124" y="192"/>
                    <a:pt x="126" y="191"/>
                    <a:pt x="126" y="189"/>
                  </a:cubicBezTo>
                  <a:cubicBezTo>
                    <a:pt x="128" y="189"/>
                    <a:pt x="127" y="191"/>
                    <a:pt x="128" y="192"/>
                  </a:cubicBezTo>
                  <a:cubicBezTo>
                    <a:pt x="129" y="191"/>
                    <a:pt x="129" y="188"/>
                    <a:pt x="132" y="189"/>
                  </a:cubicBezTo>
                  <a:cubicBezTo>
                    <a:pt x="133" y="187"/>
                    <a:pt x="131" y="186"/>
                    <a:pt x="131" y="186"/>
                  </a:cubicBezTo>
                  <a:cubicBezTo>
                    <a:pt x="131" y="184"/>
                    <a:pt x="135" y="184"/>
                    <a:pt x="135" y="183"/>
                  </a:cubicBezTo>
                  <a:cubicBezTo>
                    <a:pt x="136" y="180"/>
                    <a:pt x="130" y="179"/>
                    <a:pt x="134" y="175"/>
                  </a:cubicBezTo>
                  <a:cubicBezTo>
                    <a:pt x="127" y="179"/>
                    <a:pt x="136" y="172"/>
                    <a:pt x="126" y="174"/>
                  </a:cubicBezTo>
                  <a:cubicBezTo>
                    <a:pt x="125" y="169"/>
                    <a:pt x="131" y="169"/>
                    <a:pt x="135" y="169"/>
                  </a:cubicBezTo>
                  <a:cubicBezTo>
                    <a:pt x="135" y="168"/>
                    <a:pt x="132" y="168"/>
                    <a:pt x="132" y="166"/>
                  </a:cubicBezTo>
                  <a:cubicBezTo>
                    <a:pt x="132" y="165"/>
                    <a:pt x="130" y="166"/>
                    <a:pt x="129" y="165"/>
                  </a:cubicBezTo>
                  <a:cubicBezTo>
                    <a:pt x="129" y="165"/>
                    <a:pt x="129" y="163"/>
                    <a:pt x="129" y="162"/>
                  </a:cubicBezTo>
                  <a:cubicBezTo>
                    <a:pt x="129" y="161"/>
                    <a:pt x="126" y="159"/>
                    <a:pt x="125" y="159"/>
                  </a:cubicBezTo>
                  <a:cubicBezTo>
                    <a:pt x="124" y="159"/>
                    <a:pt x="122" y="155"/>
                    <a:pt x="120" y="153"/>
                  </a:cubicBezTo>
                  <a:cubicBezTo>
                    <a:pt x="118" y="155"/>
                    <a:pt x="117" y="158"/>
                    <a:pt x="116" y="153"/>
                  </a:cubicBezTo>
                  <a:cubicBezTo>
                    <a:pt x="114" y="153"/>
                    <a:pt x="115" y="156"/>
                    <a:pt x="114" y="158"/>
                  </a:cubicBezTo>
                  <a:cubicBezTo>
                    <a:pt x="112" y="158"/>
                    <a:pt x="109" y="158"/>
                    <a:pt x="107" y="158"/>
                  </a:cubicBezTo>
                  <a:cubicBezTo>
                    <a:pt x="102" y="151"/>
                    <a:pt x="105" y="147"/>
                    <a:pt x="107" y="140"/>
                  </a:cubicBezTo>
                  <a:cubicBezTo>
                    <a:pt x="106" y="139"/>
                    <a:pt x="105" y="137"/>
                    <a:pt x="105" y="135"/>
                  </a:cubicBezTo>
                  <a:cubicBezTo>
                    <a:pt x="104" y="135"/>
                    <a:pt x="104" y="137"/>
                    <a:pt x="104" y="138"/>
                  </a:cubicBezTo>
                  <a:cubicBezTo>
                    <a:pt x="100" y="139"/>
                    <a:pt x="105" y="130"/>
                    <a:pt x="100" y="132"/>
                  </a:cubicBezTo>
                  <a:cubicBezTo>
                    <a:pt x="101" y="130"/>
                    <a:pt x="101" y="129"/>
                    <a:pt x="100" y="126"/>
                  </a:cubicBezTo>
                  <a:cubicBezTo>
                    <a:pt x="99" y="125"/>
                    <a:pt x="97" y="125"/>
                    <a:pt x="95" y="125"/>
                  </a:cubicBezTo>
                  <a:cubicBezTo>
                    <a:pt x="94" y="122"/>
                    <a:pt x="94" y="120"/>
                    <a:pt x="94" y="118"/>
                  </a:cubicBezTo>
                  <a:cubicBezTo>
                    <a:pt x="93" y="115"/>
                    <a:pt x="89" y="115"/>
                    <a:pt x="91" y="112"/>
                  </a:cubicBezTo>
                  <a:cubicBezTo>
                    <a:pt x="88" y="113"/>
                    <a:pt x="87" y="111"/>
                    <a:pt x="86" y="110"/>
                  </a:cubicBezTo>
                  <a:cubicBezTo>
                    <a:pt x="86" y="110"/>
                    <a:pt x="84" y="111"/>
                    <a:pt x="83" y="110"/>
                  </a:cubicBezTo>
                  <a:cubicBezTo>
                    <a:pt x="81" y="108"/>
                    <a:pt x="70" y="109"/>
                    <a:pt x="67" y="104"/>
                  </a:cubicBezTo>
                  <a:cubicBezTo>
                    <a:pt x="61" y="107"/>
                    <a:pt x="49" y="101"/>
                    <a:pt x="46" y="104"/>
                  </a:cubicBezTo>
                  <a:cubicBezTo>
                    <a:pt x="44" y="107"/>
                    <a:pt x="44" y="104"/>
                    <a:pt x="42" y="104"/>
                  </a:cubicBezTo>
                  <a:cubicBezTo>
                    <a:pt x="38" y="105"/>
                    <a:pt x="35" y="107"/>
                    <a:pt x="31" y="107"/>
                  </a:cubicBezTo>
                  <a:cubicBezTo>
                    <a:pt x="32" y="107"/>
                    <a:pt x="31" y="106"/>
                    <a:pt x="30" y="106"/>
                  </a:cubicBezTo>
                  <a:cubicBezTo>
                    <a:pt x="28" y="106"/>
                    <a:pt x="27" y="106"/>
                    <a:pt x="25" y="106"/>
                  </a:cubicBezTo>
                  <a:cubicBezTo>
                    <a:pt x="26" y="103"/>
                    <a:pt x="24" y="102"/>
                    <a:pt x="22" y="101"/>
                  </a:cubicBezTo>
                  <a:cubicBezTo>
                    <a:pt x="22" y="99"/>
                    <a:pt x="26" y="101"/>
                    <a:pt x="27" y="100"/>
                  </a:cubicBezTo>
                  <a:cubicBezTo>
                    <a:pt x="27" y="99"/>
                    <a:pt x="23" y="95"/>
                    <a:pt x="30" y="97"/>
                  </a:cubicBezTo>
                  <a:cubicBezTo>
                    <a:pt x="27" y="93"/>
                    <a:pt x="16" y="98"/>
                    <a:pt x="14" y="94"/>
                  </a:cubicBezTo>
                  <a:cubicBezTo>
                    <a:pt x="17" y="86"/>
                    <a:pt x="26" y="94"/>
                    <a:pt x="31" y="88"/>
                  </a:cubicBezTo>
                  <a:cubicBezTo>
                    <a:pt x="28" y="85"/>
                    <a:pt x="19" y="87"/>
                    <a:pt x="15" y="88"/>
                  </a:cubicBezTo>
                  <a:cubicBezTo>
                    <a:pt x="13" y="86"/>
                    <a:pt x="15" y="86"/>
                    <a:pt x="15" y="84"/>
                  </a:cubicBezTo>
                  <a:cubicBezTo>
                    <a:pt x="14" y="83"/>
                    <a:pt x="14" y="84"/>
                    <a:pt x="14" y="85"/>
                  </a:cubicBezTo>
                  <a:cubicBezTo>
                    <a:pt x="12" y="85"/>
                    <a:pt x="12" y="83"/>
                    <a:pt x="12" y="82"/>
                  </a:cubicBezTo>
                  <a:cubicBezTo>
                    <a:pt x="6" y="83"/>
                    <a:pt x="4" y="81"/>
                    <a:pt x="0" y="79"/>
                  </a:cubicBezTo>
                  <a:cubicBezTo>
                    <a:pt x="3" y="69"/>
                    <a:pt x="15" y="72"/>
                    <a:pt x="22" y="70"/>
                  </a:cubicBezTo>
                  <a:cubicBezTo>
                    <a:pt x="25" y="70"/>
                    <a:pt x="24" y="70"/>
                    <a:pt x="25" y="69"/>
                  </a:cubicBezTo>
                  <a:cubicBezTo>
                    <a:pt x="25" y="69"/>
                    <a:pt x="27" y="67"/>
                    <a:pt x="27" y="67"/>
                  </a:cubicBezTo>
                  <a:cubicBezTo>
                    <a:pt x="31" y="65"/>
                    <a:pt x="37" y="67"/>
                    <a:pt x="39" y="66"/>
                  </a:cubicBezTo>
                  <a:cubicBezTo>
                    <a:pt x="40" y="65"/>
                    <a:pt x="39" y="64"/>
                    <a:pt x="40" y="63"/>
                  </a:cubicBezTo>
                  <a:cubicBezTo>
                    <a:pt x="41" y="62"/>
                    <a:pt x="44" y="62"/>
                    <a:pt x="45" y="61"/>
                  </a:cubicBezTo>
                  <a:cubicBezTo>
                    <a:pt x="46" y="60"/>
                    <a:pt x="47" y="59"/>
                    <a:pt x="49" y="57"/>
                  </a:cubicBezTo>
                  <a:cubicBezTo>
                    <a:pt x="51" y="52"/>
                    <a:pt x="44" y="56"/>
                    <a:pt x="46" y="51"/>
                  </a:cubicBezTo>
                  <a:cubicBezTo>
                    <a:pt x="43" y="49"/>
                    <a:pt x="44" y="54"/>
                    <a:pt x="43" y="54"/>
                  </a:cubicBezTo>
                  <a:cubicBezTo>
                    <a:pt x="42" y="54"/>
                    <a:pt x="36" y="51"/>
                    <a:pt x="31" y="52"/>
                  </a:cubicBezTo>
                  <a:cubicBezTo>
                    <a:pt x="30" y="48"/>
                    <a:pt x="35" y="51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36" y="48"/>
                    <a:pt x="38" y="48"/>
                    <a:pt x="39" y="48"/>
                  </a:cubicBezTo>
                  <a:cubicBezTo>
                    <a:pt x="39" y="48"/>
                    <a:pt x="40" y="45"/>
                    <a:pt x="40" y="45"/>
                  </a:cubicBezTo>
                  <a:cubicBezTo>
                    <a:pt x="42" y="44"/>
                    <a:pt x="41" y="46"/>
                    <a:pt x="42" y="46"/>
                  </a:cubicBezTo>
                  <a:cubicBezTo>
                    <a:pt x="42" y="47"/>
                    <a:pt x="47" y="45"/>
                    <a:pt x="46" y="42"/>
                  </a:cubicBezTo>
                  <a:cubicBezTo>
                    <a:pt x="49" y="42"/>
                    <a:pt x="49" y="44"/>
                    <a:pt x="52" y="43"/>
                  </a:cubicBezTo>
                  <a:cubicBezTo>
                    <a:pt x="54" y="43"/>
                    <a:pt x="52" y="42"/>
                    <a:pt x="52" y="42"/>
                  </a:cubicBezTo>
                  <a:cubicBezTo>
                    <a:pt x="53" y="40"/>
                    <a:pt x="56" y="41"/>
                    <a:pt x="55" y="38"/>
                  </a:cubicBezTo>
                  <a:cubicBezTo>
                    <a:pt x="59" y="38"/>
                    <a:pt x="62" y="38"/>
                    <a:pt x="66" y="38"/>
                  </a:cubicBezTo>
                  <a:cubicBezTo>
                    <a:pt x="69" y="37"/>
                    <a:pt x="66" y="31"/>
                    <a:pt x="67" y="29"/>
                  </a:cubicBezTo>
                  <a:cubicBezTo>
                    <a:pt x="72" y="30"/>
                    <a:pt x="77" y="31"/>
                    <a:pt x="82" y="29"/>
                  </a:cubicBezTo>
                  <a:cubicBezTo>
                    <a:pt x="82" y="27"/>
                    <a:pt x="80" y="27"/>
                    <a:pt x="79" y="27"/>
                  </a:cubicBezTo>
                  <a:cubicBezTo>
                    <a:pt x="80" y="25"/>
                    <a:pt x="85" y="26"/>
                    <a:pt x="88" y="24"/>
                  </a:cubicBezTo>
                  <a:cubicBezTo>
                    <a:pt x="91" y="22"/>
                    <a:pt x="103" y="24"/>
                    <a:pt x="111" y="23"/>
                  </a:cubicBezTo>
                  <a:cubicBezTo>
                    <a:pt x="114" y="23"/>
                    <a:pt x="114" y="21"/>
                    <a:pt x="116" y="21"/>
                  </a:cubicBezTo>
                  <a:cubicBezTo>
                    <a:pt x="120" y="21"/>
                    <a:pt x="123" y="23"/>
                    <a:pt x="126" y="21"/>
                  </a:cubicBezTo>
                  <a:cubicBezTo>
                    <a:pt x="125" y="23"/>
                    <a:pt x="127" y="26"/>
                    <a:pt x="128" y="26"/>
                  </a:cubicBezTo>
                  <a:cubicBezTo>
                    <a:pt x="130" y="23"/>
                    <a:pt x="128" y="25"/>
                    <a:pt x="132" y="29"/>
                  </a:cubicBezTo>
                  <a:cubicBezTo>
                    <a:pt x="135" y="28"/>
                    <a:pt x="130" y="24"/>
                    <a:pt x="137" y="26"/>
                  </a:cubicBezTo>
                  <a:cubicBezTo>
                    <a:pt x="134" y="23"/>
                    <a:pt x="139" y="20"/>
                    <a:pt x="132" y="20"/>
                  </a:cubicBezTo>
                  <a:cubicBezTo>
                    <a:pt x="133" y="17"/>
                    <a:pt x="144" y="12"/>
                    <a:pt x="144" y="18"/>
                  </a:cubicBezTo>
                  <a:cubicBezTo>
                    <a:pt x="149" y="19"/>
                    <a:pt x="148" y="16"/>
                    <a:pt x="151" y="18"/>
                  </a:cubicBezTo>
                  <a:cubicBezTo>
                    <a:pt x="153" y="19"/>
                    <a:pt x="154" y="20"/>
                    <a:pt x="156" y="21"/>
                  </a:cubicBezTo>
                  <a:cubicBezTo>
                    <a:pt x="158" y="22"/>
                    <a:pt x="162" y="23"/>
                    <a:pt x="168" y="24"/>
                  </a:cubicBezTo>
                  <a:cubicBezTo>
                    <a:pt x="168" y="23"/>
                    <a:pt x="166" y="23"/>
                    <a:pt x="165" y="23"/>
                  </a:cubicBezTo>
                  <a:cubicBezTo>
                    <a:pt x="165" y="21"/>
                    <a:pt x="167" y="20"/>
                    <a:pt x="169" y="20"/>
                  </a:cubicBezTo>
                  <a:cubicBezTo>
                    <a:pt x="167" y="16"/>
                    <a:pt x="161" y="16"/>
                    <a:pt x="156" y="15"/>
                  </a:cubicBezTo>
                  <a:cubicBezTo>
                    <a:pt x="156" y="11"/>
                    <a:pt x="162" y="13"/>
                    <a:pt x="166" y="12"/>
                  </a:cubicBezTo>
                  <a:cubicBezTo>
                    <a:pt x="167" y="9"/>
                    <a:pt x="164" y="10"/>
                    <a:pt x="162" y="9"/>
                  </a:cubicBezTo>
                  <a:cubicBezTo>
                    <a:pt x="165" y="3"/>
                    <a:pt x="171" y="9"/>
                    <a:pt x="175" y="9"/>
                  </a:cubicBezTo>
                  <a:cubicBezTo>
                    <a:pt x="178" y="10"/>
                    <a:pt x="178" y="8"/>
                    <a:pt x="181" y="8"/>
                  </a:cubicBezTo>
                  <a:cubicBezTo>
                    <a:pt x="189" y="8"/>
                    <a:pt x="193" y="11"/>
                    <a:pt x="199" y="8"/>
                  </a:cubicBezTo>
                  <a:cubicBezTo>
                    <a:pt x="201" y="7"/>
                    <a:pt x="204" y="7"/>
                    <a:pt x="208" y="6"/>
                  </a:cubicBezTo>
                  <a:cubicBezTo>
                    <a:pt x="210" y="6"/>
                    <a:pt x="209" y="4"/>
                    <a:pt x="209" y="2"/>
                  </a:cubicBezTo>
                  <a:cubicBezTo>
                    <a:pt x="212" y="2"/>
                    <a:pt x="214" y="2"/>
                    <a:pt x="217" y="2"/>
                  </a:cubicBezTo>
                  <a:cubicBezTo>
                    <a:pt x="219" y="2"/>
                    <a:pt x="219" y="1"/>
                    <a:pt x="221" y="1"/>
                  </a:cubicBezTo>
                  <a:cubicBezTo>
                    <a:pt x="224" y="0"/>
                    <a:pt x="228" y="3"/>
                    <a:pt x="234" y="2"/>
                  </a:cubicBezTo>
                  <a:cubicBezTo>
                    <a:pt x="239" y="1"/>
                    <a:pt x="248" y="0"/>
                    <a:pt x="257" y="1"/>
                  </a:cubicBezTo>
                  <a:cubicBezTo>
                    <a:pt x="259" y="1"/>
                    <a:pt x="259" y="2"/>
                    <a:pt x="261" y="2"/>
                  </a:cubicBezTo>
                  <a:cubicBezTo>
                    <a:pt x="270" y="4"/>
                    <a:pt x="277" y="1"/>
                    <a:pt x="277" y="8"/>
                  </a:cubicBezTo>
                  <a:cubicBezTo>
                    <a:pt x="282" y="9"/>
                    <a:pt x="281" y="6"/>
                    <a:pt x="285" y="6"/>
                  </a:cubicBezTo>
                  <a:cubicBezTo>
                    <a:pt x="285" y="11"/>
                    <a:pt x="290" y="10"/>
                    <a:pt x="292" y="12"/>
                  </a:cubicBezTo>
                  <a:cubicBezTo>
                    <a:pt x="296" y="14"/>
                    <a:pt x="296" y="10"/>
                    <a:pt x="300" y="11"/>
                  </a:cubicBezTo>
                  <a:cubicBezTo>
                    <a:pt x="298" y="16"/>
                    <a:pt x="305" y="13"/>
                    <a:pt x="309" y="14"/>
                  </a:cubicBezTo>
                  <a:cubicBezTo>
                    <a:pt x="306" y="17"/>
                    <a:pt x="306" y="15"/>
                    <a:pt x="307" y="20"/>
                  </a:cubicBezTo>
                  <a:cubicBezTo>
                    <a:pt x="305" y="18"/>
                    <a:pt x="304" y="18"/>
                    <a:pt x="304" y="21"/>
                  </a:cubicBezTo>
                  <a:cubicBezTo>
                    <a:pt x="288" y="22"/>
                    <a:pt x="269" y="23"/>
                    <a:pt x="258" y="24"/>
                  </a:cubicBezTo>
                  <a:cubicBezTo>
                    <a:pt x="257" y="24"/>
                    <a:pt x="257" y="25"/>
                    <a:pt x="257" y="26"/>
                  </a:cubicBezTo>
                  <a:cubicBezTo>
                    <a:pt x="255" y="25"/>
                    <a:pt x="256" y="24"/>
                    <a:pt x="257" y="24"/>
                  </a:cubicBezTo>
                  <a:cubicBezTo>
                    <a:pt x="257" y="23"/>
                    <a:pt x="254" y="22"/>
                    <a:pt x="254" y="23"/>
                  </a:cubicBezTo>
                  <a:cubicBezTo>
                    <a:pt x="253" y="23"/>
                    <a:pt x="254" y="26"/>
                    <a:pt x="254" y="26"/>
                  </a:cubicBezTo>
                  <a:cubicBezTo>
                    <a:pt x="251" y="27"/>
                    <a:pt x="248" y="25"/>
                    <a:pt x="246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0" name="Freeform 83"/>
            <p:cNvSpPr>
              <a:spLocks/>
            </p:cNvSpPr>
            <p:nvPr/>
          </p:nvSpPr>
          <p:spPr bwMode="auto">
            <a:xfrm>
              <a:off x="6473697" y="1145884"/>
              <a:ext cx="487145" cy="262043"/>
            </a:xfrm>
            <a:custGeom>
              <a:avLst/>
              <a:gdLst>
                <a:gd name="T0" fmla="*/ 167 w 179"/>
                <a:gd name="T1" fmla="*/ 9 h 96"/>
                <a:gd name="T2" fmla="*/ 177 w 179"/>
                <a:gd name="T3" fmla="*/ 15 h 96"/>
                <a:gd name="T4" fmla="*/ 173 w 179"/>
                <a:gd name="T5" fmla="*/ 18 h 96"/>
                <a:gd name="T6" fmla="*/ 165 w 179"/>
                <a:gd name="T7" fmla="*/ 21 h 96"/>
                <a:gd name="T8" fmla="*/ 144 w 179"/>
                <a:gd name="T9" fmla="*/ 25 h 96"/>
                <a:gd name="T10" fmla="*/ 153 w 179"/>
                <a:gd name="T11" fmla="*/ 28 h 96"/>
                <a:gd name="T12" fmla="*/ 135 w 179"/>
                <a:gd name="T13" fmla="*/ 35 h 96"/>
                <a:gd name="T14" fmla="*/ 130 w 179"/>
                <a:gd name="T15" fmla="*/ 38 h 96"/>
                <a:gd name="T16" fmla="*/ 121 w 179"/>
                <a:gd name="T17" fmla="*/ 43 h 96"/>
                <a:gd name="T18" fmla="*/ 106 w 179"/>
                <a:gd name="T19" fmla="*/ 49 h 96"/>
                <a:gd name="T20" fmla="*/ 101 w 179"/>
                <a:gd name="T21" fmla="*/ 53 h 96"/>
                <a:gd name="T22" fmla="*/ 91 w 179"/>
                <a:gd name="T23" fmla="*/ 55 h 96"/>
                <a:gd name="T24" fmla="*/ 97 w 179"/>
                <a:gd name="T25" fmla="*/ 64 h 96"/>
                <a:gd name="T26" fmla="*/ 87 w 179"/>
                <a:gd name="T27" fmla="*/ 71 h 96"/>
                <a:gd name="T28" fmla="*/ 79 w 179"/>
                <a:gd name="T29" fmla="*/ 76 h 96"/>
                <a:gd name="T30" fmla="*/ 66 w 179"/>
                <a:gd name="T31" fmla="*/ 84 h 96"/>
                <a:gd name="T32" fmla="*/ 70 w 179"/>
                <a:gd name="T33" fmla="*/ 92 h 96"/>
                <a:gd name="T34" fmla="*/ 58 w 179"/>
                <a:gd name="T35" fmla="*/ 95 h 96"/>
                <a:gd name="T36" fmla="*/ 36 w 179"/>
                <a:gd name="T37" fmla="*/ 90 h 96"/>
                <a:gd name="T38" fmla="*/ 29 w 179"/>
                <a:gd name="T39" fmla="*/ 92 h 96"/>
                <a:gd name="T40" fmla="*/ 18 w 179"/>
                <a:gd name="T41" fmla="*/ 84 h 96"/>
                <a:gd name="T42" fmla="*/ 29 w 179"/>
                <a:gd name="T43" fmla="*/ 76 h 96"/>
                <a:gd name="T44" fmla="*/ 41 w 179"/>
                <a:gd name="T45" fmla="*/ 76 h 96"/>
                <a:gd name="T46" fmla="*/ 20 w 179"/>
                <a:gd name="T47" fmla="*/ 71 h 96"/>
                <a:gd name="T48" fmla="*/ 32 w 179"/>
                <a:gd name="T49" fmla="*/ 62 h 96"/>
                <a:gd name="T50" fmla="*/ 42 w 179"/>
                <a:gd name="T51" fmla="*/ 62 h 96"/>
                <a:gd name="T52" fmla="*/ 42 w 179"/>
                <a:gd name="T53" fmla="*/ 56 h 96"/>
                <a:gd name="T54" fmla="*/ 39 w 179"/>
                <a:gd name="T55" fmla="*/ 49 h 96"/>
                <a:gd name="T56" fmla="*/ 32 w 179"/>
                <a:gd name="T57" fmla="*/ 46 h 96"/>
                <a:gd name="T58" fmla="*/ 48 w 179"/>
                <a:gd name="T59" fmla="*/ 44 h 96"/>
                <a:gd name="T60" fmla="*/ 54 w 179"/>
                <a:gd name="T61" fmla="*/ 41 h 96"/>
                <a:gd name="T62" fmla="*/ 66 w 179"/>
                <a:gd name="T63" fmla="*/ 33 h 96"/>
                <a:gd name="T64" fmla="*/ 41 w 179"/>
                <a:gd name="T65" fmla="*/ 37 h 96"/>
                <a:gd name="T66" fmla="*/ 23 w 179"/>
                <a:gd name="T67" fmla="*/ 33 h 96"/>
                <a:gd name="T68" fmla="*/ 5 w 179"/>
                <a:gd name="T69" fmla="*/ 28 h 96"/>
                <a:gd name="T70" fmla="*/ 2 w 179"/>
                <a:gd name="T71" fmla="*/ 19 h 96"/>
                <a:gd name="T72" fmla="*/ 32 w 179"/>
                <a:gd name="T73" fmla="*/ 12 h 96"/>
                <a:gd name="T74" fmla="*/ 52 w 179"/>
                <a:gd name="T75" fmla="*/ 7 h 96"/>
                <a:gd name="T76" fmla="*/ 78 w 179"/>
                <a:gd name="T77" fmla="*/ 3 h 96"/>
                <a:gd name="T78" fmla="*/ 103 w 179"/>
                <a:gd name="T79" fmla="*/ 1 h 96"/>
                <a:gd name="T80" fmla="*/ 116 w 179"/>
                <a:gd name="T81" fmla="*/ 1 h 96"/>
                <a:gd name="T82" fmla="*/ 141 w 179"/>
                <a:gd name="T83" fmla="*/ 1 h 96"/>
                <a:gd name="T84" fmla="*/ 167 w 179"/>
                <a:gd name="T85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96">
                  <a:moveTo>
                    <a:pt x="167" y="3"/>
                  </a:moveTo>
                  <a:cubicBezTo>
                    <a:pt x="164" y="6"/>
                    <a:pt x="167" y="5"/>
                    <a:pt x="167" y="9"/>
                  </a:cubicBezTo>
                  <a:cubicBezTo>
                    <a:pt x="171" y="9"/>
                    <a:pt x="174" y="9"/>
                    <a:pt x="178" y="9"/>
                  </a:cubicBezTo>
                  <a:cubicBezTo>
                    <a:pt x="179" y="11"/>
                    <a:pt x="177" y="12"/>
                    <a:pt x="177" y="15"/>
                  </a:cubicBezTo>
                  <a:cubicBezTo>
                    <a:pt x="176" y="15"/>
                    <a:pt x="173" y="14"/>
                    <a:pt x="173" y="15"/>
                  </a:cubicBezTo>
                  <a:cubicBezTo>
                    <a:pt x="172" y="15"/>
                    <a:pt x="173" y="18"/>
                    <a:pt x="173" y="18"/>
                  </a:cubicBezTo>
                  <a:cubicBezTo>
                    <a:pt x="170" y="19"/>
                    <a:pt x="167" y="19"/>
                    <a:pt x="167" y="18"/>
                  </a:cubicBezTo>
                  <a:cubicBezTo>
                    <a:pt x="165" y="17"/>
                    <a:pt x="166" y="20"/>
                    <a:pt x="165" y="21"/>
                  </a:cubicBezTo>
                  <a:cubicBezTo>
                    <a:pt x="163" y="22"/>
                    <a:pt x="159" y="19"/>
                    <a:pt x="159" y="22"/>
                  </a:cubicBezTo>
                  <a:cubicBezTo>
                    <a:pt x="154" y="22"/>
                    <a:pt x="147" y="20"/>
                    <a:pt x="144" y="25"/>
                  </a:cubicBezTo>
                  <a:cubicBezTo>
                    <a:pt x="146" y="29"/>
                    <a:pt x="152" y="25"/>
                    <a:pt x="153" y="24"/>
                  </a:cubicBezTo>
                  <a:cubicBezTo>
                    <a:pt x="155" y="24"/>
                    <a:pt x="153" y="26"/>
                    <a:pt x="153" y="28"/>
                  </a:cubicBezTo>
                  <a:cubicBezTo>
                    <a:pt x="148" y="28"/>
                    <a:pt x="145" y="30"/>
                    <a:pt x="140" y="31"/>
                  </a:cubicBezTo>
                  <a:cubicBezTo>
                    <a:pt x="138" y="32"/>
                    <a:pt x="136" y="33"/>
                    <a:pt x="135" y="35"/>
                  </a:cubicBezTo>
                  <a:cubicBezTo>
                    <a:pt x="134" y="36"/>
                    <a:pt x="132" y="35"/>
                    <a:pt x="131" y="35"/>
                  </a:cubicBezTo>
                  <a:cubicBezTo>
                    <a:pt x="129" y="36"/>
                    <a:pt x="131" y="38"/>
                    <a:pt x="130" y="38"/>
                  </a:cubicBezTo>
                  <a:cubicBezTo>
                    <a:pt x="128" y="40"/>
                    <a:pt x="125" y="37"/>
                    <a:pt x="125" y="40"/>
                  </a:cubicBezTo>
                  <a:cubicBezTo>
                    <a:pt x="125" y="42"/>
                    <a:pt x="121" y="40"/>
                    <a:pt x="121" y="43"/>
                  </a:cubicBezTo>
                  <a:cubicBezTo>
                    <a:pt x="120" y="46"/>
                    <a:pt x="117" y="44"/>
                    <a:pt x="115" y="46"/>
                  </a:cubicBezTo>
                  <a:cubicBezTo>
                    <a:pt x="113" y="48"/>
                    <a:pt x="109" y="47"/>
                    <a:pt x="106" y="49"/>
                  </a:cubicBezTo>
                  <a:cubicBezTo>
                    <a:pt x="105" y="49"/>
                    <a:pt x="106" y="50"/>
                    <a:pt x="104" y="50"/>
                  </a:cubicBezTo>
                  <a:cubicBezTo>
                    <a:pt x="101" y="51"/>
                    <a:pt x="103" y="52"/>
                    <a:pt x="101" y="53"/>
                  </a:cubicBezTo>
                  <a:cubicBezTo>
                    <a:pt x="101" y="53"/>
                    <a:pt x="100" y="53"/>
                    <a:pt x="100" y="53"/>
                  </a:cubicBezTo>
                  <a:cubicBezTo>
                    <a:pt x="99" y="53"/>
                    <a:pt x="96" y="56"/>
                    <a:pt x="91" y="55"/>
                  </a:cubicBezTo>
                  <a:cubicBezTo>
                    <a:pt x="91" y="57"/>
                    <a:pt x="97" y="58"/>
                    <a:pt x="91" y="58"/>
                  </a:cubicBezTo>
                  <a:cubicBezTo>
                    <a:pt x="92" y="61"/>
                    <a:pt x="98" y="58"/>
                    <a:pt x="97" y="64"/>
                  </a:cubicBezTo>
                  <a:cubicBezTo>
                    <a:pt x="94" y="60"/>
                    <a:pt x="94" y="64"/>
                    <a:pt x="94" y="68"/>
                  </a:cubicBezTo>
                  <a:cubicBezTo>
                    <a:pt x="91" y="64"/>
                    <a:pt x="89" y="69"/>
                    <a:pt x="87" y="71"/>
                  </a:cubicBezTo>
                  <a:cubicBezTo>
                    <a:pt x="84" y="73"/>
                    <a:pt x="80" y="71"/>
                    <a:pt x="78" y="74"/>
                  </a:cubicBezTo>
                  <a:cubicBezTo>
                    <a:pt x="77" y="75"/>
                    <a:pt x="79" y="75"/>
                    <a:pt x="79" y="76"/>
                  </a:cubicBezTo>
                  <a:cubicBezTo>
                    <a:pt x="79" y="77"/>
                    <a:pt x="74" y="78"/>
                    <a:pt x="78" y="78"/>
                  </a:cubicBezTo>
                  <a:cubicBezTo>
                    <a:pt x="76" y="83"/>
                    <a:pt x="67" y="80"/>
                    <a:pt x="66" y="84"/>
                  </a:cubicBezTo>
                  <a:cubicBezTo>
                    <a:pt x="68" y="87"/>
                    <a:pt x="72" y="88"/>
                    <a:pt x="78" y="87"/>
                  </a:cubicBezTo>
                  <a:cubicBezTo>
                    <a:pt x="79" y="92"/>
                    <a:pt x="70" y="88"/>
                    <a:pt x="70" y="92"/>
                  </a:cubicBezTo>
                  <a:cubicBezTo>
                    <a:pt x="70" y="94"/>
                    <a:pt x="69" y="92"/>
                    <a:pt x="67" y="92"/>
                  </a:cubicBezTo>
                  <a:cubicBezTo>
                    <a:pt x="64" y="92"/>
                    <a:pt x="62" y="96"/>
                    <a:pt x="58" y="95"/>
                  </a:cubicBezTo>
                  <a:cubicBezTo>
                    <a:pt x="57" y="93"/>
                    <a:pt x="55" y="93"/>
                    <a:pt x="55" y="90"/>
                  </a:cubicBezTo>
                  <a:cubicBezTo>
                    <a:pt x="48" y="89"/>
                    <a:pt x="43" y="92"/>
                    <a:pt x="36" y="90"/>
                  </a:cubicBezTo>
                  <a:cubicBezTo>
                    <a:pt x="36" y="90"/>
                    <a:pt x="34" y="89"/>
                    <a:pt x="35" y="89"/>
                  </a:cubicBezTo>
                  <a:cubicBezTo>
                    <a:pt x="32" y="89"/>
                    <a:pt x="31" y="91"/>
                    <a:pt x="29" y="92"/>
                  </a:cubicBezTo>
                  <a:cubicBezTo>
                    <a:pt x="22" y="93"/>
                    <a:pt x="16" y="90"/>
                    <a:pt x="8" y="89"/>
                  </a:cubicBezTo>
                  <a:cubicBezTo>
                    <a:pt x="11" y="86"/>
                    <a:pt x="13" y="84"/>
                    <a:pt x="18" y="84"/>
                  </a:cubicBezTo>
                  <a:cubicBezTo>
                    <a:pt x="21" y="84"/>
                    <a:pt x="19" y="78"/>
                    <a:pt x="21" y="77"/>
                  </a:cubicBezTo>
                  <a:cubicBezTo>
                    <a:pt x="26" y="78"/>
                    <a:pt x="25" y="75"/>
                    <a:pt x="29" y="76"/>
                  </a:cubicBezTo>
                  <a:cubicBezTo>
                    <a:pt x="29" y="81"/>
                    <a:pt x="34" y="80"/>
                    <a:pt x="39" y="80"/>
                  </a:cubicBezTo>
                  <a:cubicBezTo>
                    <a:pt x="42" y="79"/>
                    <a:pt x="37" y="78"/>
                    <a:pt x="41" y="76"/>
                  </a:cubicBezTo>
                  <a:cubicBezTo>
                    <a:pt x="40" y="72"/>
                    <a:pt x="32" y="76"/>
                    <a:pt x="35" y="70"/>
                  </a:cubicBezTo>
                  <a:cubicBezTo>
                    <a:pt x="29" y="71"/>
                    <a:pt x="26" y="73"/>
                    <a:pt x="20" y="71"/>
                  </a:cubicBezTo>
                  <a:cubicBezTo>
                    <a:pt x="21" y="68"/>
                    <a:pt x="24" y="67"/>
                    <a:pt x="27" y="67"/>
                  </a:cubicBezTo>
                  <a:cubicBezTo>
                    <a:pt x="29" y="65"/>
                    <a:pt x="30" y="64"/>
                    <a:pt x="32" y="62"/>
                  </a:cubicBezTo>
                  <a:cubicBezTo>
                    <a:pt x="33" y="62"/>
                    <a:pt x="34" y="62"/>
                    <a:pt x="35" y="61"/>
                  </a:cubicBezTo>
                  <a:cubicBezTo>
                    <a:pt x="38" y="60"/>
                    <a:pt x="40" y="61"/>
                    <a:pt x="42" y="62"/>
                  </a:cubicBezTo>
                  <a:cubicBezTo>
                    <a:pt x="44" y="61"/>
                    <a:pt x="46" y="60"/>
                    <a:pt x="47" y="58"/>
                  </a:cubicBezTo>
                  <a:cubicBezTo>
                    <a:pt x="47" y="55"/>
                    <a:pt x="43" y="57"/>
                    <a:pt x="42" y="56"/>
                  </a:cubicBezTo>
                  <a:cubicBezTo>
                    <a:pt x="42" y="56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8" y="50"/>
                    <a:pt x="37" y="50"/>
                    <a:pt x="35" y="50"/>
                  </a:cubicBezTo>
                  <a:cubicBezTo>
                    <a:pt x="35" y="47"/>
                    <a:pt x="34" y="46"/>
                    <a:pt x="32" y="46"/>
                  </a:cubicBezTo>
                  <a:cubicBezTo>
                    <a:pt x="33" y="43"/>
                    <a:pt x="34" y="41"/>
                    <a:pt x="39" y="41"/>
                  </a:cubicBezTo>
                  <a:cubicBezTo>
                    <a:pt x="43" y="41"/>
                    <a:pt x="42" y="46"/>
                    <a:pt x="48" y="44"/>
                  </a:cubicBezTo>
                  <a:cubicBezTo>
                    <a:pt x="48" y="46"/>
                    <a:pt x="48" y="47"/>
                    <a:pt x="49" y="47"/>
                  </a:cubicBezTo>
                  <a:cubicBezTo>
                    <a:pt x="54" y="49"/>
                    <a:pt x="52" y="43"/>
                    <a:pt x="54" y="41"/>
                  </a:cubicBezTo>
                  <a:cubicBezTo>
                    <a:pt x="61" y="40"/>
                    <a:pt x="68" y="38"/>
                    <a:pt x="72" y="33"/>
                  </a:cubicBezTo>
                  <a:cubicBezTo>
                    <a:pt x="71" y="29"/>
                    <a:pt x="69" y="35"/>
                    <a:pt x="66" y="33"/>
                  </a:cubicBezTo>
                  <a:cubicBezTo>
                    <a:pt x="64" y="34"/>
                    <a:pt x="60" y="34"/>
                    <a:pt x="58" y="37"/>
                  </a:cubicBezTo>
                  <a:cubicBezTo>
                    <a:pt x="54" y="36"/>
                    <a:pt x="47" y="37"/>
                    <a:pt x="41" y="37"/>
                  </a:cubicBezTo>
                  <a:cubicBezTo>
                    <a:pt x="37" y="37"/>
                    <a:pt x="35" y="34"/>
                    <a:pt x="30" y="37"/>
                  </a:cubicBezTo>
                  <a:cubicBezTo>
                    <a:pt x="29" y="32"/>
                    <a:pt x="25" y="38"/>
                    <a:pt x="23" y="33"/>
                  </a:cubicBezTo>
                  <a:cubicBezTo>
                    <a:pt x="20" y="35"/>
                    <a:pt x="17" y="31"/>
                    <a:pt x="11" y="33"/>
                  </a:cubicBezTo>
                  <a:cubicBezTo>
                    <a:pt x="12" y="28"/>
                    <a:pt x="6" y="30"/>
                    <a:pt x="5" y="28"/>
                  </a:cubicBezTo>
                  <a:cubicBezTo>
                    <a:pt x="4" y="24"/>
                    <a:pt x="8" y="25"/>
                    <a:pt x="9" y="24"/>
                  </a:cubicBezTo>
                  <a:cubicBezTo>
                    <a:pt x="10" y="19"/>
                    <a:pt x="0" y="25"/>
                    <a:pt x="2" y="19"/>
                  </a:cubicBezTo>
                  <a:cubicBezTo>
                    <a:pt x="9" y="17"/>
                    <a:pt x="20" y="16"/>
                    <a:pt x="30" y="15"/>
                  </a:cubicBezTo>
                  <a:cubicBezTo>
                    <a:pt x="32" y="15"/>
                    <a:pt x="31" y="13"/>
                    <a:pt x="32" y="12"/>
                  </a:cubicBezTo>
                  <a:cubicBezTo>
                    <a:pt x="39" y="13"/>
                    <a:pt x="45" y="10"/>
                    <a:pt x="49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61" y="7"/>
                    <a:pt x="69" y="4"/>
                    <a:pt x="76" y="6"/>
                  </a:cubicBezTo>
                  <a:cubicBezTo>
                    <a:pt x="78" y="6"/>
                    <a:pt x="77" y="4"/>
                    <a:pt x="78" y="3"/>
                  </a:cubicBezTo>
                  <a:cubicBezTo>
                    <a:pt x="84" y="3"/>
                    <a:pt x="92" y="2"/>
                    <a:pt x="95" y="4"/>
                  </a:cubicBezTo>
                  <a:cubicBezTo>
                    <a:pt x="96" y="2"/>
                    <a:pt x="102" y="4"/>
                    <a:pt x="103" y="1"/>
                  </a:cubicBezTo>
                  <a:cubicBezTo>
                    <a:pt x="107" y="3"/>
                    <a:pt x="112" y="3"/>
                    <a:pt x="118" y="3"/>
                  </a:cubicBezTo>
                  <a:cubicBezTo>
                    <a:pt x="118" y="2"/>
                    <a:pt x="117" y="1"/>
                    <a:pt x="116" y="1"/>
                  </a:cubicBezTo>
                  <a:cubicBezTo>
                    <a:pt x="116" y="0"/>
                    <a:pt x="118" y="1"/>
                    <a:pt x="118" y="1"/>
                  </a:cubicBezTo>
                  <a:cubicBezTo>
                    <a:pt x="124" y="2"/>
                    <a:pt x="135" y="0"/>
                    <a:pt x="141" y="1"/>
                  </a:cubicBezTo>
                  <a:cubicBezTo>
                    <a:pt x="142" y="1"/>
                    <a:pt x="141" y="4"/>
                    <a:pt x="141" y="4"/>
                  </a:cubicBezTo>
                  <a:cubicBezTo>
                    <a:pt x="153" y="5"/>
                    <a:pt x="154" y="2"/>
                    <a:pt x="167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1" name="Freeform 84"/>
            <p:cNvSpPr>
              <a:spLocks/>
            </p:cNvSpPr>
            <p:nvPr/>
          </p:nvSpPr>
          <p:spPr bwMode="auto">
            <a:xfrm>
              <a:off x="2247305" y="1244006"/>
              <a:ext cx="139679" cy="51947"/>
            </a:xfrm>
            <a:custGeom>
              <a:avLst/>
              <a:gdLst>
                <a:gd name="T0" fmla="*/ 13 w 51"/>
                <a:gd name="T1" fmla="*/ 2 h 19"/>
                <a:gd name="T2" fmla="*/ 13 w 51"/>
                <a:gd name="T3" fmla="*/ 4 h 19"/>
                <a:gd name="T4" fmla="*/ 17 w 51"/>
                <a:gd name="T5" fmla="*/ 8 h 19"/>
                <a:gd name="T6" fmla="*/ 22 w 51"/>
                <a:gd name="T7" fmla="*/ 5 h 19"/>
                <a:gd name="T8" fmla="*/ 29 w 51"/>
                <a:gd name="T9" fmla="*/ 8 h 19"/>
                <a:gd name="T10" fmla="*/ 43 w 51"/>
                <a:gd name="T11" fmla="*/ 5 h 19"/>
                <a:gd name="T12" fmla="*/ 48 w 51"/>
                <a:gd name="T13" fmla="*/ 8 h 19"/>
                <a:gd name="T14" fmla="*/ 46 w 51"/>
                <a:gd name="T15" fmla="*/ 14 h 19"/>
                <a:gd name="T16" fmla="*/ 32 w 51"/>
                <a:gd name="T17" fmla="*/ 16 h 19"/>
                <a:gd name="T18" fmla="*/ 23 w 51"/>
                <a:gd name="T19" fmla="*/ 19 h 19"/>
                <a:gd name="T20" fmla="*/ 8 w 51"/>
                <a:gd name="T21" fmla="*/ 8 h 19"/>
                <a:gd name="T22" fmla="*/ 1 w 51"/>
                <a:gd name="T23" fmla="*/ 7 h 19"/>
                <a:gd name="T24" fmla="*/ 13 w 51"/>
                <a:gd name="T2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9">
                  <a:moveTo>
                    <a:pt x="13" y="2"/>
                  </a:moveTo>
                  <a:cubicBezTo>
                    <a:pt x="15" y="3"/>
                    <a:pt x="14" y="4"/>
                    <a:pt x="13" y="4"/>
                  </a:cubicBezTo>
                  <a:cubicBezTo>
                    <a:pt x="12" y="7"/>
                    <a:pt x="20" y="3"/>
                    <a:pt x="17" y="8"/>
                  </a:cubicBezTo>
                  <a:cubicBezTo>
                    <a:pt x="21" y="9"/>
                    <a:pt x="19" y="6"/>
                    <a:pt x="22" y="5"/>
                  </a:cubicBezTo>
                  <a:cubicBezTo>
                    <a:pt x="25" y="8"/>
                    <a:pt x="29" y="2"/>
                    <a:pt x="29" y="8"/>
                  </a:cubicBezTo>
                  <a:cubicBezTo>
                    <a:pt x="33" y="7"/>
                    <a:pt x="38" y="7"/>
                    <a:pt x="43" y="5"/>
                  </a:cubicBezTo>
                  <a:cubicBezTo>
                    <a:pt x="42" y="9"/>
                    <a:pt x="50" y="4"/>
                    <a:pt x="48" y="8"/>
                  </a:cubicBezTo>
                  <a:cubicBezTo>
                    <a:pt x="51" y="13"/>
                    <a:pt x="39" y="11"/>
                    <a:pt x="46" y="14"/>
                  </a:cubicBezTo>
                  <a:cubicBezTo>
                    <a:pt x="44" y="18"/>
                    <a:pt x="36" y="15"/>
                    <a:pt x="32" y="16"/>
                  </a:cubicBezTo>
                  <a:cubicBezTo>
                    <a:pt x="29" y="16"/>
                    <a:pt x="26" y="18"/>
                    <a:pt x="23" y="19"/>
                  </a:cubicBezTo>
                  <a:cubicBezTo>
                    <a:pt x="17" y="16"/>
                    <a:pt x="12" y="14"/>
                    <a:pt x="8" y="8"/>
                  </a:cubicBezTo>
                  <a:cubicBezTo>
                    <a:pt x="6" y="8"/>
                    <a:pt x="1" y="10"/>
                    <a:pt x="1" y="7"/>
                  </a:cubicBezTo>
                  <a:cubicBezTo>
                    <a:pt x="0" y="0"/>
                    <a:pt x="12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2" name="Freeform 85"/>
            <p:cNvSpPr>
              <a:spLocks/>
            </p:cNvSpPr>
            <p:nvPr/>
          </p:nvSpPr>
          <p:spPr bwMode="auto">
            <a:xfrm>
              <a:off x="6099681" y="1315577"/>
              <a:ext cx="62336" cy="16161"/>
            </a:xfrm>
            <a:custGeom>
              <a:avLst/>
              <a:gdLst>
                <a:gd name="T0" fmla="*/ 22 w 23"/>
                <a:gd name="T1" fmla="*/ 0 h 6"/>
                <a:gd name="T2" fmla="*/ 13 w 23"/>
                <a:gd name="T3" fmla="*/ 5 h 6"/>
                <a:gd name="T4" fmla="*/ 10 w 23"/>
                <a:gd name="T5" fmla="*/ 6 h 6"/>
                <a:gd name="T6" fmla="*/ 4 w 23"/>
                <a:gd name="T7" fmla="*/ 6 h 6"/>
                <a:gd name="T8" fmla="*/ 7 w 23"/>
                <a:gd name="T9" fmla="*/ 2 h 6"/>
                <a:gd name="T10" fmla="*/ 22 w 2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2" y="0"/>
                  </a:moveTo>
                  <a:cubicBezTo>
                    <a:pt x="23" y="5"/>
                    <a:pt x="17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4" y="6"/>
                  </a:cubicBezTo>
                  <a:cubicBezTo>
                    <a:pt x="0" y="6"/>
                    <a:pt x="7" y="1"/>
                    <a:pt x="7" y="2"/>
                  </a:cubicBezTo>
                  <a:cubicBezTo>
                    <a:pt x="10" y="5"/>
                    <a:pt x="17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3" name="Freeform 86"/>
            <p:cNvSpPr>
              <a:spLocks/>
            </p:cNvSpPr>
            <p:nvPr/>
          </p:nvSpPr>
          <p:spPr bwMode="auto">
            <a:xfrm>
              <a:off x="6353643" y="1315577"/>
              <a:ext cx="60027" cy="38095"/>
            </a:xfrm>
            <a:custGeom>
              <a:avLst/>
              <a:gdLst>
                <a:gd name="T0" fmla="*/ 10 w 22"/>
                <a:gd name="T1" fmla="*/ 0 h 14"/>
                <a:gd name="T2" fmla="*/ 8 w 22"/>
                <a:gd name="T3" fmla="*/ 2 h 14"/>
                <a:gd name="T4" fmla="*/ 15 w 22"/>
                <a:gd name="T5" fmla="*/ 6 h 14"/>
                <a:gd name="T6" fmla="*/ 18 w 22"/>
                <a:gd name="T7" fmla="*/ 5 h 14"/>
                <a:gd name="T8" fmla="*/ 9 w 22"/>
                <a:gd name="T9" fmla="*/ 14 h 14"/>
                <a:gd name="T10" fmla="*/ 0 w 22"/>
                <a:gd name="T11" fmla="*/ 3 h 14"/>
                <a:gd name="T12" fmla="*/ 10 w 2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4">
                  <a:moveTo>
                    <a:pt x="10" y="0"/>
                  </a:moveTo>
                  <a:cubicBezTo>
                    <a:pt x="10" y="2"/>
                    <a:pt x="9" y="1"/>
                    <a:pt x="8" y="2"/>
                  </a:cubicBezTo>
                  <a:cubicBezTo>
                    <a:pt x="7" y="6"/>
                    <a:pt x="17" y="0"/>
                    <a:pt x="15" y="6"/>
                  </a:cubicBezTo>
                  <a:cubicBezTo>
                    <a:pt x="17" y="6"/>
                    <a:pt x="18" y="6"/>
                    <a:pt x="18" y="5"/>
                  </a:cubicBezTo>
                  <a:cubicBezTo>
                    <a:pt x="22" y="9"/>
                    <a:pt x="10" y="10"/>
                    <a:pt x="9" y="14"/>
                  </a:cubicBezTo>
                  <a:cubicBezTo>
                    <a:pt x="5" y="11"/>
                    <a:pt x="6" y="4"/>
                    <a:pt x="0" y="3"/>
                  </a:cubicBezTo>
                  <a:cubicBezTo>
                    <a:pt x="2" y="0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4" name="Freeform 87"/>
            <p:cNvSpPr>
              <a:spLocks noEditPoints="1"/>
            </p:cNvSpPr>
            <p:nvPr/>
          </p:nvSpPr>
          <p:spPr bwMode="auto">
            <a:xfrm>
              <a:off x="1648185" y="1355980"/>
              <a:ext cx="3415790" cy="2241791"/>
            </a:xfrm>
            <a:custGeom>
              <a:avLst/>
              <a:gdLst>
                <a:gd name="T0" fmla="*/ 744 w 1253"/>
                <a:gd name="T1" fmla="*/ 58 h 822"/>
                <a:gd name="T2" fmla="*/ 879 w 1253"/>
                <a:gd name="T3" fmla="*/ 58 h 822"/>
                <a:gd name="T4" fmla="*/ 992 w 1253"/>
                <a:gd name="T5" fmla="*/ 68 h 822"/>
                <a:gd name="T6" fmla="*/ 1138 w 1253"/>
                <a:gd name="T7" fmla="*/ 92 h 822"/>
                <a:gd name="T8" fmla="*/ 1253 w 1253"/>
                <a:gd name="T9" fmla="*/ 129 h 822"/>
                <a:gd name="T10" fmla="*/ 1180 w 1253"/>
                <a:gd name="T11" fmla="*/ 147 h 822"/>
                <a:gd name="T12" fmla="*/ 1087 w 1253"/>
                <a:gd name="T13" fmla="*/ 218 h 822"/>
                <a:gd name="T14" fmla="*/ 1050 w 1253"/>
                <a:gd name="T15" fmla="*/ 240 h 822"/>
                <a:gd name="T16" fmla="*/ 1098 w 1253"/>
                <a:gd name="T17" fmla="*/ 166 h 822"/>
                <a:gd name="T18" fmla="*/ 992 w 1253"/>
                <a:gd name="T19" fmla="*/ 197 h 822"/>
                <a:gd name="T20" fmla="*/ 958 w 1253"/>
                <a:gd name="T21" fmla="*/ 249 h 822"/>
                <a:gd name="T22" fmla="*/ 898 w 1253"/>
                <a:gd name="T23" fmla="*/ 330 h 822"/>
                <a:gd name="T24" fmla="*/ 860 w 1253"/>
                <a:gd name="T25" fmla="*/ 350 h 822"/>
                <a:gd name="T26" fmla="*/ 844 w 1253"/>
                <a:gd name="T27" fmla="*/ 369 h 822"/>
                <a:gd name="T28" fmla="*/ 790 w 1253"/>
                <a:gd name="T29" fmla="*/ 467 h 822"/>
                <a:gd name="T30" fmla="*/ 761 w 1253"/>
                <a:gd name="T31" fmla="*/ 536 h 822"/>
                <a:gd name="T32" fmla="*/ 712 w 1253"/>
                <a:gd name="T33" fmla="*/ 545 h 822"/>
                <a:gd name="T34" fmla="*/ 701 w 1253"/>
                <a:gd name="T35" fmla="*/ 548 h 822"/>
                <a:gd name="T36" fmla="*/ 675 w 1253"/>
                <a:gd name="T37" fmla="*/ 479 h 822"/>
                <a:gd name="T38" fmla="*/ 590 w 1253"/>
                <a:gd name="T39" fmla="*/ 523 h 822"/>
                <a:gd name="T40" fmla="*/ 529 w 1253"/>
                <a:gd name="T41" fmla="*/ 461 h 822"/>
                <a:gd name="T42" fmla="*/ 417 w 1253"/>
                <a:gd name="T43" fmla="*/ 443 h 822"/>
                <a:gd name="T44" fmla="*/ 443 w 1253"/>
                <a:gd name="T45" fmla="*/ 491 h 822"/>
                <a:gd name="T46" fmla="*/ 360 w 1253"/>
                <a:gd name="T47" fmla="*/ 495 h 822"/>
                <a:gd name="T48" fmla="*/ 311 w 1253"/>
                <a:gd name="T49" fmla="*/ 434 h 822"/>
                <a:gd name="T50" fmla="*/ 350 w 1253"/>
                <a:gd name="T51" fmla="*/ 514 h 822"/>
                <a:gd name="T52" fmla="*/ 374 w 1253"/>
                <a:gd name="T53" fmla="*/ 596 h 822"/>
                <a:gd name="T54" fmla="*/ 328 w 1253"/>
                <a:gd name="T55" fmla="*/ 714 h 822"/>
                <a:gd name="T56" fmla="*/ 280 w 1253"/>
                <a:gd name="T57" fmla="*/ 806 h 822"/>
                <a:gd name="T58" fmla="*/ 188 w 1253"/>
                <a:gd name="T59" fmla="*/ 735 h 822"/>
                <a:gd name="T60" fmla="*/ 178 w 1253"/>
                <a:gd name="T61" fmla="*/ 627 h 822"/>
                <a:gd name="T62" fmla="*/ 37 w 1253"/>
                <a:gd name="T63" fmla="*/ 559 h 822"/>
                <a:gd name="T64" fmla="*/ 5 w 1253"/>
                <a:gd name="T65" fmla="*/ 468 h 822"/>
                <a:gd name="T66" fmla="*/ 129 w 1253"/>
                <a:gd name="T67" fmla="*/ 370 h 822"/>
                <a:gd name="T68" fmla="*/ 209 w 1253"/>
                <a:gd name="T69" fmla="*/ 408 h 822"/>
                <a:gd name="T70" fmla="*/ 301 w 1253"/>
                <a:gd name="T71" fmla="*/ 408 h 822"/>
                <a:gd name="T72" fmla="*/ 246 w 1253"/>
                <a:gd name="T73" fmla="*/ 347 h 822"/>
                <a:gd name="T74" fmla="*/ 203 w 1253"/>
                <a:gd name="T75" fmla="*/ 320 h 822"/>
                <a:gd name="T76" fmla="*/ 206 w 1253"/>
                <a:gd name="T77" fmla="*/ 344 h 822"/>
                <a:gd name="T78" fmla="*/ 126 w 1253"/>
                <a:gd name="T79" fmla="*/ 325 h 822"/>
                <a:gd name="T80" fmla="*/ 92 w 1253"/>
                <a:gd name="T81" fmla="*/ 323 h 822"/>
                <a:gd name="T82" fmla="*/ 126 w 1253"/>
                <a:gd name="T83" fmla="*/ 262 h 822"/>
                <a:gd name="T84" fmla="*/ 171 w 1253"/>
                <a:gd name="T85" fmla="*/ 233 h 822"/>
                <a:gd name="T86" fmla="*/ 252 w 1253"/>
                <a:gd name="T87" fmla="*/ 197 h 822"/>
                <a:gd name="T88" fmla="*/ 249 w 1253"/>
                <a:gd name="T89" fmla="*/ 157 h 822"/>
                <a:gd name="T90" fmla="*/ 221 w 1253"/>
                <a:gd name="T91" fmla="*/ 190 h 822"/>
                <a:gd name="T92" fmla="*/ 145 w 1253"/>
                <a:gd name="T93" fmla="*/ 200 h 822"/>
                <a:gd name="T94" fmla="*/ 181 w 1253"/>
                <a:gd name="T95" fmla="*/ 133 h 822"/>
                <a:gd name="T96" fmla="*/ 282 w 1253"/>
                <a:gd name="T97" fmla="*/ 84 h 822"/>
                <a:gd name="T98" fmla="*/ 316 w 1253"/>
                <a:gd name="T99" fmla="*/ 123 h 822"/>
                <a:gd name="T100" fmla="*/ 374 w 1253"/>
                <a:gd name="T101" fmla="*/ 107 h 822"/>
                <a:gd name="T102" fmla="*/ 474 w 1253"/>
                <a:gd name="T103" fmla="*/ 101 h 822"/>
                <a:gd name="T104" fmla="*/ 525 w 1253"/>
                <a:gd name="T105" fmla="*/ 67 h 822"/>
                <a:gd name="T106" fmla="*/ 560 w 1253"/>
                <a:gd name="T107" fmla="*/ 104 h 822"/>
                <a:gd name="T108" fmla="*/ 584 w 1253"/>
                <a:gd name="T109" fmla="*/ 65 h 822"/>
                <a:gd name="T110" fmla="*/ 707 w 1253"/>
                <a:gd name="T111" fmla="*/ 15 h 822"/>
                <a:gd name="T112" fmla="*/ 297 w 1253"/>
                <a:gd name="T113" fmla="*/ 298 h 822"/>
                <a:gd name="T114" fmla="*/ 357 w 1253"/>
                <a:gd name="T115" fmla="*/ 338 h 822"/>
                <a:gd name="T116" fmla="*/ 423 w 1253"/>
                <a:gd name="T117" fmla="*/ 328 h 822"/>
                <a:gd name="T118" fmla="*/ 402 w 1253"/>
                <a:gd name="T119" fmla="*/ 359 h 822"/>
                <a:gd name="T120" fmla="*/ 298 w 1253"/>
                <a:gd name="T121" fmla="*/ 606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3" h="822">
                  <a:moveTo>
                    <a:pt x="755" y="9"/>
                  </a:moveTo>
                  <a:cubicBezTo>
                    <a:pt x="755" y="11"/>
                    <a:pt x="757" y="10"/>
                    <a:pt x="759" y="10"/>
                  </a:cubicBezTo>
                  <a:cubicBezTo>
                    <a:pt x="759" y="12"/>
                    <a:pt x="756" y="12"/>
                    <a:pt x="755" y="12"/>
                  </a:cubicBezTo>
                  <a:cubicBezTo>
                    <a:pt x="761" y="18"/>
                    <a:pt x="767" y="9"/>
                    <a:pt x="778" y="12"/>
                  </a:cubicBezTo>
                  <a:cubicBezTo>
                    <a:pt x="781" y="15"/>
                    <a:pt x="785" y="18"/>
                    <a:pt x="790" y="19"/>
                  </a:cubicBezTo>
                  <a:cubicBezTo>
                    <a:pt x="791" y="21"/>
                    <a:pt x="790" y="23"/>
                    <a:pt x="790" y="25"/>
                  </a:cubicBezTo>
                  <a:cubicBezTo>
                    <a:pt x="791" y="27"/>
                    <a:pt x="794" y="27"/>
                    <a:pt x="793" y="30"/>
                  </a:cubicBezTo>
                  <a:cubicBezTo>
                    <a:pt x="790" y="29"/>
                    <a:pt x="790" y="32"/>
                    <a:pt x="790" y="34"/>
                  </a:cubicBezTo>
                  <a:cubicBezTo>
                    <a:pt x="789" y="33"/>
                    <a:pt x="787" y="32"/>
                    <a:pt x="784" y="33"/>
                  </a:cubicBezTo>
                  <a:cubicBezTo>
                    <a:pt x="782" y="33"/>
                    <a:pt x="784" y="35"/>
                    <a:pt x="783" y="36"/>
                  </a:cubicBezTo>
                  <a:cubicBezTo>
                    <a:pt x="782" y="36"/>
                    <a:pt x="781" y="34"/>
                    <a:pt x="780" y="34"/>
                  </a:cubicBezTo>
                  <a:cubicBezTo>
                    <a:pt x="779" y="34"/>
                    <a:pt x="775" y="37"/>
                    <a:pt x="771" y="36"/>
                  </a:cubicBezTo>
                  <a:cubicBezTo>
                    <a:pt x="769" y="35"/>
                    <a:pt x="770" y="38"/>
                    <a:pt x="769" y="39"/>
                  </a:cubicBezTo>
                  <a:cubicBezTo>
                    <a:pt x="769" y="39"/>
                    <a:pt x="767" y="38"/>
                    <a:pt x="766" y="39"/>
                  </a:cubicBezTo>
                  <a:cubicBezTo>
                    <a:pt x="766" y="40"/>
                    <a:pt x="769" y="41"/>
                    <a:pt x="766" y="44"/>
                  </a:cubicBezTo>
                  <a:cubicBezTo>
                    <a:pt x="766" y="42"/>
                    <a:pt x="758" y="45"/>
                    <a:pt x="762" y="46"/>
                  </a:cubicBezTo>
                  <a:cubicBezTo>
                    <a:pt x="759" y="49"/>
                    <a:pt x="754" y="47"/>
                    <a:pt x="750" y="49"/>
                  </a:cubicBezTo>
                  <a:cubicBezTo>
                    <a:pt x="748" y="50"/>
                    <a:pt x="746" y="54"/>
                    <a:pt x="743" y="53"/>
                  </a:cubicBezTo>
                  <a:cubicBezTo>
                    <a:pt x="743" y="55"/>
                    <a:pt x="743" y="58"/>
                    <a:pt x="741" y="58"/>
                  </a:cubicBezTo>
                  <a:cubicBezTo>
                    <a:pt x="742" y="60"/>
                    <a:pt x="743" y="58"/>
                    <a:pt x="744" y="58"/>
                  </a:cubicBezTo>
                  <a:cubicBezTo>
                    <a:pt x="749" y="58"/>
                    <a:pt x="750" y="55"/>
                    <a:pt x="753" y="53"/>
                  </a:cubicBezTo>
                  <a:cubicBezTo>
                    <a:pt x="755" y="53"/>
                    <a:pt x="756" y="55"/>
                    <a:pt x="758" y="55"/>
                  </a:cubicBezTo>
                  <a:cubicBezTo>
                    <a:pt x="759" y="55"/>
                    <a:pt x="759" y="52"/>
                    <a:pt x="761" y="52"/>
                  </a:cubicBezTo>
                  <a:cubicBezTo>
                    <a:pt x="764" y="50"/>
                    <a:pt x="767" y="52"/>
                    <a:pt x="771" y="50"/>
                  </a:cubicBezTo>
                  <a:cubicBezTo>
                    <a:pt x="773" y="50"/>
                    <a:pt x="770" y="48"/>
                    <a:pt x="772" y="47"/>
                  </a:cubicBezTo>
                  <a:cubicBezTo>
                    <a:pt x="773" y="47"/>
                    <a:pt x="775" y="48"/>
                    <a:pt x="775" y="47"/>
                  </a:cubicBezTo>
                  <a:cubicBezTo>
                    <a:pt x="776" y="47"/>
                    <a:pt x="777" y="44"/>
                    <a:pt x="777" y="44"/>
                  </a:cubicBezTo>
                  <a:cubicBezTo>
                    <a:pt x="777" y="44"/>
                    <a:pt x="781" y="46"/>
                    <a:pt x="783" y="46"/>
                  </a:cubicBezTo>
                  <a:cubicBezTo>
                    <a:pt x="786" y="46"/>
                    <a:pt x="786" y="45"/>
                    <a:pt x="790" y="44"/>
                  </a:cubicBezTo>
                  <a:cubicBezTo>
                    <a:pt x="790" y="46"/>
                    <a:pt x="790" y="47"/>
                    <a:pt x="790" y="49"/>
                  </a:cubicBezTo>
                  <a:cubicBezTo>
                    <a:pt x="792" y="47"/>
                    <a:pt x="793" y="48"/>
                    <a:pt x="793" y="50"/>
                  </a:cubicBezTo>
                  <a:cubicBezTo>
                    <a:pt x="801" y="49"/>
                    <a:pt x="814" y="51"/>
                    <a:pt x="826" y="50"/>
                  </a:cubicBezTo>
                  <a:cubicBezTo>
                    <a:pt x="825" y="57"/>
                    <a:pt x="836" y="52"/>
                    <a:pt x="835" y="59"/>
                  </a:cubicBezTo>
                  <a:cubicBezTo>
                    <a:pt x="836" y="57"/>
                    <a:pt x="838" y="59"/>
                    <a:pt x="841" y="59"/>
                  </a:cubicBezTo>
                  <a:cubicBezTo>
                    <a:pt x="845" y="59"/>
                    <a:pt x="851" y="58"/>
                    <a:pt x="852" y="59"/>
                  </a:cubicBezTo>
                  <a:cubicBezTo>
                    <a:pt x="855" y="59"/>
                    <a:pt x="853" y="53"/>
                    <a:pt x="855" y="52"/>
                  </a:cubicBezTo>
                  <a:cubicBezTo>
                    <a:pt x="860" y="53"/>
                    <a:pt x="865" y="52"/>
                    <a:pt x="870" y="53"/>
                  </a:cubicBezTo>
                  <a:cubicBezTo>
                    <a:pt x="870" y="53"/>
                    <a:pt x="870" y="55"/>
                    <a:pt x="870" y="55"/>
                  </a:cubicBezTo>
                  <a:cubicBezTo>
                    <a:pt x="873" y="55"/>
                    <a:pt x="875" y="54"/>
                    <a:pt x="878" y="55"/>
                  </a:cubicBezTo>
                  <a:cubicBezTo>
                    <a:pt x="878" y="55"/>
                    <a:pt x="879" y="57"/>
                    <a:pt x="879" y="58"/>
                  </a:cubicBezTo>
                  <a:cubicBezTo>
                    <a:pt x="881" y="59"/>
                    <a:pt x="885" y="57"/>
                    <a:pt x="887" y="59"/>
                  </a:cubicBezTo>
                  <a:cubicBezTo>
                    <a:pt x="886" y="62"/>
                    <a:pt x="886" y="66"/>
                    <a:pt x="882" y="65"/>
                  </a:cubicBezTo>
                  <a:cubicBezTo>
                    <a:pt x="882" y="68"/>
                    <a:pt x="885" y="69"/>
                    <a:pt x="888" y="68"/>
                  </a:cubicBezTo>
                  <a:cubicBezTo>
                    <a:pt x="887" y="77"/>
                    <a:pt x="894" y="77"/>
                    <a:pt x="897" y="81"/>
                  </a:cubicBezTo>
                  <a:cubicBezTo>
                    <a:pt x="900" y="80"/>
                    <a:pt x="902" y="79"/>
                    <a:pt x="904" y="77"/>
                  </a:cubicBezTo>
                  <a:cubicBezTo>
                    <a:pt x="905" y="76"/>
                    <a:pt x="905" y="73"/>
                    <a:pt x="906" y="73"/>
                  </a:cubicBezTo>
                  <a:cubicBezTo>
                    <a:pt x="907" y="72"/>
                    <a:pt x="909" y="73"/>
                    <a:pt x="909" y="71"/>
                  </a:cubicBezTo>
                  <a:cubicBezTo>
                    <a:pt x="913" y="70"/>
                    <a:pt x="912" y="74"/>
                    <a:pt x="913" y="76"/>
                  </a:cubicBezTo>
                  <a:cubicBezTo>
                    <a:pt x="917" y="76"/>
                    <a:pt x="920" y="76"/>
                    <a:pt x="924" y="76"/>
                  </a:cubicBezTo>
                  <a:cubicBezTo>
                    <a:pt x="925" y="74"/>
                    <a:pt x="929" y="75"/>
                    <a:pt x="928" y="71"/>
                  </a:cubicBezTo>
                  <a:cubicBezTo>
                    <a:pt x="933" y="73"/>
                    <a:pt x="944" y="68"/>
                    <a:pt x="944" y="74"/>
                  </a:cubicBezTo>
                  <a:cubicBezTo>
                    <a:pt x="949" y="74"/>
                    <a:pt x="947" y="69"/>
                    <a:pt x="953" y="71"/>
                  </a:cubicBezTo>
                  <a:cubicBezTo>
                    <a:pt x="953" y="70"/>
                    <a:pt x="951" y="70"/>
                    <a:pt x="950" y="70"/>
                  </a:cubicBezTo>
                  <a:cubicBezTo>
                    <a:pt x="952" y="68"/>
                    <a:pt x="951" y="66"/>
                    <a:pt x="953" y="65"/>
                  </a:cubicBezTo>
                  <a:cubicBezTo>
                    <a:pt x="957" y="65"/>
                    <a:pt x="956" y="60"/>
                    <a:pt x="962" y="62"/>
                  </a:cubicBezTo>
                  <a:cubicBezTo>
                    <a:pt x="964" y="62"/>
                    <a:pt x="962" y="60"/>
                    <a:pt x="962" y="61"/>
                  </a:cubicBezTo>
                  <a:cubicBezTo>
                    <a:pt x="965" y="57"/>
                    <a:pt x="969" y="60"/>
                    <a:pt x="974" y="59"/>
                  </a:cubicBezTo>
                  <a:cubicBezTo>
                    <a:pt x="973" y="67"/>
                    <a:pt x="982" y="57"/>
                    <a:pt x="980" y="64"/>
                  </a:cubicBezTo>
                  <a:cubicBezTo>
                    <a:pt x="987" y="64"/>
                    <a:pt x="991" y="63"/>
                    <a:pt x="996" y="62"/>
                  </a:cubicBezTo>
                  <a:cubicBezTo>
                    <a:pt x="997" y="66"/>
                    <a:pt x="990" y="63"/>
                    <a:pt x="992" y="68"/>
                  </a:cubicBezTo>
                  <a:cubicBezTo>
                    <a:pt x="993" y="71"/>
                    <a:pt x="998" y="70"/>
                    <a:pt x="1001" y="70"/>
                  </a:cubicBezTo>
                  <a:cubicBezTo>
                    <a:pt x="1006" y="70"/>
                    <a:pt x="1011" y="70"/>
                    <a:pt x="1015" y="68"/>
                  </a:cubicBezTo>
                  <a:cubicBezTo>
                    <a:pt x="1017" y="74"/>
                    <a:pt x="1024" y="74"/>
                    <a:pt x="1026" y="79"/>
                  </a:cubicBezTo>
                  <a:cubicBezTo>
                    <a:pt x="1029" y="77"/>
                    <a:pt x="1030" y="80"/>
                    <a:pt x="1033" y="80"/>
                  </a:cubicBezTo>
                  <a:cubicBezTo>
                    <a:pt x="1042" y="81"/>
                    <a:pt x="1053" y="79"/>
                    <a:pt x="1061" y="80"/>
                  </a:cubicBezTo>
                  <a:cubicBezTo>
                    <a:pt x="1065" y="81"/>
                    <a:pt x="1068" y="85"/>
                    <a:pt x="1072" y="83"/>
                  </a:cubicBezTo>
                  <a:cubicBezTo>
                    <a:pt x="1071" y="86"/>
                    <a:pt x="1073" y="86"/>
                    <a:pt x="1075" y="86"/>
                  </a:cubicBezTo>
                  <a:cubicBezTo>
                    <a:pt x="1075" y="88"/>
                    <a:pt x="1075" y="90"/>
                    <a:pt x="1075" y="92"/>
                  </a:cubicBezTo>
                  <a:cubicBezTo>
                    <a:pt x="1074" y="95"/>
                    <a:pt x="1080" y="92"/>
                    <a:pt x="1081" y="93"/>
                  </a:cubicBezTo>
                  <a:cubicBezTo>
                    <a:pt x="1082" y="95"/>
                    <a:pt x="1081" y="93"/>
                    <a:pt x="1084" y="93"/>
                  </a:cubicBezTo>
                  <a:cubicBezTo>
                    <a:pt x="1084" y="93"/>
                    <a:pt x="1084" y="95"/>
                    <a:pt x="1085" y="95"/>
                  </a:cubicBezTo>
                  <a:cubicBezTo>
                    <a:pt x="1087" y="95"/>
                    <a:pt x="1103" y="97"/>
                    <a:pt x="1104" y="95"/>
                  </a:cubicBezTo>
                  <a:cubicBezTo>
                    <a:pt x="1104" y="95"/>
                    <a:pt x="1104" y="93"/>
                    <a:pt x="1104" y="93"/>
                  </a:cubicBezTo>
                  <a:cubicBezTo>
                    <a:pt x="1106" y="93"/>
                    <a:pt x="1108" y="95"/>
                    <a:pt x="1109" y="95"/>
                  </a:cubicBezTo>
                  <a:cubicBezTo>
                    <a:pt x="1110" y="94"/>
                    <a:pt x="1113" y="92"/>
                    <a:pt x="1113" y="95"/>
                  </a:cubicBezTo>
                  <a:cubicBezTo>
                    <a:pt x="1116" y="92"/>
                    <a:pt x="1121" y="91"/>
                    <a:pt x="1125" y="90"/>
                  </a:cubicBezTo>
                  <a:cubicBezTo>
                    <a:pt x="1124" y="95"/>
                    <a:pt x="1126" y="97"/>
                    <a:pt x="1127" y="101"/>
                  </a:cubicBezTo>
                  <a:cubicBezTo>
                    <a:pt x="1133" y="101"/>
                    <a:pt x="1135" y="103"/>
                    <a:pt x="1140" y="101"/>
                  </a:cubicBezTo>
                  <a:cubicBezTo>
                    <a:pt x="1140" y="98"/>
                    <a:pt x="1139" y="98"/>
                    <a:pt x="1137" y="98"/>
                  </a:cubicBezTo>
                  <a:cubicBezTo>
                    <a:pt x="1138" y="96"/>
                    <a:pt x="1139" y="94"/>
                    <a:pt x="1138" y="92"/>
                  </a:cubicBezTo>
                  <a:cubicBezTo>
                    <a:pt x="1142" y="89"/>
                    <a:pt x="1151" y="90"/>
                    <a:pt x="1153" y="93"/>
                  </a:cubicBezTo>
                  <a:cubicBezTo>
                    <a:pt x="1160" y="94"/>
                    <a:pt x="1166" y="93"/>
                    <a:pt x="1173" y="93"/>
                  </a:cubicBezTo>
                  <a:cubicBezTo>
                    <a:pt x="1175" y="94"/>
                    <a:pt x="1179" y="97"/>
                    <a:pt x="1180" y="93"/>
                  </a:cubicBezTo>
                  <a:cubicBezTo>
                    <a:pt x="1183" y="95"/>
                    <a:pt x="1183" y="97"/>
                    <a:pt x="1187" y="98"/>
                  </a:cubicBezTo>
                  <a:cubicBezTo>
                    <a:pt x="1189" y="98"/>
                    <a:pt x="1190" y="101"/>
                    <a:pt x="1190" y="101"/>
                  </a:cubicBezTo>
                  <a:cubicBezTo>
                    <a:pt x="1191" y="101"/>
                    <a:pt x="1192" y="100"/>
                    <a:pt x="1192" y="99"/>
                  </a:cubicBezTo>
                  <a:cubicBezTo>
                    <a:pt x="1194" y="100"/>
                    <a:pt x="1192" y="101"/>
                    <a:pt x="1193" y="102"/>
                  </a:cubicBezTo>
                  <a:cubicBezTo>
                    <a:pt x="1194" y="103"/>
                    <a:pt x="1196" y="102"/>
                    <a:pt x="1196" y="102"/>
                  </a:cubicBezTo>
                  <a:cubicBezTo>
                    <a:pt x="1197" y="103"/>
                    <a:pt x="1200" y="104"/>
                    <a:pt x="1204" y="105"/>
                  </a:cubicBezTo>
                  <a:cubicBezTo>
                    <a:pt x="1206" y="106"/>
                    <a:pt x="1210" y="107"/>
                    <a:pt x="1213" y="108"/>
                  </a:cubicBezTo>
                  <a:cubicBezTo>
                    <a:pt x="1213" y="108"/>
                    <a:pt x="1214" y="111"/>
                    <a:pt x="1214" y="111"/>
                  </a:cubicBezTo>
                  <a:cubicBezTo>
                    <a:pt x="1215" y="111"/>
                    <a:pt x="1216" y="111"/>
                    <a:pt x="1217" y="111"/>
                  </a:cubicBezTo>
                  <a:cubicBezTo>
                    <a:pt x="1218" y="112"/>
                    <a:pt x="1217" y="114"/>
                    <a:pt x="1217" y="114"/>
                  </a:cubicBezTo>
                  <a:cubicBezTo>
                    <a:pt x="1217" y="115"/>
                    <a:pt x="1220" y="114"/>
                    <a:pt x="1220" y="114"/>
                  </a:cubicBezTo>
                  <a:cubicBezTo>
                    <a:pt x="1221" y="116"/>
                    <a:pt x="1218" y="121"/>
                    <a:pt x="1224" y="119"/>
                  </a:cubicBezTo>
                  <a:cubicBezTo>
                    <a:pt x="1224" y="122"/>
                    <a:pt x="1224" y="125"/>
                    <a:pt x="1224" y="129"/>
                  </a:cubicBezTo>
                  <a:cubicBezTo>
                    <a:pt x="1230" y="129"/>
                    <a:pt x="1234" y="127"/>
                    <a:pt x="1235" y="123"/>
                  </a:cubicBezTo>
                  <a:cubicBezTo>
                    <a:pt x="1239" y="125"/>
                    <a:pt x="1244" y="124"/>
                    <a:pt x="1248" y="126"/>
                  </a:cubicBezTo>
                  <a:cubicBezTo>
                    <a:pt x="1249" y="126"/>
                    <a:pt x="1248" y="129"/>
                    <a:pt x="1248" y="129"/>
                  </a:cubicBezTo>
                  <a:cubicBezTo>
                    <a:pt x="1249" y="130"/>
                    <a:pt x="1252" y="128"/>
                    <a:pt x="1253" y="129"/>
                  </a:cubicBezTo>
                  <a:cubicBezTo>
                    <a:pt x="1252" y="130"/>
                    <a:pt x="1249" y="130"/>
                    <a:pt x="1250" y="133"/>
                  </a:cubicBezTo>
                  <a:cubicBezTo>
                    <a:pt x="1247" y="134"/>
                    <a:pt x="1247" y="132"/>
                    <a:pt x="1245" y="132"/>
                  </a:cubicBezTo>
                  <a:cubicBezTo>
                    <a:pt x="1244" y="133"/>
                    <a:pt x="1244" y="135"/>
                    <a:pt x="1241" y="135"/>
                  </a:cubicBezTo>
                  <a:cubicBezTo>
                    <a:pt x="1241" y="137"/>
                    <a:pt x="1245" y="136"/>
                    <a:pt x="1244" y="141"/>
                  </a:cubicBezTo>
                  <a:cubicBezTo>
                    <a:pt x="1238" y="136"/>
                    <a:pt x="1243" y="143"/>
                    <a:pt x="1239" y="144"/>
                  </a:cubicBezTo>
                  <a:cubicBezTo>
                    <a:pt x="1238" y="144"/>
                    <a:pt x="1237" y="145"/>
                    <a:pt x="1236" y="147"/>
                  </a:cubicBezTo>
                  <a:cubicBezTo>
                    <a:pt x="1234" y="146"/>
                    <a:pt x="1233" y="146"/>
                    <a:pt x="1232" y="145"/>
                  </a:cubicBezTo>
                  <a:cubicBezTo>
                    <a:pt x="1231" y="145"/>
                    <a:pt x="1230" y="143"/>
                    <a:pt x="1229" y="142"/>
                  </a:cubicBezTo>
                  <a:cubicBezTo>
                    <a:pt x="1227" y="141"/>
                    <a:pt x="1225" y="142"/>
                    <a:pt x="1223" y="141"/>
                  </a:cubicBezTo>
                  <a:cubicBezTo>
                    <a:pt x="1222" y="140"/>
                    <a:pt x="1221" y="138"/>
                    <a:pt x="1220" y="138"/>
                  </a:cubicBezTo>
                  <a:cubicBezTo>
                    <a:pt x="1218" y="137"/>
                    <a:pt x="1216" y="138"/>
                    <a:pt x="1214" y="138"/>
                  </a:cubicBezTo>
                  <a:cubicBezTo>
                    <a:pt x="1214" y="138"/>
                    <a:pt x="1214" y="136"/>
                    <a:pt x="1213" y="136"/>
                  </a:cubicBezTo>
                  <a:cubicBezTo>
                    <a:pt x="1211" y="136"/>
                    <a:pt x="1209" y="131"/>
                    <a:pt x="1207" y="135"/>
                  </a:cubicBezTo>
                  <a:cubicBezTo>
                    <a:pt x="1205" y="135"/>
                    <a:pt x="1205" y="132"/>
                    <a:pt x="1205" y="130"/>
                  </a:cubicBezTo>
                  <a:cubicBezTo>
                    <a:pt x="1202" y="130"/>
                    <a:pt x="1199" y="130"/>
                    <a:pt x="1196" y="130"/>
                  </a:cubicBezTo>
                  <a:cubicBezTo>
                    <a:pt x="1193" y="131"/>
                    <a:pt x="1196" y="134"/>
                    <a:pt x="1196" y="133"/>
                  </a:cubicBezTo>
                  <a:cubicBezTo>
                    <a:pt x="1196" y="135"/>
                    <a:pt x="1193" y="136"/>
                    <a:pt x="1193" y="139"/>
                  </a:cubicBezTo>
                  <a:cubicBezTo>
                    <a:pt x="1187" y="139"/>
                    <a:pt x="1186" y="144"/>
                    <a:pt x="1178" y="142"/>
                  </a:cubicBezTo>
                  <a:cubicBezTo>
                    <a:pt x="1177" y="143"/>
                    <a:pt x="1177" y="146"/>
                    <a:pt x="1174" y="145"/>
                  </a:cubicBezTo>
                  <a:cubicBezTo>
                    <a:pt x="1175" y="147"/>
                    <a:pt x="1178" y="146"/>
                    <a:pt x="1180" y="147"/>
                  </a:cubicBezTo>
                  <a:cubicBezTo>
                    <a:pt x="1182" y="147"/>
                    <a:pt x="1182" y="149"/>
                    <a:pt x="1184" y="150"/>
                  </a:cubicBezTo>
                  <a:cubicBezTo>
                    <a:pt x="1183" y="154"/>
                    <a:pt x="1183" y="153"/>
                    <a:pt x="1186" y="156"/>
                  </a:cubicBezTo>
                  <a:cubicBezTo>
                    <a:pt x="1187" y="159"/>
                    <a:pt x="1191" y="159"/>
                    <a:pt x="1193" y="162"/>
                  </a:cubicBezTo>
                  <a:cubicBezTo>
                    <a:pt x="1193" y="162"/>
                    <a:pt x="1189" y="166"/>
                    <a:pt x="1189" y="166"/>
                  </a:cubicBezTo>
                  <a:cubicBezTo>
                    <a:pt x="1185" y="167"/>
                    <a:pt x="1185" y="163"/>
                    <a:pt x="1183" y="163"/>
                  </a:cubicBezTo>
                  <a:cubicBezTo>
                    <a:pt x="1183" y="163"/>
                    <a:pt x="1185" y="166"/>
                    <a:pt x="1183" y="166"/>
                  </a:cubicBezTo>
                  <a:cubicBezTo>
                    <a:pt x="1179" y="166"/>
                    <a:pt x="1171" y="166"/>
                    <a:pt x="1167" y="167"/>
                  </a:cubicBezTo>
                  <a:cubicBezTo>
                    <a:pt x="1164" y="168"/>
                    <a:pt x="1159" y="170"/>
                    <a:pt x="1159" y="173"/>
                  </a:cubicBezTo>
                  <a:cubicBezTo>
                    <a:pt x="1153" y="172"/>
                    <a:pt x="1152" y="177"/>
                    <a:pt x="1147" y="178"/>
                  </a:cubicBezTo>
                  <a:cubicBezTo>
                    <a:pt x="1146" y="179"/>
                    <a:pt x="1146" y="180"/>
                    <a:pt x="1144" y="181"/>
                  </a:cubicBezTo>
                  <a:cubicBezTo>
                    <a:pt x="1143" y="182"/>
                    <a:pt x="1141" y="184"/>
                    <a:pt x="1140" y="184"/>
                  </a:cubicBezTo>
                  <a:cubicBezTo>
                    <a:pt x="1139" y="184"/>
                    <a:pt x="1137" y="185"/>
                    <a:pt x="1137" y="187"/>
                  </a:cubicBezTo>
                  <a:cubicBezTo>
                    <a:pt x="1132" y="186"/>
                    <a:pt x="1124" y="189"/>
                    <a:pt x="1122" y="185"/>
                  </a:cubicBezTo>
                  <a:cubicBezTo>
                    <a:pt x="1121" y="187"/>
                    <a:pt x="1117" y="186"/>
                    <a:pt x="1118" y="190"/>
                  </a:cubicBezTo>
                  <a:cubicBezTo>
                    <a:pt x="1109" y="190"/>
                    <a:pt x="1108" y="190"/>
                    <a:pt x="1100" y="190"/>
                  </a:cubicBezTo>
                  <a:cubicBezTo>
                    <a:pt x="1099" y="190"/>
                    <a:pt x="1098" y="191"/>
                    <a:pt x="1097" y="191"/>
                  </a:cubicBezTo>
                  <a:cubicBezTo>
                    <a:pt x="1096" y="192"/>
                    <a:pt x="1093" y="193"/>
                    <a:pt x="1093" y="196"/>
                  </a:cubicBezTo>
                  <a:cubicBezTo>
                    <a:pt x="1092" y="200"/>
                    <a:pt x="1086" y="198"/>
                    <a:pt x="1087" y="205"/>
                  </a:cubicBezTo>
                  <a:cubicBezTo>
                    <a:pt x="1086" y="209"/>
                    <a:pt x="1090" y="209"/>
                    <a:pt x="1093" y="210"/>
                  </a:cubicBezTo>
                  <a:cubicBezTo>
                    <a:pt x="1092" y="214"/>
                    <a:pt x="1091" y="218"/>
                    <a:pt x="1087" y="218"/>
                  </a:cubicBezTo>
                  <a:cubicBezTo>
                    <a:pt x="1087" y="221"/>
                    <a:pt x="1086" y="222"/>
                    <a:pt x="1084" y="222"/>
                  </a:cubicBezTo>
                  <a:cubicBezTo>
                    <a:pt x="1084" y="224"/>
                    <a:pt x="1084" y="226"/>
                    <a:pt x="1084" y="228"/>
                  </a:cubicBezTo>
                  <a:cubicBezTo>
                    <a:pt x="1084" y="231"/>
                    <a:pt x="1086" y="227"/>
                    <a:pt x="1087" y="230"/>
                  </a:cubicBezTo>
                  <a:cubicBezTo>
                    <a:pt x="1088" y="233"/>
                    <a:pt x="1084" y="232"/>
                    <a:pt x="1084" y="233"/>
                  </a:cubicBezTo>
                  <a:cubicBezTo>
                    <a:pt x="1083" y="233"/>
                    <a:pt x="1083" y="237"/>
                    <a:pt x="1082" y="237"/>
                  </a:cubicBezTo>
                  <a:cubicBezTo>
                    <a:pt x="1081" y="238"/>
                    <a:pt x="1076" y="237"/>
                    <a:pt x="1075" y="239"/>
                  </a:cubicBezTo>
                  <a:cubicBezTo>
                    <a:pt x="1074" y="240"/>
                    <a:pt x="1076" y="244"/>
                    <a:pt x="1075" y="245"/>
                  </a:cubicBezTo>
                  <a:cubicBezTo>
                    <a:pt x="1073" y="245"/>
                    <a:pt x="1074" y="242"/>
                    <a:pt x="1073" y="242"/>
                  </a:cubicBezTo>
                  <a:cubicBezTo>
                    <a:pt x="1072" y="241"/>
                    <a:pt x="1069" y="243"/>
                    <a:pt x="1072" y="249"/>
                  </a:cubicBezTo>
                  <a:cubicBezTo>
                    <a:pt x="1069" y="248"/>
                    <a:pt x="1070" y="251"/>
                    <a:pt x="1069" y="252"/>
                  </a:cubicBezTo>
                  <a:cubicBezTo>
                    <a:pt x="1068" y="252"/>
                    <a:pt x="1066" y="251"/>
                    <a:pt x="1066" y="252"/>
                  </a:cubicBezTo>
                  <a:cubicBezTo>
                    <a:pt x="1065" y="253"/>
                    <a:pt x="1066" y="256"/>
                    <a:pt x="1063" y="255"/>
                  </a:cubicBezTo>
                  <a:cubicBezTo>
                    <a:pt x="1063" y="258"/>
                    <a:pt x="1061" y="258"/>
                    <a:pt x="1061" y="261"/>
                  </a:cubicBezTo>
                  <a:cubicBezTo>
                    <a:pt x="1059" y="261"/>
                    <a:pt x="1056" y="260"/>
                    <a:pt x="1055" y="262"/>
                  </a:cubicBezTo>
                  <a:cubicBezTo>
                    <a:pt x="1053" y="262"/>
                    <a:pt x="1056" y="260"/>
                    <a:pt x="1055" y="258"/>
                  </a:cubicBezTo>
                  <a:cubicBezTo>
                    <a:pt x="1056" y="258"/>
                    <a:pt x="1054" y="257"/>
                    <a:pt x="1054" y="256"/>
                  </a:cubicBezTo>
                  <a:cubicBezTo>
                    <a:pt x="1054" y="255"/>
                    <a:pt x="1054" y="254"/>
                    <a:pt x="1054" y="253"/>
                  </a:cubicBezTo>
                  <a:cubicBezTo>
                    <a:pt x="1053" y="253"/>
                    <a:pt x="1052" y="251"/>
                    <a:pt x="1051" y="250"/>
                  </a:cubicBezTo>
                  <a:cubicBezTo>
                    <a:pt x="1050" y="250"/>
                    <a:pt x="1050" y="249"/>
                    <a:pt x="1048" y="249"/>
                  </a:cubicBezTo>
                  <a:cubicBezTo>
                    <a:pt x="1050" y="247"/>
                    <a:pt x="1050" y="243"/>
                    <a:pt x="1050" y="240"/>
                  </a:cubicBezTo>
                  <a:cubicBezTo>
                    <a:pt x="1049" y="238"/>
                    <a:pt x="1048" y="238"/>
                    <a:pt x="1048" y="236"/>
                  </a:cubicBezTo>
                  <a:cubicBezTo>
                    <a:pt x="1047" y="230"/>
                    <a:pt x="1049" y="224"/>
                    <a:pt x="1048" y="219"/>
                  </a:cubicBezTo>
                  <a:cubicBezTo>
                    <a:pt x="1053" y="224"/>
                    <a:pt x="1049" y="217"/>
                    <a:pt x="1051" y="213"/>
                  </a:cubicBezTo>
                  <a:cubicBezTo>
                    <a:pt x="1051" y="213"/>
                    <a:pt x="1053" y="218"/>
                    <a:pt x="1054" y="215"/>
                  </a:cubicBezTo>
                  <a:cubicBezTo>
                    <a:pt x="1054" y="214"/>
                    <a:pt x="1054" y="213"/>
                    <a:pt x="1054" y="212"/>
                  </a:cubicBezTo>
                  <a:cubicBezTo>
                    <a:pt x="1055" y="210"/>
                    <a:pt x="1061" y="206"/>
                    <a:pt x="1063" y="205"/>
                  </a:cubicBezTo>
                  <a:cubicBezTo>
                    <a:pt x="1063" y="204"/>
                    <a:pt x="1065" y="204"/>
                    <a:pt x="1064" y="203"/>
                  </a:cubicBezTo>
                  <a:cubicBezTo>
                    <a:pt x="1062" y="201"/>
                    <a:pt x="1065" y="202"/>
                    <a:pt x="1067" y="202"/>
                  </a:cubicBezTo>
                  <a:cubicBezTo>
                    <a:pt x="1070" y="200"/>
                    <a:pt x="1071" y="198"/>
                    <a:pt x="1070" y="194"/>
                  </a:cubicBezTo>
                  <a:cubicBezTo>
                    <a:pt x="1071" y="194"/>
                    <a:pt x="1076" y="192"/>
                    <a:pt x="1075" y="191"/>
                  </a:cubicBezTo>
                  <a:cubicBezTo>
                    <a:pt x="1075" y="191"/>
                    <a:pt x="1073" y="191"/>
                    <a:pt x="1073" y="191"/>
                  </a:cubicBezTo>
                  <a:cubicBezTo>
                    <a:pt x="1073" y="191"/>
                    <a:pt x="1075" y="188"/>
                    <a:pt x="1075" y="188"/>
                  </a:cubicBezTo>
                  <a:cubicBezTo>
                    <a:pt x="1076" y="188"/>
                    <a:pt x="1078" y="192"/>
                    <a:pt x="1078" y="185"/>
                  </a:cubicBezTo>
                  <a:cubicBezTo>
                    <a:pt x="1080" y="185"/>
                    <a:pt x="1083" y="185"/>
                    <a:pt x="1085" y="184"/>
                  </a:cubicBezTo>
                  <a:cubicBezTo>
                    <a:pt x="1086" y="183"/>
                    <a:pt x="1086" y="181"/>
                    <a:pt x="1087" y="181"/>
                  </a:cubicBezTo>
                  <a:cubicBezTo>
                    <a:pt x="1087" y="180"/>
                    <a:pt x="1089" y="181"/>
                    <a:pt x="1090" y="181"/>
                  </a:cubicBezTo>
                  <a:cubicBezTo>
                    <a:pt x="1090" y="180"/>
                    <a:pt x="1092" y="179"/>
                    <a:pt x="1093" y="178"/>
                  </a:cubicBezTo>
                  <a:cubicBezTo>
                    <a:pt x="1093" y="177"/>
                    <a:pt x="1094" y="178"/>
                    <a:pt x="1094" y="176"/>
                  </a:cubicBezTo>
                  <a:cubicBezTo>
                    <a:pt x="1094" y="175"/>
                    <a:pt x="1096" y="170"/>
                    <a:pt x="1098" y="173"/>
                  </a:cubicBezTo>
                  <a:cubicBezTo>
                    <a:pt x="1098" y="171"/>
                    <a:pt x="1098" y="168"/>
                    <a:pt x="1098" y="166"/>
                  </a:cubicBezTo>
                  <a:cubicBezTo>
                    <a:pt x="1095" y="165"/>
                    <a:pt x="1093" y="166"/>
                    <a:pt x="1091" y="167"/>
                  </a:cubicBezTo>
                  <a:cubicBezTo>
                    <a:pt x="1090" y="169"/>
                    <a:pt x="1089" y="169"/>
                    <a:pt x="1088" y="170"/>
                  </a:cubicBezTo>
                  <a:cubicBezTo>
                    <a:pt x="1087" y="171"/>
                    <a:pt x="1087" y="170"/>
                    <a:pt x="1087" y="172"/>
                  </a:cubicBezTo>
                  <a:cubicBezTo>
                    <a:pt x="1086" y="175"/>
                    <a:pt x="1081" y="174"/>
                    <a:pt x="1081" y="178"/>
                  </a:cubicBezTo>
                  <a:cubicBezTo>
                    <a:pt x="1078" y="177"/>
                    <a:pt x="1076" y="178"/>
                    <a:pt x="1076" y="181"/>
                  </a:cubicBezTo>
                  <a:cubicBezTo>
                    <a:pt x="1074" y="181"/>
                    <a:pt x="1075" y="178"/>
                    <a:pt x="1075" y="178"/>
                  </a:cubicBezTo>
                  <a:cubicBezTo>
                    <a:pt x="1074" y="178"/>
                    <a:pt x="1072" y="178"/>
                    <a:pt x="1072" y="178"/>
                  </a:cubicBezTo>
                  <a:cubicBezTo>
                    <a:pt x="1071" y="177"/>
                    <a:pt x="1072" y="175"/>
                    <a:pt x="1072" y="173"/>
                  </a:cubicBezTo>
                  <a:cubicBezTo>
                    <a:pt x="1066" y="174"/>
                    <a:pt x="1061" y="172"/>
                    <a:pt x="1057" y="173"/>
                  </a:cubicBezTo>
                  <a:cubicBezTo>
                    <a:pt x="1055" y="174"/>
                    <a:pt x="1057" y="176"/>
                    <a:pt x="1055" y="176"/>
                  </a:cubicBezTo>
                  <a:cubicBezTo>
                    <a:pt x="1053" y="178"/>
                    <a:pt x="1051" y="177"/>
                    <a:pt x="1050" y="178"/>
                  </a:cubicBezTo>
                  <a:cubicBezTo>
                    <a:pt x="1047" y="179"/>
                    <a:pt x="1047" y="180"/>
                    <a:pt x="1045" y="182"/>
                  </a:cubicBezTo>
                  <a:cubicBezTo>
                    <a:pt x="1044" y="184"/>
                    <a:pt x="1043" y="185"/>
                    <a:pt x="1041" y="185"/>
                  </a:cubicBezTo>
                  <a:cubicBezTo>
                    <a:pt x="1039" y="189"/>
                    <a:pt x="1043" y="189"/>
                    <a:pt x="1042" y="193"/>
                  </a:cubicBezTo>
                  <a:cubicBezTo>
                    <a:pt x="1040" y="193"/>
                    <a:pt x="1039" y="195"/>
                    <a:pt x="1039" y="197"/>
                  </a:cubicBezTo>
                  <a:cubicBezTo>
                    <a:pt x="1033" y="196"/>
                    <a:pt x="1032" y="199"/>
                    <a:pt x="1026" y="199"/>
                  </a:cubicBezTo>
                  <a:cubicBezTo>
                    <a:pt x="1024" y="197"/>
                    <a:pt x="1025" y="196"/>
                    <a:pt x="1026" y="194"/>
                  </a:cubicBezTo>
                  <a:cubicBezTo>
                    <a:pt x="1023" y="195"/>
                    <a:pt x="1023" y="193"/>
                    <a:pt x="1023" y="191"/>
                  </a:cubicBezTo>
                  <a:cubicBezTo>
                    <a:pt x="1021" y="191"/>
                    <a:pt x="1017" y="192"/>
                    <a:pt x="1017" y="190"/>
                  </a:cubicBezTo>
                  <a:cubicBezTo>
                    <a:pt x="1010" y="194"/>
                    <a:pt x="1001" y="196"/>
                    <a:pt x="992" y="197"/>
                  </a:cubicBezTo>
                  <a:cubicBezTo>
                    <a:pt x="991" y="195"/>
                    <a:pt x="987" y="196"/>
                    <a:pt x="989" y="191"/>
                  </a:cubicBezTo>
                  <a:cubicBezTo>
                    <a:pt x="987" y="191"/>
                    <a:pt x="985" y="191"/>
                    <a:pt x="983" y="191"/>
                  </a:cubicBezTo>
                  <a:cubicBezTo>
                    <a:pt x="977" y="193"/>
                    <a:pt x="972" y="194"/>
                    <a:pt x="967" y="197"/>
                  </a:cubicBezTo>
                  <a:cubicBezTo>
                    <a:pt x="963" y="199"/>
                    <a:pt x="959" y="203"/>
                    <a:pt x="955" y="205"/>
                  </a:cubicBezTo>
                  <a:cubicBezTo>
                    <a:pt x="955" y="207"/>
                    <a:pt x="954" y="209"/>
                    <a:pt x="952" y="209"/>
                  </a:cubicBezTo>
                  <a:cubicBezTo>
                    <a:pt x="953" y="213"/>
                    <a:pt x="950" y="213"/>
                    <a:pt x="950" y="216"/>
                  </a:cubicBezTo>
                  <a:cubicBezTo>
                    <a:pt x="947" y="214"/>
                    <a:pt x="944" y="222"/>
                    <a:pt x="943" y="221"/>
                  </a:cubicBezTo>
                  <a:cubicBezTo>
                    <a:pt x="940" y="218"/>
                    <a:pt x="942" y="222"/>
                    <a:pt x="938" y="222"/>
                  </a:cubicBezTo>
                  <a:cubicBezTo>
                    <a:pt x="936" y="222"/>
                    <a:pt x="936" y="223"/>
                    <a:pt x="935" y="225"/>
                  </a:cubicBezTo>
                  <a:cubicBezTo>
                    <a:pt x="928" y="223"/>
                    <a:pt x="931" y="230"/>
                    <a:pt x="925" y="230"/>
                  </a:cubicBezTo>
                  <a:cubicBezTo>
                    <a:pt x="926" y="231"/>
                    <a:pt x="930" y="237"/>
                    <a:pt x="931" y="234"/>
                  </a:cubicBezTo>
                  <a:cubicBezTo>
                    <a:pt x="933" y="235"/>
                    <a:pt x="932" y="238"/>
                    <a:pt x="932" y="240"/>
                  </a:cubicBezTo>
                  <a:cubicBezTo>
                    <a:pt x="935" y="239"/>
                    <a:pt x="937" y="242"/>
                    <a:pt x="937" y="242"/>
                  </a:cubicBezTo>
                  <a:cubicBezTo>
                    <a:pt x="938" y="242"/>
                    <a:pt x="940" y="239"/>
                    <a:pt x="943" y="240"/>
                  </a:cubicBezTo>
                  <a:cubicBezTo>
                    <a:pt x="943" y="240"/>
                    <a:pt x="945" y="241"/>
                    <a:pt x="944" y="242"/>
                  </a:cubicBezTo>
                  <a:cubicBezTo>
                    <a:pt x="946" y="241"/>
                    <a:pt x="948" y="237"/>
                    <a:pt x="949" y="240"/>
                  </a:cubicBezTo>
                  <a:cubicBezTo>
                    <a:pt x="950" y="240"/>
                    <a:pt x="950" y="238"/>
                    <a:pt x="950" y="237"/>
                  </a:cubicBezTo>
                  <a:cubicBezTo>
                    <a:pt x="953" y="238"/>
                    <a:pt x="953" y="248"/>
                    <a:pt x="956" y="243"/>
                  </a:cubicBezTo>
                  <a:cubicBezTo>
                    <a:pt x="960" y="242"/>
                    <a:pt x="955" y="250"/>
                    <a:pt x="961" y="247"/>
                  </a:cubicBezTo>
                  <a:cubicBezTo>
                    <a:pt x="961" y="249"/>
                    <a:pt x="958" y="248"/>
                    <a:pt x="958" y="249"/>
                  </a:cubicBezTo>
                  <a:cubicBezTo>
                    <a:pt x="957" y="249"/>
                    <a:pt x="960" y="253"/>
                    <a:pt x="959" y="255"/>
                  </a:cubicBezTo>
                  <a:cubicBezTo>
                    <a:pt x="959" y="255"/>
                    <a:pt x="958" y="255"/>
                    <a:pt x="958" y="256"/>
                  </a:cubicBezTo>
                  <a:cubicBezTo>
                    <a:pt x="958" y="257"/>
                    <a:pt x="956" y="258"/>
                    <a:pt x="956" y="259"/>
                  </a:cubicBezTo>
                  <a:cubicBezTo>
                    <a:pt x="955" y="264"/>
                    <a:pt x="958" y="273"/>
                    <a:pt x="953" y="268"/>
                  </a:cubicBezTo>
                  <a:cubicBezTo>
                    <a:pt x="955" y="281"/>
                    <a:pt x="948" y="287"/>
                    <a:pt x="946" y="296"/>
                  </a:cubicBezTo>
                  <a:cubicBezTo>
                    <a:pt x="944" y="298"/>
                    <a:pt x="943" y="297"/>
                    <a:pt x="941" y="296"/>
                  </a:cubicBezTo>
                  <a:cubicBezTo>
                    <a:pt x="941" y="298"/>
                    <a:pt x="942" y="300"/>
                    <a:pt x="941" y="301"/>
                  </a:cubicBezTo>
                  <a:cubicBezTo>
                    <a:pt x="941" y="302"/>
                    <a:pt x="938" y="301"/>
                    <a:pt x="937" y="302"/>
                  </a:cubicBezTo>
                  <a:cubicBezTo>
                    <a:pt x="936" y="303"/>
                    <a:pt x="937" y="305"/>
                    <a:pt x="937" y="305"/>
                  </a:cubicBezTo>
                  <a:cubicBezTo>
                    <a:pt x="936" y="306"/>
                    <a:pt x="934" y="305"/>
                    <a:pt x="934" y="305"/>
                  </a:cubicBezTo>
                  <a:cubicBezTo>
                    <a:pt x="933" y="306"/>
                    <a:pt x="935" y="307"/>
                    <a:pt x="935" y="307"/>
                  </a:cubicBezTo>
                  <a:cubicBezTo>
                    <a:pt x="934" y="308"/>
                    <a:pt x="932" y="308"/>
                    <a:pt x="931" y="310"/>
                  </a:cubicBezTo>
                  <a:cubicBezTo>
                    <a:pt x="930" y="311"/>
                    <a:pt x="930" y="313"/>
                    <a:pt x="929" y="314"/>
                  </a:cubicBezTo>
                  <a:cubicBezTo>
                    <a:pt x="928" y="315"/>
                    <a:pt x="926" y="315"/>
                    <a:pt x="925" y="316"/>
                  </a:cubicBezTo>
                  <a:cubicBezTo>
                    <a:pt x="924" y="317"/>
                    <a:pt x="925" y="319"/>
                    <a:pt x="924" y="320"/>
                  </a:cubicBezTo>
                  <a:cubicBezTo>
                    <a:pt x="923" y="321"/>
                    <a:pt x="921" y="320"/>
                    <a:pt x="921" y="320"/>
                  </a:cubicBezTo>
                  <a:cubicBezTo>
                    <a:pt x="920" y="320"/>
                    <a:pt x="920" y="324"/>
                    <a:pt x="919" y="323"/>
                  </a:cubicBezTo>
                  <a:cubicBezTo>
                    <a:pt x="918" y="322"/>
                    <a:pt x="917" y="321"/>
                    <a:pt x="916" y="326"/>
                  </a:cubicBezTo>
                  <a:cubicBezTo>
                    <a:pt x="909" y="327"/>
                    <a:pt x="909" y="326"/>
                    <a:pt x="901" y="326"/>
                  </a:cubicBezTo>
                  <a:cubicBezTo>
                    <a:pt x="901" y="327"/>
                    <a:pt x="895" y="330"/>
                    <a:pt x="898" y="330"/>
                  </a:cubicBezTo>
                  <a:cubicBezTo>
                    <a:pt x="900" y="334"/>
                    <a:pt x="888" y="331"/>
                    <a:pt x="894" y="333"/>
                  </a:cubicBezTo>
                  <a:cubicBezTo>
                    <a:pt x="894" y="335"/>
                    <a:pt x="891" y="335"/>
                    <a:pt x="891" y="333"/>
                  </a:cubicBezTo>
                  <a:cubicBezTo>
                    <a:pt x="887" y="337"/>
                    <a:pt x="889" y="340"/>
                    <a:pt x="889" y="345"/>
                  </a:cubicBezTo>
                  <a:cubicBezTo>
                    <a:pt x="885" y="346"/>
                    <a:pt x="887" y="346"/>
                    <a:pt x="882" y="345"/>
                  </a:cubicBezTo>
                  <a:cubicBezTo>
                    <a:pt x="884" y="347"/>
                    <a:pt x="883" y="348"/>
                    <a:pt x="881" y="348"/>
                  </a:cubicBezTo>
                  <a:cubicBezTo>
                    <a:pt x="880" y="351"/>
                    <a:pt x="882" y="364"/>
                    <a:pt x="884" y="360"/>
                  </a:cubicBezTo>
                  <a:cubicBezTo>
                    <a:pt x="887" y="360"/>
                    <a:pt x="884" y="372"/>
                    <a:pt x="888" y="372"/>
                  </a:cubicBezTo>
                  <a:cubicBezTo>
                    <a:pt x="892" y="372"/>
                    <a:pt x="887" y="376"/>
                    <a:pt x="891" y="378"/>
                  </a:cubicBezTo>
                  <a:cubicBezTo>
                    <a:pt x="890" y="378"/>
                    <a:pt x="890" y="381"/>
                    <a:pt x="889" y="381"/>
                  </a:cubicBezTo>
                  <a:cubicBezTo>
                    <a:pt x="888" y="381"/>
                    <a:pt x="886" y="379"/>
                    <a:pt x="887" y="379"/>
                  </a:cubicBezTo>
                  <a:cubicBezTo>
                    <a:pt x="885" y="380"/>
                    <a:pt x="886" y="382"/>
                    <a:pt x="885" y="382"/>
                  </a:cubicBezTo>
                  <a:cubicBezTo>
                    <a:pt x="884" y="383"/>
                    <a:pt x="882" y="382"/>
                    <a:pt x="881" y="382"/>
                  </a:cubicBezTo>
                  <a:cubicBezTo>
                    <a:pt x="877" y="383"/>
                    <a:pt x="873" y="386"/>
                    <a:pt x="870" y="384"/>
                  </a:cubicBezTo>
                  <a:cubicBezTo>
                    <a:pt x="869" y="381"/>
                    <a:pt x="871" y="380"/>
                    <a:pt x="872" y="378"/>
                  </a:cubicBezTo>
                  <a:cubicBezTo>
                    <a:pt x="872" y="375"/>
                    <a:pt x="870" y="370"/>
                    <a:pt x="873" y="369"/>
                  </a:cubicBezTo>
                  <a:cubicBezTo>
                    <a:pt x="873" y="367"/>
                    <a:pt x="869" y="368"/>
                    <a:pt x="870" y="363"/>
                  </a:cubicBezTo>
                  <a:cubicBezTo>
                    <a:pt x="867" y="361"/>
                    <a:pt x="864" y="364"/>
                    <a:pt x="861" y="360"/>
                  </a:cubicBezTo>
                  <a:cubicBezTo>
                    <a:pt x="860" y="356"/>
                    <a:pt x="866" y="358"/>
                    <a:pt x="864" y="353"/>
                  </a:cubicBezTo>
                  <a:cubicBezTo>
                    <a:pt x="864" y="351"/>
                    <a:pt x="863" y="352"/>
                    <a:pt x="863" y="353"/>
                  </a:cubicBezTo>
                  <a:cubicBezTo>
                    <a:pt x="861" y="353"/>
                    <a:pt x="861" y="351"/>
                    <a:pt x="860" y="350"/>
                  </a:cubicBezTo>
                  <a:cubicBezTo>
                    <a:pt x="859" y="349"/>
                    <a:pt x="857" y="348"/>
                    <a:pt x="857" y="347"/>
                  </a:cubicBezTo>
                  <a:cubicBezTo>
                    <a:pt x="856" y="348"/>
                    <a:pt x="854" y="348"/>
                    <a:pt x="852" y="348"/>
                  </a:cubicBezTo>
                  <a:cubicBezTo>
                    <a:pt x="851" y="349"/>
                    <a:pt x="852" y="350"/>
                    <a:pt x="852" y="350"/>
                  </a:cubicBezTo>
                  <a:cubicBezTo>
                    <a:pt x="852" y="354"/>
                    <a:pt x="848" y="346"/>
                    <a:pt x="849" y="353"/>
                  </a:cubicBezTo>
                  <a:cubicBezTo>
                    <a:pt x="845" y="350"/>
                    <a:pt x="846" y="356"/>
                    <a:pt x="841" y="353"/>
                  </a:cubicBezTo>
                  <a:cubicBezTo>
                    <a:pt x="845" y="349"/>
                    <a:pt x="841" y="347"/>
                    <a:pt x="845" y="344"/>
                  </a:cubicBezTo>
                  <a:cubicBezTo>
                    <a:pt x="847" y="342"/>
                    <a:pt x="838" y="343"/>
                    <a:pt x="838" y="345"/>
                  </a:cubicBezTo>
                  <a:cubicBezTo>
                    <a:pt x="837" y="349"/>
                    <a:pt x="836" y="344"/>
                    <a:pt x="836" y="344"/>
                  </a:cubicBezTo>
                  <a:cubicBezTo>
                    <a:pt x="833" y="344"/>
                    <a:pt x="834" y="348"/>
                    <a:pt x="832" y="348"/>
                  </a:cubicBezTo>
                  <a:cubicBezTo>
                    <a:pt x="831" y="348"/>
                    <a:pt x="828" y="351"/>
                    <a:pt x="827" y="351"/>
                  </a:cubicBezTo>
                  <a:cubicBezTo>
                    <a:pt x="826" y="352"/>
                    <a:pt x="826" y="352"/>
                    <a:pt x="826" y="354"/>
                  </a:cubicBezTo>
                  <a:cubicBezTo>
                    <a:pt x="820" y="353"/>
                    <a:pt x="821" y="353"/>
                    <a:pt x="815" y="354"/>
                  </a:cubicBezTo>
                  <a:cubicBezTo>
                    <a:pt x="817" y="354"/>
                    <a:pt x="816" y="358"/>
                    <a:pt x="817" y="359"/>
                  </a:cubicBezTo>
                  <a:cubicBezTo>
                    <a:pt x="818" y="359"/>
                    <a:pt x="820" y="358"/>
                    <a:pt x="821" y="359"/>
                  </a:cubicBezTo>
                  <a:cubicBezTo>
                    <a:pt x="822" y="359"/>
                    <a:pt x="821" y="361"/>
                    <a:pt x="821" y="362"/>
                  </a:cubicBezTo>
                  <a:cubicBezTo>
                    <a:pt x="822" y="362"/>
                    <a:pt x="825" y="361"/>
                    <a:pt x="826" y="362"/>
                  </a:cubicBezTo>
                  <a:cubicBezTo>
                    <a:pt x="826" y="362"/>
                    <a:pt x="825" y="364"/>
                    <a:pt x="826" y="365"/>
                  </a:cubicBezTo>
                  <a:cubicBezTo>
                    <a:pt x="827" y="366"/>
                    <a:pt x="829" y="365"/>
                    <a:pt x="830" y="366"/>
                  </a:cubicBezTo>
                  <a:cubicBezTo>
                    <a:pt x="832" y="366"/>
                    <a:pt x="831" y="363"/>
                    <a:pt x="833" y="363"/>
                  </a:cubicBezTo>
                  <a:cubicBezTo>
                    <a:pt x="839" y="362"/>
                    <a:pt x="843" y="364"/>
                    <a:pt x="844" y="369"/>
                  </a:cubicBezTo>
                  <a:cubicBezTo>
                    <a:pt x="842" y="371"/>
                    <a:pt x="838" y="371"/>
                    <a:pt x="836" y="369"/>
                  </a:cubicBezTo>
                  <a:cubicBezTo>
                    <a:pt x="835" y="371"/>
                    <a:pt x="834" y="373"/>
                    <a:pt x="835" y="376"/>
                  </a:cubicBezTo>
                  <a:cubicBezTo>
                    <a:pt x="832" y="376"/>
                    <a:pt x="832" y="378"/>
                    <a:pt x="833" y="378"/>
                  </a:cubicBezTo>
                  <a:cubicBezTo>
                    <a:pt x="833" y="380"/>
                    <a:pt x="829" y="379"/>
                    <a:pt x="827" y="379"/>
                  </a:cubicBezTo>
                  <a:cubicBezTo>
                    <a:pt x="829" y="385"/>
                    <a:pt x="835" y="387"/>
                    <a:pt x="835" y="394"/>
                  </a:cubicBezTo>
                  <a:cubicBezTo>
                    <a:pt x="838" y="390"/>
                    <a:pt x="836" y="393"/>
                    <a:pt x="839" y="396"/>
                  </a:cubicBezTo>
                  <a:cubicBezTo>
                    <a:pt x="839" y="401"/>
                    <a:pt x="840" y="409"/>
                    <a:pt x="838" y="412"/>
                  </a:cubicBezTo>
                  <a:cubicBezTo>
                    <a:pt x="840" y="415"/>
                    <a:pt x="841" y="420"/>
                    <a:pt x="841" y="427"/>
                  </a:cubicBezTo>
                  <a:cubicBezTo>
                    <a:pt x="836" y="424"/>
                    <a:pt x="839" y="434"/>
                    <a:pt x="836" y="431"/>
                  </a:cubicBezTo>
                  <a:cubicBezTo>
                    <a:pt x="834" y="429"/>
                    <a:pt x="836" y="431"/>
                    <a:pt x="835" y="433"/>
                  </a:cubicBezTo>
                  <a:cubicBezTo>
                    <a:pt x="834" y="434"/>
                    <a:pt x="830" y="434"/>
                    <a:pt x="832" y="439"/>
                  </a:cubicBezTo>
                  <a:cubicBezTo>
                    <a:pt x="827" y="437"/>
                    <a:pt x="831" y="443"/>
                    <a:pt x="826" y="442"/>
                  </a:cubicBezTo>
                  <a:cubicBezTo>
                    <a:pt x="830" y="445"/>
                    <a:pt x="820" y="447"/>
                    <a:pt x="821" y="449"/>
                  </a:cubicBezTo>
                  <a:cubicBezTo>
                    <a:pt x="824" y="452"/>
                    <a:pt x="821" y="449"/>
                    <a:pt x="818" y="452"/>
                  </a:cubicBezTo>
                  <a:cubicBezTo>
                    <a:pt x="817" y="453"/>
                    <a:pt x="818" y="455"/>
                    <a:pt x="817" y="456"/>
                  </a:cubicBezTo>
                  <a:cubicBezTo>
                    <a:pt x="816" y="457"/>
                    <a:pt x="814" y="456"/>
                    <a:pt x="814" y="456"/>
                  </a:cubicBezTo>
                  <a:cubicBezTo>
                    <a:pt x="813" y="457"/>
                    <a:pt x="814" y="459"/>
                    <a:pt x="814" y="459"/>
                  </a:cubicBezTo>
                  <a:cubicBezTo>
                    <a:pt x="812" y="461"/>
                    <a:pt x="808" y="458"/>
                    <a:pt x="809" y="462"/>
                  </a:cubicBezTo>
                  <a:cubicBezTo>
                    <a:pt x="800" y="463"/>
                    <a:pt x="801" y="464"/>
                    <a:pt x="792" y="462"/>
                  </a:cubicBezTo>
                  <a:cubicBezTo>
                    <a:pt x="790" y="463"/>
                    <a:pt x="790" y="465"/>
                    <a:pt x="790" y="467"/>
                  </a:cubicBezTo>
                  <a:cubicBezTo>
                    <a:pt x="786" y="464"/>
                    <a:pt x="782" y="471"/>
                    <a:pt x="781" y="470"/>
                  </a:cubicBezTo>
                  <a:cubicBezTo>
                    <a:pt x="779" y="467"/>
                    <a:pt x="781" y="471"/>
                    <a:pt x="775" y="471"/>
                  </a:cubicBezTo>
                  <a:cubicBezTo>
                    <a:pt x="773" y="472"/>
                    <a:pt x="777" y="474"/>
                    <a:pt x="774" y="474"/>
                  </a:cubicBezTo>
                  <a:cubicBezTo>
                    <a:pt x="771" y="478"/>
                    <a:pt x="769" y="472"/>
                    <a:pt x="765" y="471"/>
                  </a:cubicBezTo>
                  <a:cubicBezTo>
                    <a:pt x="760" y="470"/>
                    <a:pt x="760" y="473"/>
                    <a:pt x="756" y="473"/>
                  </a:cubicBezTo>
                  <a:cubicBezTo>
                    <a:pt x="754" y="474"/>
                    <a:pt x="753" y="476"/>
                    <a:pt x="753" y="479"/>
                  </a:cubicBezTo>
                  <a:cubicBezTo>
                    <a:pt x="748" y="477"/>
                    <a:pt x="749" y="481"/>
                    <a:pt x="746" y="482"/>
                  </a:cubicBezTo>
                  <a:cubicBezTo>
                    <a:pt x="744" y="486"/>
                    <a:pt x="748" y="484"/>
                    <a:pt x="749" y="488"/>
                  </a:cubicBezTo>
                  <a:cubicBezTo>
                    <a:pt x="749" y="489"/>
                    <a:pt x="749" y="490"/>
                    <a:pt x="750" y="491"/>
                  </a:cubicBezTo>
                  <a:cubicBezTo>
                    <a:pt x="752" y="491"/>
                    <a:pt x="751" y="493"/>
                    <a:pt x="752" y="494"/>
                  </a:cubicBezTo>
                  <a:cubicBezTo>
                    <a:pt x="753" y="495"/>
                    <a:pt x="755" y="494"/>
                    <a:pt x="756" y="495"/>
                  </a:cubicBezTo>
                  <a:cubicBezTo>
                    <a:pt x="757" y="495"/>
                    <a:pt x="756" y="498"/>
                    <a:pt x="756" y="498"/>
                  </a:cubicBezTo>
                  <a:cubicBezTo>
                    <a:pt x="757" y="498"/>
                    <a:pt x="759" y="497"/>
                    <a:pt x="759" y="498"/>
                  </a:cubicBezTo>
                  <a:cubicBezTo>
                    <a:pt x="760" y="499"/>
                    <a:pt x="760" y="503"/>
                    <a:pt x="762" y="505"/>
                  </a:cubicBezTo>
                  <a:cubicBezTo>
                    <a:pt x="763" y="507"/>
                    <a:pt x="766" y="510"/>
                    <a:pt x="766" y="510"/>
                  </a:cubicBezTo>
                  <a:cubicBezTo>
                    <a:pt x="767" y="511"/>
                    <a:pt x="766" y="514"/>
                    <a:pt x="766" y="516"/>
                  </a:cubicBezTo>
                  <a:cubicBezTo>
                    <a:pt x="767" y="518"/>
                    <a:pt x="768" y="519"/>
                    <a:pt x="768" y="522"/>
                  </a:cubicBezTo>
                  <a:cubicBezTo>
                    <a:pt x="768" y="524"/>
                    <a:pt x="767" y="524"/>
                    <a:pt x="766" y="526"/>
                  </a:cubicBezTo>
                  <a:cubicBezTo>
                    <a:pt x="766" y="529"/>
                    <a:pt x="767" y="532"/>
                    <a:pt x="763" y="529"/>
                  </a:cubicBezTo>
                  <a:cubicBezTo>
                    <a:pt x="766" y="535"/>
                    <a:pt x="759" y="532"/>
                    <a:pt x="761" y="536"/>
                  </a:cubicBezTo>
                  <a:cubicBezTo>
                    <a:pt x="755" y="534"/>
                    <a:pt x="756" y="540"/>
                    <a:pt x="752" y="539"/>
                  </a:cubicBezTo>
                  <a:cubicBezTo>
                    <a:pt x="750" y="539"/>
                    <a:pt x="751" y="542"/>
                    <a:pt x="750" y="542"/>
                  </a:cubicBezTo>
                  <a:cubicBezTo>
                    <a:pt x="750" y="543"/>
                    <a:pt x="746" y="543"/>
                    <a:pt x="747" y="544"/>
                  </a:cubicBezTo>
                  <a:cubicBezTo>
                    <a:pt x="748" y="545"/>
                    <a:pt x="748" y="544"/>
                    <a:pt x="747" y="545"/>
                  </a:cubicBezTo>
                  <a:cubicBezTo>
                    <a:pt x="746" y="547"/>
                    <a:pt x="745" y="549"/>
                    <a:pt x="743" y="548"/>
                  </a:cubicBezTo>
                  <a:cubicBezTo>
                    <a:pt x="744" y="541"/>
                    <a:pt x="740" y="547"/>
                    <a:pt x="740" y="544"/>
                  </a:cubicBezTo>
                  <a:cubicBezTo>
                    <a:pt x="740" y="542"/>
                    <a:pt x="739" y="540"/>
                    <a:pt x="737" y="538"/>
                  </a:cubicBezTo>
                  <a:cubicBezTo>
                    <a:pt x="736" y="537"/>
                    <a:pt x="734" y="538"/>
                    <a:pt x="734" y="538"/>
                  </a:cubicBezTo>
                  <a:cubicBezTo>
                    <a:pt x="733" y="537"/>
                    <a:pt x="734" y="535"/>
                    <a:pt x="734" y="535"/>
                  </a:cubicBezTo>
                  <a:cubicBezTo>
                    <a:pt x="733" y="534"/>
                    <a:pt x="729" y="535"/>
                    <a:pt x="728" y="533"/>
                  </a:cubicBezTo>
                  <a:cubicBezTo>
                    <a:pt x="728" y="533"/>
                    <a:pt x="728" y="531"/>
                    <a:pt x="728" y="531"/>
                  </a:cubicBezTo>
                  <a:cubicBezTo>
                    <a:pt x="727" y="530"/>
                    <a:pt x="725" y="531"/>
                    <a:pt x="723" y="531"/>
                  </a:cubicBezTo>
                  <a:cubicBezTo>
                    <a:pt x="722" y="531"/>
                    <a:pt x="723" y="527"/>
                    <a:pt x="722" y="526"/>
                  </a:cubicBezTo>
                  <a:cubicBezTo>
                    <a:pt x="721" y="526"/>
                    <a:pt x="720" y="527"/>
                    <a:pt x="721" y="528"/>
                  </a:cubicBezTo>
                  <a:cubicBezTo>
                    <a:pt x="718" y="525"/>
                    <a:pt x="719" y="525"/>
                    <a:pt x="716" y="522"/>
                  </a:cubicBezTo>
                  <a:cubicBezTo>
                    <a:pt x="712" y="520"/>
                    <a:pt x="713" y="527"/>
                    <a:pt x="712" y="529"/>
                  </a:cubicBezTo>
                  <a:cubicBezTo>
                    <a:pt x="711" y="530"/>
                    <a:pt x="709" y="530"/>
                    <a:pt x="709" y="531"/>
                  </a:cubicBezTo>
                  <a:cubicBezTo>
                    <a:pt x="708" y="533"/>
                    <a:pt x="710" y="537"/>
                    <a:pt x="707" y="539"/>
                  </a:cubicBezTo>
                  <a:cubicBezTo>
                    <a:pt x="708" y="541"/>
                    <a:pt x="709" y="542"/>
                    <a:pt x="709" y="544"/>
                  </a:cubicBezTo>
                  <a:cubicBezTo>
                    <a:pt x="709" y="546"/>
                    <a:pt x="711" y="548"/>
                    <a:pt x="712" y="545"/>
                  </a:cubicBezTo>
                  <a:cubicBezTo>
                    <a:pt x="715" y="549"/>
                    <a:pt x="713" y="551"/>
                    <a:pt x="713" y="556"/>
                  </a:cubicBezTo>
                  <a:cubicBezTo>
                    <a:pt x="713" y="557"/>
                    <a:pt x="715" y="557"/>
                    <a:pt x="715" y="559"/>
                  </a:cubicBezTo>
                  <a:cubicBezTo>
                    <a:pt x="716" y="559"/>
                    <a:pt x="717" y="561"/>
                    <a:pt x="718" y="562"/>
                  </a:cubicBezTo>
                  <a:cubicBezTo>
                    <a:pt x="720" y="563"/>
                    <a:pt x="722" y="564"/>
                    <a:pt x="725" y="566"/>
                  </a:cubicBezTo>
                  <a:cubicBezTo>
                    <a:pt x="726" y="567"/>
                    <a:pt x="725" y="568"/>
                    <a:pt x="726" y="568"/>
                  </a:cubicBezTo>
                  <a:cubicBezTo>
                    <a:pt x="728" y="568"/>
                    <a:pt x="728" y="569"/>
                    <a:pt x="728" y="571"/>
                  </a:cubicBezTo>
                  <a:cubicBezTo>
                    <a:pt x="728" y="572"/>
                    <a:pt x="730" y="571"/>
                    <a:pt x="731" y="572"/>
                  </a:cubicBezTo>
                  <a:cubicBezTo>
                    <a:pt x="732" y="573"/>
                    <a:pt x="730" y="576"/>
                    <a:pt x="731" y="578"/>
                  </a:cubicBezTo>
                  <a:cubicBezTo>
                    <a:pt x="731" y="579"/>
                    <a:pt x="734" y="581"/>
                    <a:pt x="734" y="581"/>
                  </a:cubicBezTo>
                  <a:cubicBezTo>
                    <a:pt x="734" y="582"/>
                    <a:pt x="730" y="586"/>
                    <a:pt x="735" y="587"/>
                  </a:cubicBezTo>
                  <a:cubicBezTo>
                    <a:pt x="735" y="590"/>
                    <a:pt x="732" y="589"/>
                    <a:pt x="729" y="588"/>
                  </a:cubicBezTo>
                  <a:cubicBezTo>
                    <a:pt x="727" y="588"/>
                    <a:pt x="723" y="588"/>
                    <a:pt x="722" y="587"/>
                  </a:cubicBezTo>
                  <a:cubicBezTo>
                    <a:pt x="723" y="587"/>
                    <a:pt x="724" y="580"/>
                    <a:pt x="721" y="585"/>
                  </a:cubicBezTo>
                  <a:cubicBezTo>
                    <a:pt x="718" y="584"/>
                    <a:pt x="719" y="580"/>
                    <a:pt x="718" y="578"/>
                  </a:cubicBezTo>
                  <a:cubicBezTo>
                    <a:pt x="717" y="576"/>
                    <a:pt x="715" y="576"/>
                    <a:pt x="713" y="574"/>
                  </a:cubicBezTo>
                  <a:cubicBezTo>
                    <a:pt x="713" y="571"/>
                    <a:pt x="713" y="569"/>
                    <a:pt x="715" y="569"/>
                  </a:cubicBezTo>
                  <a:cubicBezTo>
                    <a:pt x="712" y="566"/>
                    <a:pt x="711" y="562"/>
                    <a:pt x="707" y="560"/>
                  </a:cubicBezTo>
                  <a:cubicBezTo>
                    <a:pt x="707" y="558"/>
                    <a:pt x="705" y="556"/>
                    <a:pt x="707" y="556"/>
                  </a:cubicBezTo>
                  <a:cubicBezTo>
                    <a:pt x="706" y="554"/>
                    <a:pt x="704" y="553"/>
                    <a:pt x="703" y="553"/>
                  </a:cubicBezTo>
                  <a:cubicBezTo>
                    <a:pt x="703" y="551"/>
                    <a:pt x="703" y="549"/>
                    <a:pt x="701" y="548"/>
                  </a:cubicBezTo>
                  <a:cubicBezTo>
                    <a:pt x="701" y="545"/>
                    <a:pt x="702" y="544"/>
                    <a:pt x="703" y="542"/>
                  </a:cubicBezTo>
                  <a:cubicBezTo>
                    <a:pt x="703" y="540"/>
                    <a:pt x="702" y="539"/>
                    <a:pt x="700" y="538"/>
                  </a:cubicBezTo>
                  <a:cubicBezTo>
                    <a:pt x="701" y="537"/>
                    <a:pt x="702" y="535"/>
                    <a:pt x="700" y="535"/>
                  </a:cubicBezTo>
                  <a:cubicBezTo>
                    <a:pt x="700" y="533"/>
                    <a:pt x="703" y="534"/>
                    <a:pt x="706" y="533"/>
                  </a:cubicBezTo>
                  <a:cubicBezTo>
                    <a:pt x="705" y="532"/>
                    <a:pt x="704" y="532"/>
                    <a:pt x="704" y="531"/>
                  </a:cubicBezTo>
                  <a:cubicBezTo>
                    <a:pt x="704" y="529"/>
                    <a:pt x="706" y="529"/>
                    <a:pt x="706" y="528"/>
                  </a:cubicBezTo>
                  <a:cubicBezTo>
                    <a:pt x="705" y="526"/>
                    <a:pt x="703" y="523"/>
                    <a:pt x="703" y="520"/>
                  </a:cubicBezTo>
                  <a:cubicBezTo>
                    <a:pt x="702" y="517"/>
                    <a:pt x="703" y="513"/>
                    <a:pt x="703" y="511"/>
                  </a:cubicBezTo>
                  <a:cubicBezTo>
                    <a:pt x="702" y="509"/>
                    <a:pt x="701" y="510"/>
                    <a:pt x="700" y="508"/>
                  </a:cubicBezTo>
                  <a:cubicBezTo>
                    <a:pt x="699" y="507"/>
                    <a:pt x="699" y="505"/>
                    <a:pt x="698" y="504"/>
                  </a:cubicBezTo>
                  <a:cubicBezTo>
                    <a:pt x="697" y="501"/>
                    <a:pt x="696" y="499"/>
                    <a:pt x="694" y="498"/>
                  </a:cubicBezTo>
                  <a:cubicBezTo>
                    <a:pt x="689" y="497"/>
                    <a:pt x="692" y="503"/>
                    <a:pt x="688" y="499"/>
                  </a:cubicBezTo>
                  <a:cubicBezTo>
                    <a:pt x="686" y="499"/>
                    <a:pt x="687" y="503"/>
                    <a:pt x="686" y="504"/>
                  </a:cubicBezTo>
                  <a:cubicBezTo>
                    <a:pt x="686" y="504"/>
                    <a:pt x="684" y="503"/>
                    <a:pt x="683" y="504"/>
                  </a:cubicBezTo>
                  <a:cubicBezTo>
                    <a:pt x="683" y="505"/>
                    <a:pt x="684" y="507"/>
                    <a:pt x="682" y="507"/>
                  </a:cubicBezTo>
                  <a:cubicBezTo>
                    <a:pt x="678" y="507"/>
                    <a:pt x="678" y="506"/>
                    <a:pt x="678" y="502"/>
                  </a:cubicBezTo>
                  <a:cubicBezTo>
                    <a:pt x="677" y="501"/>
                    <a:pt x="676" y="501"/>
                    <a:pt x="676" y="501"/>
                  </a:cubicBezTo>
                  <a:cubicBezTo>
                    <a:pt x="675" y="499"/>
                    <a:pt x="677" y="499"/>
                    <a:pt x="678" y="498"/>
                  </a:cubicBezTo>
                  <a:cubicBezTo>
                    <a:pt x="678" y="497"/>
                    <a:pt x="674" y="490"/>
                    <a:pt x="678" y="488"/>
                  </a:cubicBezTo>
                  <a:cubicBezTo>
                    <a:pt x="676" y="486"/>
                    <a:pt x="673" y="485"/>
                    <a:pt x="675" y="479"/>
                  </a:cubicBezTo>
                  <a:cubicBezTo>
                    <a:pt x="673" y="479"/>
                    <a:pt x="673" y="480"/>
                    <a:pt x="673" y="482"/>
                  </a:cubicBezTo>
                  <a:cubicBezTo>
                    <a:pt x="671" y="481"/>
                    <a:pt x="672" y="475"/>
                    <a:pt x="670" y="473"/>
                  </a:cubicBezTo>
                  <a:cubicBezTo>
                    <a:pt x="669" y="472"/>
                    <a:pt x="668" y="471"/>
                    <a:pt x="667" y="470"/>
                  </a:cubicBezTo>
                  <a:cubicBezTo>
                    <a:pt x="667" y="469"/>
                    <a:pt x="666" y="467"/>
                    <a:pt x="666" y="467"/>
                  </a:cubicBezTo>
                  <a:cubicBezTo>
                    <a:pt x="664" y="466"/>
                    <a:pt x="660" y="466"/>
                    <a:pt x="661" y="462"/>
                  </a:cubicBezTo>
                  <a:cubicBezTo>
                    <a:pt x="656" y="462"/>
                    <a:pt x="655" y="465"/>
                    <a:pt x="652" y="467"/>
                  </a:cubicBezTo>
                  <a:cubicBezTo>
                    <a:pt x="650" y="467"/>
                    <a:pt x="648" y="467"/>
                    <a:pt x="648" y="468"/>
                  </a:cubicBezTo>
                  <a:cubicBezTo>
                    <a:pt x="644" y="468"/>
                    <a:pt x="641" y="468"/>
                    <a:pt x="638" y="468"/>
                  </a:cubicBezTo>
                  <a:cubicBezTo>
                    <a:pt x="637" y="469"/>
                    <a:pt x="635" y="470"/>
                    <a:pt x="635" y="471"/>
                  </a:cubicBezTo>
                  <a:cubicBezTo>
                    <a:pt x="634" y="472"/>
                    <a:pt x="633" y="471"/>
                    <a:pt x="633" y="473"/>
                  </a:cubicBezTo>
                  <a:cubicBezTo>
                    <a:pt x="633" y="474"/>
                    <a:pt x="630" y="475"/>
                    <a:pt x="629" y="476"/>
                  </a:cubicBezTo>
                  <a:cubicBezTo>
                    <a:pt x="626" y="479"/>
                    <a:pt x="622" y="484"/>
                    <a:pt x="617" y="486"/>
                  </a:cubicBezTo>
                  <a:cubicBezTo>
                    <a:pt x="613" y="489"/>
                    <a:pt x="612" y="494"/>
                    <a:pt x="606" y="495"/>
                  </a:cubicBezTo>
                  <a:cubicBezTo>
                    <a:pt x="609" y="498"/>
                    <a:pt x="608" y="498"/>
                    <a:pt x="603" y="498"/>
                  </a:cubicBezTo>
                  <a:cubicBezTo>
                    <a:pt x="603" y="500"/>
                    <a:pt x="604" y="501"/>
                    <a:pt x="605" y="501"/>
                  </a:cubicBezTo>
                  <a:cubicBezTo>
                    <a:pt x="605" y="503"/>
                    <a:pt x="602" y="502"/>
                    <a:pt x="602" y="501"/>
                  </a:cubicBezTo>
                  <a:cubicBezTo>
                    <a:pt x="600" y="502"/>
                    <a:pt x="601" y="506"/>
                    <a:pt x="596" y="504"/>
                  </a:cubicBezTo>
                  <a:cubicBezTo>
                    <a:pt x="595" y="505"/>
                    <a:pt x="594" y="507"/>
                    <a:pt x="592" y="507"/>
                  </a:cubicBezTo>
                  <a:cubicBezTo>
                    <a:pt x="591" y="509"/>
                    <a:pt x="593" y="509"/>
                    <a:pt x="593" y="511"/>
                  </a:cubicBezTo>
                  <a:cubicBezTo>
                    <a:pt x="593" y="514"/>
                    <a:pt x="591" y="518"/>
                    <a:pt x="590" y="523"/>
                  </a:cubicBezTo>
                  <a:cubicBezTo>
                    <a:pt x="589" y="530"/>
                    <a:pt x="590" y="537"/>
                    <a:pt x="589" y="539"/>
                  </a:cubicBezTo>
                  <a:cubicBezTo>
                    <a:pt x="588" y="540"/>
                    <a:pt x="586" y="539"/>
                    <a:pt x="586" y="539"/>
                  </a:cubicBezTo>
                  <a:cubicBezTo>
                    <a:pt x="584" y="541"/>
                    <a:pt x="585" y="544"/>
                    <a:pt x="584" y="545"/>
                  </a:cubicBezTo>
                  <a:cubicBezTo>
                    <a:pt x="583" y="547"/>
                    <a:pt x="580" y="546"/>
                    <a:pt x="578" y="547"/>
                  </a:cubicBezTo>
                  <a:cubicBezTo>
                    <a:pt x="577" y="548"/>
                    <a:pt x="577" y="551"/>
                    <a:pt x="574" y="550"/>
                  </a:cubicBezTo>
                  <a:cubicBezTo>
                    <a:pt x="570" y="546"/>
                    <a:pt x="568" y="541"/>
                    <a:pt x="566" y="535"/>
                  </a:cubicBezTo>
                  <a:cubicBezTo>
                    <a:pt x="565" y="534"/>
                    <a:pt x="564" y="533"/>
                    <a:pt x="563" y="532"/>
                  </a:cubicBezTo>
                  <a:cubicBezTo>
                    <a:pt x="563" y="531"/>
                    <a:pt x="562" y="530"/>
                    <a:pt x="560" y="531"/>
                  </a:cubicBezTo>
                  <a:cubicBezTo>
                    <a:pt x="559" y="526"/>
                    <a:pt x="563" y="526"/>
                    <a:pt x="563" y="523"/>
                  </a:cubicBezTo>
                  <a:cubicBezTo>
                    <a:pt x="563" y="521"/>
                    <a:pt x="560" y="519"/>
                    <a:pt x="559" y="517"/>
                  </a:cubicBezTo>
                  <a:cubicBezTo>
                    <a:pt x="558" y="516"/>
                    <a:pt x="557" y="513"/>
                    <a:pt x="555" y="513"/>
                  </a:cubicBezTo>
                  <a:cubicBezTo>
                    <a:pt x="554" y="510"/>
                    <a:pt x="553" y="507"/>
                    <a:pt x="552" y="504"/>
                  </a:cubicBezTo>
                  <a:cubicBezTo>
                    <a:pt x="550" y="501"/>
                    <a:pt x="550" y="491"/>
                    <a:pt x="549" y="483"/>
                  </a:cubicBezTo>
                  <a:cubicBezTo>
                    <a:pt x="548" y="479"/>
                    <a:pt x="547" y="471"/>
                    <a:pt x="546" y="465"/>
                  </a:cubicBezTo>
                  <a:cubicBezTo>
                    <a:pt x="543" y="466"/>
                    <a:pt x="539" y="472"/>
                    <a:pt x="543" y="473"/>
                  </a:cubicBezTo>
                  <a:cubicBezTo>
                    <a:pt x="542" y="477"/>
                    <a:pt x="537" y="473"/>
                    <a:pt x="535" y="473"/>
                  </a:cubicBezTo>
                  <a:cubicBezTo>
                    <a:pt x="534" y="473"/>
                    <a:pt x="533" y="473"/>
                    <a:pt x="532" y="473"/>
                  </a:cubicBezTo>
                  <a:cubicBezTo>
                    <a:pt x="530" y="472"/>
                    <a:pt x="529" y="466"/>
                    <a:pt x="526" y="468"/>
                  </a:cubicBezTo>
                  <a:cubicBezTo>
                    <a:pt x="526" y="466"/>
                    <a:pt x="528" y="466"/>
                    <a:pt x="529" y="465"/>
                  </a:cubicBezTo>
                  <a:cubicBezTo>
                    <a:pt x="528" y="463"/>
                    <a:pt x="529" y="463"/>
                    <a:pt x="529" y="461"/>
                  </a:cubicBezTo>
                  <a:cubicBezTo>
                    <a:pt x="529" y="458"/>
                    <a:pt x="525" y="460"/>
                    <a:pt x="523" y="459"/>
                  </a:cubicBezTo>
                  <a:cubicBezTo>
                    <a:pt x="522" y="459"/>
                    <a:pt x="520" y="452"/>
                    <a:pt x="519" y="456"/>
                  </a:cubicBezTo>
                  <a:cubicBezTo>
                    <a:pt x="516" y="456"/>
                    <a:pt x="517" y="451"/>
                    <a:pt x="517" y="452"/>
                  </a:cubicBezTo>
                  <a:cubicBezTo>
                    <a:pt x="517" y="450"/>
                    <a:pt x="514" y="451"/>
                    <a:pt x="515" y="448"/>
                  </a:cubicBezTo>
                  <a:cubicBezTo>
                    <a:pt x="513" y="447"/>
                    <a:pt x="509" y="449"/>
                    <a:pt x="509" y="448"/>
                  </a:cubicBezTo>
                  <a:cubicBezTo>
                    <a:pt x="508" y="447"/>
                    <a:pt x="509" y="445"/>
                    <a:pt x="509" y="445"/>
                  </a:cubicBezTo>
                  <a:cubicBezTo>
                    <a:pt x="505" y="444"/>
                    <a:pt x="502" y="446"/>
                    <a:pt x="500" y="446"/>
                  </a:cubicBezTo>
                  <a:cubicBezTo>
                    <a:pt x="499" y="446"/>
                    <a:pt x="498" y="446"/>
                    <a:pt x="497" y="446"/>
                  </a:cubicBezTo>
                  <a:cubicBezTo>
                    <a:pt x="495" y="446"/>
                    <a:pt x="494" y="444"/>
                    <a:pt x="494" y="448"/>
                  </a:cubicBezTo>
                  <a:cubicBezTo>
                    <a:pt x="480" y="448"/>
                    <a:pt x="469" y="447"/>
                    <a:pt x="458" y="445"/>
                  </a:cubicBezTo>
                  <a:cubicBezTo>
                    <a:pt x="459" y="441"/>
                    <a:pt x="455" y="442"/>
                    <a:pt x="455" y="440"/>
                  </a:cubicBezTo>
                  <a:cubicBezTo>
                    <a:pt x="455" y="437"/>
                    <a:pt x="448" y="443"/>
                    <a:pt x="452" y="437"/>
                  </a:cubicBezTo>
                  <a:cubicBezTo>
                    <a:pt x="451" y="437"/>
                    <a:pt x="450" y="437"/>
                    <a:pt x="449" y="436"/>
                  </a:cubicBezTo>
                  <a:cubicBezTo>
                    <a:pt x="446" y="438"/>
                    <a:pt x="434" y="435"/>
                    <a:pt x="430" y="434"/>
                  </a:cubicBezTo>
                  <a:cubicBezTo>
                    <a:pt x="428" y="434"/>
                    <a:pt x="427" y="434"/>
                    <a:pt x="427" y="431"/>
                  </a:cubicBezTo>
                  <a:cubicBezTo>
                    <a:pt x="421" y="433"/>
                    <a:pt x="422" y="426"/>
                    <a:pt x="417" y="427"/>
                  </a:cubicBezTo>
                  <a:cubicBezTo>
                    <a:pt x="416" y="421"/>
                    <a:pt x="413" y="418"/>
                    <a:pt x="411" y="413"/>
                  </a:cubicBezTo>
                  <a:cubicBezTo>
                    <a:pt x="398" y="411"/>
                    <a:pt x="398" y="418"/>
                    <a:pt x="399" y="425"/>
                  </a:cubicBezTo>
                  <a:cubicBezTo>
                    <a:pt x="399" y="428"/>
                    <a:pt x="405" y="430"/>
                    <a:pt x="409" y="436"/>
                  </a:cubicBezTo>
                  <a:cubicBezTo>
                    <a:pt x="410" y="437"/>
                    <a:pt x="413" y="445"/>
                    <a:pt x="417" y="443"/>
                  </a:cubicBezTo>
                  <a:cubicBezTo>
                    <a:pt x="416" y="447"/>
                    <a:pt x="419" y="446"/>
                    <a:pt x="418" y="451"/>
                  </a:cubicBezTo>
                  <a:cubicBezTo>
                    <a:pt x="422" y="451"/>
                    <a:pt x="430" y="449"/>
                    <a:pt x="426" y="454"/>
                  </a:cubicBezTo>
                  <a:cubicBezTo>
                    <a:pt x="429" y="455"/>
                    <a:pt x="428" y="451"/>
                    <a:pt x="429" y="451"/>
                  </a:cubicBezTo>
                  <a:cubicBezTo>
                    <a:pt x="430" y="449"/>
                    <a:pt x="434" y="450"/>
                    <a:pt x="434" y="448"/>
                  </a:cubicBezTo>
                  <a:cubicBezTo>
                    <a:pt x="435" y="446"/>
                    <a:pt x="436" y="446"/>
                    <a:pt x="437" y="446"/>
                  </a:cubicBezTo>
                  <a:cubicBezTo>
                    <a:pt x="439" y="446"/>
                    <a:pt x="438" y="444"/>
                    <a:pt x="439" y="443"/>
                  </a:cubicBezTo>
                  <a:cubicBezTo>
                    <a:pt x="441" y="442"/>
                    <a:pt x="445" y="442"/>
                    <a:pt x="448" y="442"/>
                  </a:cubicBezTo>
                  <a:cubicBezTo>
                    <a:pt x="448" y="442"/>
                    <a:pt x="446" y="444"/>
                    <a:pt x="446" y="445"/>
                  </a:cubicBezTo>
                  <a:cubicBezTo>
                    <a:pt x="447" y="445"/>
                    <a:pt x="449" y="444"/>
                    <a:pt x="449" y="445"/>
                  </a:cubicBezTo>
                  <a:cubicBezTo>
                    <a:pt x="450" y="447"/>
                    <a:pt x="449" y="449"/>
                    <a:pt x="451" y="451"/>
                  </a:cubicBezTo>
                  <a:cubicBezTo>
                    <a:pt x="450" y="454"/>
                    <a:pt x="455" y="452"/>
                    <a:pt x="455" y="455"/>
                  </a:cubicBezTo>
                  <a:cubicBezTo>
                    <a:pt x="455" y="459"/>
                    <a:pt x="458" y="456"/>
                    <a:pt x="461" y="458"/>
                  </a:cubicBezTo>
                  <a:cubicBezTo>
                    <a:pt x="463" y="459"/>
                    <a:pt x="462" y="462"/>
                    <a:pt x="466" y="462"/>
                  </a:cubicBezTo>
                  <a:cubicBezTo>
                    <a:pt x="462" y="466"/>
                    <a:pt x="466" y="470"/>
                    <a:pt x="466" y="474"/>
                  </a:cubicBezTo>
                  <a:cubicBezTo>
                    <a:pt x="464" y="474"/>
                    <a:pt x="463" y="474"/>
                    <a:pt x="461" y="474"/>
                  </a:cubicBezTo>
                  <a:cubicBezTo>
                    <a:pt x="463" y="480"/>
                    <a:pt x="457" y="478"/>
                    <a:pt x="458" y="483"/>
                  </a:cubicBezTo>
                  <a:cubicBezTo>
                    <a:pt x="455" y="483"/>
                    <a:pt x="454" y="483"/>
                    <a:pt x="454" y="486"/>
                  </a:cubicBezTo>
                  <a:cubicBezTo>
                    <a:pt x="452" y="486"/>
                    <a:pt x="450" y="486"/>
                    <a:pt x="448" y="486"/>
                  </a:cubicBezTo>
                  <a:cubicBezTo>
                    <a:pt x="446" y="486"/>
                    <a:pt x="447" y="489"/>
                    <a:pt x="446" y="491"/>
                  </a:cubicBezTo>
                  <a:cubicBezTo>
                    <a:pt x="446" y="491"/>
                    <a:pt x="444" y="490"/>
                    <a:pt x="443" y="491"/>
                  </a:cubicBezTo>
                  <a:cubicBezTo>
                    <a:pt x="443" y="491"/>
                    <a:pt x="444" y="494"/>
                    <a:pt x="443" y="495"/>
                  </a:cubicBezTo>
                  <a:cubicBezTo>
                    <a:pt x="440" y="494"/>
                    <a:pt x="439" y="495"/>
                    <a:pt x="439" y="498"/>
                  </a:cubicBezTo>
                  <a:cubicBezTo>
                    <a:pt x="436" y="498"/>
                    <a:pt x="435" y="498"/>
                    <a:pt x="433" y="499"/>
                  </a:cubicBezTo>
                  <a:cubicBezTo>
                    <a:pt x="430" y="501"/>
                    <a:pt x="431" y="501"/>
                    <a:pt x="427" y="502"/>
                  </a:cubicBezTo>
                  <a:cubicBezTo>
                    <a:pt x="425" y="503"/>
                    <a:pt x="418" y="505"/>
                    <a:pt x="418" y="510"/>
                  </a:cubicBezTo>
                  <a:cubicBezTo>
                    <a:pt x="416" y="510"/>
                    <a:pt x="414" y="509"/>
                    <a:pt x="412" y="510"/>
                  </a:cubicBezTo>
                  <a:cubicBezTo>
                    <a:pt x="411" y="511"/>
                    <a:pt x="412" y="512"/>
                    <a:pt x="411" y="513"/>
                  </a:cubicBezTo>
                  <a:cubicBezTo>
                    <a:pt x="410" y="513"/>
                    <a:pt x="409" y="513"/>
                    <a:pt x="408" y="513"/>
                  </a:cubicBezTo>
                  <a:cubicBezTo>
                    <a:pt x="408" y="513"/>
                    <a:pt x="403" y="514"/>
                    <a:pt x="403" y="514"/>
                  </a:cubicBezTo>
                  <a:cubicBezTo>
                    <a:pt x="401" y="517"/>
                    <a:pt x="389" y="516"/>
                    <a:pt x="384" y="519"/>
                  </a:cubicBezTo>
                  <a:cubicBezTo>
                    <a:pt x="379" y="519"/>
                    <a:pt x="388" y="521"/>
                    <a:pt x="381" y="522"/>
                  </a:cubicBezTo>
                  <a:cubicBezTo>
                    <a:pt x="380" y="522"/>
                    <a:pt x="379" y="521"/>
                    <a:pt x="378" y="522"/>
                  </a:cubicBezTo>
                  <a:cubicBezTo>
                    <a:pt x="377" y="522"/>
                    <a:pt x="377" y="525"/>
                    <a:pt x="374" y="525"/>
                  </a:cubicBezTo>
                  <a:cubicBezTo>
                    <a:pt x="375" y="521"/>
                    <a:pt x="371" y="523"/>
                    <a:pt x="371" y="522"/>
                  </a:cubicBezTo>
                  <a:cubicBezTo>
                    <a:pt x="370" y="520"/>
                    <a:pt x="372" y="515"/>
                    <a:pt x="368" y="516"/>
                  </a:cubicBezTo>
                  <a:cubicBezTo>
                    <a:pt x="367" y="513"/>
                    <a:pt x="369" y="513"/>
                    <a:pt x="369" y="511"/>
                  </a:cubicBezTo>
                  <a:cubicBezTo>
                    <a:pt x="368" y="510"/>
                    <a:pt x="365" y="509"/>
                    <a:pt x="368" y="508"/>
                  </a:cubicBezTo>
                  <a:cubicBezTo>
                    <a:pt x="367" y="506"/>
                    <a:pt x="366" y="505"/>
                    <a:pt x="363" y="505"/>
                  </a:cubicBezTo>
                  <a:cubicBezTo>
                    <a:pt x="365" y="501"/>
                    <a:pt x="361" y="497"/>
                    <a:pt x="363" y="496"/>
                  </a:cubicBezTo>
                  <a:cubicBezTo>
                    <a:pt x="364" y="495"/>
                    <a:pt x="361" y="496"/>
                    <a:pt x="360" y="495"/>
                  </a:cubicBezTo>
                  <a:cubicBezTo>
                    <a:pt x="359" y="494"/>
                    <a:pt x="360" y="490"/>
                    <a:pt x="360" y="491"/>
                  </a:cubicBezTo>
                  <a:cubicBezTo>
                    <a:pt x="360" y="490"/>
                    <a:pt x="358" y="488"/>
                    <a:pt x="357" y="488"/>
                  </a:cubicBezTo>
                  <a:cubicBezTo>
                    <a:pt x="357" y="487"/>
                    <a:pt x="358" y="486"/>
                    <a:pt x="356" y="486"/>
                  </a:cubicBezTo>
                  <a:cubicBezTo>
                    <a:pt x="355" y="486"/>
                    <a:pt x="354" y="481"/>
                    <a:pt x="353" y="482"/>
                  </a:cubicBezTo>
                  <a:cubicBezTo>
                    <a:pt x="353" y="482"/>
                    <a:pt x="353" y="483"/>
                    <a:pt x="353" y="483"/>
                  </a:cubicBezTo>
                  <a:cubicBezTo>
                    <a:pt x="350" y="481"/>
                    <a:pt x="350" y="476"/>
                    <a:pt x="346" y="476"/>
                  </a:cubicBezTo>
                  <a:cubicBezTo>
                    <a:pt x="349" y="470"/>
                    <a:pt x="342" y="468"/>
                    <a:pt x="343" y="461"/>
                  </a:cubicBezTo>
                  <a:cubicBezTo>
                    <a:pt x="342" y="459"/>
                    <a:pt x="340" y="460"/>
                    <a:pt x="340" y="458"/>
                  </a:cubicBezTo>
                  <a:cubicBezTo>
                    <a:pt x="339" y="455"/>
                    <a:pt x="335" y="457"/>
                    <a:pt x="334" y="455"/>
                  </a:cubicBezTo>
                  <a:cubicBezTo>
                    <a:pt x="335" y="453"/>
                    <a:pt x="335" y="452"/>
                    <a:pt x="332" y="452"/>
                  </a:cubicBezTo>
                  <a:cubicBezTo>
                    <a:pt x="334" y="450"/>
                    <a:pt x="333" y="449"/>
                    <a:pt x="332" y="445"/>
                  </a:cubicBezTo>
                  <a:cubicBezTo>
                    <a:pt x="332" y="444"/>
                    <a:pt x="333" y="442"/>
                    <a:pt x="332" y="442"/>
                  </a:cubicBezTo>
                  <a:cubicBezTo>
                    <a:pt x="332" y="442"/>
                    <a:pt x="331" y="442"/>
                    <a:pt x="331" y="442"/>
                  </a:cubicBezTo>
                  <a:cubicBezTo>
                    <a:pt x="330" y="438"/>
                    <a:pt x="333" y="439"/>
                    <a:pt x="331" y="436"/>
                  </a:cubicBezTo>
                  <a:cubicBezTo>
                    <a:pt x="329" y="434"/>
                    <a:pt x="328" y="443"/>
                    <a:pt x="328" y="436"/>
                  </a:cubicBezTo>
                  <a:cubicBezTo>
                    <a:pt x="327" y="430"/>
                    <a:pt x="323" y="426"/>
                    <a:pt x="317" y="421"/>
                  </a:cubicBezTo>
                  <a:cubicBezTo>
                    <a:pt x="313" y="424"/>
                    <a:pt x="316" y="425"/>
                    <a:pt x="314" y="430"/>
                  </a:cubicBezTo>
                  <a:cubicBezTo>
                    <a:pt x="311" y="431"/>
                    <a:pt x="312" y="427"/>
                    <a:pt x="310" y="427"/>
                  </a:cubicBezTo>
                  <a:cubicBezTo>
                    <a:pt x="308" y="427"/>
                    <a:pt x="307" y="425"/>
                    <a:pt x="306" y="425"/>
                  </a:cubicBezTo>
                  <a:cubicBezTo>
                    <a:pt x="308" y="427"/>
                    <a:pt x="306" y="434"/>
                    <a:pt x="311" y="434"/>
                  </a:cubicBezTo>
                  <a:cubicBezTo>
                    <a:pt x="309" y="438"/>
                    <a:pt x="312" y="442"/>
                    <a:pt x="314" y="448"/>
                  </a:cubicBezTo>
                  <a:cubicBezTo>
                    <a:pt x="315" y="448"/>
                    <a:pt x="314" y="450"/>
                    <a:pt x="314" y="451"/>
                  </a:cubicBezTo>
                  <a:cubicBezTo>
                    <a:pt x="316" y="452"/>
                    <a:pt x="317" y="459"/>
                    <a:pt x="319" y="462"/>
                  </a:cubicBezTo>
                  <a:cubicBezTo>
                    <a:pt x="321" y="462"/>
                    <a:pt x="323" y="462"/>
                    <a:pt x="325" y="462"/>
                  </a:cubicBezTo>
                  <a:cubicBezTo>
                    <a:pt x="324" y="464"/>
                    <a:pt x="323" y="465"/>
                    <a:pt x="323" y="467"/>
                  </a:cubicBezTo>
                  <a:cubicBezTo>
                    <a:pt x="325" y="467"/>
                    <a:pt x="326" y="466"/>
                    <a:pt x="326" y="465"/>
                  </a:cubicBezTo>
                  <a:cubicBezTo>
                    <a:pt x="329" y="467"/>
                    <a:pt x="328" y="470"/>
                    <a:pt x="329" y="473"/>
                  </a:cubicBezTo>
                  <a:cubicBezTo>
                    <a:pt x="330" y="474"/>
                    <a:pt x="332" y="474"/>
                    <a:pt x="332" y="474"/>
                  </a:cubicBezTo>
                  <a:cubicBezTo>
                    <a:pt x="333" y="475"/>
                    <a:pt x="332" y="477"/>
                    <a:pt x="332" y="477"/>
                  </a:cubicBezTo>
                  <a:cubicBezTo>
                    <a:pt x="332" y="477"/>
                    <a:pt x="334" y="477"/>
                    <a:pt x="334" y="477"/>
                  </a:cubicBezTo>
                  <a:cubicBezTo>
                    <a:pt x="334" y="479"/>
                    <a:pt x="332" y="480"/>
                    <a:pt x="332" y="480"/>
                  </a:cubicBezTo>
                  <a:cubicBezTo>
                    <a:pt x="333" y="482"/>
                    <a:pt x="334" y="482"/>
                    <a:pt x="335" y="483"/>
                  </a:cubicBezTo>
                  <a:cubicBezTo>
                    <a:pt x="336" y="484"/>
                    <a:pt x="335" y="486"/>
                    <a:pt x="335" y="486"/>
                  </a:cubicBezTo>
                  <a:cubicBezTo>
                    <a:pt x="335" y="486"/>
                    <a:pt x="337" y="486"/>
                    <a:pt x="337" y="486"/>
                  </a:cubicBezTo>
                  <a:cubicBezTo>
                    <a:pt x="337" y="488"/>
                    <a:pt x="335" y="493"/>
                    <a:pt x="340" y="492"/>
                  </a:cubicBezTo>
                  <a:cubicBezTo>
                    <a:pt x="340" y="495"/>
                    <a:pt x="339" y="498"/>
                    <a:pt x="341" y="501"/>
                  </a:cubicBezTo>
                  <a:cubicBezTo>
                    <a:pt x="342" y="502"/>
                    <a:pt x="344" y="503"/>
                    <a:pt x="344" y="504"/>
                  </a:cubicBezTo>
                  <a:cubicBezTo>
                    <a:pt x="345" y="505"/>
                    <a:pt x="345" y="507"/>
                    <a:pt x="346" y="508"/>
                  </a:cubicBezTo>
                  <a:cubicBezTo>
                    <a:pt x="346" y="509"/>
                    <a:pt x="348" y="509"/>
                    <a:pt x="349" y="510"/>
                  </a:cubicBezTo>
                  <a:cubicBezTo>
                    <a:pt x="350" y="511"/>
                    <a:pt x="347" y="514"/>
                    <a:pt x="350" y="514"/>
                  </a:cubicBezTo>
                  <a:cubicBezTo>
                    <a:pt x="352" y="514"/>
                    <a:pt x="351" y="518"/>
                    <a:pt x="351" y="520"/>
                  </a:cubicBezTo>
                  <a:cubicBezTo>
                    <a:pt x="357" y="517"/>
                    <a:pt x="356" y="523"/>
                    <a:pt x="363" y="522"/>
                  </a:cubicBezTo>
                  <a:cubicBezTo>
                    <a:pt x="364" y="526"/>
                    <a:pt x="366" y="528"/>
                    <a:pt x="366" y="532"/>
                  </a:cubicBezTo>
                  <a:cubicBezTo>
                    <a:pt x="372" y="541"/>
                    <a:pt x="389" y="538"/>
                    <a:pt x="400" y="536"/>
                  </a:cubicBezTo>
                  <a:cubicBezTo>
                    <a:pt x="402" y="537"/>
                    <a:pt x="401" y="534"/>
                    <a:pt x="402" y="533"/>
                  </a:cubicBezTo>
                  <a:cubicBezTo>
                    <a:pt x="405" y="532"/>
                    <a:pt x="412" y="536"/>
                    <a:pt x="411" y="531"/>
                  </a:cubicBezTo>
                  <a:cubicBezTo>
                    <a:pt x="414" y="532"/>
                    <a:pt x="413" y="535"/>
                    <a:pt x="412" y="538"/>
                  </a:cubicBezTo>
                  <a:cubicBezTo>
                    <a:pt x="412" y="538"/>
                    <a:pt x="411" y="540"/>
                    <a:pt x="411" y="539"/>
                  </a:cubicBezTo>
                  <a:cubicBezTo>
                    <a:pt x="410" y="542"/>
                    <a:pt x="412" y="546"/>
                    <a:pt x="411" y="548"/>
                  </a:cubicBezTo>
                  <a:cubicBezTo>
                    <a:pt x="411" y="549"/>
                    <a:pt x="408" y="548"/>
                    <a:pt x="408" y="548"/>
                  </a:cubicBezTo>
                  <a:cubicBezTo>
                    <a:pt x="408" y="549"/>
                    <a:pt x="408" y="555"/>
                    <a:pt x="406" y="557"/>
                  </a:cubicBezTo>
                  <a:cubicBezTo>
                    <a:pt x="406" y="558"/>
                    <a:pt x="402" y="559"/>
                    <a:pt x="403" y="565"/>
                  </a:cubicBezTo>
                  <a:cubicBezTo>
                    <a:pt x="399" y="565"/>
                    <a:pt x="401" y="573"/>
                    <a:pt x="396" y="572"/>
                  </a:cubicBezTo>
                  <a:cubicBezTo>
                    <a:pt x="397" y="577"/>
                    <a:pt x="394" y="577"/>
                    <a:pt x="394" y="581"/>
                  </a:cubicBezTo>
                  <a:cubicBezTo>
                    <a:pt x="389" y="579"/>
                    <a:pt x="392" y="587"/>
                    <a:pt x="387" y="585"/>
                  </a:cubicBezTo>
                  <a:cubicBezTo>
                    <a:pt x="387" y="587"/>
                    <a:pt x="387" y="588"/>
                    <a:pt x="387" y="590"/>
                  </a:cubicBezTo>
                  <a:cubicBezTo>
                    <a:pt x="386" y="590"/>
                    <a:pt x="385" y="588"/>
                    <a:pt x="384" y="588"/>
                  </a:cubicBezTo>
                  <a:cubicBezTo>
                    <a:pt x="381" y="590"/>
                    <a:pt x="383" y="592"/>
                    <a:pt x="378" y="593"/>
                  </a:cubicBezTo>
                  <a:cubicBezTo>
                    <a:pt x="378" y="593"/>
                    <a:pt x="374" y="594"/>
                    <a:pt x="374" y="594"/>
                  </a:cubicBezTo>
                  <a:cubicBezTo>
                    <a:pt x="374" y="594"/>
                    <a:pt x="374" y="596"/>
                    <a:pt x="374" y="596"/>
                  </a:cubicBezTo>
                  <a:cubicBezTo>
                    <a:pt x="372" y="597"/>
                    <a:pt x="369" y="598"/>
                    <a:pt x="368" y="599"/>
                  </a:cubicBezTo>
                  <a:cubicBezTo>
                    <a:pt x="364" y="601"/>
                    <a:pt x="362" y="606"/>
                    <a:pt x="357" y="606"/>
                  </a:cubicBezTo>
                  <a:cubicBezTo>
                    <a:pt x="359" y="610"/>
                    <a:pt x="355" y="610"/>
                    <a:pt x="356" y="614"/>
                  </a:cubicBezTo>
                  <a:cubicBezTo>
                    <a:pt x="354" y="615"/>
                    <a:pt x="354" y="614"/>
                    <a:pt x="351" y="614"/>
                  </a:cubicBezTo>
                  <a:cubicBezTo>
                    <a:pt x="353" y="615"/>
                    <a:pt x="349" y="617"/>
                    <a:pt x="350" y="618"/>
                  </a:cubicBezTo>
                  <a:cubicBezTo>
                    <a:pt x="353" y="621"/>
                    <a:pt x="349" y="618"/>
                    <a:pt x="349" y="622"/>
                  </a:cubicBezTo>
                  <a:cubicBezTo>
                    <a:pt x="348" y="624"/>
                    <a:pt x="346" y="623"/>
                    <a:pt x="346" y="624"/>
                  </a:cubicBezTo>
                  <a:cubicBezTo>
                    <a:pt x="345" y="625"/>
                    <a:pt x="346" y="626"/>
                    <a:pt x="346" y="627"/>
                  </a:cubicBezTo>
                  <a:cubicBezTo>
                    <a:pt x="345" y="628"/>
                    <a:pt x="342" y="640"/>
                    <a:pt x="343" y="643"/>
                  </a:cubicBezTo>
                  <a:cubicBezTo>
                    <a:pt x="343" y="646"/>
                    <a:pt x="344" y="647"/>
                    <a:pt x="346" y="649"/>
                  </a:cubicBezTo>
                  <a:cubicBezTo>
                    <a:pt x="346" y="653"/>
                    <a:pt x="345" y="655"/>
                    <a:pt x="346" y="658"/>
                  </a:cubicBezTo>
                  <a:cubicBezTo>
                    <a:pt x="346" y="658"/>
                    <a:pt x="347" y="664"/>
                    <a:pt x="349" y="664"/>
                  </a:cubicBezTo>
                  <a:cubicBezTo>
                    <a:pt x="353" y="664"/>
                    <a:pt x="344" y="670"/>
                    <a:pt x="351" y="671"/>
                  </a:cubicBezTo>
                  <a:cubicBezTo>
                    <a:pt x="351" y="679"/>
                    <a:pt x="353" y="684"/>
                    <a:pt x="351" y="691"/>
                  </a:cubicBezTo>
                  <a:cubicBezTo>
                    <a:pt x="351" y="695"/>
                    <a:pt x="347" y="699"/>
                    <a:pt x="347" y="702"/>
                  </a:cubicBezTo>
                  <a:cubicBezTo>
                    <a:pt x="343" y="703"/>
                    <a:pt x="338" y="707"/>
                    <a:pt x="337" y="708"/>
                  </a:cubicBezTo>
                  <a:cubicBezTo>
                    <a:pt x="336" y="709"/>
                    <a:pt x="335" y="709"/>
                    <a:pt x="337" y="710"/>
                  </a:cubicBezTo>
                  <a:cubicBezTo>
                    <a:pt x="337" y="712"/>
                    <a:pt x="334" y="711"/>
                    <a:pt x="332" y="711"/>
                  </a:cubicBezTo>
                  <a:cubicBezTo>
                    <a:pt x="331" y="712"/>
                    <a:pt x="332" y="714"/>
                    <a:pt x="331" y="714"/>
                  </a:cubicBezTo>
                  <a:cubicBezTo>
                    <a:pt x="330" y="715"/>
                    <a:pt x="328" y="711"/>
                    <a:pt x="328" y="714"/>
                  </a:cubicBezTo>
                  <a:cubicBezTo>
                    <a:pt x="328" y="716"/>
                    <a:pt x="326" y="715"/>
                    <a:pt x="325" y="716"/>
                  </a:cubicBezTo>
                  <a:cubicBezTo>
                    <a:pt x="323" y="717"/>
                    <a:pt x="323" y="721"/>
                    <a:pt x="319" y="720"/>
                  </a:cubicBezTo>
                  <a:cubicBezTo>
                    <a:pt x="317" y="728"/>
                    <a:pt x="319" y="741"/>
                    <a:pt x="320" y="753"/>
                  </a:cubicBezTo>
                  <a:cubicBezTo>
                    <a:pt x="319" y="754"/>
                    <a:pt x="318" y="755"/>
                    <a:pt x="317" y="753"/>
                  </a:cubicBezTo>
                  <a:cubicBezTo>
                    <a:pt x="316" y="752"/>
                    <a:pt x="317" y="755"/>
                    <a:pt x="316" y="756"/>
                  </a:cubicBezTo>
                  <a:cubicBezTo>
                    <a:pt x="314" y="757"/>
                    <a:pt x="312" y="755"/>
                    <a:pt x="311" y="757"/>
                  </a:cubicBezTo>
                  <a:cubicBezTo>
                    <a:pt x="311" y="759"/>
                    <a:pt x="306" y="759"/>
                    <a:pt x="304" y="762"/>
                  </a:cubicBezTo>
                  <a:cubicBezTo>
                    <a:pt x="304" y="765"/>
                    <a:pt x="304" y="768"/>
                    <a:pt x="304" y="771"/>
                  </a:cubicBezTo>
                  <a:cubicBezTo>
                    <a:pt x="301" y="771"/>
                    <a:pt x="302" y="776"/>
                    <a:pt x="301" y="778"/>
                  </a:cubicBezTo>
                  <a:cubicBezTo>
                    <a:pt x="301" y="779"/>
                    <a:pt x="298" y="779"/>
                    <a:pt x="298" y="780"/>
                  </a:cubicBezTo>
                  <a:cubicBezTo>
                    <a:pt x="297" y="782"/>
                    <a:pt x="298" y="785"/>
                    <a:pt x="295" y="787"/>
                  </a:cubicBezTo>
                  <a:cubicBezTo>
                    <a:pt x="295" y="787"/>
                    <a:pt x="295" y="789"/>
                    <a:pt x="295" y="790"/>
                  </a:cubicBezTo>
                  <a:cubicBezTo>
                    <a:pt x="295" y="790"/>
                    <a:pt x="292" y="789"/>
                    <a:pt x="292" y="790"/>
                  </a:cubicBezTo>
                  <a:cubicBezTo>
                    <a:pt x="292" y="791"/>
                    <a:pt x="293" y="793"/>
                    <a:pt x="292" y="794"/>
                  </a:cubicBezTo>
                  <a:cubicBezTo>
                    <a:pt x="292" y="795"/>
                    <a:pt x="290" y="794"/>
                    <a:pt x="289" y="794"/>
                  </a:cubicBezTo>
                  <a:cubicBezTo>
                    <a:pt x="289" y="795"/>
                    <a:pt x="290" y="797"/>
                    <a:pt x="289" y="797"/>
                  </a:cubicBezTo>
                  <a:cubicBezTo>
                    <a:pt x="289" y="798"/>
                    <a:pt x="287" y="797"/>
                    <a:pt x="286" y="797"/>
                  </a:cubicBezTo>
                  <a:cubicBezTo>
                    <a:pt x="285" y="798"/>
                    <a:pt x="283" y="801"/>
                    <a:pt x="283" y="802"/>
                  </a:cubicBezTo>
                  <a:cubicBezTo>
                    <a:pt x="283" y="804"/>
                    <a:pt x="281" y="802"/>
                    <a:pt x="280" y="803"/>
                  </a:cubicBezTo>
                  <a:cubicBezTo>
                    <a:pt x="280" y="804"/>
                    <a:pt x="281" y="806"/>
                    <a:pt x="280" y="806"/>
                  </a:cubicBezTo>
                  <a:cubicBezTo>
                    <a:pt x="280" y="807"/>
                    <a:pt x="278" y="806"/>
                    <a:pt x="277" y="806"/>
                  </a:cubicBezTo>
                  <a:cubicBezTo>
                    <a:pt x="276" y="807"/>
                    <a:pt x="275" y="808"/>
                    <a:pt x="274" y="809"/>
                  </a:cubicBezTo>
                  <a:cubicBezTo>
                    <a:pt x="274" y="810"/>
                    <a:pt x="272" y="812"/>
                    <a:pt x="271" y="812"/>
                  </a:cubicBezTo>
                  <a:cubicBezTo>
                    <a:pt x="271" y="812"/>
                    <a:pt x="267" y="814"/>
                    <a:pt x="267" y="814"/>
                  </a:cubicBezTo>
                  <a:cubicBezTo>
                    <a:pt x="266" y="813"/>
                    <a:pt x="266" y="813"/>
                    <a:pt x="264" y="814"/>
                  </a:cubicBezTo>
                  <a:cubicBezTo>
                    <a:pt x="262" y="815"/>
                    <a:pt x="261" y="814"/>
                    <a:pt x="258" y="815"/>
                  </a:cubicBezTo>
                  <a:cubicBezTo>
                    <a:pt x="257" y="815"/>
                    <a:pt x="247" y="819"/>
                    <a:pt x="245" y="815"/>
                  </a:cubicBezTo>
                  <a:cubicBezTo>
                    <a:pt x="243" y="815"/>
                    <a:pt x="245" y="817"/>
                    <a:pt x="245" y="817"/>
                  </a:cubicBezTo>
                  <a:cubicBezTo>
                    <a:pt x="242" y="820"/>
                    <a:pt x="239" y="817"/>
                    <a:pt x="234" y="818"/>
                  </a:cubicBezTo>
                  <a:cubicBezTo>
                    <a:pt x="233" y="818"/>
                    <a:pt x="234" y="820"/>
                    <a:pt x="234" y="820"/>
                  </a:cubicBezTo>
                  <a:cubicBezTo>
                    <a:pt x="233" y="822"/>
                    <a:pt x="225" y="818"/>
                    <a:pt x="221" y="818"/>
                  </a:cubicBezTo>
                  <a:cubicBezTo>
                    <a:pt x="221" y="811"/>
                    <a:pt x="214" y="807"/>
                    <a:pt x="218" y="800"/>
                  </a:cubicBezTo>
                  <a:cubicBezTo>
                    <a:pt x="215" y="798"/>
                    <a:pt x="211" y="795"/>
                    <a:pt x="212" y="788"/>
                  </a:cubicBezTo>
                  <a:cubicBezTo>
                    <a:pt x="208" y="793"/>
                    <a:pt x="211" y="791"/>
                    <a:pt x="209" y="784"/>
                  </a:cubicBezTo>
                  <a:cubicBezTo>
                    <a:pt x="207" y="777"/>
                    <a:pt x="198" y="772"/>
                    <a:pt x="200" y="763"/>
                  </a:cubicBezTo>
                  <a:cubicBezTo>
                    <a:pt x="199" y="762"/>
                    <a:pt x="199" y="766"/>
                    <a:pt x="199" y="766"/>
                  </a:cubicBezTo>
                  <a:cubicBezTo>
                    <a:pt x="195" y="765"/>
                    <a:pt x="199" y="756"/>
                    <a:pt x="196" y="760"/>
                  </a:cubicBezTo>
                  <a:cubicBezTo>
                    <a:pt x="193" y="758"/>
                    <a:pt x="194" y="753"/>
                    <a:pt x="194" y="750"/>
                  </a:cubicBezTo>
                  <a:cubicBezTo>
                    <a:pt x="195" y="745"/>
                    <a:pt x="195" y="742"/>
                    <a:pt x="193" y="737"/>
                  </a:cubicBezTo>
                  <a:cubicBezTo>
                    <a:pt x="194" y="734"/>
                    <a:pt x="189" y="736"/>
                    <a:pt x="188" y="735"/>
                  </a:cubicBezTo>
                  <a:cubicBezTo>
                    <a:pt x="188" y="734"/>
                    <a:pt x="192" y="731"/>
                    <a:pt x="186" y="732"/>
                  </a:cubicBezTo>
                  <a:cubicBezTo>
                    <a:pt x="185" y="731"/>
                    <a:pt x="186" y="728"/>
                    <a:pt x="186" y="728"/>
                  </a:cubicBezTo>
                  <a:cubicBezTo>
                    <a:pt x="185" y="727"/>
                    <a:pt x="183" y="728"/>
                    <a:pt x="183" y="728"/>
                  </a:cubicBezTo>
                  <a:cubicBezTo>
                    <a:pt x="182" y="727"/>
                    <a:pt x="187" y="722"/>
                    <a:pt x="181" y="723"/>
                  </a:cubicBezTo>
                  <a:cubicBezTo>
                    <a:pt x="181" y="721"/>
                    <a:pt x="183" y="720"/>
                    <a:pt x="183" y="717"/>
                  </a:cubicBezTo>
                  <a:cubicBezTo>
                    <a:pt x="180" y="716"/>
                    <a:pt x="183" y="710"/>
                    <a:pt x="178" y="711"/>
                  </a:cubicBezTo>
                  <a:cubicBezTo>
                    <a:pt x="178" y="697"/>
                    <a:pt x="179" y="693"/>
                    <a:pt x="186" y="685"/>
                  </a:cubicBezTo>
                  <a:cubicBezTo>
                    <a:pt x="185" y="683"/>
                    <a:pt x="187" y="677"/>
                    <a:pt x="184" y="677"/>
                  </a:cubicBezTo>
                  <a:cubicBezTo>
                    <a:pt x="184" y="675"/>
                    <a:pt x="187" y="677"/>
                    <a:pt x="188" y="676"/>
                  </a:cubicBezTo>
                  <a:cubicBezTo>
                    <a:pt x="189" y="675"/>
                    <a:pt x="188" y="672"/>
                    <a:pt x="190" y="673"/>
                  </a:cubicBezTo>
                  <a:cubicBezTo>
                    <a:pt x="190" y="671"/>
                    <a:pt x="189" y="657"/>
                    <a:pt x="187" y="661"/>
                  </a:cubicBezTo>
                  <a:cubicBezTo>
                    <a:pt x="184" y="658"/>
                    <a:pt x="186" y="655"/>
                    <a:pt x="186" y="652"/>
                  </a:cubicBezTo>
                  <a:cubicBezTo>
                    <a:pt x="185" y="649"/>
                    <a:pt x="186" y="645"/>
                    <a:pt x="186" y="642"/>
                  </a:cubicBezTo>
                  <a:cubicBezTo>
                    <a:pt x="185" y="640"/>
                    <a:pt x="183" y="641"/>
                    <a:pt x="183" y="640"/>
                  </a:cubicBezTo>
                  <a:cubicBezTo>
                    <a:pt x="182" y="639"/>
                    <a:pt x="184" y="638"/>
                    <a:pt x="184" y="637"/>
                  </a:cubicBezTo>
                  <a:cubicBezTo>
                    <a:pt x="184" y="637"/>
                    <a:pt x="183" y="637"/>
                    <a:pt x="183" y="636"/>
                  </a:cubicBezTo>
                  <a:cubicBezTo>
                    <a:pt x="182" y="632"/>
                    <a:pt x="181" y="633"/>
                    <a:pt x="180" y="631"/>
                  </a:cubicBezTo>
                  <a:cubicBezTo>
                    <a:pt x="179" y="631"/>
                    <a:pt x="180" y="629"/>
                    <a:pt x="180" y="628"/>
                  </a:cubicBezTo>
                  <a:cubicBezTo>
                    <a:pt x="179" y="628"/>
                    <a:pt x="175" y="628"/>
                    <a:pt x="177" y="627"/>
                  </a:cubicBezTo>
                  <a:cubicBezTo>
                    <a:pt x="177" y="627"/>
                    <a:pt x="178" y="627"/>
                    <a:pt x="178" y="627"/>
                  </a:cubicBezTo>
                  <a:cubicBezTo>
                    <a:pt x="176" y="624"/>
                    <a:pt x="174" y="623"/>
                    <a:pt x="171" y="621"/>
                  </a:cubicBezTo>
                  <a:cubicBezTo>
                    <a:pt x="170" y="620"/>
                    <a:pt x="171" y="620"/>
                    <a:pt x="169" y="619"/>
                  </a:cubicBezTo>
                  <a:cubicBezTo>
                    <a:pt x="168" y="619"/>
                    <a:pt x="168" y="615"/>
                    <a:pt x="165" y="617"/>
                  </a:cubicBezTo>
                  <a:cubicBezTo>
                    <a:pt x="162" y="604"/>
                    <a:pt x="165" y="593"/>
                    <a:pt x="165" y="579"/>
                  </a:cubicBezTo>
                  <a:cubicBezTo>
                    <a:pt x="164" y="577"/>
                    <a:pt x="161" y="582"/>
                    <a:pt x="162" y="575"/>
                  </a:cubicBezTo>
                  <a:cubicBezTo>
                    <a:pt x="153" y="576"/>
                    <a:pt x="146" y="575"/>
                    <a:pt x="141" y="572"/>
                  </a:cubicBezTo>
                  <a:cubicBezTo>
                    <a:pt x="143" y="564"/>
                    <a:pt x="137" y="573"/>
                    <a:pt x="138" y="565"/>
                  </a:cubicBezTo>
                  <a:cubicBezTo>
                    <a:pt x="132" y="563"/>
                    <a:pt x="130" y="561"/>
                    <a:pt x="122" y="563"/>
                  </a:cubicBezTo>
                  <a:cubicBezTo>
                    <a:pt x="120" y="563"/>
                    <a:pt x="118" y="564"/>
                    <a:pt x="116" y="565"/>
                  </a:cubicBezTo>
                  <a:cubicBezTo>
                    <a:pt x="115" y="565"/>
                    <a:pt x="111" y="567"/>
                    <a:pt x="107" y="566"/>
                  </a:cubicBezTo>
                  <a:cubicBezTo>
                    <a:pt x="109" y="570"/>
                    <a:pt x="111" y="568"/>
                    <a:pt x="104" y="569"/>
                  </a:cubicBezTo>
                  <a:cubicBezTo>
                    <a:pt x="99" y="570"/>
                    <a:pt x="96" y="572"/>
                    <a:pt x="88" y="572"/>
                  </a:cubicBezTo>
                  <a:cubicBezTo>
                    <a:pt x="85" y="572"/>
                    <a:pt x="85" y="571"/>
                    <a:pt x="83" y="571"/>
                  </a:cubicBezTo>
                  <a:cubicBezTo>
                    <a:pt x="74" y="569"/>
                    <a:pt x="63" y="575"/>
                    <a:pt x="55" y="574"/>
                  </a:cubicBezTo>
                  <a:cubicBezTo>
                    <a:pt x="56" y="568"/>
                    <a:pt x="50" y="570"/>
                    <a:pt x="48" y="569"/>
                  </a:cubicBezTo>
                  <a:cubicBezTo>
                    <a:pt x="47" y="569"/>
                    <a:pt x="48" y="567"/>
                    <a:pt x="48" y="566"/>
                  </a:cubicBezTo>
                  <a:cubicBezTo>
                    <a:pt x="47" y="565"/>
                    <a:pt x="44" y="567"/>
                    <a:pt x="43" y="566"/>
                  </a:cubicBezTo>
                  <a:cubicBezTo>
                    <a:pt x="43" y="566"/>
                    <a:pt x="44" y="564"/>
                    <a:pt x="43" y="563"/>
                  </a:cubicBezTo>
                  <a:cubicBezTo>
                    <a:pt x="42" y="562"/>
                    <a:pt x="40" y="564"/>
                    <a:pt x="40" y="562"/>
                  </a:cubicBezTo>
                  <a:cubicBezTo>
                    <a:pt x="40" y="561"/>
                    <a:pt x="38" y="559"/>
                    <a:pt x="37" y="559"/>
                  </a:cubicBezTo>
                  <a:cubicBezTo>
                    <a:pt x="36" y="558"/>
                    <a:pt x="38" y="557"/>
                    <a:pt x="36" y="557"/>
                  </a:cubicBezTo>
                  <a:cubicBezTo>
                    <a:pt x="34" y="557"/>
                    <a:pt x="35" y="555"/>
                    <a:pt x="34" y="554"/>
                  </a:cubicBezTo>
                  <a:cubicBezTo>
                    <a:pt x="34" y="552"/>
                    <a:pt x="32" y="554"/>
                    <a:pt x="31" y="553"/>
                  </a:cubicBezTo>
                  <a:cubicBezTo>
                    <a:pt x="31" y="552"/>
                    <a:pt x="32" y="551"/>
                    <a:pt x="31" y="550"/>
                  </a:cubicBezTo>
                  <a:cubicBezTo>
                    <a:pt x="30" y="548"/>
                    <a:pt x="28" y="550"/>
                    <a:pt x="28" y="548"/>
                  </a:cubicBezTo>
                  <a:cubicBezTo>
                    <a:pt x="28" y="548"/>
                    <a:pt x="30" y="546"/>
                    <a:pt x="30" y="547"/>
                  </a:cubicBezTo>
                  <a:cubicBezTo>
                    <a:pt x="28" y="542"/>
                    <a:pt x="21" y="543"/>
                    <a:pt x="22" y="538"/>
                  </a:cubicBezTo>
                  <a:cubicBezTo>
                    <a:pt x="15" y="540"/>
                    <a:pt x="19" y="532"/>
                    <a:pt x="12" y="533"/>
                  </a:cubicBezTo>
                  <a:cubicBezTo>
                    <a:pt x="13" y="532"/>
                    <a:pt x="14" y="531"/>
                    <a:pt x="14" y="529"/>
                  </a:cubicBezTo>
                  <a:cubicBezTo>
                    <a:pt x="13" y="527"/>
                    <a:pt x="10" y="528"/>
                    <a:pt x="8" y="528"/>
                  </a:cubicBezTo>
                  <a:cubicBezTo>
                    <a:pt x="9" y="525"/>
                    <a:pt x="5" y="524"/>
                    <a:pt x="5" y="523"/>
                  </a:cubicBezTo>
                  <a:cubicBezTo>
                    <a:pt x="4" y="521"/>
                    <a:pt x="7" y="521"/>
                    <a:pt x="5" y="517"/>
                  </a:cubicBezTo>
                  <a:cubicBezTo>
                    <a:pt x="4" y="516"/>
                    <a:pt x="3" y="517"/>
                    <a:pt x="3" y="516"/>
                  </a:cubicBezTo>
                  <a:cubicBezTo>
                    <a:pt x="3" y="515"/>
                    <a:pt x="2" y="511"/>
                    <a:pt x="0" y="510"/>
                  </a:cubicBezTo>
                  <a:cubicBezTo>
                    <a:pt x="0" y="508"/>
                    <a:pt x="3" y="509"/>
                    <a:pt x="5" y="508"/>
                  </a:cubicBezTo>
                  <a:cubicBezTo>
                    <a:pt x="6" y="507"/>
                    <a:pt x="5" y="503"/>
                    <a:pt x="8" y="504"/>
                  </a:cubicBezTo>
                  <a:cubicBezTo>
                    <a:pt x="8" y="495"/>
                    <a:pt x="8" y="487"/>
                    <a:pt x="8" y="479"/>
                  </a:cubicBezTo>
                  <a:cubicBezTo>
                    <a:pt x="8" y="477"/>
                    <a:pt x="5" y="478"/>
                    <a:pt x="5" y="477"/>
                  </a:cubicBezTo>
                  <a:cubicBezTo>
                    <a:pt x="4" y="477"/>
                    <a:pt x="6" y="475"/>
                    <a:pt x="6" y="474"/>
                  </a:cubicBezTo>
                  <a:cubicBezTo>
                    <a:pt x="7" y="472"/>
                    <a:pt x="4" y="471"/>
                    <a:pt x="5" y="468"/>
                  </a:cubicBezTo>
                  <a:cubicBezTo>
                    <a:pt x="10" y="474"/>
                    <a:pt x="5" y="458"/>
                    <a:pt x="11" y="464"/>
                  </a:cubicBezTo>
                  <a:cubicBezTo>
                    <a:pt x="12" y="462"/>
                    <a:pt x="10" y="457"/>
                    <a:pt x="12" y="455"/>
                  </a:cubicBezTo>
                  <a:cubicBezTo>
                    <a:pt x="12" y="455"/>
                    <a:pt x="15" y="455"/>
                    <a:pt x="15" y="455"/>
                  </a:cubicBezTo>
                  <a:cubicBezTo>
                    <a:pt x="15" y="454"/>
                    <a:pt x="13" y="452"/>
                    <a:pt x="14" y="451"/>
                  </a:cubicBezTo>
                  <a:cubicBezTo>
                    <a:pt x="19" y="449"/>
                    <a:pt x="18" y="441"/>
                    <a:pt x="24" y="440"/>
                  </a:cubicBezTo>
                  <a:cubicBezTo>
                    <a:pt x="24" y="435"/>
                    <a:pt x="29" y="435"/>
                    <a:pt x="28" y="430"/>
                  </a:cubicBezTo>
                  <a:cubicBezTo>
                    <a:pt x="31" y="430"/>
                    <a:pt x="31" y="429"/>
                    <a:pt x="31" y="427"/>
                  </a:cubicBezTo>
                  <a:cubicBezTo>
                    <a:pt x="40" y="426"/>
                    <a:pt x="47" y="423"/>
                    <a:pt x="46" y="412"/>
                  </a:cubicBezTo>
                  <a:cubicBezTo>
                    <a:pt x="52" y="413"/>
                    <a:pt x="47" y="404"/>
                    <a:pt x="52" y="405"/>
                  </a:cubicBezTo>
                  <a:cubicBezTo>
                    <a:pt x="52" y="402"/>
                    <a:pt x="52" y="399"/>
                    <a:pt x="52" y="396"/>
                  </a:cubicBezTo>
                  <a:cubicBezTo>
                    <a:pt x="55" y="396"/>
                    <a:pt x="55" y="394"/>
                    <a:pt x="58" y="394"/>
                  </a:cubicBezTo>
                  <a:cubicBezTo>
                    <a:pt x="60" y="391"/>
                    <a:pt x="63" y="389"/>
                    <a:pt x="65" y="385"/>
                  </a:cubicBezTo>
                  <a:cubicBezTo>
                    <a:pt x="66" y="384"/>
                    <a:pt x="67" y="386"/>
                    <a:pt x="67" y="384"/>
                  </a:cubicBezTo>
                  <a:cubicBezTo>
                    <a:pt x="67" y="382"/>
                    <a:pt x="71" y="382"/>
                    <a:pt x="70" y="379"/>
                  </a:cubicBezTo>
                  <a:cubicBezTo>
                    <a:pt x="77" y="381"/>
                    <a:pt x="77" y="376"/>
                    <a:pt x="83" y="376"/>
                  </a:cubicBezTo>
                  <a:cubicBezTo>
                    <a:pt x="81" y="382"/>
                    <a:pt x="90" y="377"/>
                    <a:pt x="88" y="382"/>
                  </a:cubicBezTo>
                  <a:cubicBezTo>
                    <a:pt x="91" y="379"/>
                    <a:pt x="103" y="384"/>
                    <a:pt x="103" y="378"/>
                  </a:cubicBezTo>
                  <a:cubicBezTo>
                    <a:pt x="109" y="377"/>
                    <a:pt x="116" y="375"/>
                    <a:pt x="119" y="370"/>
                  </a:cubicBezTo>
                  <a:cubicBezTo>
                    <a:pt x="121" y="371"/>
                    <a:pt x="123" y="371"/>
                    <a:pt x="123" y="369"/>
                  </a:cubicBezTo>
                  <a:cubicBezTo>
                    <a:pt x="126" y="369"/>
                    <a:pt x="126" y="370"/>
                    <a:pt x="129" y="370"/>
                  </a:cubicBezTo>
                  <a:cubicBezTo>
                    <a:pt x="133" y="371"/>
                    <a:pt x="135" y="369"/>
                    <a:pt x="138" y="369"/>
                  </a:cubicBezTo>
                  <a:cubicBezTo>
                    <a:pt x="138" y="369"/>
                    <a:pt x="139" y="370"/>
                    <a:pt x="140" y="370"/>
                  </a:cubicBezTo>
                  <a:cubicBezTo>
                    <a:pt x="143" y="371"/>
                    <a:pt x="149" y="373"/>
                    <a:pt x="156" y="372"/>
                  </a:cubicBezTo>
                  <a:cubicBezTo>
                    <a:pt x="159" y="371"/>
                    <a:pt x="163" y="367"/>
                    <a:pt x="166" y="370"/>
                  </a:cubicBezTo>
                  <a:cubicBezTo>
                    <a:pt x="169" y="373"/>
                    <a:pt x="168" y="371"/>
                    <a:pt x="172" y="370"/>
                  </a:cubicBezTo>
                  <a:cubicBezTo>
                    <a:pt x="172" y="372"/>
                    <a:pt x="174" y="372"/>
                    <a:pt x="174" y="373"/>
                  </a:cubicBezTo>
                  <a:cubicBezTo>
                    <a:pt x="174" y="374"/>
                    <a:pt x="171" y="375"/>
                    <a:pt x="171" y="375"/>
                  </a:cubicBezTo>
                  <a:cubicBezTo>
                    <a:pt x="170" y="377"/>
                    <a:pt x="172" y="376"/>
                    <a:pt x="172" y="376"/>
                  </a:cubicBezTo>
                  <a:cubicBezTo>
                    <a:pt x="172" y="378"/>
                    <a:pt x="171" y="378"/>
                    <a:pt x="171" y="378"/>
                  </a:cubicBezTo>
                  <a:cubicBezTo>
                    <a:pt x="171" y="379"/>
                    <a:pt x="172" y="379"/>
                    <a:pt x="172" y="381"/>
                  </a:cubicBezTo>
                  <a:cubicBezTo>
                    <a:pt x="172" y="385"/>
                    <a:pt x="170" y="387"/>
                    <a:pt x="174" y="393"/>
                  </a:cubicBezTo>
                  <a:cubicBezTo>
                    <a:pt x="174" y="396"/>
                    <a:pt x="176" y="391"/>
                    <a:pt x="178" y="394"/>
                  </a:cubicBezTo>
                  <a:cubicBezTo>
                    <a:pt x="178" y="396"/>
                    <a:pt x="181" y="395"/>
                    <a:pt x="181" y="396"/>
                  </a:cubicBezTo>
                  <a:cubicBezTo>
                    <a:pt x="181" y="396"/>
                    <a:pt x="181" y="398"/>
                    <a:pt x="181" y="399"/>
                  </a:cubicBezTo>
                  <a:cubicBezTo>
                    <a:pt x="182" y="400"/>
                    <a:pt x="186" y="398"/>
                    <a:pt x="186" y="400"/>
                  </a:cubicBezTo>
                  <a:cubicBezTo>
                    <a:pt x="190" y="398"/>
                    <a:pt x="194" y="405"/>
                    <a:pt x="196" y="400"/>
                  </a:cubicBezTo>
                  <a:cubicBezTo>
                    <a:pt x="198" y="400"/>
                    <a:pt x="197" y="403"/>
                    <a:pt x="197" y="403"/>
                  </a:cubicBezTo>
                  <a:cubicBezTo>
                    <a:pt x="200" y="405"/>
                    <a:pt x="201" y="403"/>
                    <a:pt x="205" y="405"/>
                  </a:cubicBezTo>
                  <a:cubicBezTo>
                    <a:pt x="206" y="405"/>
                    <a:pt x="206" y="407"/>
                    <a:pt x="206" y="408"/>
                  </a:cubicBezTo>
                  <a:cubicBezTo>
                    <a:pt x="207" y="408"/>
                    <a:pt x="209" y="407"/>
                    <a:pt x="209" y="408"/>
                  </a:cubicBezTo>
                  <a:cubicBezTo>
                    <a:pt x="211" y="409"/>
                    <a:pt x="211" y="408"/>
                    <a:pt x="214" y="409"/>
                  </a:cubicBezTo>
                  <a:cubicBezTo>
                    <a:pt x="214" y="409"/>
                    <a:pt x="215" y="412"/>
                    <a:pt x="215" y="412"/>
                  </a:cubicBezTo>
                  <a:cubicBezTo>
                    <a:pt x="216" y="412"/>
                    <a:pt x="218" y="410"/>
                    <a:pt x="220" y="410"/>
                  </a:cubicBezTo>
                  <a:cubicBezTo>
                    <a:pt x="219" y="410"/>
                    <a:pt x="221" y="412"/>
                    <a:pt x="221" y="412"/>
                  </a:cubicBezTo>
                  <a:cubicBezTo>
                    <a:pt x="222" y="412"/>
                    <a:pt x="223" y="412"/>
                    <a:pt x="224" y="412"/>
                  </a:cubicBezTo>
                  <a:cubicBezTo>
                    <a:pt x="225" y="411"/>
                    <a:pt x="226" y="410"/>
                    <a:pt x="227" y="409"/>
                  </a:cubicBezTo>
                  <a:cubicBezTo>
                    <a:pt x="227" y="409"/>
                    <a:pt x="230" y="408"/>
                    <a:pt x="228" y="408"/>
                  </a:cubicBezTo>
                  <a:cubicBezTo>
                    <a:pt x="225" y="405"/>
                    <a:pt x="233" y="405"/>
                    <a:pt x="233" y="400"/>
                  </a:cubicBezTo>
                  <a:cubicBezTo>
                    <a:pt x="237" y="401"/>
                    <a:pt x="237" y="397"/>
                    <a:pt x="242" y="399"/>
                  </a:cubicBezTo>
                  <a:cubicBezTo>
                    <a:pt x="243" y="399"/>
                    <a:pt x="243" y="400"/>
                    <a:pt x="243" y="400"/>
                  </a:cubicBezTo>
                  <a:cubicBezTo>
                    <a:pt x="245" y="400"/>
                    <a:pt x="248" y="399"/>
                    <a:pt x="249" y="400"/>
                  </a:cubicBezTo>
                  <a:cubicBezTo>
                    <a:pt x="250" y="400"/>
                    <a:pt x="252" y="403"/>
                    <a:pt x="252" y="403"/>
                  </a:cubicBezTo>
                  <a:cubicBezTo>
                    <a:pt x="253" y="403"/>
                    <a:pt x="255" y="401"/>
                    <a:pt x="257" y="402"/>
                  </a:cubicBezTo>
                  <a:cubicBezTo>
                    <a:pt x="257" y="402"/>
                    <a:pt x="256" y="405"/>
                    <a:pt x="257" y="405"/>
                  </a:cubicBezTo>
                  <a:cubicBezTo>
                    <a:pt x="258" y="405"/>
                    <a:pt x="260" y="402"/>
                    <a:pt x="263" y="403"/>
                  </a:cubicBezTo>
                  <a:cubicBezTo>
                    <a:pt x="263" y="404"/>
                    <a:pt x="260" y="405"/>
                    <a:pt x="260" y="405"/>
                  </a:cubicBezTo>
                  <a:cubicBezTo>
                    <a:pt x="261" y="407"/>
                    <a:pt x="270" y="407"/>
                    <a:pt x="274" y="408"/>
                  </a:cubicBezTo>
                  <a:cubicBezTo>
                    <a:pt x="274" y="413"/>
                    <a:pt x="287" y="411"/>
                    <a:pt x="289" y="408"/>
                  </a:cubicBezTo>
                  <a:cubicBezTo>
                    <a:pt x="290" y="409"/>
                    <a:pt x="297" y="406"/>
                    <a:pt x="298" y="408"/>
                  </a:cubicBezTo>
                  <a:cubicBezTo>
                    <a:pt x="300" y="409"/>
                    <a:pt x="299" y="407"/>
                    <a:pt x="301" y="408"/>
                  </a:cubicBezTo>
                  <a:cubicBezTo>
                    <a:pt x="304" y="408"/>
                    <a:pt x="306" y="409"/>
                    <a:pt x="309" y="409"/>
                  </a:cubicBezTo>
                  <a:cubicBezTo>
                    <a:pt x="311" y="409"/>
                    <a:pt x="312" y="406"/>
                    <a:pt x="316" y="406"/>
                  </a:cubicBezTo>
                  <a:cubicBezTo>
                    <a:pt x="317" y="403"/>
                    <a:pt x="317" y="398"/>
                    <a:pt x="320" y="397"/>
                  </a:cubicBezTo>
                  <a:cubicBezTo>
                    <a:pt x="321" y="395"/>
                    <a:pt x="319" y="394"/>
                    <a:pt x="319" y="391"/>
                  </a:cubicBezTo>
                  <a:cubicBezTo>
                    <a:pt x="324" y="392"/>
                    <a:pt x="323" y="382"/>
                    <a:pt x="328" y="387"/>
                  </a:cubicBezTo>
                  <a:cubicBezTo>
                    <a:pt x="329" y="381"/>
                    <a:pt x="326" y="380"/>
                    <a:pt x="322" y="379"/>
                  </a:cubicBezTo>
                  <a:cubicBezTo>
                    <a:pt x="323" y="378"/>
                    <a:pt x="323" y="376"/>
                    <a:pt x="323" y="373"/>
                  </a:cubicBezTo>
                  <a:cubicBezTo>
                    <a:pt x="322" y="369"/>
                    <a:pt x="313" y="372"/>
                    <a:pt x="311" y="368"/>
                  </a:cubicBezTo>
                  <a:cubicBezTo>
                    <a:pt x="309" y="370"/>
                    <a:pt x="304" y="369"/>
                    <a:pt x="303" y="372"/>
                  </a:cubicBezTo>
                  <a:cubicBezTo>
                    <a:pt x="301" y="372"/>
                    <a:pt x="302" y="369"/>
                    <a:pt x="301" y="369"/>
                  </a:cubicBezTo>
                  <a:cubicBezTo>
                    <a:pt x="299" y="368"/>
                    <a:pt x="294" y="370"/>
                    <a:pt x="291" y="369"/>
                  </a:cubicBezTo>
                  <a:cubicBezTo>
                    <a:pt x="289" y="370"/>
                    <a:pt x="289" y="372"/>
                    <a:pt x="286" y="372"/>
                  </a:cubicBezTo>
                  <a:cubicBezTo>
                    <a:pt x="282" y="372"/>
                    <a:pt x="283" y="366"/>
                    <a:pt x="276" y="368"/>
                  </a:cubicBezTo>
                  <a:cubicBezTo>
                    <a:pt x="276" y="365"/>
                    <a:pt x="274" y="364"/>
                    <a:pt x="274" y="362"/>
                  </a:cubicBezTo>
                  <a:cubicBezTo>
                    <a:pt x="273" y="362"/>
                    <a:pt x="272" y="361"/>
                    <a:pt x="271" y="360"/>
                  </a:cubicBezTo>
                  <a:cubicBezTo>
                    <a:pt x="270" y="358"/>
                    <a:pt x="268" y="357"/>
                    <a:pt x="266" y="357"/>
                  </a:cubicBezTo>
                  <a:cubicBezTo>
                    <a:pt x="268" y="354"/>
                    <a:pt x="267" y="345"/>
                    <a:pt x="266" y="341"/>
                  </a:cubicBezTo>
                  <a:cubicBezTo>
                    <a:pt x="262" y="343"/>
                    <a:pt x="257" y="338"/>
                    <a:pt x="257" y="345"/>
                  </a:cubicBezTo>
                  <a:cubicBezTo>
                    <a:pt x="252" y="343"/>
                    <a:pt x="252" y="346"/>
                    <a:pt x="248" y="344"/>
                  </a:cubicBezTo>
                  <a:cubicBezTo>
                    <a:pt x="248" y="346"/>
                    <a:pt x="247" y="346"/>
                    <a:pt x="246" y="347"/>
                  </a:cubicBezTo>
                  <a:cubicBezTo>
                    <a:pt x="247" y="348"/>
                    <a:pt x="248" y="349"/>
                    <a:pt x="249" y="350"/>
                  </a:cubicBezTo>
                  <a:cubicBezTo>
                    <a:pt x="250" y="351"/>
                    <a:pt x="249" y="354"/>
                    <a:pt x="252" y="353"/>
                  </a:cubicBezTo>
                  <a:cubicBezTo>
                    <a:pt x="251" y="357"/>
                    <a:pt x="251" y="356"/>
                    <a:pt x="254" y="359"/>
                  </a:cubicBezTo>
                  <a:cubicBezTo>
                    <a:pt x="255" y="362"/>
                    <a:pt x="252" y="361"/>
                    <a:pt x="251" y="362"/>
                  </a:cubicBezTo>
                  <a:cubicBezTo>
                    <a:pt x="250" y="362"/>
                    <a:pt x="249" y="367"/>
                    <a:pt x="248" y="366"/>
                  </a:cubicBezTo>
                  <a:cubicBezTo>
                    <a:pt x="245" y="363"/>
                    <a:pt x="248" y="370"/>
                    <a:pt x="242" y="369"/>
                  </a:cubicBezTo>
                  <a:cubicBezTo>
                    <a:pt x="241" y="368"/>
                    <a:pt x="240" y="366"/>
                    <a:pt x="239" y="366"/>
                  </a:cubicBezTo>
                  <a:cubicBezTo>
                    <a:pt x="238" y="364"/>
                    <a:pt x="240" y="363"/>
                    <a:pt x="242" y="363"/>
                  </a:cubicBezTo>
                  <a:cubicBezTo>
                    <a:pt x="240" y="361"/>
                    <a:pt x="235" y="359"/>
                    <a:pt x="239" y="356"/>
                  </a:cubicBezTo>
                  <a:cubicBezTo>
                    <a:pt x="238" y="355"/>
                    <a:pt x="234" y="357"/>
                    <a:pt x="233" y="356"/>
                  </a:cubicBezTo>
                  <a:cubicBezTo>
                    <a:pt x="232" y="355"/>
                    <a:pt x="236" y="354"/>
                    <a:pt x="236" y="354"/>
                  </a:cubicBezTo>
                  <a:cubicBezTo>
                    <a:pt x="236" y="354"/>
                    <a:pt x="232" y="351"/>
                    <a:pt x="228" y="348"/>
                  </a:cubicBezTo>
                  <a:cubicBezTo>
                    <a:pt x="229" y="341"/>
                    <a:pt x="225" y="340"/>
                    <a:pt x="226" y="333"/>
                  </a:cubicBezTo>
                  <a:cubicBezTo>
                    <a:pt x="226" y="331"/>
                    <a:pt x="222" y="333"/>
                    <a:pt x="221" y="332"/>
                  </a:cubicBezTo>
                  <a:cubicBezTo>
                    <a:pt x="221" y="332"/>
                    <a:pt x="223" y="330"/>
                    <a:pt x="223" y="329"/>
                  </a:cubicBezTo>
                  <a:cubicBezTo>
                    <a:pt x="219" y="327"/>
                    <a:pt x="219" y="330"/>
                    <a:pt x="217" y="328"/>
                  </a:cubicBezTo>
                  <a:cubicBezTo>
                    <a:pt x="216" y="327"/>
                    <a:pt x="218" y="325"/>
                    <a:pt x="218" y="325"/>
                  </a:cubicBezTo>
                  <a:cubicBezTo>
                    <a:pt x="218" y="323"/>
                    <a:pt x="216" y="326"/>
                    <a:pt x="217" y="326"/>
                  </a:cubicBezTo>
                  <a:cubicBezTo>
                    <a:pt x="215" y="326"/>
                    <a:pt x="215" y="324"/>
                    <a:pt x="215" y="323"/>
                  </a:cubicBezTo>
                  <a:cubicBezTo>
                    <a:pt x="209" y="324"/>
                    <a:pt x="209" y="319"/>
                    <a:pt x="203" y="320"/>
                  </a:cubicBezTo>
                  <a:cubicBezTo>
                    <a:pt x="203" y="318"/>
                    <a:pt x="201" y="318"/>
                    <a:pt x="200" y="317"/>
                  </a:cubicBezTo>
                  <a:cubicBezTo>
                    <a:pt x="200" y="317"/>
                    <a:pt x="201" y="315"/>
                    <a:pt x="200" y="314"/>
                  </a:cubicBezTo>
                  <a:cubicBezTo>
                    <a:pt x="200" y="314"/>
                    <a:pt x="198" y="315"/>
                    <a:pt x="197" y="314"/>
                  </a:cubicBezTo>
                  <a:cubicBezTo>
                    <a:pt x="197" y="314"/>
                    <a:pt x="197" y="308"/>
                    <a:pt x="196" y="310"/>
                  </a:cubicBezTo>
                  <a:cubicBezTo>
                    <a:pt x="195" y="311"/>
                    <a:pt x="194" y="310"/>
                    <a:pt x="193" y="308"/>
                  </a:cubicBezTo>
                  <a:cubicBezTo>
                    <a:pt x="192" y="308"/>
                    <a:pt x="191" y="307"/>
                    <a:pt x="191" y="305"/>
                  </a:cubicBezTo>
                  <a:cubicBezTo>
                    <a:pt x="186" y="305"/>
                    <a:pt x="187" y="307"/>
                    <a:pt x="183" y="305"/>
                  </a:cubicBezTo>
                  <a:cubicBezTo>
                    <a:pt x="181" y="306"/>
                    <a:pt x="182" y="308"/>
                    <a:pt x="180" y="308"/>
                  </a:cubicBezTo>
                  <a:cubicBezTo>
                    <a:pt x="178" y="312"/>
                    <a:pt x="182" y="311"/>
                    <a:pt x="183" y="314"/>
                  </a:cubicBezTo>
                  <a:cubicBezTo>
                    <a:pt x="183" y="315"/>
                    <a:pt x="185" y="318"/>
                    <a:pt x="186" y="319"/>
                  </a:cubicBezTo>
                  <a:cubicBezTo>
                    <a:pt x="186" y="319"/>
                    <a:pt x="187" y="320"/>
                    <a:pt x="188" y="320"/>
                  </a:cubicBezTo>
                  <a:cubicBezTo>
                    <a:pt x="186" y="325"/>
                    <a:pt x="191" y="324"/>
                    <a:pt x="193" y="326"/>
                  </a:cubicBezTo>
                  <a:cubicBezTo>
                    <a:pt x="193" y="326"/>
                    <a:pt x="194" y="332"/>
                    <a:pt x="196" y="330"/>
                  </a:cubicBezTo>
                  <a:cubicBezTo>
                    <a:pt x="198" y="328"/>
                    <a:pt x="196" y="331"/>
                    <a:pt x="197" y="332"/>
                  </a:cubicBezTo>
                  <a:cubicBezTo>
                    <a:pt x="199" y="333"/>
                    <a:pt x="202" y="332"/>
                    <a:pt x="203" y="336"/>
                  </a:cubicBezTo>
                  <a:cubicBezTo>
                    <a:pt x="205" y="335"/>
                    <a:pt x="206" y="338"/>
                    <a:pt x="206" y="338"/>
                  </a:cubicBezTo>
                  <a:cubicBezTo>
                    <a:pt x="207" y="338"/>
                    <a:pt x="208" y="337"/>
                    <a:pt x="208" y="336"/>
                  </a:cubicBezTo>
                  <a:cubicBezTo>
                    <a:pt x="209" y="337"/>
                    <a:pt x="210" y="341"/>
                    <a:pt x="211" y="338"/>
                  </a:cubicBezTo>
                  <a:cubicBezTo>
                    <a:pt x="214" y="337"/>
                    <a:pt x="210" y="345"/>
                    <a:pt x="215" y="342"/>
                  </a:cubicBezTo>
                  <a:cubicBezTo>
                    <a:pt x="215" y="346"/>
                    <a:pt x="209" y="343"/>
                    <a:pt x="206" y="344"/>
                  </a:cubicBezTo>
                  <a:cubicBezTo>
                    <a:pt x="207" y="345"/>
                    <a:pt x="209" y="345"/>
                    <a:pt x="209" y="347"/>
                  </a:cubicBezTo>
                  <a:cubicBezTo>
                    <a:pt x="210" y="350"/>
                    <a:pt x="207" y="354"/>
                    <a:pt x="209" y="354"/>
                  </a:cubicBezTo>
                  <a:cubicBezTo>
                    <a:pt x="208" y="356"/>
                    <a:pt x="204" y="356"/>
                    <a:pt x="202" y="357"/>
                  </a:cubicBezTo>
                  <a:cubicBezTo>
                    <a:pt x="204" y="356"/>
                    <a:pt x="202" y="351"/>
                    <a:pt x="205" y="351"/>
                  </a:cubicBezTo>
                  <a:cubicBezTo>
                    <a:pt x="203" y="350"/>
                    <a:pt x="204" y="347"/>
                    <a:pt x="202" y="347"/>
                  </a:cubicBezTo>
                  <a:cubicBezTo>
                    <a:pt x="200" y="347"/>
                    <a:pt x="203" y="345"/>
                    <a:pt x="199" y="342"/>
                  </a:cubicBezTo>
                  <a:cubicBezTo>
                    <a:pt x="197" y="341"/>
                    <a:pt x="194" y="342"/>
                    <a:pt x="194" y="338"/>
                  </a:cubicBezTo>
                  <a:cubicBezTo>
                    <a:pt x="188" y="339"/>
                    <a:pt x="187" y="335"/>
                    <a:pt x="183" y="335"/>
                  </a:cubicBezTo>
                  <a:cubicBezTo>
                    <a:pt x="182" y="331"/>
                    <a:pt x="179" y="330"/>
                    <a:pt x="177" y="326"/>
                  </a:cubicBezTo>
                  <a:cubicBezTo>
                    <a:pt x="176" y="325"/>
                    <a:pt x="175" y="326"/>
                    <a:pt x="175" y="325"/>
                  </a:cubicBezTo>
                  <a:cubicBezTo>
                    <a:pt x="175" y="323"/>
                    <a:pt x="173" y="324"/>
                    <a:pt x="172" y="323"/>
                  </a:cubicBezTo>
                  <a:cubicBezTo>
                    <a:pt x="172" y="323"/>
                    <a:pt x="173" y="320"/>
                    <a:pt x="172" y="320"/>
                  </a:cubicBezTo>
                  <a:cubicBezTo>
                    <a:pt x="171" y="319"/>
                    <a:pt x="168" y="321"/>
                    <a:pt x="166" y="320"/>
                  </a:cubicBezTo>
                  <a:cubicBezTo>
                    <a:pt x="165" y="320"/>
                    <a:pt x="169" y="318"/>
                    <a:pt x="169" y="319"/>
                  </a:cubicBezTo>
                  <a:cubicBezTo>
                    <a:pt x="167" y="315"/>
                    <a:pt x="159" y="315"/>
                    <a:pt x="154" y="317"/>
                  </a:cubicBezTo>
                  <a:cubicBezTo>
                    <a:pt x="154" y="318"/>
                    <a:pt x="157" y="319"/>
                    <a:pt x="157" y="319"/>
                  </a:cubicBezTo>
                  <a:cubicBezTo>
                    <a:pt x="156" y="321"/>
                    <a:pt x="155" y="319"/>
                    <a:pt x="153" y="320"/>
                  </a:cubicBezTo>
                  <a:cubicBezTo>
                    <a:pt x="150" y="322"/>
                    <a:pt x="150" y="327"/>
                    <a:pt x="147" y="326"/>
                  </a:cubicBezTo>
                  <a:cubicBezTo>
                    <a:pt x="141" y="326"/>
                    <a:pt x="140" y="321"/>
                    <a:pt x="132" y="322"/>
                  </a:cubicBezTo>
                  <a:cubicBezTo>
                    <a:pt x="130" y="322"/>
                    <a:pt x="131" y="326"/>
                    <a:pt x="126" y="325"/>
                  </a:cubicBezTo>
                  <a:cubicBezTo>
                    <a:pt x="126" y="328"/>
                    <a:pt x="126" y="331"/>
                    <a:pt x="126" y="335"/>
                  </a:cubicBezTo>
                  <a:cubicBezTo>
                    <a:pt x="122" y="337"/>
                    <a:pt x="112" y="335"/>
                    <a:pt x="114" y="344"/>
                  </a:cubicBezTo>
                  <a:cubicBezTo>
                    <a:pt x="105" y="342"/>
                    <a:pt x="113" y="350"/>
                    <a:pt x="104" y="350"/>
                  </a:cubicBezTo>
                  <a:cubicBezTo>
                    <a:pt x="104" y="352"/>
                    <a:pt x="109" y="355"/>
                    <a:pt x="105" y="356"/>
                  </a:cubicBezTo>
                  <a:cubicBezTo>
                    <a:pt x="105" y="361"/>
                    <a:pt x="103" y="356"/>
                    <a:pt x="100" y="360"/>
                  </a:cubicBezTo>
                  <a:cubicBezTo>
                    <a:pt x="99" y="362"/>
                    <a:pt x="100" y="363"/>
                    <a:pt x="101" y="363"/>
                  </a:cubicBezTo>
                  <a:cubicBezTo>
                    <a:pt x="101" y="366"/>
                    <a:pt x="96" y="364"/>
                    <a:pt x="94" y="365"/>
                  </a:cubicBezTo>
                  <a:cubicBezTo>
                    <a:pt x="92" y="365"/>
                    <a:pt x="92" y="368"/>
                    <a:pt x="91" y="369"/>
                  </a:cubicBezTo>
                  <a:cubicBezTo>
                    <a:pt x="86" y="371"/>
                    <a:pt x="79" y="368"/>
                    <a:pt x="74" y="373"/>
                  </a:cubicBezTo>
                  <a:cubicBezTo>
                    <a:pt x="72" y="372"/>
                    <a:pt x="71" y="370"/>
                    <a:pt x="70" y="368"/>
                  </a:cubicBezTo>
                  <a:cubicBezTo>
                    <a:pt x="63" y="366"/>
                    <a:pt x="56" y="369"/>
                    <a:pt x="54" y="368"/>
                  </a:cubicBezTo>
                  <a:cubicBezTo>
                    <a:pt x="55" y="362"/>
                    <a:pt x="57" y="356"/>
                    <a:pt x="52" y="353"/>
                  </a:cubicBezTo>
                  <a:cubicBezTo>
                    <a:pt x="51" y="350"/>
                    <a:pt x="54" y="349"/>
                    <a:pt x="55" y="347"/>
                  </a:cubicBezTo>
                  <a:cubicBezTo>
                    <a:pt x="56" y="343"/>
                    <a:pt x="54" y="338"/>
                    <a:pt x="57" y="335"/>
                  </a:cubicBezTo>
                  <a:cubicBezTo>
                    <a:pt x="55" y="332"/>
                    <a:pt x="56" y="327"/>
                    <a:pt x="52" y="326"/>
                  </a:cubicBezTo>
                  <a:cubicBezTo>
                    <a:pt x="53" y="325"/>
                    <a:pt x="56" y="324"/>
                    <a:pt x="55" y="322"/>
                  </a:cubicBezTo>
                  <a:cubicBezTo>
                    <a:pt x="59" y="323"/>
                    <a:pt x="68" y="319"/>
                    <a:pt x="67" y="325"/>
                  </a:cubicBezTo>
                  <a:cubicBezTo>
                    <a:pt x="71" y="322"/>
                    <a:pt x="85" y="328"/>
                    <a:pt x="88" y="325"/>
                  </a:cubicBezTo>
                  <a:cubicBezTo>
                    <a:pt x="89" y="323"/>
                    <a:pt x="89" y="324"/>
                    <a:pt x="91" y="325"/>
                  </a:cubicBezTo>
                  <a:cubicBezTo>
                    <a:pt x="90" y="324"/>
                    <a:pt x="91" y="322"/>
                    <a:pt x="92" y="323"/>
                  </a:cubicBezTo>
                  <a:cubicBezTo>
                    <a:pt x="92" y="323"/>
                    <a:pt x="92" y="325"/>
                    <a:pt x="92" y="325"/>
                  </a:cubicBezTo>
                  <a:cubicBezTo>
                    <a:pt x="96" y="323"/>
                    <a:pt x="98" y="322"/>
                    <a:pt x="100" y="317"/>
                  </a:cubicBezTo>
                  <a:cubicBezTo>
                    <a:pt x="100" y="316"/>
                    <a:pt x="103" y="308"/>
                    <a:pt x="100" y="304"/>
                  </a:cubicBezTo>
                  <a:cubicBezTo>
                    <a:pt x="98" y="302"/>
                    <a:pt x="101" y="302"/>
                    <a:pt x="98" y="298"/>
                  </a:cubicBezTo>
                  <a:cubicBezTo>
                    <a:pt x="98" y="296"/>
                    <a:pt x="95" y="297"/>
                    <a:pt x="94" y="296"/>
                  </a:cubicBezTo>
                  <a:cubicBezTo>
                    <a:pt x="94" y="295"/>
                    <a:pt x="95" y="294"/>
                    <a:pt x="95" y="292"/>
                  </a:cubicBezTo>
                  <a:cubicBezTo>
                    <a:pt x="94" y="291"/>
                    <a:pt x="92" y="293"/>
                    <a:pt x="92" y="293"/>
                  </a:cubicBezTo>
                  <a:cubicBezTo>
                    <a:pt x="90" y="293"/>
                    <a:pt x="92" y="291"/>
                    <a:pt x="91" y="290"/>
                  </a:cubicBezTo>
                  <a:cubicBezTo>
                    <a:pt x="90" y="290"/>
                    <a:pt x="85" y="290"/>
                    <a:pt x="83" y="289"/>
                  </a:cubicBezTo>
                  <a:cubicBezTo>
                    <a:pt x="83" y="289"/>
                    <a:pt x="83" y="288"/>
                    <a:pt x="82" y="288"/>
                  </a:cubicBezTo>
                  <a:cubicBezTo>
                    <a:pt x="80" y="287"/>
                    <a:pt x="79" y="287"/>
                    <a:pt x="79" y="286"/>
                  </a:cubicBezTo>
                  <a:cubicBezTo>
                    <a:pt x="78" y="282"/>
                    <a:pt x="82" y="284"/>
                    <a:pt x="82" y="285"/>
                  </a:cubicBezTo>
                  <a:cubicBezTo>
                    <a:pt x="86" y="283"/>
                    <a:pt x="89" y="280"/>
                    <a:pt x="98" y="282"/>
                  </a:cubicBezTo>
                  <a:cubicBezTo>
                    <a:pt x="99" y="279"/>
                    <a:pt x="97" y="279"/>
                    <a:pt x="95" y="279"/>
                  </a:cubicBezTo>
                  <a:cubicBezTo>
                    <a:pt x="97" y="274"/>
                    <a:pt x="102" y="279"/>
                    <a:pt x="104" y="279"/>
                  </a:cubicBezTo>
                  <a:cubicBezTo>
                    <a:pt x="105" y="279"/>
                    <a:pt x="108" y="275"/>
                    <a:pt x="108" y="279"/>
                  </a:cubicBezTo>
                  <a:cubicBezTo>
                    <a:pt x="112" y="276"/>
                    <a:pt x="112" y="271"/>
                    <a:pt x="117" y="271"/>
                  </a:cubicBezTo>
                  <a:cubicBezTo>
                    <a:pt x="115" y="266"/>
                    <a:pt x="121" y="268"/>
                    <a:pt x="120" y="264"/>
                  </a:cubicBezTo>
                  <a:cubicBezTo>
                    <a:pt x="123" y="264"/>
                    <a:pt x="126" y="264"/>
                    <a:pt x="129" y="264"/>
                  </a:cubicBezTo>
                  <a:cubicBezTo>
                    <a:pt x="129" y="262"/>
                    <a:pt x="127" y="263"/>
                    <a:pt x="126" y="262"/>
                  </a:cubicBezTo>
                  <a:cubicBezTo>
                    <a:pt x="127" y="260"/>
                    <a:pt x="131" y="261"/>
                    <a:pt x="129" y="256"/>
                  </a:cubicBezTo>
                  <a:cubicBezTo>
                    <a:pt x="133" y="256"/>
                    <a:pt x="132" y="259"/>
                    <a:pt x="135" y="256"/>
                  </a:cubicBezTo>
                  <a:cubicBezTo>
                    <a:pt x="132" y="249"/>
                    <a:pt x="138" y="252"/>
                    <a:pt x="138" y="245"/>
                  </a:cubicBezTo>
                  <a:cubicBezTo>
                    <a:pt x="140" y="244"/>
                    <a:pt x="142" y="245"/>
                    <a:pt x="144" y="245"/>
                  </a:cubicBezTo>
                  <a:cubicBezTo>
                    <a:pt x="146" y="244"/>
                    <a:pt x="146" y="242"/>
                    <a:pt x="147" y="242"/>
                  </a:cubicBezTo>
                  <a:cubicBezTo>
                    <a:pt x="149" y="241"/>
                    <a:pt x="148" y="243"/>
                    <a:pt x="148" y="243"/>
                  </a:cubicBezTo>
                  <a:cubicBezTo>
                    <a:pt x="150" y="243"/>
                    <a:pt x="149" y="242"/>
                    <a:pt x="150" y="242"/>
                  </a:cubicBezTo>
                  <a:cubicBezTo>
                    <a:pt x="152" y="241"/>
                    <a:pt x="154" y="242"/>
                    <a:pt x="156" y="242"/>
                  </a:cubicBezTo>
                  <a:cubicBezTo>
                    <a:pt x="158" y="241"/>
                    <a:pt x="158" y="237"/>
                    <a:pt x="162" y="239"/>
                  </a:cubicBezTo>
                  <a:cubicBezTo>
                    <a:pt x="161" y="235"/>
                    <a:pt x="157" y="236"/>
                    <a:pt x="157" y="231"/>
                  </a:cubicBezTo>
                  <a:cubicBezTo>
                    <a:pt x="161" y="230"/>
                    <a:pt x="159" y="229"/>
                    <a:pt x="159" y="224"/>
                  </a:cubicBezTo>
                  <a:cubicBezTo>
                    <a:pt x="159" y="220"/>
                    <a:pt x="161" y="217"/>
                    <a:pt x="160" y="213"/>
                  </a:cubicBezTo>
                  <a:cubicBezTo>
                    <a:pt x="162" y="213"/>
                    <a:pt x="164" y="213"/>
                    <a:pt x="166" y="213"/>
                  </a:cubicBezTo>
                  <a:cubicBezTo>
                    <a:pt x="170" y="213"/>
                    <a:pt x="163" y="209"/>
                    <a:pt x="169" y="210"/>
                  </a:cubicBezTo>
                  <a:cubicBezTo>
                    <a:pt x="169" y="212"/>
                    <a:pt x="171" y="212"/>
                    <a:pt x="172" y="212"/>
                  </a:cubicBezTo>
                  <a:cubicBezTo>
                    <a:pt x="170" y="215"/>
                    <a:pt x="170" y="212"/>
                    <a:pt x="171" y="216"/>
                  </a:cubicBezTo>
                  <a:cubicBezTo>
                    <a:pt x="171" y="219"/>
                    <a:pt x="170" y="221"/>
                    <a:pt x="174" y="221"/>
                  </a:cubicBezTo>
                  <a:cubicBezTo>
                    <a:pt x="174" y="223"/>
                    <a:pt x="174" y="225"/>
                    <a:pt x="172" y="225"/>
                  </a:cubicBezTo>
                  <a:cubicBezTo>
                    <a:pt x="172" y="228"/>
                    <a:pt x="178" y="223"/>
                    <a:pt x="181" y="227"/>
                  </a:cubicBezTo>
                  <a:cubicBezTo>
                    <a:pt x="180" y="231"/>
                    <a:pt x="171" y="228"/>
                    <a:pt x="171" y="233"/>
                  </a:cubicBezTo>
                  <a:cubicBezTo>
                    <a:pt x="169" y="236"/>
                    <a:pt x="174" y="236"/>
                    <a:pt x="175" y="237"/>
                  </a:cubicBezTo>
                  <a:cubicBezTo>
                    <a:pt x="176" y="238"/>
                    <a:pt x="177" y="241"/>
                    <a:pt x="180" y="240"/>
                  </a:cubicBezTo>
                  <a:cubicBezTo>
                    <a:pt x="178" y="237"/>
                    <a:pt x="174" y="238"/>
                    <a:pt x="181" y="237"/>
                  </a:cubicBezTo>
                  <a:cubicBezTo>
                    <a:pt x="183" y="237"/>
                    <a:pt x="185" y="237"/>
                    <a:pt x="187" y="237"/>
                  </a:cubicBezTo>
                  <a:cubicBezTo>
                    <a:pt x="190" y="237"/>
                    <a:pt x="190" y="239"/>
                    <a:pt x="193" y="239"/>
                  </a:cubicBezTo>
                  <a:cubicBezTo>
                    <a:pt x="197" y="239"/>
                    <a:pt x="198" y="236"/>
                    <a:pt x="202" y="237"/>
                  </a:cubicBezTo>
                  <a:cubicBezTo>
                    <a:pt x="202" y="237"/>
                    <a:pt x="207" y="240"/>
                    <a:pt x="209" y="237"/>
                  </a:cubicBezTo>
                  <a:cubicBezTo>
                    <a:pt x="209" y="237"/>
                    <a:pt x="209" y="236"/>
                    <a:pt x="209" y="236"/>
                  </a:cubicBezTo>
                  <a:cubicBezTo>
                    <a:pt x="213" y="234"/>
                    <a:pt x="218" y="236"/>
                    <a:pt x="220" y="233"/>
                  </a:cubicBezTo>
                  <a:cubicBezTo>
                    <a:pt x="225" y="239"/>
                    <a:pt x="229" y="227"/>
                    <a:pt x="233" y="231"/>
                  </a:cubicBezTo>
                  <a:cubicBezTo>
                    <a:pt x="233" y="229"/>
                    <a:pt x="233" y="227"/>
                    <a:pt x="233" y="225"/>
                  </a:cubicBezTo>
                  <a:cubicBezTo>
                    <a:pt x="236" y="226"/>
                    <a:pt x="235" y="224"/>
                    <a:pt x="236" y="222"/>
                  </a:cubicBezTo>
                  <a:cubicBezTo>
                    <a:pt x="236" y="222"/>
                    <a:pt x="237" y="218"/>
                    <a:pt x="237" y="218"/>
                  </a:cubicBezTo>
                  <a:cubicBezTo>
                    <a:pt x="239" y="217"/>
                    <a:pt x="237" y="216"/>
                    <a:pt x="237" y="213"/>
                  </a:cubicBezTo>
                  <a:cubicBezTo>
                    <a:pt x="241" y="214"/>
                    <a:pt x="243" y="213"/>
                    <a:pt x="243" y="210"/>
                  </a:cubicBezTo>
                  <a:cubicBezTo>
                    <a:pt x="245" y="210"/>
                    <a:pt x="244" y="212"/>
                    <a:pt x="245" y="213"/>
                  </a:cubicBezTo>
                  <a:cubicBezTo>
                    <a:pt x="246" y="212"/>
                    <a:pt x="248" y="212"/>
                    <a:pt x="251" y="212"/>
                  </a:cubicBezTo>
                  <a:cubicBezTo>
                    <a:pt x="252" y="212"/>
                    <a:pt x="252" y="209"/>
                    <a:pt x="254" y="209"/>
                  </a:cubicBezTo>
                  <a:cubicBezTo>
                    <a:pt x="254" y="206"/>
                    <a:pt x="253" y="203"/>
                    <a:pt x="251" y="203"/>
                  </a:cubicBezTo>
                  <a:cubicBezTo>
                    <a:pt x="252" y="202"/>
                    <a:pt x="252" y="200"/>
                    <a:pt x="252" y="197"/>
                  </a:cubicBezTo>
                  <a:cubicBezTo>
                    <a:pt x="255" y="198"/>
                    <a:pt x="257" y="197"/>
                    <a:pt x="257" y="194"/>
                  </a:cubicBezTo>
                  <a:cubicBezTo>
                    <a:pt x="260" y="198"/>
                    <a:pt x="261" y="192"/>
                    <a:pt x="267" y="194"/>
                  </a:cubicBezTo>
                  <a:cubicBezTo>
                    <a:pt x="268" y="194"/>
                    <a:pt x="269" y="196"/>
                    <a:pt x="268" y="196"/>
                  </a:cubicBezTo>
                  <a:cubicBezTo>
                    <a:pt x="270" y="196"/>
                    <a:pt x="270" y="194"/>
                    <a:pt x="271" y="194"/>
                  </a:cubicBezTo>
                  <a:cubicBezTo>
                    <a:pt x="273" y="194"/>
                    <a:pt x="275" y="196"/>
                    <a:pt x="274" y="196"/>
                  </a:cubicBezTo>
                  <a:cubicBezTo>
                    <a:pt x="276" y="195"/>
                    <a:pt x="275" y="194"/>
                    <a:pt x="276" y="193"/>
                  </a:cubicBezTo>
                  <a:cubicBezTo>
                    <a:pt x="277" y="192"/>
                    <a:pt x="278" y="193"/>
                    <a:pt x="279" y="193"/>
                  </a:cubicBezTo>
                  <a:cubicBezTo>
                    <a:pt x="281" y="191"/>
                    <a:pt x="281" y="188"/>
                    <a:pt x="285" y="190"/>
                  </a:cubicBezTo>
                  <a:cubicBezTo>
                    <a:pt x="283" y="188"/>
                    <a:pt x="284" y="182"/>
                    <a:pt x="280" y="182"/>
                  </a:cubicBezTo>
                  <a:cubicBezTo>
                    <a:pt x="277" y="180"/>
                    <a:pt x="278" y="185"/>
                    <a:pt x="277" y="185"/>
                  </a:cubicBezTo>
                  <a:cubicBezTo>
                    <a:pt x="276" y="186"/>
                    <a:pt x="276" y="184"/>
                    <a:pt x="274" y="184"/>
                  </a:cubicBezTo>
                  <a:cubicBezTo>
                    <a:pt x="274" y="184"/>
                    <a:pt x="273" y="185"/>
                    <a:pt x="273" y="185"/>
                  </a:cubicBezTo>
                  <a:cubicBezTo>
                    <a:pt x="272" y="185"/>
                    <a:pt x="271" y="184"/>
                    <a:pt x="270" y="184"/>
                  </a:cubicBezTo>
                  <a:cubicBezTo>
                    <a:pt x="268" y="184"/>
                    <a:pt x="266" y="186"/>
                    <a:pt x="263" y="185"/>
                  </a:cubicBezTo>
                  <a:cubicBezTo>
                    <a:pt x="261" y="185"/>
                    <a:pt x="261" y="187"/>
                    <a:pt x="261" y="188"/>
                  </a:cubicBezTo>
                  <a:cubicBezTo>
                    <a:pt x="255" y="187"/>
                    <a:pt x="248" y="189"/>
                    <a:pt x="243" y="187"/>
                  </a:cubicBezTo>
                  <a:cubicBezTo>
                    <a:pt x="243" y="187"/>
                    <a:pt x="244" y="184"/>
                    <a:pt x="243" y="184"/>
                  </a:cubicBezTo>
                  <a:cubicBezTo>
                    <a:pt x="242" y="182"/>
                    <a:pt x="238" y="184"/>
                    <a:pt x="237" y="182"/>
                  </a:cubicBezTo>
                  <a:cubicBezTo>
                    <a:pt x="241" y="174"/>
                    <a:pt x="239" y="169"/>
                    <a:pt x="237" y="160"/>
                  </a:cubicBezTo>
                  <a:cubicBezTo>
                    <a:pt x="241" y="160"/>
                    <a:pt x="247" y="154"/>
                    <a:pt x="249" y="157"/>
                  </a:cubicBezTo>
                  <a:cubicBezTo>
                    <a:pt x="251" y="156"/>
                    <a:pt x="249" y="155"/>
                    <a:pt x="251" y="151"/>
                  </a:cubicBezTo>
                  <a:cubicBezTo>
                    <a:pt x="255" y="151"/>
                    <a:pt x="256" y="143"/>
                    <a:pt x="257" y="141"/>
                  </a:cubicBezTo>
                  <a:cubicBezTo>
                    <a:pt x="257" y="141"/>
                    <a:pt x="260" y="141"/>
                    <a:pt x="260" y="141"/>
                  </a:cubicBezTo>
                  <a:cubicBezTo>
                    <a:pt x="260" y="138"/>
                    <a:pt x="254" y="137"/>
                    <a:pt x="257" y="133"/>
                  </a:cubicBezTo>
                  <a:cubicBezTo>
                    <a:pt x="255" y="135"/>
                    <a:pt x="251" y="133"/>
                    <a:pt x="248" y="133"/>
                  </a:cubicBezTo>
                  <a:cubicBezTo>
                    <a:pt x="244" y="134"/>
                    <a:pt x="241" y="137"/>
                    <a:pt x="237" y="136"/>
                  </a:cubicBezTo>
                  <a:cubicBezTo>
                    <a:pt x="235" y="134"/>
                    <a:pt x="235" y="145"/>
                    <a:pt x="236" y="142"/>
                  </a:cubicBezTo>
                  <a:cubicBezTo>
                    <a:pt x="235" y="145"/>
                    <a:pt x="234" y="141"/>
                    <a:pt x="233" y="142"/>
                  </a:cubicBezTo>
                  <a:cubicBezTo>
                    <a:pt x="232" y="144"/>
                    <a:pt x="234" y="147"/>
                    <a:pt x="233" y="148"/>
                  </a:cubicBezTo>
                  <a:cubicBezTo>
                    <a:pt x="233" y="149"/>
                    <a:pt x="229" y="152"/>
                    <a:pt x="227" y="154"/>
                  </a:cubicBezTo>
                  <a:cubicBezTo>
                    <a:pt x="223" y="159"/>
                    <a:pt x="223" y="162"/>
                    <a:pt x="217" y="162"/>
                  </a:cubicBezTo>
                  <a:cubicBezTo>
                    <a:pt x="216" y="164"/>
                    <a:pt x="219" y="166"/>
                    <a:pt x="217" y="166"/>
                  </a:cubicBezTo>
                  <a:cubicBezTo>
                    <a:pt x="215" y="166"/>
                    <a:pt x="216" y="168"/>
                    <a:pt x="215" y="169"/>
                  </a:cubicBezTo>
                  <a:cubicBezTo>
                    <a:pt x="215" y="169"/>
                    <a:pt x="213" y="168"/>
                    <a:pt x="212" y="169"/>
                  </a:cubicBezTo>
                  <a:cubicBezTo>
                    <a:pt x="212" y="169"/>
                    <a:pt x="213" y="171"/>
                    <a:pt x="212" y="172"/>
                  </a:cubicBezTo>
                  <a:cubicBezTo>
                    <a:pt x="212" y="172"/>
                    <a:pt x="211" y="172"/>
                    <a:pt x="211" y="172"/>
                  </a:cubicBezTo>
                  <a:cubicBezTo>
                    <a:pt x="210" y="174"/>
                    <a:pt x="212" y="178"/>
                    <a:pt x="209" y="178"/>
                  </a:cubicBezTo>
                  <a:cubicBezTo>
                    <a:pt x="210" y="179"/>
                    <a:pt x="213" y="180"/>
                    <a:pt x="211" y="181"/>
                  </a:cubicBezTo>
                  <a:cubicBezTo>
                    <a:pt x="213" y="183"/>
                    <a:pt x="214" y="185"/>
                    <a:pt x="218" y="185"/>
                  </a:cubicBezTo>
                  <a:cubicBezTo>
                    <a:pt x="218" y="188"/>
                    <a:pt x="219" y="189"/>
                    <a:pt x="221" y="190"/>
                  </a:cubicBezTo>
                  <a:cubicBezTo>
                    <a:pt x="220" y="191"/>
                    <a:pt x="219" y="191"/>
                    <a:pt x="218" y="193"/>
                  </a:cubicBezTo>
                  <a:cubicBezTo>
                    <a:pt x="217" y="194"/>
                    <a:pt x="218" y="196"/>
                    <a:pt x="217" y="197"/>
                  </a:cubicBezTo>
                  <a:cubicBezTo>
                    <a:pt x="215" y="198"/>
                    <a:pt x="213" y="199"/>
                    <a:pt x="211" y="199"/>
                  </a:cubicBezTo>
                  <a:cubicBezTo>
                    <a:pt x="210" y="205"/>
                    <a:pt x="205" y="207"/>
                    <a:pt x="206" y="215"/>
                  </a:cubicBezTo>
                  <a:cubicBezTo>
                    <a:pt x="201" y="213"/>
                    <a:pt x="201" y="222"/>
                    <a:pt x="197" y="222"/>
                  </a:cubicBezTo>
                  <a:cubicBezTo>
                    <a:pt x="197" y="222"/>
                    <a:pt x="196" y="222"/>
                    <a:pt x="196" y="222"/>
                  </a:cubicBezTo>
                  <a:cubicBezTo>
                    <a:pt x="194" y="223"/>
                    <a:pt x="195" y="225"/>
                    <a:pt x="194" y="225"/>
                  </a:cubicBezTo>
                  <a:cubicBezTo>
                    <a:pt x="192" y="226"/>
                    <a:pt x="189" y="223"/>
                    <a:pt x="187" y="227"/>
                  </a:cubicBezTo>
                  <a:cubicBezTo>
                    <a:pt x="184" y="227"/>
                    <a:pt x="186" y="220"/>
                    <a:pt x="186" y="218"/>
                  </a:cubicBezTo>
                  <a:cubicBezTo>
                    <a:pt x="184" y="217"/>
                    <a:pt x="185" y="214"/>
                    <a:pt x="183" y="213"/>
                  </a:cubicBezTo>
                  <a:cubicBezTo>
                    <a:pt x="179" y="213"/>
                    <a:pt x="184" y="209"/>
                    <a:pt x="178" y="209"/>
                  </a:cubicBezTo>
                  <a:cubicBezTo>
                    <a:pt x="181" y="206"/>
                    <a:pt x="175" y="204"/>
                    <a:pt x="175" y="203"/>
                  </a:cubicBezTo>
                  <a:cubicBezTo>
                    <a:pt x="175" y="202"/>
                    <a:pt x="177" y="201"/>
                    <a:pt x="177" y="200"/>
                  </a:cubicBezTo>
                  <a:cubicBezTo>
                    <a:pt x="176" y="196"/>
                    <a:pt x="173" y="194"/>
                    <a:pt x="169" y="191"/>
                  </a:cubicBezTo>
                  <a:cubicBezTo>
                    <a:pt x="165" y="193"/>
                    <a:pt x="166" y="200"/>
                    <a:pt x="159" y="199"/>
                  </a:cubicBezTo>
                  <a:cubicBezTo>
                    <a:pt x="159" y="200"/>
                    <a:pt x="161" y="200"/>
                    <a:pt x="162" y="200"/>
                  </a:cubicBezTo>
                  <a:cubicBezTo>
                    <a:pt x="162" y="201"/>
                    <a:pt x="160" y="201"/>
                    <a:pt x="159" y="202"/>
                  </a:cubicBezTo>
                  <a:cubicBezTo>
                    <a:pt x="156" y="202"/>
                    <a:pt x="158" y="206"/>
                    <a:pt x="154" y="206"/>
                  </a:cubicBezTo>
                  <a:cubicBezTo>
                    <a:pt x="147" y="207"/>
                    <a:pt x="149" y="200"/>
                    <a:pt x="143" y="202"/>
                  </a:cubicBezTo>
                  <a:cubicBezTo>
                    <a:pt x="143" y="200"/>
                    <a:pt x="144" y="200"/>
                    <a:pt x="145" y="200"/>
                  </a:cubicBezTo>
                  <a:cubicBezTo>
                    <a:pt x="148" y="196"/>
                    <a:pt x="141" y="193"/>
                    <a:pt x="145" y="191"/>
                  </a:cubicBezTo>
                  <a:cubicBezTo>
                    <a:pt x="144" y="190"/>
                    <a:pt x="143" y="189"/>
                    <a:pt x="141" y="188"/>
                  </a:cubicBezTo>
                  <a:cubicBezTo>
                    <a:pt x="140" y="186"/>
                    <a:pt x="143" y="186"/>
                    <a:pt x="143" y="185"/>
                  </a:cubicBezTo>
                  <a:cubicBezTo>
                    <a:pt x="143" y="184"/>
                    <a:pt x="140" y="183"/>
                    <a:pt x="140" y="182"/>
                  </a:cubicBezTo>
                  <a:cubicBezTo>
                    <a:pt x="139" y="181"/>
                    <a:pt x="142" y="172"/>
                    <a:pt x="140" y="178"/>
                  </a:cubicBezTo>
                  <a:cubicBezTo>
                    <a:pt x="137" y="177"/>
                    <a:pt x="139" y="174"/>
                    <a:pt x="141" y="175"/>
                  </a:cubicBezTo>
                  <a:cubicBezTo>
                    <a:pt x="138" y="170"/>
                    <a:pt x="146" y="168"/>
                    <a:pt x="143" y="167"/>
                  </a:cubicBezTo>
                  <a:cubicBezTo>
                    <a:pt x="143" y="165"/>
                    <a:pt x="147" y="167"/>
                    <a:pt x="147" y="164"/>
                  </a:cubicBezTo>
                  <a:cubicBezTo>
                    <a:pt x="147" y="162"/>
                    <a:pt x="149" y="164"/>
                    <a:pt x="148" y="164"/>
                  </a:cubicBezTo>
                  <a:cubicBezTo>
                    <a:pt x="150" y="164"/>
                    <a:pt x="150" y="162"/>
                    <a:pt x="151" y="162"/>
                  </a:cubicBezTo>
                  <a:cubicBezTo>
                    <a:pt x="153" y="161"/>
                    <a:pt x="153" y="159"/>
                    <a:pt x="153" y="157"/>
                  </a:cubicBezTo>
                  <a:cubicBezTo>
                    <a:pt x="156" y="158"/>
                    <a:pt x="158" y="157"/>
                    <a:pt x="157" y="154"/>
                  </a:cubicBezTo>
                  <a:cubicBezTo>
                    <a:pt x="162" y="153"/>
                    <a:pt x="159" y="159"/>
                    <a:pt x="165" y="157"/>
                  </a:cubicBezTo>
                  <a:cubicBezTo>
                    <a:pt x="165" y="156"/>
                    <a:pt x="163" y="156"/>
                    <a:pt x="162" y="156"/>
                  </a:cubicBezTo>
                  <a:cubicBezTo>
                    <a:pt x="166" y="152"/>
                    <a:pt x="170" y="153"/>
                    <a:pt x="174" y="150"/>
                  </a:cubicBezTo>
                  <a:cubicBezTo>
                    <a:pt x="174" y="149"/>
                    <a:pt x="173" y="147"/>
                    <a:pt x="174" y="147"/>
                  </a:cubicBezTo>
                  <a:cubicBezTo>
                    <a:pt x="174" y="146"/>
                    <a:pt x="176" y="147"/>
                    <a:pt x="177" y="147"/>
                  </a:cubicBezTo>
                  <a:cubicBezTo>
                    <a:pt x="177" y="146"/>
                    <a:pt x="176" y="143"/>
                    <a:pt x="177" y="142"/>
                  </a:cubicBezTo>
                  <a:cubicBezTo>
                    <a:pt x="177" y="141"/>
                    <a:pt x="181" y="140"/>
                    <a:pt x="181" y="139"/>
                  </a:cubicBezTo>
                  <a:cubicBezTo>
                    <a:pt x="182" y="138"/>
                    <a:pt x="180" y="135"/>
                    <a:pt x="181" y="133"/>
                  </a:cubicBezTo>
                  <a:cubicBezTo>
                    <a:pt x="181" y="133"/>
                    <a:pt x="183" y="135"/>
                    <a:pt x="184" y="135"/>
                  </a:cubicBezTo>
                  <a:cubicBezTo>
                    <a:pt x="183" y="136"/>
                    <a:pt x="186" y="128"/>
                    <a:pt x="186" y="127"/>
                  </a:cubicBezTo>
                  <a:cubicBezTo>
                    <a:pt x="189" y="131"/>
                    <a:pt x="189" y="125"/>
                    <a:pt x="193" y="124"/>
                  </a:cubicBezTo>
                  <a:cubicBezTo>
                    <a:pt x="193" y="122"/>
                    <a:pt x="195" y="121"/>
                    <a:pt x="193" y="120"/>
                  </a:cubicBezTo>
                  <a:cubicBezTo>
                    <a:pt x="193" y="117"/>
                    <a:pt x="197" y="119"/>
                    <a:pt x="197" y="116"/>
                  </a:cubicBezTo>
                  <a:cubicBezTo>
                    <a:pt x="197" y="114"/>
                    <a:pt x="200" y="114"/>
                    <a:pt x="202" y="114"/>
                  </a:cubicBezTo>
                  <a:cubicBezTo>
                    <a:pt x="202" y="112"/>
                    <a:pt x="201" y="111"/>
                    <a:pt x="200" y="111"/>
                  </a:cubicBezTo>
                  <a:cubicBezTo>
                    <a:pt x="204" y="108"/>
                    <a:pt x="207" y="108"/>
                    <a:pt x="211" y="107"/>
                  </a:cubicBezTo>
                  <a:cubicBezTo>
                    <a:pt x="213" y="105"/>
                    <a:pt x="210" y="104"/>
                    <a:pt x="212" y="101"/>
                  </a:cubicBezTo>
                  <a:cubicBezTo>
                    <a:pt x="213" y="100"/>
                    <a:pt x="216" y="99"/>
                    <a:pt x="217" y="96"/>
                  </a:cubicBezTo>
                  <a:cubicBezTo>
                    <a:pt x="217" y="92"/>
                    <a:pt x="221" y="98"/>
                    <a:pt x="221" y="92"/>
                  </a:cubicBezTo>
                  <a:cubicBezTo>
                    <a:pt x="227" y="90"/>
                    <a:pt x="233" y="95"/>
                    <a:pt x="233" y="86"/>
                  </a:cubicBezTo>
                  <a:cubicBezTo>
                    <a:pt x="236" y="88"/>
                    <a:pt x="242" y="84"/>
                    <a:pt x="246" y="87"/>
                  </a:cubicBezTo>
                  <a:cubicBezTo>
                    <a:pt x="248" y="86"/>
                    <a:pt x="249" y="85"/>
                    <a:pt x="249" y="83"/>
                  </a:cubicBezTo>
                  <a:cubicBezTo>
                    <a:pt x="253" y="81"/>
                    <a:pt x="257" y="88"/>
                    <a:pt x="257" y="81"/>
                  </a:cubicBezTo>
                  <a:cubicBezTo>
                    <a:pt x="260" y="82"/>
                    <a:pt x="260" y="86"/>
                    <a:pt x="263" y="86"/>
                  </a:cubicBezTo>
                  <a:cubicBezTo>
                    <a:pt x="265" y="85"/>
                    <a:pt x="264" y="81"/>
                    <a:pt x="268" y="83"/>
                  </a:cubicBezTo>
                  <a:cubicBezTo>
                    <a:pt x="269" y="85"/>
                    <a:pt x="267" y="86"/>
                    <a:pt x="267" y="87"/>
                  </a:cubicBezTo>
                  <a:cubicBezTo>
                    <a:pt x="268" y="88"/>
                    <a:pt x="275" y="81"/>
                    <a:pt x="279" y="84"/>
                  </a:cubicBezTo>
                  <a:cubicBezTo>
                    <a:pt x="281" y="86"/>
                    <a:pt x="279" y="84"/>
                    <a:pt x="282" y="84"/>
                  </a:cubicBezTo>
                  <a:cubicBezTo>
                    <a:pt x="285" y="85"/>
                    <a:pt x="288" y="87"/>
                    <a:pt x="292" y="86"/>
                  </a:cubicBezTo>
                  <a:cubicBezTo>
                    <a:pt x="292" y="87"/>
                    <a:pt x="293" y="90"/>
                    <a:pt x="292" y="90"/>
                  </a:cubicBezTo>
                  <a:cubicBezTo>
                    <a:pt x="292" y="91"/>
                    <a:pt x="290" y="90"/>
                    <a:pt x="289" y="90"/>
                  </a:cubicBezTo>
                  <a:cubicBezTo>
                    <a:pt x="288" y="91"/>
                    <a:pt x="289" y="94"/>
                    <a:pt x="286" y="93"/>
                  </a:cubicBezTo>
                  <a:cubicBezTo>
                    <a:pt x="289" y="97"/>
                    <a:pt x="298" y="94"/>
                    <a:pt x="301" y="93"/>
                  </a:cubicBezTo>
                  <a:cubicBezTo>
                    <a:pt x="304" y="92"/>
                    <a:pt x="303" y="96"/>
                    <a:pt x="304" y="96"/>
                  </a:cubicBezTo>
                  <a:cubicBezTo>
                    <a:pt x="306" y="97"/>
                    <a:pt x="309" y="95"/>
                    <a:pt x="309" y="98"/>
                  </a:cubicBezTo>
                  <a:cubicBezTo>
                    <a:pt x="319" y="95"/>
                    <a:pt x="322" y="104"/>
                    <a:pt x="328" y="101"/>
                  </a:cubicBezTo>
                  <a:cubicBezTo>
                    <a:pt x="326" y="106"/>
                    <a:pt x="333" y="103"/>
                    <a:pt x="332" y="107"/>
                  </a:cubicBezTo>
                  <a:cubicBezTo>
                    <a:pt x="336" y="107"/>
                    <a:pt x="342" y="106"/>
                    <a:pt x="338" y="110"/>
                  </a:cubicBezTo>
                  <a:cubicBezTo>
                    <a:pt x="341" y="111"/>
                    <a:pt x="344" y="110"/>
                    <a:pt x="347" y="111"/>
                  </a:cubicBezTo>
                  <a:cubicBezTo>
                    <a:pt x="347" y="111"/>
                    <a:pt x="347" y="114"/>
                    <a:pt x="347" y="114"/>
                  </a:cubicBezTo>
                  <a:cubicBezTo>
                    <a:pt x="348" y="115"/>
                    <a:pt x="351" y="114"/>
                    <a:pt x="351" y="114"/>
                  </a:cubicBezTo>
                  <a:cubicBezTo>
                    <a:pt x="353" y="120"/>
                    <a:pt x="353" y="122"/>
                    <a:pt x="351" y="127"/>
                  </a:cubicBezTo>
                  <a:cubicBezTo>
                    <a:pt x="349" y="124"/>
                    <a:pt x="346" y="129"/>
                    <a:pt x="343" y="129"/>
                  </a:cubicBezTo>
                  <a:cubicBezTo>
                    <a:pt x="339" y="129"/>
                    <a:pt x="333" y="125"/>
                    <a:pt x="329" y="129"/>
                  </a:cubicBezTo>
                  <a:cubicBezTo>
                    <a:pt x="327" y="130"/>
                    <a:pt x="329" y="126"/>
                    <a:pt x="328" y="126"/>
                  </a:cubicBezTo>
                  <a:cubicBezTo>
                    <a:pt x="326" y="125"/>
                    <a:pt x="325" y="127"/>
                    <a:pt x="325" y="127"/>
                  </a:cubicBezTo>
                  <a:cubicBezTo>
                    <a:pt x="323" y="127"/>
                    <a:pt x="322" y="125"/>
                    <a:pt x="322" y="124"/>
                  </a:cubicBezTo>
                  <a:cubicBezTo>
                    <a:pt x="319" y="124"/>
                    <a:pt x="315" y="129"/>
                    <a:pt x="316" y="123"/>
                  </a:cubicBezTo>
                  <a:cubicBezTo>
                    <a:pt x="311" y="125"/>
                    <a:pt x="313" y="123"/>
                    <a:pt x="307" y="123"/>
                  </a:cubicBezTo>
                  <a:cubicBezTo>
                    <a:pt x="306" y="126"/>
                    <a:pt x="308" y="126"/>
                    <a:pt x="310" y="126"/>
                  </a:cubicBezTo>
                  <a:cubicBezTo>
                    <a:pt x="312" y="126"/>
                    <a:pt x="313" y="127"/>
                    <a:pt x="314" y="127"/>
                  </a:cubicBezTo>
                  <a:cubicBezTo>
                    <a:pt x="312" y="130"/>
                    <a:pt x="315" y="129"/>
                    <a:pt x="316" y="130"/>
                  </a:cubicBezTo>
                  <a:cubicBezTo>
                    <a:pt x="316" y="131"/>
                    <a:pt x="316" y="133"/>
                    <a:pt x="316" y="133"/>
                  </a:cubicBezTo>
                  <a:cubicBezTo>
                    <a:pt x="317" y="135"/>
                    <a:pt x="319" y="135"/>
                    <a:pt x="319" y="136"/>
                  </a:cubicBezTo>
                  <a:cubicBezTo>
                    <a:pt x="319" y="138"/>
                    <a:pt x="322" y="142"/>
                    <a:pt x="322" y="147"/>
                  </a:cubicBezTo>
                  <a:cubicBezTo>
                    <a:pt x="322" y="152"/>
                    <a:pt x="331" y="148"/>
                    <a:pt x="332" y="153"/>
                  </a:cubicBezTo>
                  <a:cubicBezTo>
                    <a:pt x="334" y="152"/>
                    <a:pt x="334" y="149"/>
                    <a:pt x="337" y="150"/>
                  </a:cubicBezTo>
                  <a:cubicBezTo>
                    <a:pt x="336" y="145"/>
                    <a:pt x="330" y="147"/>
                    <a:pt x="328" y="144"/>
                  </a:cubicBezTo>
                  <a:cubicBezTo>
                    <a:pt x="327" y="138"/>
                    <a:pt x="336" y="142"/>
                    <a:pt x="340" y="141"/>
                  </a:cubicBezTo>
                  <a:cubicBezTo>
                    <a:pt x="339" y="144"/>
                    <a:pt x="346" y="140"/>
                    <a:pt x="344" y="145"/>
                  </a:cubicBezTo>
                  <a:cubicBezTo>
                    <a:pt x="348" y="147"/>
                    <a:pt x="350" y="141"/>
                    <a:pt x="350" y="147"/>
                  </a:cubicBezTo>
                  <a:cubicBezTo>
                    <a:pt x="354" y="145"/>
                    <a:pt x="350" y="139"/>
                    <a:pt x="347" y="139"/>
                  </a:cubicBezTo>
                  <a:cubicBezTo>
                    <a:pt x="348" y="136"/>
                    <a:pt x="351" y="135"/>
                    <a:pt x="354" y="135"/>
                  </a:cubicBezTo>
                  <a:cubicBezTo>
                    <a:pt x="357" y="133"/>
                    <a:pt x="357" y="129"/>
                    <a:pt x="359" y="127"/>
                  </a:cubicBezTo>
                  <a:cubicBezTo>
                    <a:pt x="365" y="127"/>
                    <a:pt x="368" y="129"/>
                    <a:pt x="372" y="130"/>
                  </a:cubicBezTo>
                  <a:cubicBezTo>
                    <a:pt x="374" y="130"/>
                    <a:pt x="373" y="127"/>
                    <a:pt x="375" y="127"/>
                  </a:cubicBezTo>
                  <a:cubicBezTo>
                    <a:pt x="375" y="125"/>
                    <a:pt x="374" y="124"/>
                    <a:pt x="372" y="123"/>
                  </a:cubicBezTo>
                  <a:cubicBezTo>
                    <a:pt x="374" y="117"/>
                    <a:pt x="375" y="112"/>
                    <a:pt x="374" y="107"/>
                  </a:cubicBezTo>
                  <a:cubicBezTo>
                    <a:pt x="378" y="107"/>
                    <a:pt x="383" y="106"/>
                    <a:pt x="386" y="108"/>
                  </a:cubicBezTo>
                  <a:cubicBezTo>
                    <a:pt x="387" y="109"/>
                    <a:pt x="390" y="109"/>
                    <a:pt x="390" y="113"/>
                  </a:cubicBezTo>
                  <a:cubicBezTo>
                    <a:pt x="387" y="113"/>
                    <a:pt x="384" y="113"/>
                    <a:pt x="381" y="113"/>
                  </a:cubicBezTo>
                  <a:cubicBezTo>
                    <a:pt x="381" y="114"/>
                    <a:pt x="381" y="116"/>
                    <a:pt x="381" y="117"/>
                  </a:cubicBezTo>
                  <a:cubicBezTo>
                    <a:pt x="384" y="121"/>
                    <a:pt x="386" y="117"/>
                    <a:pt x="389" y="119"/>
                  </a:cubicBezTo>
                  <a:cubicBezTo>
                    <a:pt x="390" y="119"/>
                    <a:pt x="384" y="120"/>
                    <a:pt x="384" y="120"/>
                  </a:cubicBezTo>
                  <a:cubicBezTo>
                    <a:pt x="383" y="123"/>
                    <a:pt x="388" y="120"/>
                    <a:pt x="390" y="123"/>
                  </a:cubicBezTo>
                  <a:cubicBezTo>
                    <a:pt x="392" y="121"/>
                    <a:pt x="395" y="120"/>
                    <a:pt x="397" y="117"/>
                  </a:cubicBezTo>
                  <a:cubicBezTo>
                    <a:pt x="398" y="116"/>
                    <a:pt x="399" y="116"/>
                    <a:pt x="399" y="114"/>
                  </a:cubicBezTo>
                  <a:cubicBezTo>
                    <a:pt x="406" y="116"/>
                    <a:pt x="405" y="110"/>
                    <a:pt x="411" y="111"/>
                  </a:cubicBezTo>
                  <a:cubicBezTo>
                    <a:pt x="413" y="110"/>
                    <a:pt x="414" y="109"/>
                    <a:pt x="414" y="107"/>
                  </a:cubicBezTo>
                  <a:cubicBezTo>
                    <a:pt x="416" y="107"/>
                    <a:pt x="418" y="106"/>
                    <a:pt x="418" y="104"/>
                  </a:cubicBezTo>
                  <a:cubicBezTo>
                    <a:pt x="424" y="108"/>
                    <a:pt x="429" y="101"/>
                    <a:pt x="434" y="101"/>
                  </a:cubicBezTo>
                  <a:cubicBezTo>
                    <a:pt x="434" y="103"/>
                    <a:pt x="434" y="105"/>
                    <a:pt x="434" y="107"/>
                  </a:cubicBezTo>
                  <a:cubicBezTo>
                    <a:pt x="440" y="107"/>
                    <a:pt x="444" y="107"/>
                    <a:pt x="448" y="105"/>
                  </a:cubicBezTo>
                  <a:cubicBezTo>
                    <a:pt x="448" y="105"/>
                    <a:pt x="450" y="106"/>
                    <a:pt x="451" y="105"/>
                  </a:cubicBezTo>
                  <a:cubicBezTo>
                    <a:pt x="451" y="105"/>
                    <a:pt x="451" y="104"/>
                    <a:pt x="451" y="104"/>
                  </a:cubicBezTo>
                  <a:cubicBezTo>
                    <a:pt x="453" y="103"/>
                    <a:pt x="458" y="104"/>
                    <a:pt x="458" y="99"/>
                  </a:cubicBezTo>
                  <a:cubicBezTo>
                    <a:pt x="462" y="101"/>
                    <a:pt x="468" y="101"/>
                    <a:pt x="470" y="105"/>
                  </a:cubicBezTo>
                  <a:cubicBezTo>
                    <a:pt x="472" y="104"/>
                    <a:pt x="474" y="103"/>
                    <a:pt x="474" y="101"/>
                  </a:cubicBezTo>
                  <a:cubicBezTo>
                    <a:pt x="475" y="99"/>
                    <a:pt x="468" y="98"/>
                    <a:pt x="473" y="96"/>
                  </a:cubicBezTo>
                  <a:cubicBezTo>
                    <a:pt x="471" y="93"/>
                    <a:pt x="464" y="94"/>
                    <a:pt x="466" y="86"/>
                  </a:cubicBezTo>
                  <a:cubicBezTo>
                    <a:pt x="468" y="87"/>
                    <a:pt x="469" y="89"/>
                    <a:pt x="473" y="90"/>
                  </a:cubicBezTo>
                  <a:cubicBezTo>
                    <a:pt x="475" y="91"/>
                    <a:pt x="477" y="94"/>
                    <a:pt x="482" y="93"/>
                  </a:cubicBezTo>
                  <a:cubicBezTo>
                    <a:pt x="483" y="93"/>
                    <a:pt x="483" y="92"/>
                    <a:pt x="483" y="92"/>
                  </a:cubicBezTo>
                  <a:cubicBezTo>
                    <a:pt x="485" y="92"/>
                    <a:pt x="486" y="94"/>
                    <a:pt x="486" y="92"/>
                  </a:cubicBezTo>
                  <a:cubicBezTo>
                    <a:pt x="488" y="91"/>
                    <a:pt x="488" y="94"/>
                    <a:pt x="489" y="95"/>
                  </a:cubicBezTo>
                  <a:cubicBezTo>
                    <a:pt x="492" y="96"/>
                    <a:pt x="494" y="94"/>
                    <a:pt x="494" y="98"/>
                  </a:cubicBezTo>
                  <a:cubicBezTo>
                    <a:pt x="498" y="96"/>
                    <a:pt x="500" y="99"/>
                    <a:pt x="506" y="96"/>
                  </a:cubicBezTo>
                  <a:cubicBezTo>
                    <a:pt x="504" y="101"/>
                    <a:pt x="510" y="97"/>
                    <a:pt x="509" y="102"/>
                  </a:cubicBezTo>
                  <a:cubicBezTo>
                    <a:pt x="511" y="102"/>
                    <a:pt x="512" y="103"/>
                    <a:pt x="513" y="105"/>
                  </a:cubicBezTo>
                  <a:cubicBezTo>
                    <a:pt x="518" y="104"/>
                    <a:pt x="518" y="108"/>
                    <a:pt x="523" y="107"/>
                  </a:cubicBezTo>
                  <a:cubicBezTo>
                    <a:pt x="526" y="98"/>
                    <a:pt x="515" y="102"/>
                    <a:pt x="517" y="93"/>
                  </a:cubicBezTo>
                  <a:cubicBezTo>
                    <a:pt x="517" y="91"/>
                    <a:pt x="516" y="94"/>
                    <a:pt x="513" y="93"/>
                  </a:cubicBezTo>
                  <a:cubicBezTo>
                    <a:pt x="513" y="90"/>
                    <a:pt x="516" y="89"/>
                    <a:pt x="515" y="84"/>
                  </a:cubicBezTo>
                  <a:cubicBezTo>
                    <a:pt x="515" y="83"/>
                    <a:pt x="512" y="84"/>
                    <a:pt x="512" y="83"/>
                  </a:cubicBezTo>
                  <a:cubicBezTo>
                    <a:pt x="511" y="83"/>
                    <a:pt x="514" y="80"/>
                    <a:pt x="512" y="80"/>
                  </a:cubicBezTo>
                  <a:cubicBezTo>
                    <a:pt x="512" y="77"/>
                    <a:pt x="516" y="78"/>
                    <a:pt x="515" y="74"/>
                  </a:cubicBezTo>
                  <a:cubicBezTo>
                    <a:pt x="517" y="74"/>
                    <a:pt x="516" y="70"/>
                    <a:pt x="520" y="71"/>
                  </a:cubicBezTo>
                  <a:cubicBezTo>
                    <a:pt x="520" y="68"/>
                    <a:pt x="522" y="66"/>
                    <a:pt x="525" y="67"/>
                  </a:cubicBezTo>
                  <a:cubicBezTo>
                    <a:pt x="523" y="60"/>
                    <a:pt x="530" y="62"/>
                    <a:pt x="529" y="56"/>
                  </a:cubicBezTo>
                  <a:cubicBezTo>
                    <a:pt x="537" y="55"/>
                    <a:pt x="539" y="58"/>
                    <a:pt x="544" y="59"/>
                  </a:cubicBezTo>
                  <a:cubicBezTo>
                    <a:pt x="544" y="61"/>
                    <a:pt x="544" y="63"/>
                    <a:pt x="546" y="64"/>
                  </a:cubicBezTo>
                  <a:cubicBezTo>
                    <a:pt x="545" y="65"/>
                    <a:pt x="543" y="65"/>
                    <a:pt x="541" y="65"/>
                  </a:cubicBezTo>
                  <a:cubicBezTo>
                    <a:pt x="541" y="71"/>
                    <a:pt x="544" y="73"/>
                    <a:pt x="541" y="79"/>
                  </a:cubicBezTo>
                  <a:cubicBezTo>
                    <a:pt x="542" y="79"/>
                    <a:pt x="543" y="81"/>
                    <a:pt x="544" y="81"/>
                  </a:cubicBezTo>
                  <a:cubicBezTo>
                    <a:pt x="545" y="82"/>
                    <a:pt x="545" y="83"/>
                    <a:pt x="547" y="83"/>
                  </a:cubicBezTo>
                  <a:cubicBezTo>
                    <a:pt x="545" y="86"/>
                    <a:pt x="546" y="94"/>
                    <a:pt x="544" y="98"/>
                  </a:cubicBezTo>
                  <a:cubicBezTo>
                    <a:pt x="543" y="103"/>
                    <a:pt x="548" y="101"/>
                    <a:pt x="549" y="104"/>
                  </a:cubicBezTo>
                  <a:cubicBezTo>
                    <a:pt x="547" y="115"/>
                    <a:pt x="542" y="123"/>
                    <a:pt x="532" y="126"/>
                  </a:cubicBezTo>
                  <a:cubicBezTo>
                    <a:pt x="533" y="129"/>
                    <a:pt x="539" y="126"/>
                    <a:pt x="540" y="129"/>
                  </a:cubicBezTo>
                  <a:cubicBezTo>
                    <a:pt x="543" y="128"/>
                    <a:pt x="542" y="124"/>
                    <a:pt x="547" y="124"/>
                  </a:cubicBezTo>
                  <a:cubicBezTo>
                    <a:pt x="546" y="126"/>
                    <a:pt x="546" y="127"/>
                    <a:pt x="546" y="129"/>
                  </a:cubicBezTo>
                  <a:cubicBezTo>
                    <a:pt x="547" y="129"/>
                    <a:pt x="547" y="126"/>
                    <a:pt x="549" y="126"/>
                  </a:cubicBezTo>
                  <a:cubicBezTo>
                    <a:pt x="550" y="126"/>
                    <a:pt x="549" y="124"/>
                    <a:pt x="550" y="123"/>
                  </a:cubicBezTo>
                  <a:cubicBezTo>
                    <a:pt x="550" y="123"/>
                    <a:pt x="553" y="123"/>
                    <a:pt x="553" y="123"/>
                  </a:cubicBezTo>
                  <a:cubicBezTo>
                    <a:pt x="554" y="122"/>
                    <a:pt x="553" y="120"/>
                    <a:pt x="553" y="119"/>
                  </a:cubicBezTo>
                  <a:cubicBezTo>
                    <a:pt x="555" y="119"/>
                    <a:pt x="556" y="119"/>
                    <a:pt x="557" y="119"/>
                  </a:cubicBezTo>
                  <a:cubicBezTo>
                    <a:pt x="556" y="114"/>
                    <a:pt x="562" y="109"/>
                    <a:pt x="557" y="107"/>
                  </a:cubicBezTo>
                  <a:cubicBezTo>
                    <a:pt x="558" y="105"/>
                    <a:pt x="560" y="106"/>
                    <a:pt x="560" y="104"/>
                  </a:cubicBezTo>
                  <a:cubicBezTo>
                    <a:pt x="560" y="102"/>
                    <a:pt x="559" y="103"/>
                    <a:pt x="557" y="102"/>
                  </a:cubicBezTo>
                  <a:cubicBezTo>
                    <a:pt x="557" y="99"/>
                    <a:pt x="563" y="102"/>
                    <a:pt x="565" y="101"/>
                  </a:cubicBezTo>
                  <a:cubicBezTo>
                    <a:pt x="563" y="99"/>
                    <a:pt x="564" y="95"/>
                    <a:pt x="560" y="96"/>
                  </a:cubicBezTo>
                  <a:cubicBezTo>
                    <a:pt x="557" y="98"/>
                    <a:pt x="555" y="93"/>
                    <a:pt x="555" y="96"/>
                  </a:cubicBezTo>
                  <a:cubicBezTo>
                    <a:pt x="552" y="94"/>
                    <a:pt x="552" y="91"/>
                    <a:pt x="553" y="87"/>
                  </a:cubicBezTo>
                  <a:cubicBezTo>
                    <a:pt x="553" y="87"/>
                    <a:pt x="556" y="88"/>
                    <a:pt x="556" y="87"/>
                  </a:cubicBezTo>
                  <a:cubicBezTo>
                    <a:pt x="557" y="86"/>
                    <a:pt x="555" y="82"/>
                    <a:pt x="556" y="80"/>
                  </a:cubicBezTo>
                  <a:cubicBezTo>
                    <a:pt x="556" y="78"/>
                    <a:pt x="554" y="80"/>
                    <a:pt x="555" y="80"/>
                  </a:cubicBezTo>
                  <a:cubicBezTo>
                    <a:pt x="551" y="78"/>
                    <a:pt x="553" y="74"/>
                    <a:pt x="552" y="71"/>
                  </a:cubicBezTo>
                  <a:cubicBezTo>
                    <a:pt x="557" y="73"/>
                    <a:pt x="555" y="67"/>
                    <a:pt x="559" y="67"/>
                  </a:cubicBezTo>
                  <a:cubicBezTo>
                    <a:pt x="559" y="64"/>
                    <a:pt x="559" y="62"/>
                    <a:pt x="559" y="59"/>
                  </a:cubicBezTo>
                  <a:cubicBezTo>
                    <a:pt x="564" y="58"/>
                    <a:pt x="561" y="64"/>
                    <a:pt x="562" y="67"/>
                  </a:cubicBezTo>
                  <a:cubicBezTo>
                    <a:pt x="562" y="69"/>
                    <a:pt x="565" y="65"/>
                    <a:pt x="565" y="68"/>
                  </a:cubicBezTo>
                  <a:cubicBezTo>
                    <a:pt x="565" y="69"/>
                    <a:pt x="564" y="70"/>
                    <a:pt x="563" y="70"/>
                  </a:cubicBezTo>
                  <a:cubicBezTo>
                    <a:pt x="564" y="74"/>
                    <a:pt x="568" y="75"/>
                    <a:pt x="572" y="77"/>
                  </a:cubicBezTo>
                  <a:cubicBezTo>
                    <a:pt x="575" y="78"/>
                    <a:pt x="572" y="73"/>
                    <a:pt x="571" y="73"/>
                  </a:cubicBezTo>
                  <a:cubicBezTo>
                    <a:pt x="573" y="70"/>
                    <a:pt x="577" y="70"/>
                    <a:pt x="581" y="70"/>
                  </a:cubicBezTo>
                  <a:cubicBezTo>
                    <a:pt x="581" y="68"/>
                    <a:pt x="578" y="68"/>
                    <a:pt x="577" y="68"/>
                  </a:cubicBezTo>
                  <a:cubicBezTo>
                    <a:pt x="578" y="64"/>
                    <a:pt x="575" y="64"/>
                    <a:pt x="575" y="61"/>
                  </a:cubicBezTo>
                  <a:cubicBezTo>
                    <a:pt x="576" y="64"/>
                    <a:pt x="586" y="59"/>
                    <a:pt x="584" y="65"/>
                  </a:cubicBezTo>
                  <a:cubicBezTo>
                    <a:pt x="586" y="66"/>
                    <a:pt x="587" y="64"/>
                    <a:pt x="587" y="64"/>
                  </a:cubicBezTo>
                  <a:cubicBezTo>
                    <a:pt x="589" y="64"/>
                    <a:pt x="587" y="65"/>
                    <a:pt x="589" y="67"/>
                  </a:cubicBezTo>
                  <a:cubicBezTo>
                    <a:pt x="589" y="67"/>
                    <a:pt x="591" y="66"/>
                    <a:pt x="592" y="67"/>
                  </a:cubicBezTo>
                  <a:cubicBezTo>
                    <a:pt x="594" y="70"/>
                    <a:pt x="600" y="66"/>
                    <a:pt x="596" y="71"/>
                  </a:cubicBezTo>
                  <a:cubicBezTo>
                    <a:pt x="598" y="71"/>
                    <a:pt x="601" y="71"/>
                    <a:pt x="603" y="71"/>
                  </a:cubicBezTo>
                  <a:cubicBezTo>
                    <a:pt x="604" y="70"/>
                    <a:pt x="597" y="68"/>
                    <a:pt x="602" y="67"/>
                  </a:cubicBezTo>
                  <a:cubicBezTo>
                    <a:pt x="601" y="65"/>
                    <a:pt x="599" y="64"/>
                    <a:pt x="598" y="64"/>
                  </a:cubicBezTo>
                  <a:cubicBezTo>
                    <a:pt x="596" y="56"/>
                    <a:pt x="598" y="56"/>
                    <a:pt x="598" y="47"/>
                  </a:cubicBezTo>
                  <a:cubicBezTo>
                    <a:pt x="605" y="47"/>
                    <a:pt x="616" y="49"/>
                    <a:pt x="623" y="47"/>
                  </a:cubicBezTo>
                  <a:cubicBezTo>
                    <a:pt x="625" y="47"/>
                    <a:pt x="623" y="43"/>
                    <a:pt x="627" y="46"/>
                  </a:cubicBezTo>
                  <a:cubicBezTo>
                    <a:pt x="632" y="43"/>
                    <a:pt x="628" y="40"/>
                    <a:pt x="630" y="36"/>
                  </a:cubicBezTo>
                  <a:cubicBezTo>
                    <a:pt x="634" y="36"/>
                    <a:pt x="636" y="35"/>
                    <a:pt x="638" y="34"/>
                  </a:cubicBezTo>
                  <a:cubicBezTo>
                    <a:pt x="640" y="31"/>
                    <a:pt x="644" y="30"/>
                    <a:pt x="646" y="27"/>
                  </a:cubicBezTo>
                  <a:cubicBezTo>
                    <a:pt x="661" y="24"/>
                    <a:pt x="677" y="23"/>
                    <a:pt x="689" y="18"/>
                  </a:cubicBezTo>
                  <a:cubicBezTo>
                    <a:pt x="692" y="16"/>
                    <a:pt x="692" y="21"/>
                    <a:pt x="692" y="21"/>
                  </a:cubicBezTo>
                  <a:cubicBezTo>
                    <a:pt x="693" y="21"/>
                    <a:pt x="695" y="17"/>
                    <a:pt x="694" y="16"/>
                  </a:cubicBezTo>
                  <a:cubicBezTo>
                    <a:pt x="696" y="17"/>
                    <a:pt x="694" y="19"/>
                    <a:pt x="695" y="21"/>
                  </a:cubicBezTo>
                  <a:cubicBezTo>
                    <a:pt x="696" y="21"/>
                    <a:pt x="699" y="20"/>
                    <a:pt x="698" y="22"/>
                  </a:cubicBezTo>
                  <a:cubicBezTo>
                    <a:pt x="701" y="21"/>
                    <a:pt x="697" y="20"/>
                    <a:pt x="700" y="19"/>
                  </a:cubicBezTo>
                  <a:cubicBezTo>
                    <a:pt x="702" y="19"/>
                    <a:pt x="707" y="20"/>
                    <a:pt x="707" y="15"/>
                  </a:cubicBezTo>
                  <a:cubicBezTo>
                    <a:pt x="710" y="15"/>
                    <a:pt x="712" y="15"/>
                    <a:pt x="712" y="12"/>
                  </a:cubicBezTo>
                  <a:cubicBezTo>
                    <a:pt x="714" y="12"/>
                    <a:pt x="714" y="14"/>
                    <a:pt x="716" y="15"/>
                  </a:cubicBezTo>
                  <a:cubicBezTo>
                    <a:pt x="720" y="15"/>
                    <a:pt x="719" y="10"/>
                    <a:pt x="719" y="6"/>
                  </a:cubicBezTo>
                  <a:cubicBezTo>
                    <a:pt x="726" y="3"/>
                    <a:pt x="733" y="0"/>
                    <a:pt x="744" y="1"/>
                  </a:cubicBezTo>
                  <a:cubicBezTo>
                    <a:pt x="743" y="3"/>
                    <a:pt x="743" y="5"/>
                    <a:pt x="743" y="7"/>
                  </a:cubicBezTo>
                  <a:cubicBezTo>
                    <a:pt x="746" y="11"/>
                    <a:pt x="752" y="11"/>
                    <a:pt x="755" y="7"/>
                  </a:cubicBezTo>
                  <a:cubicBezTo>
                    <a:pt x="756" y="8"/>
                    <a:pt x="755" y="9"/>
                    <a:pt x="755" y="9"/>
                  </a:cubicBezTo>
                  <a:close/>
                  <a:moveTo>
                    <a:pt x="1110" y="190"/>
                  </a:moveTo>
                  <a:cubicBezTo>
                    <a:pt x="1110" y="188"/>
                    <a:pt x="1108" y="188"/>
                    <a:pt x="1107" y="187"/>
                  </a:cubicBezTo>
                  <a:cubicBezTo>
                    <a:pt x="1102" y="186"/>
                    <a:pt x="1102" y="189"/>
                    <a:pt x="1107" y="188"/>
                  </a:cubicBezTo>
                  <a:cubicBezTo>
                    <a:pt x="1108" y="189"/>
                    <a:pt x="1109" y="190"/>
                    <a:pt x="1110" y="190"/>
                  </a:cubicBezTo>
                  <a:close/>
                  <a:moveTo>
                    <a:pt x="320" y="301"/>
                  </a:moveTo>
                  <a:cubicBezTo>
                    <a:pt x="319" y="305"/>
                    <a:pt x="325" y="303"/>
                    <a:pt x="323" y="308"/>
                  </a:cubicBezTo>
                  <a:cubicBezTo>
                    <a:pt x="326" y="309"/>
                    <a:pt x="327" y="306"/>
                    <a:pt x="328" y="308"/>
                  </a:cubicBezTo>
                  <a:cubicBezTo>
                    <a:pt x="328" y="310"/>
                    <a:pt x="327" y="309"/>
                    <a:pt x="326" y="310"/>
                  </a:cubicBezTo>
                  <a:cubicBezTo>
                    <a:pt x="324" y="311"/>
                    <a:pt x="318" y="313"/>
                    <a:pt x="316" y="313"/>
                  </a:cubicBezTo>
                  <a:cubicBezTo>
                    <a:pt x="312" y="312"/>
                    <a:pt x="311" y="309"/>
                    <a:pt x="309" y="307"/>
                  </a:cubicBezTo>
                  <a:cubicBezTo>
                    <a:pt x="309" y="304"/>
                    <a:pt x="313" y="306"/>
                    <a:pt x="313" y="304"/>
                  </a:cubicBezTo>
                  <a:cubicBezTo>
                    <a:pt x="310" y="301"/>
                    <a:pt x="309" y="300"/>
                    <a:pt x="304" y="302"/>
                  </a:cubicBezTo>
                  <a:cubicBezTo>
                    <a:pt x="303" y="300"/>
                    <a:pt x="301" y="297"/>
                    <a:pt x="297" y="298"/>
                  </a:cubicBezTo>
                  <a:cubicBezTo>
                    <a:pt x="295" y="297"/>
                    <a:pt x="296" y="300"/>
                    <a:pt x="295" y="301"/>
                  </a:cubicBezTo>
                  <a:cubicBezTo>
                    <a:pt x="294" y="302"/>
                    <a:pt x="292" y="302"/>
                    <a:pt x="291" y="302"/>
                  </a:cubicBezTo>
                  <a:cubicBezTo>
                    <a:pt x="289" y="304"/>
                    <a:pt x="288" y="308"/>
                    <a:pt x="285" y="307"/>
                  </a:cubicBezTo>
                  <a:cubicBezTo>
                    <a:pt x="287" y="312"/>
                    <a:pt x="282" y="313"/>
                    <a:pt x="282" y="314"/>
                  </a:cubicBezTo>
                  <a:cubicBezTo>
                    <a:pt x="281" y="317"/>
                    <a:pt x="282" y="321"/>
                    <a:pt x="280" y="325"/>
                  </a:cubicBezTo>
                  <a:cubicBezTo>
                    <a:pt x="279" y="325"/>
                    <a:pt x="279" y="323"/>
                    <a:pt x="277" y="323"/>
                  </a:cubicBezTo>
                  <a:cubicBezTo>
                    <a:pt x="276" y="328"/>
                    <a:pt x="281" y="330"/>
                    <a:pt x="277" y="333"/>
                  </a:cubicBezTo>
                  <a:cubicBezTo>
                    <a:pt x="280" y="332"/>
                    <a:pt x="280" y="336"/>
                    <a:pt x="280" y="336"/>
                  </a:cubicBezTo>
                  <a:cubicBezTo>
                    <a:pt x="281" y="337"/>
                    <a:pt x="283" y="336"/>
                    <a:pt x="283" y="336"/>
                  </a:cubicBezTo>
                  <a:cubicBezTo>
                    <a:pt x="287" y="337"/>
                    <a:pt x="287" y="340"/>
                    <a:pt x="289" y="338"/>
                  </a:cubicBezTo>
                  <a:cubicBezTo>
                    <a:pt x="289" y="338"/>
                    <a:pt x="292" y="338"/>
                    <a:pt x="292" y="338"/>
                  </a:cubicBezTo>
                  <a:cubicBezTo>
                    <a:pt x="298" y="337"/>
                    <a:pt x="296" y="337"/>
                    <a:pt x="298" y="335"/>
                  </a:cubicBezTo>
                  <a:cubicBezTo>
                    <a:pt x="301" y="335"/>
                    <a:pt x="301" y="337"/>
                    <a:pt x="304" y="336"/>
                  </a:cubicBezTo>
                  <a:cubicBezTo>
                    <a:pt x="304" y="335"/>
                    <a:pt x="304" y="334"/>
                    <a:pt x="306" y="333"/>
                  </a:cubicBezTo>
                  <a:cubicBezTo>
                    <a:pt x="309" y="333"/>
                    <a:pt x="316" y="333"/>
                    <a:pt x="319" y="333"/>
                  </a:cubicBezTo>
                  <a:cubicBezTo>
                    <a:pt x="321" y="334"/>
                    <a:pt x="322" y="336"/>
                    <a:pt x="325" y="336"/>
                  </a:cubicBezTo>
                  <a:cubicBezTo>
                    <a:pt x="326" y="337"/>
                    <a:pt x="327" y="335"/>
                    <a:pt x="328" y="335"/>
                  </a:cubicBezTo>
                  <a:cubicBezTo>
                    <a:pt x="327" y="335"/>
                    <a:pt x="329" y="336"/>
                    <a:pt x="329" y="336"/>
                  </a:cubicBezTo>
                  <a:cubicBezTo>
                    <a:pt x="333" y="337"/>
                    <a:pt x="333" y="338"/>
                    <a:pt x="337" y="338"/>
                  </a:cubicBezTo>
                  <a:cubicBezTo>
                    <a:pt x="343" y="338"/>
                    <a:pt x="351" y="337"/>
                    <a:pt x="357" y="338"/>
                  </a:cubicBezTo>
                  <a:cubicBezTo>
                    <a:pt x="357" y="334"/>
                    <a:pt x="358" y="332"/>
                    <a:pt x="359" y="330"/>
                  </a:cubicBezTo>
                  <a:cubicBezTo>
                    <a:pt x="354" y="324"/>
                    <a:pt x="350" y="317"/>
                    <a:pt x="340" y="316"/>
                  </a:cubicBezTo>
                  <a:cubicBezTo>
                    <a:pt x="340" y="313"/>
                    <a:pt x="338" y="313"/>
                    <a:pt x="337" y="311"/>
                  </a:cubicBezTo>
                  <a:cubicBezTo>
                    <a:pt x="337" y="309"/>
                    <a:pt x="336" y="308"/>
                    <a:pt x="335" y="307"/>
                  </a:cubicBezTo>
                  <a:cubicBezTo>
                    <a:pt x="336" y="303"/>
                    <a:pt x="340" y="302"/>
                    <a:pt x="340" y="296"/>
                  </a:cubicBezTo>
                  <a:cubicBezTo>
                    <a:pt x="331" y="295"/>
                    <a:pt x="327" y="299"/>
                    <a:pt x="320" y="301"/>
                  </a:cubicBezTo>
                  <a:close/>
                  <a:moveTo>
                    <a:pt x="423" y="369"/>
                  </a:moveTo>
                  <a:cubicBezTo>
                    <a:pt x="421" y="369"/>
                    <a:pt x="419" y="370"/>
                    <a:pt x="421" y="370"/>
                  </a:cubicBezTo>
                  <a:cubicBezTo>
                    <a:pt x="424" y="368"/>
                    <a:pt x="429" y="369"/>
                    <a:pt x="432" y="368"/>
                  </a:cubicBezTo>
                  <a:cubicBezTo>
                    <a:pt x="432" y="367"/>
                    <a:pt x="431" y="365"/>
                    <a:pt x="432" y="365"/>
                  </a:cubicBezTo>
                  <a:cubicBezTo>
                    <a:pt x="432" y="364"/>
                    <a:pt x="434" y="366"/>
                    <a:pt x="434" y="366"/>
                  </a:cubicBezTo>
                  <a:cubicBezTo>
                    <a:pt x="434" y="363"/>
                    <a:pt x="434" y="359"/>
                    <a:pt x="434" y="356"/>
                  </a:cubicBezTo>
                  <a:cubicBezTo>
                    <a:pt x="433" y="353"/>
                    <a:pt x="431" y="353"/>
                    <a:pt x="430" y="351"/>
                  </a:cubicBezTo>
                  <a:cubicBezTo>
                    <a:pt x="430" y="351"/>
                    <a:pt x="430" y="349"/>
                    <a:pt x="430" y="348"/>
                  </a:cubicBezTo>
                  <a:cubicBezTo>
                    <a:pt x="429" y="346"/>
                    <a:pt x="425" y="344"/>
                    <a:pt x="429" y="344"/>
                  </a:cubicBezTo>
                  <a:cubicBezTo>
                    <a:pt x="432" y="344"/>
                    <a:pt x="434" y="344"/>
                    <a:pt x="437" y="344"/>
                  </a:cubicBezTo>
                  <a:cubicBezTo>
                    <a:pt x="438" y="338"/>
                    <a:pt x="435" y="338"/>
                    <a:pt x="434" y="336"/>
                  </a:cubicBezTo>
                  <a:cubicBezTo>
                    <a:pt x="434" y="333"/>
                    <a:pt x="431" y="334"/>
                    <a:pt x="430" y="332"/>
                  </a:cubicBezTo>
                  <a:cubicBezTo>
                    <a:pt x="430" y="332"/>
                    <a:pt x="433" y="330"/>
                    <a:pt x="432" y="329"/>
                  </a:cubicBezTo>
                  <a:cubicBezTo>
                    <a:pt x="427" y="330"/>
                    <a:pt x="426" y="327"/>
                    <a:pt x="423" y="328"/>
                  </a:cubicBezTo>
                  <a:cubicBezTo>
                    <a:pt x="424" y="319"/>
                    <a:pt x="413" y="322"/>
                    <a:pt x="414" y="314"/>
                  </a:cubicBezTo>
                  <a:cubicBezTo>
                    <a:pt x="417" y="311"/>
                    <a:pt x="420" y="307"/>
                    <a:pt x="429" y="308"/>
                  </a:cubicBezTo>
                  <a:cubicBezTo>
                    <a:pt x="429" y="307"/>
                    <a:pt x="429" y="305"/>
                    <a:pt x="430" y="305"/>
                  </a:cubicBezTo>
                  <a:cubicBezTo>
                    <a:pt x="430" y="301"/>
                    <a:pt x="426" y="302"/>
                    <a:pt x="426" y="298"/>
                  </a:cubicBezTo>
                  <a:cubicBezTo>
                    <a:pt x="418" y="297"/>
                    <a:pt x="415" y="300"/>
                    <a:pt x="411" y="298"/>
                  </a:cubicBezTo>
                  <a:cubicBezTo>
                    <a:pt x="410" y="300"/>
                    <a:pt x="411" y="301"/>
                    <a:pt x="409" y="299"/>
                  </a:cubicBezTo>
                  <a:cubicBezTo>
                    <a:pt x="408" y="298"/>
                    <a:pt x="408" y="301"/>
                    <a:pt x="408" y="301"/>
                  </a:cubicBezTo>
                  <a:cubicBezTo>
                    <a:pt x="405" y="302"/>
                    <a:pt x="399" y="305"/>
                    <a:pt x="397" y="305"/>
                  </a:cubicBezTo>
                  <a:cubicBezTo>
                    <a:pt x="393" y="306"/>
                    <a:pt x="395" y="307"/>
                    <a:pt x="393" y="310"/>
                  </a:cubicBezTo>
                  <a:cubicBezTo>
                    <a:pt x="393" y="310"/>
                    <a:pt x="391" y="309"/>
                    <a:pt x="390" y="310"/>
                  </a:cubicBezTo>
                  <a:cubicBezTo>
                    <a:pt x="389" y="310"/>
                    <a:pt x="391" y="313"/>
                    <a:pt x="390" y="314"/>
                  </a:cubicBezTo>
                  <a:cubicBezTo>
                    <a:pt x="390" y="317"/>
                    <a:pt x="394" y="312"/>
                    <a:pt x="394" y="317"/>
                  </a:cubicBezTo>
                  <a:cubicBezTo>
                    <a:pt x="394" y="319"/>
                    <a:pt x="396" y="319"/>
                    <a:pt x="396" y="320"/>
                  </a:cubicBezTo>
                  <a:cubicBezTo>
                    <a:pt x="395" y="325"/>
                    <a:pt x="397" y="328"/>
                    <a:pt x="397" y="329"/>
                  </a:cubicBezTo>
                  <a:cubicBezTo>
                    <a:pt x="398" y="331"/>
                    <a:pt x="398" y="331"/>
                    <a:pt x="399" y="332"/>
                  </a:cubicBezTo>
                  <a:cubicBezTo>
                    <a:pt x="399" y="332"/>
                    <a:pt x="400" y="336"/>
                    <a:pt x="400" y="336"/>
                  </a:cubicBezTo>
                  <a:cubicBezTo>
                    <a:pt x="401" y="341"/>
                    <a:pt x="402" y="340"/>
                    <a:pt x="403" y="342"/>
                  </a:cubicBezTo>
                  <a:cubicBezTo>
                    <a:pt x="404" y="344"/>
                    <a:pt x="403" y="346"/>
                    <a:pt x="403" y="347"/>
                  </a:cubicBezTo>
                  <a:cubicBezTo>
                    <a:pt x="404" y="348"/>
                    <a:pt x="407" y="348"/>
                    <a:pt x="406" y="351"/>
                  </a:cubicBezTo>
                  <a:cubicBezTo>
                    <a:pt x="401" y="350"/>
                    <a:pt x="405" y="358"/>
                    <a:pt x="402" y="359"/>
                  </a:cubicBezTo>
                  <a:cubicBezTo>
                    <a:pt x="408" y="359"/>
                    <a:pt x="408" y="369"/>
                    <a:pt x="415" y="365"/>
                  </a:cubicBezTo>
                  <a:cubicBezTo>
                    <a:pt x="410" y="370"/>
                    <a:pt x="422" y="365"/>
                    <a:pt x="423" y="369"/>
                  </a:cubicBezTo>
                  <a:close/>
                  <a:moveTo>
                    <a:pt x="467" y="301"/>
                  </a:moveTo>
                  <a:cubicBezTo>
                    <a:pt x="466" y="302"/>
                    <a:pt x="467" y="304"/>
                    <a:pt x="466" y="305"/>
                  </a:cubicBezTo>
                  <a:cubicBezTo>
                    <a:pt x="465" y="307"/>
                    <a:pt x="462" y="306"/>
                    <a:pt x="461" y="308"/>
                  </a:cubicBezTo>
                  <a:cubicBezTo>
                    <a:pt x="462" y="309"/>
                    <a:pt x="466" y="312"/>
                    <a:pt x="466" y="314"/>
                  </a:cubicBezTo>
                  <a:cubicBezTo>
                    <a:pt x="466" y="314"/>
                    <a:pt x="463" y="314"/>
                    <a:pt x="464" y="316"/>
                  </a:cubicBezTo>
                  <a:cubicBezTo>
                    <a:pt x="465" y="317"/>
                    <a:pt x="468" y="316"/>
                    <a:pt x="470" y="319"/>
                  </a:cubicBezTo>
                  <a:cubicBezTo>
                    <a:pt x="470" y="317"/>
                    <a:pt x="472" y="316"/>
                    <a:pt x="473" y="316"/>
                  </a:cubicBezTo>
                  <a:cubicBezTo>
                    <a:pt x="474" y="311"/>
                    <a:pt x="471" y="311"/>
                    <a:pt x="470" y="308"/>
                  </a:cubicBezTo>
                  <a:cubicBezTo>
                    <a:pt x="472" y="307"/>
                    <a:pt x="475" y="306"/>
                    <a:pt x="474" y="302"/>
                  </a:cubicBezTo>
                  <a:cubicBezTo>
                    <a:pt x="472" y="302"/>
                    <a:pt x="471" y="301"/>
                    <a:pt x="473" y="299"/>
                  </a:cubicBezTo>
                  <a:cubicBezTo>
                    <a:pt x="471" y="300"/>
                    <a:pt x="469" y="300"/>
                    <a:pt x="467" y="301"/>
                  </a:cubicBezTo>
                  <a:close/>
                  <a:moveTo>
                    <a:pt x="273" y="341"/>
                  </a:moveTo>
                  <a:cubicBezTo>
                    <a:pt x="272" y="347"/>
                    <a:pt x="283" y="343"/>
                    <a:pt x="283" y="341"/>
                  </a:cubicBezTo>
                  <a:cubicBezTo>
                    <a:pt x="279" y="339"/>
                    <a:pt x="277" y="339"/>
                    <a:pt x="273" y="341"/>
                  </a:cubicBezTo>
                  <a:close/>
                  <a:moveTo>
                    <a:pt x="307" y="617"/>
                  </a:moveTo>
                  <a:cubicBezTo>
                    <a:pt x="309" y="611"/>
                    <a:pt x="317" y="611"/>
                    <a:pt x="316" y="602"/>
                  </a:cubicBezTo>
                  <a:cubicBezTo>
                    <a:pt x="312" y="605"/>
                    <a:pt x="304" y="599"/>
                    <a:pt x="300" y="603"/>
                  </a:cubicBezTo>
                  <a:cubicBezTo>
                    <a:pt x="306" y="604"/>
                    <a:pt x="299" y="604"/>
                    <a:pt x="298" y="606"/>
                  </a:cubicBezTo>
                  <a:cubicBezTo>
                    <a:pt x="299" y="605"/>
                    <a:pt x="300" y="609"/>
                    <a:pt x="300" y="611"/>
                  </a:cubicBezTo>
                  <a:cubicBezTo>
                    <a:pt x="300" y="612"/>
                    <a:pt x="300" y="615"/>
                    <a:pt x="298" y="615"/>
                  </a:cubicBezTo>
                  <a:cubicBezTo>
                    <a:pt x="298" y="614"/>
                    <a:pt x="297" y="613"/>
                    <a:pt x="297" y="615"/>
                  </a:cubicBezTo>
                  <a:cubicBezTo>
                    <a:pt x="299" y="617"/>
                    <a:pt x="303" y="617"/>
                    <a:pt x="307" y="6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5" name="Freeform 88"/>
            <p:cNvSpPr>
              <a:spLocks/>
            </p:cNvSpPr>
            <p:nvPr/>
          </p:nvSpPr>
          <p:spPr bwMode="auto">
            <a:xfrm>
              <a:off x="6380194" y="1429860"/>
              <a:ext cx="51947" cy="27705"/>
            </a:xfrm>
            <a:custGeom>
              <a:avLst/>
              <a:gdLst>
                <a:gd name="T0" fmla="*/ 14 w 19"/>
                <a:gd name="T1" fmla="*/ 0 h 10"/>
                <a:gd name="T2" fmla="*/ 17 w 19"/>
                <a:gd name="T3" fmla="*/ 9 h 10"/>
                <a:gd name="T4" fmla="*/ 0 w 19"/>
                <a:gd name="T5" fmla="*/ 4 h 10"/>
                <a:gd name="T6" fmla="*/ 14 w 1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4" y="0"/>
                  </a:moveTo>
                  <a:cubicBezTo>
                    <a:pt x="14" y="4"/>
                    <a:pt x="19" y="3"/>
                    <a:pt x="17" y="9"/>
                  </a:cubicBezTo>
                  <a:cubicBezTo>
                    <a:pt x="9" y="10"/>
                    <a:pt x="4" y="7"/>
                    <a:pt x="0" y="4"/>
                  </a:cubicBezTo>
                  <a:cubicBezTo>
                    <a:pt x="3" y="1"/>
                    <a:pt x="9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6" name="Freeform 89"/>
            <p:cNvSpPr>
              <a:spLocks noEditPoints="1"/>
            </p:cNvSpPr>
            <p:nvPr/>
          </p:nvSpPr>
          <p:spPr bwMode="auto">
            <a:xfrm>
              <a:off x="6484087" y="1478344"/>
              <a:ext cx="485991" cy="338231"/>
            </a:xfrm>
            <a:custGeom>
              <a:avLst/>
              <a:gdLst>
                <a:gd name="T0" fmla="*/ 17 w 178"/>
                <a:gd name="T1" fmla="*/ 7 h 124"/>
                <a:gd name="T2" fmla="*/ 23 w 178"/>
                <a:gd name="T3" fmla="*/ 5 h 124"/>
                <a:gd name="T4" fmla="*/ 23 w 178"/>
                <a:gd name="T5" fmla="*/ 8 h 124"/>
                <a:gd name="T6" fmla="*/ 23 w 178"/>
                <a:gd name="T7" fmla="*/ 14 h 124"/>
                <a:gd name="T8" fmla="*/ 28 w 178"/>
                <a:gd name="T9" fmla="*/ 26 h 124"/>
                <a:gd name="T10" fmla="*/ 38 w 178"/>
                <a:gd name="T11" fmla="*/ 7 h 124"/>
                <a:gd name="T12" fmla="*/ 51 w 178"/>
                <a:gd name="T13" fmla="*/ 5 h 124"/>
                <a:gd name="T14" fmla="*/ 60 w 178"/>
                <a:gd name="T15" fmla="*/ 20 h 124"/>
                <a:gd name="T16" fmla="*/ 71 w 178"/>
                <a:gd name="T17" fmla="*/ 17 h 124"/>
                <a:gd name="T18" fmla="*/ 86 w 178"/>
                <a:gd name="T19" fmla="*/ 16 h 124"/>
                <a:gd name="T20" fmla="*/ 91 w 178"/>
                <a:gd name="T21" fmla="*/ 22 h 124"/>
                <a:gd name="T22" fmla="*/ 97 w 178"/>
                <a:gd name="T23" fmla="*/ 25 h 124"/>
                <a:gd name="T24" fmla="*/ 100 w 178"/>
                <a:gd name="T25" fmla="*/ 26 h 124"/>
                <a:gd name="T26" fmla="*/ 114 w 178"/>
                <a:gd name="T27" fmla="*/ 29 h 124"/>
                <a:gd name="T28" fmla="*/ 126 w 178"/>
                <a:gd name="T29" fmla="*/ 35 h 124"/>
                <a:gd name="T30" fmla="*/ 130 w 178"/>
                <a:gd name="T31" fmla="*/ 39 h 124"/>
                <a:gd name="T32" fmla="*/ 139 w 178"/>
                <a:gd name="T33" fmla="*/ 47 h 124"/>
                <a:gd name="T34" fmla="*/ 133 w 178"/>
                <a:gd name="T35" fmla="*/ 59 h 124"/>
                <a:gd name="T36" fmla="*/ 146 w 178"/>
                <a:gd name="T37" fmla="*/ 60 h 124"/>
                <a:gd name="T38" fmla="*/ 149 w 178"/>
                <a:gd name="T39" fmla="*/ 68 h 124"/>
                <a:gd name="T40" fmla="*/ 161 w 178"/>
                <a:gd name="T41" fmla="*/ 69 h 124"/>
                <a:gd name="T42" fmla="*/ 169 w 178"/>
                <a:gd name="T43" fmla="*/ 77 h 124"/>
                <a:gd name="T44" fmla="*/ 172 w 178"/>
                <a:gd name="T45" fmla="*/ 82 h 124"/>
                <a:gd name="T46" fmla="*/ 164 w 178"/>
                <a:gd name="T47" fmla="*/ 93 h 124"/>
                <a:gd name="T48" fmla="*/ 154 w 178"/>
                <a:gd name="T49" fmla="*/ 91 h 124"/>
                <a:gd name="T50" fmla="*/ 145 w 178"/>
                <a:gd name="T51" fmla="*/ 82 h 124"/>
                <a:gd name="T52" fmla="*/ 137 w 178"/>
                <a:gd name="T53" fmla="*/ 90 h 124"/>
                <a:gd name="T54" fmla="*/ 148 w 178"/>
                <a:gd name="T55" fmla="*/ 96 h 124"/>
                <a:gd name="T56" fmla="*/ 154 w 178"/>
                <a:gd name="T57" fmla="*/ 106 h 124"/>
                <a:gd name="T58" fmla="*/ 149 w 178"/>
                <a:gd name="T59" fmla="*/ 117 h 124"/>
                <a:gd name="T60" fmla="*/ 130 w 178"/>
                <a:gd name="T61" fmla="*/ 109 h 124"/>
                <a:gd name="T62" fmla="*/ 136 w 178"/>
                <a:gd name="T63" fmla="*/ 117 h 124"/>
                <a:gd name="T64" fmla="*/ 143 w 178"/>
                <a:gd name="T65" fmla="*/ 121 h 124"/>
                <a:gd name="T66" fmla="*/ 136 w 178"/>
                <a:gd name="T67" fmla="*/ 121 h 124"/>
                <a:gd name="T68" fmla="*/ 120 w 178"/>
                <a:gd name="T69" fmla="*/ 115 h 124"/>
                <a:gd name="T70" fmla="*/ 111 w 178"/>
                <a:gd name="T71" fmla="*/ 111 h 124"/>
                <a:gd name="T72" fmla="*/ 106 w 178"/>
                <a:gd name="T73" fmla="*/ 103 h 124"/>
                <a:gd name="T74" fmla="*/ 97 w 178"/>
                <a:gd name="T75" fmla="*/ 87 h 124"/>
                <a:gd name="T76" fmla="*/ 99 w 178"/>
                <a:gd name="T77" fmla="*/ 82 h 124"/>
                <a:gd name="T78" fmla="*/ 102 w 178"/>
                <a:gd name="T79" fmla="*/ 77 h 124"/>
                <a:gd name="T80" fmla="*/ 106 w 178"/>
                <a:gd name="T81" fmla="*/ 69 h 124"/>
                <a:gd name="T82" fmla="*/ 102 w 178"/>
                <a:gd name="T83" fmla="*/ 60 h 124"/>
                <a:gd name="T84" fmla="*/ 96 w 178"/>
                <a:gd name="T85" fmla="*/ 56 h 124"/>
                <a:gd name="T86" fmla="*/ 91 w 178"/>
                <a:gd name="T87" fmla="*/ 56 h 124"/>
                <a:gd name="T88" fmla="*/ 86 w 178"/>
                <a:gd name="T89" fmla="*/ 54 h 124"/>
                <a:gd name="T90" fmla="*/ 74 w 178"/>
                <a:gd name="T91" fmla="*/ 41 h 124"/>
                <a:gd name="T92" fmla="*/ 62 w 178"/>
                <a:gd name="T93" fmla="*/ 44 h 124"/>
                <a:gd name="T94" fmla="*/ 51 w 178"/>
                <a:gd name="T95" fmla="*/ 44 h 124"/>
                <a:gd name="T96" fmla="*/ 40 w 178"/>
                <a:gd name="T97" fmla="*/ 44 h 124"/>
                <a:gd name="T98" fmla="*/ 17 w 178"/>
                <a:gd name="T99" fmla="*/ 39 h 124"/>
                <a:gd name="T100" fmla="*/ 7 w 178"/>
                <a:gd name="T101" fmla="*/ 34 h 124"/>
                <a:gd name="T102" fmla="*/ 4 w 178"/>
                <a:gd name="T103" fmla="*/ 26 h 124"/>
                <a:gd name="T104" fmla="*/ 5 w 178"/>
                <a:gd name="T105" fmla="*/ 20 h 124"/>
                <a:gd name="T106" fmla="*/ 115 w 178"/>
                <a:gd name="T107" fmla="*/ 85 h 124"/>
                <a:gd name="T108" fmla="*/ 123 w 178"/>
                <a:gd name="T109" fmla="*/ 79 h 124"/>
                <a:gd name="T110" fmla="*/ 115 w 178"/>
                <a:gd name="T111" fmla="*/ 8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8" h="124">
                  <a:moveTo>
                    <a:pt x="7" y="8"/>
                  </a:moveTo>
                  <a:cubicBezTo>
                    <a:pt x="10" y="13"/>
                    <a:pt x="16" y="3"/>
                    <a:pt x="17" y="7"/>
                  </a:cubicBezTo>
                  <a:cubicBezTo>
                    <a:pt x="19" y="7"/>
                    <a:pt x="18" y="4"/>
                    <a:pt x="19" y="4"/>
                  </a:cubicBezTo>
                  <a:cubicBezTo>
                    <a:pt x="21" y="3"/>
                    <a:pt x="22" y="6"/>
                    <a:pt x="23" y="5"/>
                  </a:cubicBezTo>
                  <a:cubicBezTo>
                    <a:pt x="25" y="5"/>
                    <a:pt x="25" y="0"/>
                    <a:pt x="29" y="4"/>
                  </a:cubicBezTo>
                  <a:cubicBezTo>
                    <a:pt x="29" y="11"/>
                    <a:pt x="26" y="6"/>
                    <a:pt x="23" y="8"/>
                  </a:cubicBezTo>
                  <a:cubicBezTo>
                    <a:pt x="22" y="10"/>
                    <a:pt x="26" y="10"/>
                    <a:pt x="26" y="10"/>
                  </a:cubicBezTo>
                  <a:cubicBezTo>
                    <a:pt x="26" y="12"/>
                    <a:pt x="24" y="12"/>
                    <a:pt x="23" y="14"/>
                  </a:cubicBezTo>
                  <a:cubicBezTo>
                    <a:pt x="23" y="16"/>
                    <a:pt x="24" y="17"/>
                    <a:pt x="25" y="19"/>
                  </a:cubicBezTo>
                  <a:cubicBezTo>
                    <a:pt x="25" y="21"/>
                    <a:pt x="24" y="26"/>
                    <a:pt x="28" y="26"/>
                  </a:cubicBezTo>
                  <a:cubicBezTo>
                    <a:pt x="31" y="25"/>
                    <a:pt x="28" y="18"/>
                    <a:pt x="29" y="14"/>
                  </a:cubicBezTo>
                  <a:cubicBezTo>
                    <a:pt x="36" y="16"/>
                    <a:pt x="36" y="10"/>
                    <a:pt x="38" y="7"/>
                  </a:cubicBezTo>
                  <a:cubicBezTo>
                    <a:pt x="40" y="10"/>
                    <a:pt x="44" y="4"/>
                    <a:pt x="45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1" y="11"/>
                    <a:pt x="55" y="12"/>
                    <a:pt x="59" y="13"/>
                  </a:cubicBezTo>
                  <a:cubicBezTo>
                    <a:pt x="57" y="17"/>
                    <a:pt x="58" y="17"/>
                    <a:pt x="60" y="20"/>
                  </a:cubicBezTo>
                  <a:cubicBezTo>
                    <a:pt x="63" y="18"/>
                    <a:pt x="64" y="18"/>
                    <a:pt x="66" y="20"/>
                  </a:cubicBezTo>
                  <a:cubicBezTo>
                    <a:pt x="69" y="21"/>
                    <a:pt x="69" y="18"/>
                    <a:pt x="71" y="17"/>
                  </a:cubicBezTo>
                  <a:cubicBezTo>
                    <a:pt x="72" y="16"/>
                    <a:pt x="75" y="18"/>
                    <a:pt x="75" y="16"/>
                  </a:cubicBezTo>
                  <a:cubicBezTo>
                    <a:pt x="79" y="17"/>
                    <a:pt x="81" y="17"/>
                    <a:pt x="86" y="16"/>
                  </a:cubicBezTo>
                  <a:cubicBezTo>
                    <a:pt x="85" y="19"/>
                    <a:pt x="89" y="18"/>
                    <a:pt x="88" y="17"/>
                  </a:cubicBezTo>
                  <a:cubicBezTo>
                    <a:pt x="90" y="18"/>
                    <a:pt x="90" y="20"/>
                    <a:pt x="91" y="22"/>
                  </a:cubicBezTo>
                  <a:cubicBezTo>
                    <a:pt x="92" y="23"/>
                    <a:pt x="95" y="23"/>
                    <a:pt x="96" y="23"/>
                  </a:cubicBezTo>
                  <a:cubicBezTo>
                    <a:pt x="97" y="24"/>
                    <a:pt x="96" y="25"/>
                    <a:pt x="97" y="25"/>
                  </a:cubicBezTo>
                  <a:cubicBezTo>
                    <a:pt x="101" y="25"/>
                    <a:pt x="96" y="27"/>
                    <a:pt x="99" y="29"/>
                  </a:cubicBezTo>
                  <a:cubicBezTo>
                    <a:pt x="100" y="30"/>
                    <a:pt x="100" y="27"/>
                    <a:pt x="100" y="26"/>
                  </a:cubicBezTo>
                  <a:cubicBezTo>
                    <a:pt x="103" y="28"/>
                    <a:pt x="103" y="30"/>
                    <a:pt x="106" y="31"/>
                  </a:cubicBezTo>
                  <a:cubicBezTo>
                    <a:pt x="109" y="31"/>
                    <a:pt x="110" y="29"/>
                    <a:pt x="114" y="29"/>
                  </a:cubicBezTo>
                  <a:cubicBezTo>
                    <a:pt x="113" y="35"/>
                    <a:pt x="122" y="31"/>
                    <a:pt x="123" y="36"/>
                  </a:cubicBezTo>
                  <a:cubicBezTo>
                    <a:pt x="124" y="37"/>
                    <a:pt x="125" y="36"/>
                    <a:pt x="126" y="35"/>
                  </a:cubicBezTo>
                  <a:cubicBezTo>
                    <a:pt x="128" y="36"/>
                    <a:pt x="128" y="38"/>
                    <a:pt x="128" y="41"/>
                  </a:cubicBezTo>
                  <a:cubicBezTo>
                    <a:pt x="130" y="41"/>
                    <a:pt x="130" y="40"/>
                    <a:pt x="130" y="39"/>
                  </a:cubicBezTo>
                  <a:cubicBezTo>
                    <a:pt x="132" y="42"/>
                    <a:pt x="134" y="45"/>
                    <a:pt x="139" y="44"/>
                  </a:cubicBezTo>
                  <a:cubicBezTo>
                    <a:pt x="138" y="45"/>
                    <a:pt x="137" y="47"/>
                    <a:pt x="139" y="47"/>
                  </a:cubicBezTo>
                  <a:cubicBezTo>
                    <a:pt x="140" y="50"/>
                    <a:pt x="134" y="52"/>
                    <a:pt x="139" y="53"/>
                  </a:cubicBezTo>
                  <a:cubicBezTo>
                    <a:pt x="137" y="55"/>
                    <a:pt x="133" y="55"/>
                    <a:pt x="133" y="59"/>
                  </a:cubicBezTo>
                  <a:cubicBezTo>
                    <a:pt x="136" y="64"/>
                    <a:pt x="143" y="57"/>
                    <a:pt x="145" y="63"/>
                  </a:cubicBezTo>
                  <a:cubicBezTo>
                    <a:pt x="146" y="63"/>
                    <a:pt x="146" y="61"/>
                    <a:pt x="146" y="60"/>
                  </a:cubicBezTo>
                  <a:cubicBezTo>
                    <a:pt x="148" y="60"/>
                    <a:pt x="147" y="63"/>
                    <a:pt x="148" y="65"/>
                  </a:cubicBezTo>
                  <a:cubicBezTo>
                    <a:pt x="148" y="65"/>
                    <a:pt x="149" y="68"/>
                    <a:pt x="149" y="68"/>
                  </a:cubicBezTo>
                  <a:cubicBezTo>
                    <a:pt x="151" y="68"/>
                    <a:pt x="153" y="64"/>
                    <a:pt x="152" y="71"/>
                  </a:cubicBezTo>
                  <a:cubicBezTo>
                    <a:pt x="156" y="71"/>
                    <a:pt x="157" y="68"/>
                    <a:pt x="161" y="69"/>
                  </a:cubicBezTo>
                  <a:cubicBezTo>
                    <a:pt x="162" y="70"/>
                    <a:pt x="163" y="72"/>
                    <a:pt x="163" y="74"/>
                  </a:cubicBezTo>
                  <a:cubicBezTo>
                    <a:pt x="165" y="74"/>
                    <a:pt x="170" y="72"/>
                    <a:pt x="169" y="77"/>
                  </a:cubicBezTo>
                  <a:cubicBezTo>
                    <a:pt x="174" y="74"/>
                    <a:pt x="171" y="77"/>
                    <a:pt x="176" y="78"/>
                  </a:cubicBezTo>
                  <a:cubicBezTo>
                    <a:pt x="178" y="81"/>
                    <a:pt x="171" y="83"/>
                    <a:pt x="172" y="82"/>
                  </a:cubicBezTo>
                  <a:cubicBezTo>
                    <a:pt x="171" y="83"/>
                    <a:pt x="173" y="84"/>
                    <a:pt x="173" y="84"/>
                  </a:cubicBezTo>
                  <a:cubicBezTo>
                    <a:pt x="169" y="88"/>
                    <a:pt x="166" y="87"/>
                    <a:pt x="164" y="93"/>
                  </a:cubicBezTo>
                  <a:cubicBezTo>
                    <a:pt x="162" y="93"/>
                    <a:pt x="161" y="93"/>
                    <a:pt x="161" y="94"/>
                  </a:cubicBezTo>
                  <a:cubicBezTo>
                    <a:pt x="160" y="93"/>
                    <a:pt x="154" y="94"/>
                    <a:pt x="154" y="91"/>
                  </a:cubicBezTo>
                  <a:cubicBezTo>
                    <a:pt x="154" y="88"/>
                    <a:pt x="146" y="91"/>
                    <a:pt x="148" y="85"/>
                  </a:cubicBezTo>
                  <a:cubicBezTo>
                    <a:pt x="145" y="86"/>
                    <a:pt x="145" y="84"/>
                    <a:pt x="145" y="82"/>
                  </a:cubicBezTo>
                  <a:cubicBezTo>
                    <a:pt x="143" y="82"/>
                    <a:pt x="141" y="82"/>
                    <a:pt x="139" y="82"/>
                  </a:cubicBezTo>
                  <a:cubicBezTo>
                    <a:pt x="136" y="82"/>
                    <a:pt x="138" y="88"/>
                    <a:pt x="137" y="90"/>
                  </a:cubicBezTo>
                  <a:cubicBezTo>
                    <a:pt x="138" y="93"/>
                    <a:pt x="141" y="93"/>
                    <a:pt x="142" y="96"/>
                  </a:cubicBezTo>
                  <a:cubicBezTo>
                    <a:pt x="145" y="94"/>
                    <a:pt x="147" y="100"/>
                    <a:pt x="148" y="96"/>
                  </a:cubicBezTo>
                  <a:cubicBezTo>
                    <a:pt x="150" y="98"/>
                    <a:pt x="151" y="101"/>
                    <a:pt x="151" y="105"/>
                  </a:cubicBezTo>
                  <a:cubicBezTo>
                    <a:pt x="150" y="106"/>
                    <a:pt x="153" y="105"/>
                    <a:pt x="154" y="106"/>
                  </a:cubicBezTo>
                  <a:cubicBezTo>
                    <a:pt x="156" y="110"/>
                    <a:pt x="152" y="116"/>
                    <a:pt x="152" y="119"/>
                  </a:cubicBezTo>
                  <a:cubicBezTo>
                    <a:pt x="149" y="121"/>
                    <a:pt x="150" y="117"/>
                    <a:pt x="149" y="117"/>
                  </a:cubicBezTo>
                  <a:cubicBezTo>
                    <a:pt x="147" y="115"/>
                    <a:pt x="142" y="116"/>
                    <a:pt x="142" y="112"/>
                  </a:cubicBezTo>
                  <a:cubicBezTo>
                    <a:pt x="136" y="113"/>
                    <a:pt x="137" y="107"/>
                    <a:pt x="130" y="109"/>
                  </a:cubicBezTo>
                  <a:cubicBezTo>
                    <a:pt x="130" y="112"/>
                    <a:pt x="135" y="110"/>
                    <a:pt x="136" y="112"/>
                  </a:cubicBezTo>
                  <a:cubicBezTo>
                    <a:pt x="131" y="117"/>
                    <a:pt x="141" y="114"/>
                    <a:pt x="136" y="117"/>
                  </a:cubicBezTo>
                  <a:cubicBezTo>
                    <a:pt x="136" y="119"/>
                    <a:pt x="140" y="118"/>
                    <a:pt x="142" y="119"/>
                  </a:cubicBezTo>
                  <a:cubicBezTo>
                    <a:pt x="143" y="120"/>
                    <a:pt x="142" y="121"/>
                    <a:pt x="143" y="121"/>
                  </a:cubicBezTo>
                  <a:cubicBezTo>
                    <a:pt x="146" y="121"/>
                    <a:pt x="146" y="122"/>
                    <a:pt x="146" y="124"/>
                  </a:cubicBezTo>
                  <a:cubicBezTo>
                    <a:pt x="142" y="124"/>
                    <a:pt x="139" y="123"/>
                    <a:pt x="136" y="121"/>
                  </a:cubicBezTo>
                  <a:cubicBezTo>
                    <a:pt x="134" y="120"/>
                    <a:pt x="130" y="120"/>
                    <a:pt x="127" y="118"/>
                  </a:cubicBezTo>
                  <a:cubicBezTo>
                    <a:pt x="125" y="117"/>
                    <a:pt x="122" y="115"/>
                    <a:pt x="120" y="115"/>
                  </a:cubicBezTo>
                  <a:cubicBezTo>
                    <a:pt x="118" y="115"/>
                    <a:pt x="118" y="113"/>
                    <a:pt x="117" y="112"/>
                  </a:cubicBezTo>
                  <a:cubicBezTo>
                    <a:pt x="115" y="111"/>
                    <a:pt x="112" y="112"/>
                    <a:pt x="111" y="111"/>
                  </a:cubicBezTo>
                  <a:cubicBezTo>
                    <a:pt x="109" y="109"/>
                    <a:pt x="110" y="108"/>
                    <a:pt x="109" y="106"/>
                  </a:cubicBezTo>
                  <a:cubicBezTo>
                    <a:pt x="109" y="105"/>
                    <a:pt x="105" y="106"/>
                    <a:pt x="106" y="103"/>
                  </a:cubicBezTo>
                  <a:cubicBezTo>
                    <a:pt x="100" y="103"/>
                    <a:pt x="99" y="97"/>
                    <a:pt x="96" y="94"/>
                  </a:cubicBezTo>
                  <a:cubicBezTo>
                    <a:pt x="97" y="94"/>
                    <a:pt x="95" y="89"/>
                    <a:pt x="97" y="87"/>
                  </a:cubicBezTo>
                  <a:cubicBezTo>
                    <a:pt x="98" y="87"/>
                    <a:pt x="100" y="87"/>
                    <a:pt x="100" y="87"/>
                  </a:cubicBezTo>
                  <a:cubicBezTo>
                    <a:pt x="101" y="86"/>
                    <a:pt x="98" y="84"/>
                    <a:pt x="99" y="82"/>
                  </a:cubicBezTo>
                  <a:cubicBezTo>
                    <a:pt x="99" y="82"/>
                    <a:pt x="102" y="83"/>
                    <a:pt x="102" y="82"/>
                  </a:cubicBezTo>
                  <a:cubicBezTo>
                    <a:pt x="103" y="82"/>
                    <a:pt x="101" y="78"/>
                    <a:pt x="102" y="77"/>
                  </a:cubicBezTo>
                  <a:cubicBezTo>
                    <a:pt x="102" y="76"/>
                    <a:pt x="104" y="77"/>
                    <a:pt x="105" y="77"/>
                  </a:cubicBezTo>
                  <a:cubicBezTo>
                    <a:pt x="107" y="75"/>
                    <a:pt x="105" y="70"/>
                    <a:pt x="106" y="69"/>
                  </a:cubicBezTo>
                  <a:cubicBezTo>
                    <a:pt x="106" y="67"/>
                    <a:pt x="104" y="68"/>
                    <a:pt x="102" y="68"/>
                  </a:cubicBezTo>
                  <a:cubicBezTo>
                    <a:pt x="102" y="65"/>
                    <a:pt x="102" y="63"/>
                    <a:pt x="102" y="60"/>
                  </a:cubicBezTo>
                  <a:cubicBezTo>
                    <a:pt x="100" y="60"/>
                    <a:pt x="99" y="61"/>
                    <a:pt x="99" y="62"/>
                  </a:cubicBezTo>
                  <a:cubicBezTo>
                    <a:pt x="96" y="61"/>
                    <a:pt x="98" y="57"/>
                    <a:pt x="96" y="56"/>
                  </a:cubicBezTo>
                  <a:cubicBezTo>
                    <a:pt x="95" y="55"/>
                    <a:pt x="94" y="57"/>
                    <a:pt x="93" y="57"/>
                  </a:cubicBezTo>
                  <a:cubicBezTo>
                    <a:pt x="93" y="57"/>
                    <a:pt x="92" y="56"/>
                    <a:pt x="91" y="56"/>
                  </a:cubicBezTo>
                  <a:cubicBezTo>
                    <a:pt x="90" y="55"/>
                    <a:pt x="89" y="53"/>
                    <a:pt x="88" y="53"/>
                  </a:cubicBezTo>
                  <a:cubicBezTo>
                    <a:pt x="88" y="52"/>
                    <a:pt x="87" y="55"/>
                    <a:pt x="86" y="54"/>
                  </a:cubicBezTo>
                  <a:cubicBezTo>
                    <a:pt x="85" y="54"/>
                    <a:pt x="83" y="51"/>
                    <a:pt x="80" y="51"/>
                  </a:cubicBezTo>
                  <a:cubicBezTo>
                    <a:pt x="86" y="45"/>
                    <a:pt x="71" y="48"/>
                    <a:pt x="74" y="41"/>
                  </a:cubicBezTo>
                  <a:cubicBezTo>
                    <a:pt x="70" y="41"/>
                    <a:pt x="66" y="41"/>
                    <a:pt x="66" y="45"/>
                  </a:cubicBezTo>
                  <a:cubicBezTo>
                    <a:pt x="64" y="47"/>
                    <a:pt x="62" y="44"/>
                    <a:pt x="62" y="44"/>
                  </a:cubicBezTo>
                  <a:cubicBezTo>
                    <a:pt x="61" y="44"/>
                    <a:pt x="59" y="46"/>
                    <a:pt x="57" y="45"/>
                  </a:cubicBezTo>
                  <a:cubicBezTo>
                    <a:pt x="55" y="45"/>
                    <a:pt x="54" y="44"/>
                    <a:pt x="51" y="44"/>
                  </a:cubicBezTo>
                  <a:cubicBezTo>
                    <a:pt x="49" y="44"/>
                    <a:pt x="48" y="46"/>
                    <a:pt x="45" y="45"/>
                  </a:cubicBezTo>
                  <a:cubicBezTo>
                    <a:pt x="42" y="45"/>
                    <a:pt x="42" y="44"/>
                    <a:pt x="40" y="44"/>
                  </a:cubicBezTo>
                  <a:cubicBezTo>
                    <a:pt x="33" y="43"/>
                    <a:pt x="27" y="45"/>
                    <a:pt x="20" y="42"/>
                  </a:cubicBezTo>
                  <a:cubicBezTo>
                    <a:pt x="20" y="42"/>
                    <a:pt x="18" y="40"/>
                    <a:pt x="17" y="39"/>
                  </a:cubicBezTo>
                  <a:cubicBezTo>
                    <a:pt x="15" y="39"/>
                    <a:pt x="12" y="40"/>
                    <a:pt x="13" y="36"/>
                  </a:cubicBezTo>
                  <a:cubicBezTo>
                    <a:pt x="10" y="36"/>
                    <a:pt x="5" y="38"/>
                    <a:pt x="7" y="34"/>
                  </a:cubicBezTo>
                  <a:cubicBezTo>
                    <a:pt x="12" y="35"/>
                    <a:pt x="13" y="32"/>
                    <a:pt x="16" y="31"/>
                  </a:cubicBezTo>
                  <a:cubicBezTo>
                    <a:pt x="14" y="27"/>
                    <a:pt x="6" y="30"/>
                    <a:pt x="4" y="26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0" y="27"/>
                    <a:pt x="4" y="21"/>
                    <a:pt x="5" y="20"/>
                  </a:cubicBezTo>
                  <a:cubicBezTo>
                    <a:pt x="4" y="15"/>
                    <a:pt x="8" y="14"/>
                    <a:pt x="7" y="8"/>
                  </a:cubicBezTo>
                  <a:close/>
                  <a:moveTo>
                    <a:pt x="115" y="85"/>
                  </a:moveTo>
                  <a:cubicBezTo>
                    <a:pt x="116" y="82"/>
                    <a:pt x="122" y="85"/>
                    <a:pt x="126" y="84"/>
                  </a:cubicBezTo>
                  <a:cubicBezTo>
                    <a:pt x="126" y="81"/>
                    <a:pt x="124" y="81"/>
                    <a:pt x="123" y="79"/>
                  </a:cubicBezTo>
                  <a:cubicBezTo>
                    <a:pt x="121" y="77"/>
                    <a:pt x="117" y="79"/>
                    <a:pt x="114" y="77"/>
                  </a:cubicBezTo>
                  <a:cubicBezTo>
                    <a:pt x="115" y="79"/>
                    <a:pt x="112" y="85"/>
                    <a:pt x="115" y="8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7" name="Freeform 90"/>
            <p:cNvSpPr>
              <a:spLocks/>
            </p:cNvSpPr>
            <p:nvPr/>
          </p:nvSpPr>
          <p:spPr bwMode="auto">
            <a:xfrm>
              <a:off x="6009640" y="1495659"/>
              <a:ext cx="300137" cy="152377"/>
            </a:xfrm>
            <a:custGeom>
              <a:avLst/>
              <a:gdLst>
                <a:gd name="T0" fmla="*/ 12 w 110"/>
                <a:gd name="T1" fmla="*/ 42 h 56"/>
                <a:gd name="T2" fmla="*/ 13 w 110"/>
                <a:gd name="T3" fmla="*/ 38 h 56"/>
                <a:gd name="T4" fmla="*/ 19 w 110"/>
                <a:gd name="T5" fmla="*/ 36 h 56"/>
                <a:gd name="T6" fmla="*/ 22 w 110"/>
                <a:gd name="T7" fmla="*/ 35 h 56"/>
                <a:gd name="T8" fmla="*/ 39 w 110"/>
                <a:gd name="T9" fmla="*/ 33 h 56"/>
                <a:gd name="T10" fmla="*/ 22 w 110"/>
                <a:gd name="T11" fmla="*/ 32 h 56"/>
                <a:gd name="T12" fmla="*/ 21 w 110"/>
                <a:gd name="T13" fmla="*/ 30 h 56"/>
                <a:gd name="T14" fmla="*/ 16 w 110"/>
                <a:gd name="T15" fmla="*/ 32 h 56"/>
                <a:gd name="T16" fmla="*/ 8 w 110"/>
                <a:gd name="T17" fmla="*/ 30 h 56"/>
                <a:gd name="T18" fmla="*/ 15 w 110"/>
                <a:gd name="T19" fmla="*/ 25 h 56"/>
                <a:gd name="T20" fmla="*/ 19 w 110"/>
                <a:gd name="T21" fmla="*/ 25 h 56"/>
                <a:gd name="T22" fmla="*/ 3 w 110"/>
                <a:gd name="T23" fmla="*/ 22 h 56"/>
                <a:gd name="T24" fmla="*/ 0 w 110"/>
                <a:gd name="T25" fmla="*/ 17 h 56"/>
                <a:gd name="T26" fmla="*/ 8 w 110"/>
                <a:gd name="T27" fmla="*/ 11 h 56"/>
                <a:gd name="T28" fmla="*/ 8 w 110"/>
                <a:gd name="T29" fmla="*/ 10 h 56"/>
                <a:gd name="T30" fmla="*/ 22 w 110"/>
                <a:gd name="T31" fmla="*/ 4 h 56"/>
                <a:gd name="T32" fmla="*/ 27 w 110"/>
                <a:gd name="T33" fmla="*/ 1 h 56"/>
                <a:gd name="T34" fmla="*/ 30 w 110"/>
                <a:gd name="T35" fmla="*/ 2 h 56"/>
                <a:gd name="T36" fmla="*/ 33 w 110"/>
                <a:gd name="T37" fmla="*/ 8 h 56"/>
                <a:gd name="T38" fmla="*/ 30 w 110"/>
                <a:gd name="T39" fmla="*/ 10 h 56"/>
                <a:gd name="T40" fmla="*/ 33 w 110"/>
                <a:gd name="T41" fmla="*/ 11 h 56"/>
                <a:gd name="T42" fmla="*/ 34 w 110"/>
                <a:gd name="T43" fmla="*/ 8 h 56"/>
                <a:gd name="T44" fmla="*/ 43 w 110"/>
                <a:gd name="T45" fmla="*/ 7 h 56"/>
                <a:gd name="T46" fmla="*/ 48 w 110"/>
                <a:gd name="T47" fmla="*/ 14 h 56"/>
                <a:gd name="T48" fmla="*/ 54 w 110"/>
                <a:gd name="T49" fmla="*/ 11 h 56"/>
                <a:gd name="T50" fmla="*/ 58 w 110"/>
                <a:gd name="T51" fmla="*/ 7 h 56"/>
                <a:gd name="T52" fmla="*/ 62 w 110"/>
                <a:gd name="T53" fmla="*/ 8 h 56"/>
                <a:gd name="T54" fmla="*/ 64 w 110"/>
                <a:gd name="T55" fmla="*/ 14 h 56"/>
                <a:gd name="T56" fmla="*/ 67 w 110"/>
                <a:gd name="T57" fmla="*/ 20 h 56"/>
                <a:gd name="T58" fmla="*/ 73 w 110"/>
                <a:gd name="T59" fmla="*/ 16 h 56"/>
                <a:gd name="T60" fmla="*/ 68 w 110"/>
                <a:gd name="T61" fmla="*/ 13 h 56"/>
                <a:gd name="T62" fmla="*/ 68 w 110"/>
                <a:gd name="T63" fmla="*/ 4 h 56"/>
                <a:gd name="T64" fmla="*/ 74 w 110"/>
                <a:gd name="T65" fmla="*/ 2 h 56"/>
                <a:gd name="T66" fmla="*/ 80 w 110"/>
                <a:gd name="T67" fmla="*/ 13 h 56"/>
                <a:gd name="T68" fmla="*/ 85 w 110"/>
                <a:gd name="T69" fmla="*/ 16 h 56"/>
                <a:gd name="T70" fmla="*/ 88 w 110"/>
                <a:gd name="T71" fmla="*/ 20 h 56"/>
                <a:gd name="T72" fmla="*/ 86 w 110"/>
                <a:gd name="T73" fmla="*/ 25 h 56"/>
                <a:gd name="T74" fmla="*/ 91 w 110"/>
                <a:gd name="T75" fmla="*/ 30 h 56"/>
                <a:gd name="T76" fmla="*/ 104 w 110"/>
                <a:gd name="T77" fmla="*/ 32 h 56"/>
                <a:gd name="T78" fmla="*/ 108 w 110"/>
                <a:gd name="T79" fmla="*/ 36 h 56"/>
                <a:gd name="T80" fmla="*/ 110 w 110"/>
                <a:gd name="T81" fmla="*/ 39 h 56"/>
                <a:gd name="T82" fmla="*/ 98 w 110"/>
                <a:gd name="T83" fmla="*/ 39 h 56"/>
                <a:gd name="T84" fmla="*/ 101 w 110"/>
                <a:gd name="T85" fmla="*/ 50 h 56"/>
                <a:gd name="T86" fmla="*/ 85 w 110"/>
                <a:gd name="T87" fmla="*/ 50 h 56"/>
                <a:gd name="T88" fmla="*/ 64 w 110"/>
                <a:gd name="T89" fmla="*/ 50 h 56"/>
                <a:gd name="T90" fmla="*/ 56 w 110"/>
                <a:gd name="T91" fmla="*/ 51 h 56"/>
                <a:gd name="T92" fmla="*/ 55 w 110"/>
                <a:gd name="T93" fmla="*/ 54 h 56"/>
                <a:gd name="T94" fmla="*/ 36 w 110"/>
                <a:gd name="T95" fmla="*/ 54 h 56"/>
                <a:gd name="T96" fmla="*/ 30 w 110"/>
                <a:gd name="T97" fmla="*/ 45 h 56"/>
                <a:gd name="T98" fmla="*/ 18 w 110"/>
                <a:gd name="T99" fmla="*/ 42 h 56"/>
                <a:gd name="T100" fmla="*/ 16 w 110"/>
                <a:gd name="T101" fmla="*/ 44 h 56"/>
                <a:gd name="T102" fmla="*/ 16 w 110"/>
                <a:gd name="T103" fmla="*/ 41 h 56"/>
                <a:gd name="T104" fmla="*/ 12 w 110"/>
                <a:gd name="T105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56">
                  <a:moveTo>
                    <a:pt x="12" y="42"/>
                  </a:moveTo>
                  <a:cubicBezTo>
                    <a:pt x="9" y="43"/>
                    <a:pt x="12" y="38"/>
                    <a:pt x="13" y="38"/>
                  </a:cubicBezTo>
                  <a:cubicBezTo>
                    <a:pt x="14" y="36"/>
                    <a:pt x="17" y="37"/>
                    <a:pt x="19" y="36"/>
                  </a:cubicBezTo>
                  <a:cubicBezTo>
                    <a:pt x="21" y="36"/>
                    <a:pt x="21" y="35"/>
                    <a:pt x="22" y="35"/>
                  </a:cubicBezTo>
                  <a:cubicBezTo>
                    <a:pt x="28" y="34"/>
                    <a:pt x="35" y="37"/>
                    <a:pt x="39" y="33"/>
                  </a:cubicBezTo>
                  <a:cubicBezTo>
                    <a:pt x="38" y="30"/>
                    <a:pt x="28" y="33"/>
                    <a:pt x="22" y="32"/>
                  </a:cubicBezTo>
                  <a:cubicBezTo>
                    <a:pt x="22" y="32"/>
                    <a:pt x="20" y="30"/>
                    <a:pt x="21" y="30"/>
                  </a:cubicBezTo>
                  <a:cubicBezTo>
                    <a:pt x="20" y="31"/>
                    <a:pt x="19" y="32"/>
                    <a:pt x="16" y="32"/>
                  </a:cubicBezTo>
                  <a:cubicBezTo>
                    <a:pt x="14" y="32"/>
                    <a:pt x="11" y="30"/>
                    <a:pt x="8" y="30"/>
                  </a:cubicBezTo>
                  <a:cubicBezTo>
                    <a:pt x="4" y="26"/>
                    <a:pt x="15" y="28"/>
                    <a:pt x="15" y="25"/>
                  </a:cubicBezTo>
                  <a:cubicBezTo>
                    <a:pt x="15" y="22"/>
                    <a:pt x="18" y="24"/>
                    <a:pt x="19" y="25"/>
                  </a:cubicBezTo>
                  <a:cubicBezTo>
                    <a:pt x="19" y="16"/>
                    <a:pt x="10" y="24"/>
                    <a:pt x="3" y="22"/>
                  </a:cubicBezTo>
                  <a:cubicBezTo>
                    <a:pt x="0" y="19"/>
                    <a:pt x="6" y="17"/>
                    <a:pt x="0" y="17"/>
                  </a:cubicBezTo>
                  <a:cubicBezTo>
                    <a:pt x="2" y="14"/>
                    <a:pt x="2" y="10"/>
                    <a:pt x="8" y="11"/>
                  </a:cubicBezTo>
                  <a:cubicBezTo>
                    <a:pt x="10" y="11"/>
                    <a:pt x="8" y="9"/>
                    <a:pt x="8" y="10"/>
                  </a:cubicBezTo>
                  <a:cubicBezTo>
                    <a:pt x="11" y="6"/>
                    <a:pt x="17" y="5"/>
                    <a:pt x="22" y="4"/>
                  </a:cubicBezTo>
                  <a:cubicBezTo>
                    <a:pt x="24" y="3"/>
                    <a:pt x="24" y="0"/>
                    <a:pt x="27" y="1"/>
                  </a:cubicBezTo>
                  <a:cubicBezTo>
                    <a:pt x="27" y="2"/>
                    <a:pt x="29" y="2"/>
                    <a:pt x="30" y="2"/>
                  </a:cubicBezTo>
                  <a:cubicBezTo>
                    <a:pt x="29" y="6"/>
                    <a:pt x="27" y="8"/>
                    <a:pt x="33" y="8"/>
                  </a:cubicBezTo>
                  <a:cubicBezTo>
                    <a:pt x="33" y="10"/>
                    <a:pt x="31" y="9"/>
                    <a:pt x="30" y="10"/>
                  </a:cubicBezTo>
                  <a:cubicBezTo>
                    <a:pt x="30" y="11"/>
                    <a:pt x="32" y="12"/>
                    <a:pt x="33" y="11"/>
                  </a:cubicBezTo>
                  <a:cubicBezTo>
                    <a:pt x="34" y="11"/>
                    <a:pt x="33" y="9"/>
                    <a:pt x="34" y="8"/>
                  </a:cubicBezTo>
                  <a:cubicBezTo>
                    <a:pt x="37" y="7"/>
                    <a:pt x="40" y="7"/>
                    <a:pt x="43" y="7"/>
                  </a:cubicBezTo>
                  <a:cubicBezTo>
                    <a:pt x="45" y="9"/>
                    <a:pt x="48" y="10"/>
                    <a:pt x="48" y="14"/>
                  </a:cubicBezTo>
                  <a:cubicBezTo>
                    <a:pt x="51" y="14"/>
                    <a:pt x="49" y="10"/>
                    <a:pt x="54" y="11"/>
                  </a:cubicBezTo>
                  <a:cubicBezTo>
                    <a:pt x="55" y="10"/>
                    <a:pt x="57" y="8"/>
                    <a:pt x="58" y="7"/>
                  </a:cubicBezTo>
                  <a:cubicBezTo>
                    <a:pt x="59" y="8"/>
                    <a:pt x="60" y="8"/>
                    <a:pt x="62" y="8"/>
                  </a:cubicBezTo>
                  <a:cubicBezTo>
                    <a:pt x="63" y="10"/>
                    <a:pt x="63" y="12"/>
                    <a:pt x="64" y="14"/>
                  </a:cubicBezTo>
                  <a:cubicBezTo>
                    <a:pt x="65" y="16"/>
                    <a:pt x="69" y="16"/>
                    <a:pt x="67" y="20"/>
                  </a:cubicBezTo>
                  <a:cubicBezTo>
                    <a:pt x="70" y="20"/>
                    <a:pt x="70" y="16"/>
                    <a:pt x="73" y="16"/>
                  </a:cubicBezTo>
                  <a:cubicBezTo>
                    <a:pt x="73" y="14"/>
                    <a:pt x="69" y="14"/>
                    <a:pt x="68" y="13"/>
                  </a:cubicBezTo>
                  <a:cubicBezTo>
                    <a:pt x="67" y="10"/>
                    <a:pt x="69" y="8"/>
                    <a:pt x="68" y="4"/>
                  </a:cubicBezTo>
                  <a:cubicBezTo>
                    <a:pt x="71" y="4"/>
                    <a:pt x="71" y="2"/>
                    <a:pt x="74" y="2"/>
                  </a:cubicBezTo>
                  <a:cubicBezTo>
                    <a:pt x="75" y="5"/>
                    <a:pt x="78" y="9"/>
                    <a:pt x="80" y="13"/>
                  </a:cubicBezTo>
                  <a:cubicBezTo>
                    <a:pt x="80" y="13"/>
                    <a:pt x="84" y="19"/>
                    <a:pt x="85" y="16"/>
                  </a:cubicBezTo>
                  <a:cubicBezTo>
                    <a:pt x="87" y="16"/>
                    <a:pt x="85" y="20"/>
                    <a:pt x="88" y="20"/>
                  </a:cubicBezTo>
                  <a:cubicBezTo>
                    <a:pt x="88" y="22"/>
                    <a:pt x="88" y="24"/>
                    <a:pt x="86" y="25"/>
                  </a:cubicBezTo>
                  <a:cubicBezTo>
                    <a:pt x="87" y="27"/>
                    <a:pt x="92" y="26"/>
                    <a:pt x="91" y="30"/>
                  </a:cubicBezTo>
                  <a:cubicBezTo>
                    <a:pt x="96" y="27"/>
                    <a:pt x="97" y="33"/>
                    <a:pt x="104" y="32"/>
                  </a:cubicBezTo>
                  <a:cubicBezTo>
                    <a:pt x="101" y="38"/>
                    <a:pt x="108" y="36"/>
                    <a:pt x="108" y="36"/>
                  </a:cubicBezTo>
                  <a:cubicBezTo>
                    <a:pt x="109" y="37"/>
                    <a:pt x="106" y="41"/>
                    <a:pt x="110" y="39"/>
                  </a:cubicBezTo>
                  <a:cubicBezTo>
                    <a:pt x="107" y="46"/>
                    <a:pt x="104" y="37"/>
                    <a:pt x="98" y="39"/>
                  </a:cubicBezTo>
                  <a:cubicBezTo>
                    <a:pt x="97" y="45"/>
                    <a:pt x="103" y="43"/>
                    <a:pt x="101" y="50"/>
                  </a:cubicBezTo>
                  <a:cubicBezTo>
                    <a:pt x="96" y="51"/>
                    <a:pt x="89" y="53"/>
                    <a:pt x="85" y="50"/>
                  </a:cubicBezTo>
                  <a:cubicBezTo>
                    <a:pt x="80" y="47"/>
                    <a:pt x="70" y="46"/>
                    <a:pt x="64" y="50"/>
                  </a:cubicBezTo>
                  <a:cubicBezTo>
                    <a:pt x="62" y="51"/>
                    <a:pt x="60" y="50"/>
                    <a:pt x="56" y="51"/>
                  </a:cubicBezTo>
                  <a:cubicBezTo>
                    <a:pt x="55" y="52"/>
                    <a:pt x="55" y="53"/>
                    <a:pt x="55" y="54"/>
                  </a:cubicBezTo>
                  <a:cubicBezTo>
                    <a:pt x="51" y="52"/>
                    <a:pt x="43" y="56"/>
                    <a:pt x="36" y="54"/>
                  </a:cubicBezTo>
                  <a:cubicBezTo>
                    <a:pt x="34" y="51"/>
                    <a:pt x="32" y="48"/>
                    <a:pt x="30" y="45"/>
                  </a:cubicBezTo>
                  <a:cubicBezTo>
                    <a:pt x="25" y="45"/>
                    <a:pt x="18" y="47"/>
                    <a:pt x="18" y="42"/>
                  </a:cubicBezTo>
                  <a:cubicBezTo>
                    <a:pt x="17" y="42"/>
                    <a:pt x="17" y="43"/>
                    <a:pt x="16" y="44"/>
                  </a:cubicBezTo>
                  <a:cubicBezTo>
                    <a:pt x="15" y="43"/>
                    <a:pt x="15" y="41"/>
                    <a:pt x="16" y="41"/>
                  </a:cubicBezTo>
                  <a:cubicBezTo>
                    <a:pt x="17" y="38"/>
                    <a:pt x="12" y="41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8" name="Freeform 91"/>
            <p:cNvSpPr>
              <a:spLocks noEditPoints="1"/>
            </p:cNvSpPr>
            <p:nvPr/>
          </p:nvSpPr>
          <p:spPr bwMode="auto">
            <a:xfrm>
              <a:off x="5210814" y="1530290"/>
              <a:ext cx="2143671" cy="2487673"/>
            </a:xfrm>
            <a:custGeom>
              <a:avLst/>
              <a:gdLst>
                <a:gd name="T0" fmla="*/ 514 w 786"/>
                <a:gd name="T1" fmla="*/ 60 h 912"/>
                <a:gd name="T2" fmla="*/ 462 w 786"/>
                <a:gd name="T3" fmla="*/ 96 h 912"/>
                <a:gd name="T4" fmla="*/ 456 w 786"/>
                <a:gd name="T5" fmla="*/ 149 h 912"/>
                <a:gd name="T6" fmla="*/ 520 w 786"/>
                <a:gd name="T7" fmla="*/ 192 h 912"/>
                <a:gd name="T8" fmla="*/ 541 w 786"/>
                <a:gd name="T9" fmla="*/ 135 h 912"/>
                <a:gd name="T10" fmla="*/ 594 w 786"/>
                <a:gd name="T11" fmla="*/ 133 h 912"/>
                <a:gd name="T12" fmla="*/ 643 w 786"/>
                <a:gd name="T13" fmla="*/ 146 h 912"/>
                <a:gd name="T14" fmla="*/ 662 w 786"/>
                <a:gd name="T15" fmla="*/ 197 h 912"/>
                <a:gd name="T16" fmla="*/ 601 w 786"/>
                <a:gd name="T17" fmla="*/ 219 h 912"/>
                <a:gd name="T18" fmla="*/ 639 w 786"/>
                <a:gd name="T19" fmla="*/ 241 h 912"/>
                <a:gd name="T20" fmla="*/ 624 w 786"/>
                <a:gd name="T21" fmla="*/ 249 h 912"/>
                <a:gd name="T22" fmla="*/ 557 w 786"/>
                <a:gd name="T23" fmla="*/ 298 h 912"/>
                <a:gd name="T24" fmla="*/ 529 w 786"/>
                <a:gd name="T25" fmla="*/ 381 h 912"/>
                <a:gd name="T26" fmla="*/ 471 w 786"/>
                <a:gd name="T27" fmla="*/ 348 h 912"/>
                <a:gd name="T28" fmla="*/ 425 w 786"/>
                <a:gd name="T29" fmla="*/ 410 h 912"/>
                <a:gd name="T30" fmla="*/ 477 w 786"/>
                <a:gd name="T31" fmla="*/ 435 h 912"/>
                <a:gd name="T32" fmla="*/ 550 w 786"/>
                <a:gd name="T33" fmla="*/ 484 h 912"/>
                <a:gd name="T34" fmla="*/ 609 w 786"/>
                <a:gd name="T35" fmla="*/ 475 h 912"/>
                <a:gd name="T36" fmla="*/ 702 w 786"/>
                <a:gd name="T37" fmla="*/ 515 h 912"/>
                <a:gd name="T38" fmla="*/ 785 w 786"/>
                <a:gd name="T39" fmla="*/ 566 h 912"/>
                <a:gd name="T40" fmla="*/ 750 w 786"/>
                <a:gd name="T41" fmla="*/ 680 h 912"/>
                <a:gd name="T42" fmla="*/ 704 w 786"/>
                <a:gd name="T43" fmla="*/ 730 h 912"/>
                <a:gd name="T44" fmla="*/ 659 w 786"/>
                <a:gd name="T45" fmla="*/ 779 h 912"/>
                <a:gd name="T46" fmla="*/ 619 w 786"/>
                <a:gd name="T47" fmla="*/ 825 h 912"/>
                <a:gd name="T48" fmla="*/ 601 w 786"/>
                <a:gd name="T49" fmla="*/ 861 h 912"/>
                <a:gd name="T50" fmla="*/ 569 w 786"/>
                <a:gd name="T51" fmla="*/ 896 h 912"/>
                <a:gd name="T52" fmla="*/ 558 w 786"/>
                <a:gd name="T53" fmla="*/ 847 h 912"/>
                <a:gd name="T54" fmla="*/ 584 w 786"/>
                <a:gd name="T55" fmla="*/ 745 h 912"/>
                <a:gd name="T56" fmla="*/ 581 w 786"/>
                <a:gd name="T57" fmla="*/ 647 h 912"/>
                <a:gd name="T58" fmla="*/ 529 w 786"/>
                <a:gd name="T59" fmla="*/ 581 h 912"/>
                <a:gd name="T60" fmla="*/ 539 w 786"/>
                <a:gd name="T61" fmla="*/ 526 h 912"/>
                <a:gd name="T62" fmla="*/ 493 w 786"/>
                <a:gd name="T63" fmla="*/ 468 h 912"/>
                <a:gd name="T64" fmla="*/ 444 w 786"/>
                <a:gd name="T65" fmla="*/ 438 h 912"/>
                <a:gd name="T66" fmla="*/ 369 w 786"/>
                <a:gd name="T67" fmla="*/ 395 h 912"/>
                <a:gd name="T68" fmla="*/ 326 w 786"/>
                <a:gd name="T69" fmla="*/ 351 h 912"/>
                <a:gd name="T70" fmla="*/ 326 w 786"/>
                <a:gd name="T71" fmla="*/ 369 h 912"/>
                <a:gd name="T72" fmla="*/ 281 w 786"/>
                <a:gd name="T73" fmla="*/ 312 h 912"/>
                <a:gd name="T74" fmla="*/ 253 w 786"/>
                <a:gd name="T75" fmla="*/ 213 h 912"/>
                <a:gd name="T76" fmla="*/ 237 w 786"/>
                <a:gd name="T77" fmla="*/ 186 h 912"/>
                <a:gd name="T78" fmla="*/ 194 w 786"/>
                <a:gd name="T79" fmla="*/ 139 h 912"/>
                <a:gd name="T80" fmla="*/ 120 w 786"/>
                <a:gd name="T81" fmla="*/ 115 h 912"/>
                <a:gd name="T82" fmla="*/ 83 w 786"/>
                <a:gd name="T83" fmla="*/ 135 h 912"/>
                <a:gd name="T84" fmla="*/ 46 w 786"/>
                <a:gd name="T85" fmla="*/ 158 h 912"/>
                <a:gd name="T86" fmla="*/ 19 w 786"/>
                <a:gd name="T87" fmla="*/ 123 h 912"/>
                <a:gd name="T88" fmla="*/ 7 w 786"/>
                <a:gd name="T89" fmla="*/ 78 h 912"/>
                <a:gd name="T90" fmla="*/ 22 w 786"/>
                <a:gd name="T91" fmla="*/ 50 h 912"/>
                <a:gd name="T92" fmla="*/ 75 w 786"/>
                <a:gd name="T93" fmla="*/ 17 h 912"/>
                <a:gd name="T94" fmla="*/ 203 w 786"/>
                <a:gd name="T95" fmla="*/ 31 h 912"/>
                <a:gd name="T96" fmla="*/ 264 w 786"/>
                <a:gd name="T97" fmla="*/ 34 h 912"/>
                <a:gd name="T98" fmla="*/ 358 w 786"/>
                <a:gd name="T99" fmla="*/ 59 h 912"/>
                <a:gd name="T100" fmla="*/ 427 w 786"/>
                <a:gd name="T101" fmla="*/ 43 h 912"/>
                <a:gd name="T102" fmla="*/ 446 w 786"/>
                <a:gd name="T103" fmla="*/ 10 h 912"/>
                <a:gd name="T104" fmla="*/ 481 w 786"/>
                <a:gd name="T105" fmla="*/ 41 h 912"/>
                <a:gd name="T106" fmla="*/ 258 w 786"/>
                <a:gd name="T107" fmla="*/ 69 h 912"/>
                <a:gd name="T108" fmla="*/ 332 w 786"/>
                <a:gd name="T109" fmla="*/ 108 h 912"/>
                <a:gd name="T110" fmla="*/ 320 w 786"/>
                <a:gd name="T111" fmla="*/ 106 h 912"/>
                <a:gd name="T112" fmla="*/ 424 w 786"/>
                <a:gd name="T113" fmla="*/ 200 h 912"/>
                <a:gd name="T114" fmla="*/ 458 w 786"/>
                <a:gd name="T115" fmla="*/ 235 h 912"/>
                <a:gd name="T116" fmla="*/ 487 w 786"/>
                <a:gd name="T117" fmla="*/ 216 h 912"/>
                <a:gd name="T118" fmla="*/ 481 w 786"/>
                <a:gd name="T119" fmla="*/ 271 h 912"/>
                <a:gd name="T120" fmla="*/ 533 w 786"/>
                <a:gd name="T121" fmla="*/ 253 h 912"/>
                <a:gd name="T122" fmla="*/ 518 w 786"/>
                <a:gd name="T123" fmla="*/ 269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912">
                  <a:moveTo>
                    <a:pt x="478" y="50"/>
                  </a:moveTo>
                  <a:cubicBezTo>
                    <a:pt x="479" y="53"/>
                    <a:pt x="483" y="48"/>
                    <a:pt x="481" y="55"/>
                  </a:cubicBezTo>
                  <a:cubicBezTo>
                    <a:pt x="483" y="55"/>
                    <a:pt x="484" y="55"/>
                    <a:pt x="486" y="55"/>
                  </a:cubicBezTo>
                  <a:cubicBezTo>
                    <a:pt x="488" y="53"/>
                    <a:pt x="489" y="51"/>
                    <a:pt x="489" y="47"/>
                  </a:cubicBezTo>
                  <a:cubicBezTo>
                    <a:pt x="491" y="46"/>
                    <a:pt x="492" y="45"/>
                    <a:pt x="492" y="43"/>
                  </a:cubicBezTo>
                  <a:cubicBezTo>
                    <a:pt x="497" y="45"/>
                    <a:pt x="493" y="38"/>
                    <a:pt x="498" y="40"/>
                  </a:cubicBezTo>
                  <a:cubicBezTo>
                    <a:pt x="498" y="36"/>
                    <a:pt x="498" y="33"/>
                    <a:pt x="498" y="29"/>
                  </a:cubicBezTo>
                  <a:cubicBezTo>
                    <a:pt x="503" y="29"/>
                    <a:pt x="505" y="28"/>
                    <a:pt x="510" y="29"/>
                  </a:cubicBezTo>
                  <a:cubicBezTo>
                    <a:pt x="511" y="30"/>
                    <a:pt x="510" y="33"/>
                    <a:pt x="511" y="34"/>
                  </a:cubicBezTo>
                  <a:cubicBezTo>
                    <a:pt x="511" y="34"/>
                    <a:pt x="513" y="34"/>
                    <a:pt x="514" y="34"/>
                  </a:cubicBezTo>
                  <a:cubicBezTo>
                    <a:pt x="516" y="34"/>
                    <a:pt x="516" y="36"/>
                    <a:pt x="518" y="37"/>
                  </a:cubicBezTo>
                  <a:cubicBezTo>
                    <a:pt x="519" y="41"/>
                    <a:pt x="517" y="43"/>
                    <a:pt x="514" y="44"/>
                  </a:cubicBezTo>
                  <a:cubicBezTo>
                    <a:pt x="517" y="46"/>
                    <a:pt x="516" y="52"/>
                    <a:pt x="520" y="53"/>
                  </a:cubicBezTo>
                  <a:cubicBezTo>
                    <a:pt x="519" y="57"/>
                    <a:pt x="515" y="57"/>
                    <a:pt x="514" y="60"/>
                  </a:cubicBezTo>
                  <a:cubicBezTo>
                    <a:pt x="511" y="60"/>
                    <a:pt x="510" y="63"/>
                    <a:pt x="510" y="60"/>
                  </a:cubicBezTo>
                  <a:cubicBezTo>
                    <a:pt x="507" y="62"/>
                    <a:pt x="507" y="66"/>
                    <a:pt x="505" y="68"/>
                  </a:cubicBezTo>
                  <a:cubicBezTo>
                    <a:pt x="503" y="67"/>
                    <a:pt x="506" y="64"/>
                    <a:pt x="499" y="65"/>
                  </a:cubicBezTo>
                  <a:cubicBezTo>
                    <a:pt x="499" y="63"/>
                    <a:pt x="501" y="64"/>
                    <a:pt x="502" y="63"/>
                  </a:cubicBezTo>
                  <a:cubicBezTo>
                    <a:pt x="499" y="59"/>
                    <a:pt x="494" y="65"/>
                    <a:pt x="489" y="63"/>
                  </a:cubicBezTo>
                  <a:cubicBezTo>
                    <a:pt x="490" y="68"/>
                    <a:pt x="489" y="67"/>
                    <a:pt x="489" y="72"/>
                  </a:cubicBezTo>
                  <a:cubicBezTo>
                    <a:pt x="487" y="72"/>
                    <a:pt x="488" y="71"/>
                    <a:pt x="487" y="69"/>
                  </a:cubicBezTo>
                  <a:cubicBezTo>
                    <a:pt x="484" y="70"/>
                    <a:pt x="485" y="75"/>
                    <a:pt x="480" y="74"/>
                  </a:cubicBezTo>
                  <a:cubicBezTo>
                    <a:pt x="480" y="75"/>
                    <a:pt x="483" y="75"/>
                    <a:pt x="483" y="77"/>
                  </a:cubicBezTo>
                  <a:cubicBezTo>
                    <a:pt x="483" y="79"/>
                    <a:pt x="481" y="80"/>
                    <a:pt x="481" y="83"/>
                  </a:cubicBezTo>
                  <a:cubicBezTo>
                    <a:pt x="478" y="79"/>
                    <a:pt x="474" y="88"/>
                    <a:pt x="472" y="87"/>
                  </a:cubicBezTo>
                  <a:cubicBezTo>
                    <a:pt x="472" y="86"/>
                    <a:pt x="470" y="85"/>
                    <a:pt x="470" y="90"/>
                  </a:cubicBezTo>
                  <a:cubicBezTo>
                    <a:pt x="468" y="90"/>
                    <a:pt x="466" y="90"/>
                    <a:pt x="464" y="90"/>
                  </a:cubicBezTo>
                  <a:cubicBezTo>
                    <a:pt x="462" y="91"/>
                    <a:pt x="462" y="94"/>
                    <a:pt x="462" y="96"/>
                  </a:cubicBezTo>
                  <a:cubicBezTo>
                    <a:pt x="460" y="94"/>
                    <a:pt x="459" y="95"/>
                    <a:pt x="459" y="98"/>
                  </a:cubicBezTo>
                  <a:cubicBezTo>
                    <a:pt x="456" y="95"/>
                    <a:pt x="455" y="97"/>
                    <a:pt x="452" y="98"/>
                  </a:cubicBezTo>
                  <a:cubicBezTo>
                    <a:pt x="453" y="99"/>
                    <a:pt x="453" y="101"/>
                    <a:pt x="453" y="103"/>
                  </a:cubicBezTo>
                  <a:cubicBezTo>
                    <a:pt x="450" y="100"/>
                    <a:pt x="451" y="104"/>
                    <a:pt x="449" y="108"/>
                  </a:cubicBezTo>
                  <a:cubicBezTo>
                    <a:pt x="447" y="111"/>
                    <a:pt x="443" y="114"/>
                    <a:pt x="443" y="121"/>
                  </a:cubicBezTo>
                  <a:cubicBezTo>
                    <a:pt x="439" y="123"/>
                    <a:pt x="438" y="127"/>
                    <a:pt x="435" y="130"/>
                  </a:cubicBezTo>
                  <a:cubicBezTo>
                    <a:pt x="436" y="132"/>
                    <a:pt x="437" y="130"/>
                    <a:pt x="437" y="130"/>
                  </a:cubicBezTo>
                  <a:cubicBezTo>
                    <a:pt x="439" y="130"/>
                    <a:pt x="437" y="131"/>
                    <a:pt x="438" y="132"/>
                  </a:cubicBezTo>
                  <a:cubicBezTo>
                    <a:pt x="439" y="132"/>
                    <a:pt x="441" y="134"/>
                    <a:pt x="441" y="135"/>
                  </a:cubicBezTo>
                  <a:cubicBezTo>
                    <a:pt x="443" y="135"/>
                    <a:pt x="444" y="131"/>
                    <a:pt x="447" y="135"/>
                  </a:cubicBezTo>
                  <a:cubicBezTo>
                    <a:pt x="448" y="135"/>
                    <a:pt x="449" y="136"/>
                    <a:pt x="450" y="136"/>
                  </a:cubicBezTo>
                  <a:cubicBezTo>
                    <a:pt x="450" y="138"/>
                    <a:pt x="450" y="140"/>
                    <a:pt x="450" y="142"/>
                  </a:cubicBezTo>
                  <a:cubicBezTo>
                    <a:pt x="451" y="144"/>
                    <a:pt x="453" y="143"/>
                    <a:pt x="453" y="145"/>
                  </a:cubicBezTo>
                  <a:cubicBezTo>
                    <a:pt x="454" y="146"/>
                    <a:pt x="457" y="146"/>
                    <a:pt x="456" y="149"/>
                  </a:cubicBezTo>
                  <a:cubicBezTo>
                    <a:pt x="464" y="148"/>
                    <a:pt x="470" y="151"/>
                    <a:pt x="474" y="149"/>
                  </a:cubicBezTo>
                  <a:cubicBezTo>
                    <a:pt x="475" y="155"/>
                    <a:pt x="481" y="153"/>
                    <a:pt x="484" y="157"/>
                  </a:cubicBezTo>
                  <a:cubicBezTo>
                    <a:pt x="485" y="158"/>
                    <a:pt x="486" y="157"/>
                    <a:pt x="486" y="158"/>
                  </a:cubicBezTo>
                  <a:cubicBezTo>
                    <a:pt x="486" y="161"/>
                    <a:pt x="487" y="158"/>
                    <a:pt x="487" y="158"/>
                  </a:cubicBezTo>
                  <a:cubicBezTo>
                    <a:pt x="489" y="158"/>
                    <a:pt x="489" y="161"/>
                    <a:pt x="490" y="161"/>
                  </a:cubicBezTo>
                  <a:cubicBezTo>
                    <a:pt x="493" y="162"/>
                    <a:pt x="495" y="160"/>
                    <a:pt x="495" y="164"/>
                  </a:cubicBezTo>
                  <a:cubicBezTo>
                    <a:pt x="503" y="164"/>
                    <a:pt x="507" y="167"/>
                    <a:pt x="514" y="167"/>
                  </a:cubicBezTo>
                  <a:cubicBezTo>
                    <a:pt x="514" y="172"/>
                    <a:pt x="513" y="176"/>
                    <a:pt x="515" y="179"/>
                  </a:cubicBezTo>
                  <a:cubicBezTo>
                    <a:pt x="515" y="179"/>
                    <a:pt x="517" y="181"/>
                    <a:pt x="517" y="181"/>
                  </a:cubicBezTo>
                  <a:cubicBezTo>
                    <a:pt x="517" y="182"/>
                    <a:pt x="516" y="184"/>
                    <a:pt x="515" y="183"/>
                  </a:cubicBezTo>
                  <a:cubicBezTo>
                    <a:pt x="516" y="185"/>
                    <a:pt x="518" y="184"/>
                    <a:pt x="518" y="185"/>
                  </a:cubicBezTo>
                  <a:cubicBezTo>
                    <a:pt x="519" y="185"/>
                    <a:pt x="516" y="189"/>
                    <a:pt x="520" y="188"/>
                  </a:cubicBezTo>
                  <a:cubicBezTo>
                    <a:pt x="519" y="189"/>
                    <a:pt x="518" y="190"/>
                    <a:pt x="518" y="192"/>
                  </a:cubicBezTo>
                  <a:cubicBezTo>
                    <a:pt x="519" y="194"/>
                    <a:pt x="520" y="193"/>
                    <a:pt x="520" y="192"/>
                  </a:cubicBezTo>
                  <a:cubicBezTo>
                    <a:pt x="522" y="192"/>
                    <a:pt x="521" y="195"/>
                    <a:pt x="521" y="195"/>
                  </a:cubicBezTo>
                  <a:cubicBezTo>
                    <a:pt x="522" y="196"/>
                    <a:pt x="524" y="195"/>
                    <a:pt x="524" y="195"/>
                  </a:cubicBezTo>
                  <a:cubicBezTo>
                    <a:pt x="526" y="197"/>
                    <a:pt x="532" y="197"/>
                    <a:pt x="536" y="195"/>
                  </a:cubicBezTo>
                  <a:cubicBezTo>
                    <a:pt x="538" y="189"/>
                    <a:pt x="538" y="186"/>
                    <a:pt x="536" y="181"/>
                  </a:cubicBezTo>
                  <a:cubicBezTo>
                    <a:pt x="537" y="179"/>
                    <a:pt x="534" y="180"/>
                    <a:pt x="533" y="179"/>
                  </a:cubicBezTo>
                  <a:cubicBezTo>
                    <a:pt x="532" y="177"/>
                    <a:pt x="536" y="171"/>
                    <a:pt x="530" y="173"/>
                  </a:cubicBezTo>
                  <a:cubicBezTo>
                    <a:pt x="531" y="172"/>
                    <a:pt x="534" y="172"/>
                    <a:pt x="533" y="169"/>
                  </a:cubicBezTo>
                  <a:cubicBezTo>
                    <a:pt x="539" y="170"/>
                    <a:pt x="539" y="166"/>
                    <a:pt x="544" y="166"/>
                  </a:cubicBezTo>
                  <a:cubicBezTo>
                    <a:pt x="546" y="166"/>
                    <a:pt x="544" y="162"/>
                    <a:pt x="545" y="161"/>
                  </a:cubicBezTo>
                  <a:cubicBezTo>
                    <a:pt x="545" y="161"/>
                    <a:pt x="549" y="163"/>
                    <a:pt x="550" y="161"/>
                  </a:cubicBezTo>
                  <a:cubicBezTo>
                    <a:pt x="546" y="155"/>
                    <a:pt x="551" y="149"/>
                    <a:pt x="548" y="145"/>
                  </a:cubicBezTo>
                  <a:cubicBezTo>
                    <a:pt x="548" y="143"/>
                    <a:pt x="546" y="145"/>
                    <a:pt x="547" y="145"/>
                  </a:cubicBezTo>
                  <a:cubicBezTo>
                    <a:pt x="544" y="143"/>
                    <a:pt x="547" y="140"/>
                    <a:pt x="542" y="141"/>
                  </a:cubicBezTo>
                  <a:cubicBezTo>
                    <a:pt x="542" y="138"/>
                    <a:pt x="540" y="137"/>
                    <a:pt x="541" y="135"/>
                  </a:cubicBezTo>
                  <a:cubicBezTo>
                    <a:pt x="540" y="131"/>
                    <a:pt x="542" y="130"/>
                    <a:pt x="545" y="130"/>
                  </a:cubicBezTo>
                  <a:cubicBezTo>
                    <a:pt x="542" y="129"/>
                    <a:pt x="547" y="120"/>
                    <a:pt x="541" y="120"/>
                  </a:cubicBezTo>
                  <a:cubicBezTo>
                    <a:pt x="542" y="119"/>
                    <a:pt x="542" y="117"/>
                    <a:pt x="542" y="115"/>
                  </a:cubicBezTo>
                  <a:cubicBezTo>
                    <a:pt x="542" y="116"/>
                    <a:pt x="540" y="115"/>
                    <a:pt x="541" y="114"/>
                  </a:cubicBezTo>
                  <a:cubicBezTo>
                    <a:pt x="541" y="113"/>
                    <a:pt x="542" y="114"/>
                    <a:pt x="542" y="112"/>
                  </a:cubicBezTo>
                  <a:cubicBezTo>
                    <a:pt x="542" y="111"/>
                    <a:pt x="541" y="111"/>
                    <a:pt x="541" y="109"/>
                  </a:cubicBezTo>
                  <a:cubicBezTo>
                    <a:pt x="541" y="108"/>
                    <a:pt x="544" y="104"/>
                    <a:pt x="541" y="103"/>
                  </a:cubicBezTo>
                  <a:cubicBezTo>
                    <a:pt x="541" y="101"/>
                    <a:pt x="553" y="100"/>
                    <a:pt x="551" y="105"/>
                  </a:cubicBezTo>
                  <a:cubicBezTo>
                    <a:pt x="557" y="105"/>
                    <a:pt x="565" y="106"/>
                    <a:pt x="567" y="102"/>
                  </a:cubicBezTo>
                  <a:cubicBezTo>
                    <a:pt x="571" y="106"/>
                    <a:pt x="578" y="106"/>
                    <a:pt x="578" y="114"/>
                  </a:cubicBezTo>
                  <a:cubicBezTo>
                    <a:pt x="582" y="114"/>
                    <a:pt x="586" y="114"/>
                    <a:pt x="590" y="114"/>
                  </a:cubicBezTo>
                  <a:cubicBezTo>
                    <a:pt x="589" y="116"/>
                    <a:pt x="591" y="117"/>
                    <a:pt x="593" y="117"/>
                  </a:cubicBezTo>
                  <a:cubicBezTo>
                    <a:pt x="593" y="120"/>
                    <a:pt x="592" y="123"/>
                    <a:pt x="593" y="126"/>
                  </a:cubicBezTo>
                  <a:cubicBezTo>
                    <a:pt x="593" y="129"/>
                    <a:pt x="596" y="132"/>
                    <a:pt x="594" y="133"/>
                  </a:cubicBezTo>
                  <a:cubicBezTo>
                    <a:pt x="594" y="135"/>
                    <a:pt x="597" y="134"/>
                    <a:pt x="598" y="135"/>
                  </a:cubicBezTo>
                  <a:cubicBezTo>
                    <a:pt x="598" y="139"/>
                    <a:pt x="604" y="137"/>
                    <a:pt x="600" y="141"/>
                  </a:cubicBezTo>
                  <a:cubicBezTo>
                    <a:pt x="606" y="142"/>
                    <a:pt x="608" y="138"/>
                    <a:pt x="613" y="139"/>
                  </a:cubicBezTo>
                  <a:cubicBezTo>
                    <a:pt x="614" y="137"/>
                    <a:pt x="613" y="136"/>
                    <a:pt x="612" y="136"/>
                  </a:cubicBezTo>
                  <a:cubicBezTo>
                    <a:pt x="613" y="133"/>
                    <a:pt x="614" y="133"/>
                    <a:pt x="616" y="135"/>
                  </a:cubicBezTo>
                  <a:cubicBezTo>
                    <a:pt x="614" y="130"/>
                    <a:pt x="620" y="130"/>
                    <a:pt x="621" y="129"/>
                  </a:cubicBezTo>
                  <a:cubicBezTo>
                    <a:pt x="622" y="127"/>
                    <a:pt x="619" y="127"/>
                    <a:pt x="619" y="127"/>
                  </a:cubicBezTo>
                  <a:cubicBezTo>
                    <a:pt x="619" y="126"/>
                    <a:pt x="622" y="125"/>
                    <a:pt x="625" y="124"/>
                  </a:cubicBezTo>
                  <a:cubicBezTo>
                    <a:pt x="622" y="128"/>
                    <a:pt x="624" y="127"/>
                    <a:pt x="628" y="132"/>
                  </a:cubicBezTo>
                  <a:cubicBezTo>
                    <a:pt x="630" y="134"/>
                    <a:pt x="631" y="137"/>
                    <a:pt x="637" y="138"/>
                  </a:cubicBezTo>
                  <a:cubicBezTo>
                    <a:pt x="637" y="139"/>
                    <a:pt x="634" y="139"/>
                    <a:pt x="634" y="141"/>
                  </a:cubicBezTo>
                  <a:cubicBezTo>
                    <a:pt x="635" y="142"/>
                    <a:pt x="637" y="142"/>
                    <a:pt x="637" y="145"/>
                  </a:cubicBezTo>
                  <a:cubicBezTo>
                    <a:pt x="639" y="146"/>
                    <a:pt x="638" y="142"/>
                    <a:pt x="639" y="142"/>
                  </a:cubicBezTo>
                  <a:cubicBezTo>
                    <a:pt x="642" y="141"/>
                    <a:pt x="637" y="148"/>
                    <a:pt x="643" y="146"/>
                  </a:cubicBezTo>
                  <a:cubicBezTo>
                    <a:pt x="640" y="150"/>
                    <a:pt x="644" y="152"/>
                    <a:pt x="640" y="155"/>
                  </a:cubicBezTo>
                  <a:cubicBezTo>
                    <a:pt x="640" y="158"/>
                    <a:pt x="644" y="157"/>
                    <a:pt x="646" y="158"/>
                  </a:cubicBezTo>
                  <a:cubicBezTo>
                    <a:pt x="646" y="159"/>
                    <a:pt x="644" y="160"/>
                    <a:pt x="644" y="161"/>
                  </a:cubicBezTo>
                  <a:cubicBezTo>
                    <a:pt x="645" y="162"/>
                    <a:pt x="648" y="162"/>
                    <a:pt x="649" y="163"/>
                  </a:cubicBezTo>
                  <a:cubicBezTo>
                    <a:pt x="650" y="163"/>
                    <a:pt x="651" y="165"/>
                    <a:pt x="652" y="166"/>
                  </a:cubicBezTo>
                  <a:cubicBezTo>
                    <a:pt x="654" y="167"/>
                    <a:pt x="657" y="168"/>
                    <a:pt x="659" y="170"/>
                  </a:cubicBezTo>
                  <a:cubicBezTo>
                    <a:pt x="661" y="171"/>
                    <a:pt x="663" y="164"/>
                    <a:pt x="664" y="169"/>
                  </a:cubicBezTo>
                  <a:cubicBezTo>
                    <a:pt x="664" y="173"/>
                    <a:pt x="660" y="173"/>
                    <a:pt x="656" y="173"/>
                  </a:cubicBezTo>
                  <a:cubicBezTo>
                    <a:pt x="659" y="176"/>
                    <a:pt x="663" y="177"/>
                    <a:pt x="668" y="178"/>
                  </a:cubicBezTo>
                  <a:cubicBezTo>
                    <a:pt x="668" y="180"/>
                    <a:pt x="669" y="180"/>
                    <a:pt x="671" y="181"/>
                  </a:cubicBezTo>
                  <a:cubicBezTo>
                    <a:pt x="671" y="183"/>
                    <a:pt x="671" y="185"/>
                    <a:pt x="674" y="185"/>
                  </a:cubicBezTo>
                  <a:cubicBezTo>
                    <a:pt x="673" y="187"/>
                    <a:pt x="672" y="189"/>
                    <a:pt x="673" y="192"/>
                  </a:cubicBezTo>
                  <a:cubicBezTo>
                    <a:pt x="670" y="193"/>
                    <a:pt x="667" y="193"/>
                    <a:pt x="664" y="195"/>
                  </a:cubicBezTo>
                  <a:cubicBezTo>
                    <a:pt x="663" y="196"/>
                    <a:pt x="664" y="197"/>
                    <a:pt x="662" y="197"/>
                  </a:cubicBezTo>
                  <a:cubicBezTo>
                    <a:pt x="661" y="197"/>
                    <a:pt x="659" y="197"/>
                    <a:pt x="659" y="198"/>
                  </a:cubicBezTo>
                  <a:cubicBezTo>
                    <a:pt x="659" y="201"/>
                    <a:pt x="656" y="199"/>
                    <a:pt x="656" y="198"/>
                  </a:cubicBezTo>
                  <a:cubicBezTo>
                    <a:pt x="656" y="199"/>
                    <a:pt x="654" y="201"/>
                    <a:pt x="653" y="201"/>
                  </a:cubicBezTo>
                  <a:cubicBezTo>
                    <a:pt x="653" y="202"/>
                    <a:pt x="652" y="205"/>
                    <a:pt x="652" y="206"/>
                  </a:cubicBezTo>
                  <a:cubicBezTo>
                    <a:pt x="651" y="207"/>
                    <a:pt x="645" y="205"/>
                    <a:pt x="649" y="207"/>
                  </a:cubicBezTo>
                  <a:cubicBezTo>
                    <a:pt x="647" y="210"/>
                    <a:pt x="642" y="209"/>
                    <a:pt x="640" y="209"/>
                  </a:cubicBezTo>
                  <a:cubicBezTo>
                    <a:pt x="637" y="209"/>
                    <a:pt x="634" y="209"/>
                    <a:pt x="631" y="209"/>
                  </a:cubicBezTo>
                  <a:cubicBezTo>
                    <a:pt x="629" y="209"/>
                    <a:pt x="629" y="208"/>
                    <a:pt x="627" y="207"/>
                  </a:cubicBezTo>
                  <a:cubicBezTo>
                    <a:pt x="620" y="206"/>
                    <a:pt x="613" y="208"/>
                    <a:pt x="607" y="209"/>
                  </a:cubicBezTo>
                  <a:cubicBezTo>
                    <a:pt x="602" y="211"/>
                    <a:pt x="600" y="217"/>
                    <a:pt x="594" y="218"/>
                  </a:cubicBezTo>
                  <a:cubicBezTo>
                    <a:pt x="597" y="221"/>
                    <a:pt x="591" y="221"/>
                    <a:pt x="590" y="224"/>
                  </a:cubicBezTo>
                  <a:cubicBezTo>
                    <a:pt x="590" y="225"/>
                    <a:pt x="591" y="226"/>
                    <a:pt x="591" y="228"/>
                  </a:cubicBezTo>
                  <a:cubicBezTo>
                    <a:pt x="593" y="227"/>
                    <a:pt x="593" y="224"/>
                    <a:pt x="595" y="222"/>
                  </a:cubicBezTo>
                  <a:cubicBezTo>
                    <a:pt x="597" y="221"/>
                    <a:pt x="601" y="222"/>
                    <a:pt x="601" y="219"/>
                  </a:cubicBezTo>
                  <a:cubicBezTo>
                    <a:pt x="602" y="214"/>
                    <a:pt x="604" y="223"/>
                    <a:pt x="604" y="216"/>
                  </a:cubicBezTo>
                  <a:cubicBezTo>
                    <a:pt x="606" y="215"/>
                    <a:pt x="607" y="218"/>
                    <a:pt x="607" y="218"/>
                  </a:cubicBezTo>
                  <a:cubicBezTo>
                    <a:pt x="609" y="217"/>
                    <a:pt x="608" y="215"/>
                    <a:pt x="609" y="215"/>
                  </a:cubicBezTo>
                  <a:cubicBezTo>
                    <a:pt x="612" y="214"/>
                    <a:pt x="614" y="215"/>
                    <a:pt x="619" y="215"/>
                  </a:cubicBezTo>
                  <a:cubicBezTo>
                    <a:pt x="619" y="216"/>
                    <a:pt x="621" y="215"/>
                    <a:pt x="621" y="215"/>
                  </a:cubicBezTo>
                  <a:cubicBezTo>
                    <a:pt x="623" y="214"/>
                    <a:pt x="623" y="223"/>
                    <a:pt x="619" y="221"/>
                  </a:cubicBezTo>
                  <a:cubicBezTo>
                    <a:pt x="623" y="224"/>
                    <a:pt x="616" y="225"/>
                    <a:pt x="618" y="231"/>
                  </a:cubicBezTo>
                  <a:cubicBezTo>
                    <a:pt x="619" y="232"/>
                    <a:pt x="619" y="233"/>
                    <a:pt x="619" y="235"/>
                  </a:cubicBezTo>
                  <a:cubicBezTo>
                    <a:pt x="620" y="234"/>
                    <a:pt x="622" y="234"/>
                    <a:pt x="622" y="235"/>
                  </a:cubicBezTo>
                  <a:cubicBezTo>
                    <a:pt x="622" y="237"/>
                    <a:pt x="624" y="236"/>
                    <a:pt x="625" y="237"/>
                  </a:cubicBezTo>
                  <a:cubicBezTo>
                    <a:pt x="626" y="237"/>
                    <a:pt x="627" y="240"/>
                    <a:pt x="628" y="240"/>
                  </a:cubicBezTo>
                  <a:cubicBezTo>
                    <a:pt x="629" y="240"/>
                    <a:pt x="630" y="240"/>
                    <a:pt x="631" y="240"/>
                  </a:cubicBezTo>
                  <a:cubicBezTo>
                    <a:pt x="632" y="240"/>
                    <a:pt x="632" y="241"/>
                    <a:pt x="633" y="241"/>
                  </a:cubicBezTo>
                  <a:cubicBezTo>
                    <a:pt x="635" y="242"/>
                    <a:pt x="637" y="238"/>
                    <a:pt x="639" y="241"/>
                  </a:cubicBezTo>
                  <a:cubicBezTo>
                    <a:pt x="640" y="242"/>
                    <a:pt x="639" y="239"/>
                    <a:pt x="640" y="238"/>
                  </a:cubicBezTo>
                  <a:cubicBezTo>
                    <a:pt x="640" y="238"/>
                    <a:pt x="643" y="239"/>
                    <a:pt x="643" y="238"/>
                  </a:cubicBezTo>
                  <a:cubicBezTo>
                    <a:pt x="644" y="237"/>
                    <a:pt x="642" y="235"/>
                    <a:pt x="643" y="234"/>
                  </a:cubicBezTo>
                  <a:cubicBezTo>
                    <a:pt x="645" y="233"/>
                    <a:pt x="646" y="235"/>
                    <a:pt x="646" y="237"/>
                  </a:cubicBezTo>
                  <a:cubicBezTo>
                    <a:pt x="647" y="239"/>
                    <a:pt x="651" y="238"/>
                    <a:pt x="649" y="243"/>
                  </a:cubicBezTo>
                  <a:cubicBezTo>
                    <a:pt x="647" y="244"/>
                    <a:pt x="646" y="241"/>
                    <a:pt x="644" y="241"/>
                  </a:cubicBezTo>
                  <a:cubicBezTo>
                    <a:pt x="642" y="242"/>
                    <a:pt x="642" y="245"/>
                    <a:pt x="640" y="246"/>
                  </a:cubicBezTo>
                  <a:cubicBezTo>
                    <a:pt x="639" y="246"/>
                    <a:pt x="637" y="245"/>
                    <a:pt x="636" y="246"/>
                  </a:cubicBezTo>
                  <a:cubicBezTo>
                    <a:pt x="633" y="246"/>
                    <a:pt x="634" y="250"/>
                    <a:pt x="628" y="249"/>
                  </a:cubicBezTo>
                  <a:cubicBezTo>
                    <a:pt x="625" y="248"/>
                    <a:pt x="626" y="252"/>
                    <a:pt x="625" y="253"/>
                  </a:cubicBezTo>
                  <a:cubicBezTo>
                    <a:pt x="624" y="254"/>
                    <a:pt x="623" y="252"/>
                    <a:pt x="624" y="252"/>
                  </a:cubicBezTo>
                  <a:cubicBezTo>
                    <a:pt x="621" y="254"/>
                    <a:pt x="621" y="257"/>
                    <a:pt x="616" y="256"/>
                  </a:cubicBezTo>
                  <a:cubicBezTo>
                    <a:pt x="619" y="253"/>
                    <a:pt x="616" y="254"/>
                    <a:pt x="616" y="250"/>
                  </a:cubicBezTo>
                  <a:cubicBezTo>
                    <a:pt x="619" y="249"/>
                    <a:pt x="621" y="245"/>
                    <a:pt x="624" y="249"/>
                  </a:cubicBezTo>
                  <a:cubicBezTo>
                    <a:pt x="625" y="244"/>
                    <a:pt x="621" y="244"/>
                    <a:pt x="619" y="243"/>
                  </a:cubicBezTo>
                  <a:cubicBezTo>
                    <a:pt x="616" y="241"/>
                    <a:pt x="613" y="247"/>
                    <a:pt x="610" y="247"/>
                  </a:cubicBezTo>
                  <a:cubicBezTo>
                    <a:pt x="610" y="247"/>
                    <a:pt x="606" y="248"/>
                    <a:pt x="606" y="249"/>
                  </a:cubicBezTo>
                  <a:cubicBezTo>
                    <a:pt x="605" y="249"/>
                    <a:pt x="604" y="250"/>
                    <a:pt x="604" y="252"/>
                  </a:cubicBezTo>
                  <a:cubicBezTo>
                    <a:pt x="596" y="250"/>
                    <a:pt x="597" y="256"/>
                    <a:pt x="590" y="253"/>
                  </a:cubicBezTo>
                  <a:cubicBezTo>
                    <a:pt x="592" y="255"/>
                    <a:pt x="594" y="256"/>
                    <a:pt x="587" y="256"/>
                  </a:cubicBezTo>
                  <a:cubicBezTo>
                    <a:pt x="584" y="259"/>
                    <a:pt x="582" y="266"/>
                    <a:pt x="587" y="268"/>
                  </a:cubicBezTo>
                  <a:cubicBezTo>
                    <a:pt x="587" y="271"/>
                    <a:pt x="583" y="270"/>
                    <a:pt x="584" y="274"/>
                  </a:cubicBezTo>
                  <a:cubicBezTo>
                    <a:pt x="582" y="274"/>
                    <a:pt x="581" y="273"/>
                    <a:pt x="579" y="274"/>
                  </a:cubicBezTo>
                  <a:cubicBezTo>
                    <a:pt x="577" y="274"/>
                    <a:pt x="577" y="276"/>
                    <a:pt x="576" y="277"/>
                  </a:cubicBezTo>
                  <a:cubicBezTo>
                    <a:pt x="574" y="278"/>
                    <a:pt x="569" y="277"/>
                    <a:pt x="567" y="280"/>
                  </a:cubicBezTo>
                  <a:cubicBezTo>
                    <a:pt x="567" y="281"/>
                    <a:pt x="565" y="282"/>
                    <a:pt x="564" y="283"/>
                  </a:cubicBezTo>
                  <a:cubicBezTo>
                    <a:pt x="563" y="285"/>
                    <a:pt x="562" y="288"/>
                    <a:pt x="560" y="290"/>
                  </a:cubicBezTo>
                  <a:cubicBezTo>
                    <a:pt x="559" y="292"/>
                    <a:pt x="556" y="292"/>
                    <a:pt x="557" y="298"/>
                  </a:cubicBezTo>
                  <a:cubicBezTo>
                    <a:pt x="554" y="297"/>
                    <a:pt x="554" y="294"/>
                    <a:pt x="551" y="293"/>
                  </a:cubicBezTo>
                  <a:cubicBezTo>
                    <a:pt x="549" y="293"/>
                    <a:pt x="550" y="296"/>
                    <a:pt x="548" y="296"/>
                  </a:cubicBezTo>
                  <a:cubicBezTo>
                    <a:pt x="553" y="302"/>
                    <a:pt x="553" y="307"/>
                    <a:pt x="554" y="315"/>
                  </a:cubicBezTo>
                  <a:cubicBezTo>
                    <a:pt x="551" y="314"/>
                    <a:pt x="552" y="318"/>
                    <a:pt x="551" y="318"/>
                  </a:cubicBezTo>
                  <a:cubicBezTo>
                    <a:pt x="551" y="319"/>
                    <a:pt x="548" y="318"/>
                    <a:pt x="548" y="318"/>
                  </a:cubicBezTo>
                  <a:cubicBezTo>
                    <a:pt x="547" y="320"/>
                    <a:pt x="547" y="320"/>
                    <a:pt x="545" y="321"/>
                  </a:cubicBezTo>
                  <a:cubicBezTo>
                    <a:pt x="544" y="322"/>
                    <a:pt x="542" y="325"/>
                    <a:pt x="541" y="326"/>
                  </a:cubicBezTo>
                  <a:cubicBezTo>
                    <a:pt x="539" y="327"/>
                    <a:pt x="536" y="325"/>
                    <a:pt x="535" y="327"/>
                  </a:cubicBezTo>
                  <a:cubicBezTo>
                    <a:pt x="531" y="328"/>
                    <a:pt x="530" y="332"/>
                    <a:pt x="529" y="335"/>
                  </a:cubicBezTo>
                  <a:cubicBezTo>
                    <a:pt x="525" y="335"/>
                    <a:pt x="526" y="339"/>
                    <a:pt x="521" y="339"/>
                  </a:cubicBezTo>
                  <a:cubicBezTo>
                    <a:pt x="523" y="344"/>
                    <a:pt x="518" y="355"/>
                    <a:pt x="524" y="355"/>
                  </a:cubicBezTo>
                  <a:cubicBezTo>
                    <a:pt x="521" y="361"/>
                    <a:pt x="527" y="361"/>
                    <a:pt x="526" y="369"/>
                  </a:cubicBezTo>
                  <a:cubicBezTo>
                    <a:pt x="526" y="370"/>
                    <a:pt x="528" y="370"/>
                    <a:pt x="529" y="370"/>
                  </a:cubicBezTo>
                  <a:cubicBezTo>
                    <a:pt x="527" y="375"/>
                    <a:pt x="529" y="374"/>
                    <a:pt x="529" y="381"/>
                  </a:cubicBezTo>
                  <a:cubicBezTo>
                    <a:pt x="526" y="381"/>
                    <a:pt x="524" y="382"/>
                    <a:pt x="523" y="384"/>
                  </a:cubicBezTo>
                  <a:cubicBezTo>
                    <a:pt x="521" y="384"/>
                    <a:pt x="522" y="381"/>
                    <a:pt x="521" y="379"/>
                  </a:cubicBezTo>
                  <a:cubicBezTo>
                    <a:pt x="520" y="378"/>
                    <a:pt x="518" y="379"/>
                    <a:pt x="517" y="378"/>
                  </a:cubicBezTo>
                  <a:cubicBezTo>
                    <a:pt x="516" y="377"/>
                    <a:pt x="517" y="373"/>
                    <a:pt x="514" y="375"/>
                  </a:cubicBezTo>
                  <a:cubicBezTo>
                    <a:pt x="515" y="371"/>
                    <a:pt x="516" y="368"/>
                    <a:pt x="511" y="367"/>
                  </a:cubicBezTo>
                  <a:cubicBezTo>
                    <a:pt x="514" y="360"/>
                    <a:pt x="510" y="361"/>
                    <a:pt x="510" y="354"/>
                  </a:cubicBezTo>
                  <a:cubicBezTo>
                    <a:pt x="508" y="354"/>
                    <a:pt x="508" y="355"/>
                    <a:pt x="507" y="355"/>
                  </a:cubicBezTo>
                  <a:cubicBezTo>
                    <a:pt x="507" y="354"/>
                    <a:pt x="507" y="353"/>
                    <a:pt x="507" y="352"/>
                  </a:cubicBezTo>
                  <a:cubicBezTo>
                    <a:pt x="504" y="353"/>
                    <a:pt x="496" y="354"/>
                    <a:pt x="495" y="352"/>
                  </a:cubicBezTo>
                  <a:cubicBezTo>
                    <a:pt x="494" y="351"/>
                    <a:pt x="494" y="350"/>
                    <a:pt x="492" y="349"/>
                  </a:cubicBezTo>
                  <a:cubicBezTo>
                    <a:pt x="491" y="349"/>
                    <a:pt x="488" y="351"/>
                    <a:pt x="486" y="351"/>
                  </a:cubicBezTo>
                  <a:cubicBezTo>
                    <a:pt x="486" y="351"/>
                    <a:pt x="491" y="346"/>
                    <a:pt x="486" y="348"/>
                  </a:cubicBezTo>
                  <a:cubicBezTo>
                    <a:pt x="485" y="348"/>
                    <a:pt x="486" y="349"/>
                    <a:pt x="484" y="349"/>
                  </a:cubicBezTo>
                  <a:cubicBezTo>
                    <a:pt x="480" y="350"/>
                    <a:pt x="474" y="350"/>
                    <a:pt x="471" y="348"/>
                  </a:cubicBezTo>
                  <a:cubicBezTo>
                    <a:pt x="468" y="348"/>
                    <a:pt x="470" y="353"/>
                    <a:pt x="470" y="355"/>
                  </a:cubicBezTo>
                  <a:cubicBezTo>
                    <a:pt x="461" y="354"/>
                    <a:pt x="452" y="353"/>
                    <a:pt x="443" y="352"/>
                  </a:cubicBezTo>
                  <a:cubicBezTo>
                    <a:pt x="442" y="353"/>
                    <a:pt x="441" y="354"/>
                    <a:pt x="440" y="354"/>
                  </a:cubicBezTo>
                  <a:cubicBezTo>
                    <a:pt x="438" y="354"/>
                    <a:pt x="439" y="357"/>
                    <a:pt x="437" y="357"/>
                  </a:cubicBezTo>
                  <a:cubicBezTo>
                    <a:pt x="435" y="357"/>
                    <a:pt x="436" y="359"/>
                    <a:pt x="435" y="360"/>
                  </a:cubicBezTo>
                  <a:cubicBezTo>
                    <a:pt x="434" y="360"/>
                    <a:pt x="431" y="359"/>
                    <a:pt x="429" y="360"/>
                  </a:cubicBezTo>
                  <a:cubicBezTo>
                    <a:pt x="428" y="360"/>
                    <a:pt x="428" y="364"/>
                    <a:pt x="425" y="363"/>
                  </a:cubicBezTo>
                  <a:cubicBezTo>
                    <a:pt x="426" y="366"/>
                    <a:pt x="423" y="373"/>
                    <a:pt x="427" y="373"/>
                  </a:cubicBezTo>
                  <a:cubicBezTo>
                    <a:pt x="425" y="375"/>
                    <a:pt x="424" y="378"/>
                    <a:pt x="422" y="379"/>
                  </a:cubicBezTo>
                  <a:cubicBezTo>
                    <a:pt x="422" y="383"/>
                    <a:pt x="422" y="387"/>
                    <a:pt x="422" y="391"/>
                  </a:cubicBezTo>
                  <a:cubicBezTo>
                    <a:pt x="422" y="393"/>
                    <a:pt x="423" y="394"/>
                    <a:pt x="424" y="395"/>
                  </a:cubicBezTo>
                  <a:cubicBezTo>
                    <a:pt x="424" y="399"/>
                    <a:pt x="425" y="403"/>
                    <a:pt x="422" y="406"/>
                  </a:cubicBezTo>
                  <a:cubicBezTo>
                    <a:pt x="422" y="408"/>
                    <a:pt x="426" y="406"/>
                    <a:pt x="427" y="407"/>
                  </a:cubicBezTo>
                  <a:cubicBezTo>
                    <a:pt x="427" y="408"/>
                    <a:pt x="425" y="409"/>
                    <a:pt x="425" y="410"/>
                  </a:cubicBezTo>
                  <a:cubicBezTo>
                    <a:pt x="425" y="410"/>
                    <a:pt x="426" y="412"/>
                    <a:pt x="427" y="412"/>
                  </a:cubicBezTo>
                  <a:cubicBezTo>
                    <a:pt x="427" y="413"/>
                    <a:pt x="429" y="412"/>
                    <a:pt x="429" y="413"/>
                  </a:cubicBezTo>
                  <a:cubicBezTo>
                    <a:pt x="430" y="414"/>
                    <a:pt x="429" y="416"/>
                    <a:pt x="429" y="416"/>
                  </a:cubicBezTo>
                  <a:cubicBezTo>
                    <a:pt x="430" y="416"/>
                    <a:pt x="431" y="416"/>
                    <a:pt x="431" y="416"/>
                  </a:cubicBezTo>
                  <a:cubicBezTo>
                    <a:pt x="431" y="417"/>
                    <a:pt x="431" y="419"/>
                    <a:pt x="431" y="419"/>
                  </a:cubicBezTo>
                  <a:cubicBezTo>
                    <a:pt x="432" y="420"/>
                    <a:pt x="435" y="422"/>
                    <a:pt x="435" y="425"/>
                  </a:cubicBezTo>
                  <a:cubicBezTo>
                    <a:pt x="447" y="426"/>
                    <a:pt x="453" y="423"/>
                    <a:pt x="459" y="425"/>
                  </a:cubicBezTo>
                  <a:cubicBezTo>
                    <a:pt x="461" y="425"/>
                    <a:pt x="461" y="423"/>
                    <a:pt x="462" y="422"/>
                  </a:cubicBezTo>
                  <a:cubicBezTo>
                    <a:pt x="464" y="420"/>
                    <a:pt x="465" y="418"/>
                    <a:pt x="467" y="415"/>
                  </a:cubicBezTo>
                  <a:cubicBezTo>
                    <a:pt x="467" y="413"/>
                    <a:pt x="469" y="412"/>
                    <a:pt x="467" y="412"/>
                  </a:cubicBezTo>
                  <a:cubicBezTo>
                    <a:pt x="471" y="407"/>
                    <a:pt x="481" y="404"/>
                    <a:pt x="489" y="407"/>
                  </a:cubicBezTo>
                  <a:cubicBezTo>
                    <a:pt x="485" y="411"/>
                    <a:pt x="485" y="417"/>
                    <a:pt x="481" y="421"/>
                  </a:cubicBezTo>
                  <a:cubicBezTo>
                    <a:pt x="480" y="425"/>
                    <a:pt x="483" y="424"/>
                    <a:pt x="483" y="428"/>
                  </a:cubicBezTo>
                  <a:cubicBezTo>
                    <a:pt x="480" y="429"/>
                    <a:pt x="478" y="432"/>
                    <a:pt x="477" y="435"/>
                  </a:cubicBezTo>
                  <a:cubicBezTo>
                    <a:pt x="477" y="436"/>
                    <a:pt x="477" y="437"/>
                    <a:pt x="475" y="437"/>
                  </a:cubicBezTo>
                  <a:cubicBezTo>
                    <a:pt x="475" y="440"/>
                    <a:pt x="482" y="436"/>
                    <a:pt x="480" y="441"/>
                  </a:cubicBezTo>
                  <a:cubicBezTo>
                    <a:pt x="483" y="441"/>
                    <a:pt x="484" y="439"/>
                    <a:pt x="489" y="440"/>
                  </a:cubicBezTo>
                  <a:cubicBezTo>
                    <a:pt x="488" y="443"/>
                    <a:pt x="492" y="442"/>
                    <a:pt x="492" y="444"/>
                  </a:cubicBezTo>
                  <a:cubicBezTo>
                    <a:pt x="499" y="441"/>
                    <a:pt x="501" y="447"/>
                    <a:pt x="510" y="446"/>
                  </a:cubicBezTo>
                  <a:cubicBezTo>
                    <a:pt x="506" y="450"/>
                    <a:pt x="512" y="454"/>
                    <a:pt x="507" y="456"/>
                  </a:cubicBezTo>
                  <a:cubicBezTo>
                    <a:pt x="509" y="460"/>
                    <a:pt x="508" y="469"/>
                    <a:pt x="507" y="472"/>
                  </a:cubicBezTo>
                  <a:cubicBezTo>
                    <a:pt x="507" y="475"/>
                    <a:pt x="509" y="476"/>
                    <a:pt x="512" y="475"/>
                  </a:cubicBezTo>
                  <a:cubicBezTo>
                    <a:pt x="512" y="479"/>
                    <a:pt x="515" y="478"/>
                    <a:pt x="515" y="480"/>
                  </a:cubicBezTo>
                  <a:cubicBezTo>
                    <a:pt x="516" y="482"/>
                    <a:pt x="520" y="480"/>
                    <a:pt x="520" y="483"/>
                  </a:cubicBezTo>
                  <a:cubicBezTo>
                    <a:pt x="525" y="479"/>
                    <a:pt x="534" y="484"/>
                    <a:pt x="538" y="481"/>
                  </a:cubicBezTo>
                  <a:cubicBezTo>
                    <a:pt x="538" y="482"/>
                    <a:pt x="538" y="483"/>
                    <a:pt x="538" y="484"/>
                  </a:cubicBezTo>
                  <a:cubicBezTo>
                    <a:pt x="540" y="484"/>
                    <a:pt x="545" y="481"/>
                    <a:pt x="545" y="486"/>
                  </a:cubicBezTo>
                  <a:cubicBezTo>
                    <a:pt x="546" y="485"/>
                    <a:pt x="548" y="484"/>
                    <a:pt x="550" y="484"/>
                  </a:cubicBezTo>
                  <a:cubicBezTo>
                    <a:pt x="550" y="483"/>
                    <a:pt x="552" y="482"/>
                    <a:pt x="553" y="481"/>
                  </a:cubicBezTo>
                  <a:cubicBezTo>
                    <a:pt x="553" y="481"/>
                    <a:pt x="554" y="482"/>
                    <a:pt x="554" y="480"/>
                  </a:cubicBezTo>
                  <a:cubicBezTo>
                    <a:pt x="554" y="478"/>
                    <a:pt x="556" y="481"/>
                    <a:pt x="557" y="478"/>
                  </a:cubicBezTo>
                  <a:cubicBezTo>
                    <a:pt x="557" y="478"/>
                    <a:pt x="557" y="476"/>
                    <a:pt x="557" y="475"/>
                  </a:cubicBezTo>
                  <a:cubicBezTo>
                    <a:pt x="558" y="475"/>
                    <a:pt x="559" y="477"/>
                    <a:pt x="558" y="477"/>
                  </a:cubicBezTo>
                  <a:cubicBezTo>
                    <a:pt x="560" y="476"/>
                    <a:pt x="560" y="475"/>
                    <a:pt x="561" y="474"/>
                  </a:cubicBezTo>
                  <a:cubicBezTo>
                    <a:pt x="563" y="473"/>
                    <a:pt x="565" y="472"/>
                    <a:pt x="567" y="469"/>
                  </a:cubicBezTo>
                  <a:cubicBezTo>
                    <a:pt x="568" y="469"/>
                    <a:pt x="569" y="468"/>
                    <a:pt x="569" y="467"/>
                  </a:cubicBezTo>
                  <a:cubicBezTo>
                    <a:pt x="570" y="468"/>
                    <a:pt x="585" y="469"/>
                    <a:pt x="578" y="471"/>
                  </a:cubicBezTo>
                  <a:cubicBezTo>
                    <a:pt x="578" y="473"/>
                    <a:pt x="581" y="472"/>
                    <a:pt x="584" y="472"/>
                  </a:cubicBezTo>
                  <a:cubicBezTo>
                    <a:pt x="585" y="472"/>
                    <a:pt x="585" y="471"/>
                    <a:pt x="585" y="469"/>
                  </a:cubicBezTo>
                  <a:cubicBezTo>
                    <a:pt x="589" y="469"/>
                    <a:pt x="593" y="469"/>
                    <a:pt x="597" y="469"/>
                  </a:cubicBezTo>
                  <a:cubicBezTo>
                    <a:pt x="595" y="474"/>
                    <a:pt x="603" y="472"/>
                    <a:pt x="607" y="474"/>
                  </a:cubicBezTo>
                  <a:cubicBezTo>
                    <a:pt x="608" y="474"/>
                    <a:pt x="607" y="475"/>
                    <a:pt x="609" y="475"/>
                  </a:cubicBezTo>
                  <a:cubicBezTo>
                    <a:pt x="610" y="475"/>
                    <a:pt x="610" y="477"/>
                    <a:pt x="612" y="477"/>
                  </a:cubicBezTo>
                  <a:cubicBezTo>
                    <a:pt x="615" y="477"/>
                    <a:pt x="616" y="476"/>
                    <a:pt x="618" y="475"/>
                  </a:cubicBezTo>
                  <a:cubicBezTo>
                    <a:pt x="625" y="475"/>
                    <a:pt x="633" y="477"/>
                    <a:pt x="640" y="477"/>
                  </a:cubicBezTo>
                  <a:cubicBezTo>
                    <a:pt x="639" y="480"/>
                    <a:pt x="641" y="482"/>
                    <a:pt x="641" y="480"/>
                  </a:cubicBezTo>
                  <a:cubicBezTo>
                    <a:pt x="643" y="480"/>
                    <a:pt x="642" y="481"/>
                    <a:pt x="641" y="481"/>
                  </a:cubicBezTo>
                  <a:cubicBezTo>
                    <a:pt x="641" y="485"/>
                    <a:pt x="645" y="482"/>
                    <a:pt x="647" y="484"/>
                  </a:cubicBezTo>
                  <a:cubicBezTo>
                    <a:pt x="648" y="485"/>
                    <a:pt x="647" y="487"/>
                    <a:pt x="647" y="487"/>
                  </a:cubicBezTo>
                  <a:cubicBezTo>
                    <a:pt x="649" y="488"/>
                    <a:pt x="652" y="487"/>
                    <a:pt x="653" y="487"/>
                  </a:cubicBezTo>
                  <a:cubicBezTo>
                    <a:pt x="652" y="491"/>
                    <a:pt x="654" y="491"/>
                    <a:pt x="656" y="493"/>
                  </a:cubicBezTo>
                  <a:cubicBezTo>
                    <a:pt x="659" y="495"/>
                    <a:pt x="661" y="497"/>
                    <a:pt x="662" y="501"/>
                  </a:cubicBezTo>
                  <a:cubicBezTo>
                    <a:pt x="671" y="500"/>
                    <a:pt x="675" y="505"/>
                    <a:pt x="683" y="502"/>
                  </a:cubicBezTo>
                  <a:cubicBezTo>
                    <a:pt x="681" y="508"/>
                    <a:pt x="691" y="502"/>
                    <a:pt x="689" y="508"/>
                  </a:cubicBezTo>
                  <a:cubicBezTo>
                    <a:pt x="694" y="506"/>
                    <a:pt x="694" y="512"/>
                    <a:pt x="698" y="512"/>
                  </a:cubicBezTo>
                  <a:cubicBezTo>
                    <a:pt x="699" y="513"/>
                    <a:pt x="699" y="517"/>
                    <a:pt x="702" y="515"/>
                  </a:cubicBezTo>
                  <a:cubicBezTo>
                    <a:pt x="698" y="519"/>
                    <a:pt x="704" y="519"/>
                    <a:pt x="704" y="523"/>
                  </a:cubicBezTo>
                  <a:cubicBezTo>
                    <a:pt x="704" y="526"/>
                    <a:pt x="707" y="525"/>
                    <a:pt x="708" y="526"/>
                  </a:cubicBezTo>
                  <a:cubicBezTo>
                    <a:pt x="709" y="527"/>
                    <a:pt x="708" y="530"/>
                    <a:pt x="711" y="529"/>
                  </a:cubicBezTo>
                  <a:cubicBezTo>
                    <a:pt x="706" y="534"/>
                    <a:pt x="719" y="536"/>
                    <a:pt x="714" y="541"/>
                  </a:cubicBezTo>
                  <a:cubicBezTo>
                    <a:pt x="717" y="540"/>
                    <a:pt x="719" y="541"/>
                    <a:pt x="719" y="544"/>
                  </a:cubicBezTo>
                  <a:cubicBezTo>
                    <a:pt x="726" y="542"/>
                    <a:pt x="736" y="544"/>
                    <a:pt x="739" y="551"/>
                  </a:cubicBezTo>
                  <a:cubicBezTo>
                    <a:pt x="747" y="551"/>
                    <a:pt x="750" y="554"/>
                    <a:pt x="759" y="553"/>
                  </a:cubicBezTo>
                  <a:cubicBezTo>
                    <a:pt x="759" y="553"/>
                    <a:pt x="756" y="554"/>
                    <a:pt x="756" y="554"/>
                  </a:cubicBezTo>
                  <a:cubicBezTo>
                    <a:pt x="757" y="557"/>
                    <a:pt x="767" y="555"/>
                    <a:pt x="772" y="555"/>
                  </a:cubicBezTo>
                  <a:cubicBezTo>
                    <a:pt x="772" y="557"/>
                    <a:pt x="774" y="557"/>
                    <a:pt x="775" y="557"/>
                  </a:cubicBezTo>
                  <a:cubicBezTo>
                    <a:pt x="775" y="560"/>
                    <a:pt x="778" y="559"/>
                    <a:pt x="779" y="560"/>
                  </a:cubicBezTo>
                  <a:cubicBezTo>
                    <a:pt x="780" y="560"/>
                    <a:pt x="779" y="562"/>
                    <a:pt x="779" y="563"/>
                  </a:cubicBezTo>
                  <a:cubicBezTo>
                    <a:pt x="780" y="563"/>
                    <a:pt x="782" y="562"/>
                    <a:pt x="782" y="563"/>
                  </a:cubicBezTo>
                  <a:cubicBezTo>
                    <a:pt x="783" y="564"/>
                    <a:pt x="782" y="567"/>
                    <a:pt x="785" y="566"/>
                  </a:cubicBezTo>
                  <a:cubicBezTo>
                    <a:pt x="785" y="581"/>
                    <a:pt x="785" y="596"/>
                    <a:pt x="785" y="612"/>
                  </a:cubicBezTo>
                  <a:cubicBezTo>
                    <a:pt x="779" y="609"/>
                    <a:pt x="786" y="620"/>
                    <a:pt x="779" y="618"/>
                  </a:cubicBezTo>
                  <a:cubicBezTo>
                    <a:pt x="779" y="623"/>
                    <a:pt x="778" y="628"/>
                    <a:pt x="778" y="633"/>
                  </a:cubicBezTo>
                  <a:cubicBezTo>
                    <a:pt x="778" y="635"/>
                    <a:pt x="780" y="641"/>
                    <a:pt x="779" y="647"/>
                  </a:cubicBezTo>
                  <a:cubicBezTo>
                    <a:pt x="779" y="647"/>
                    <a:pt x="778" y="648"/>
                    <a:pt x="778" y="649"/>
                  </a:cubicBezTo>
                  <a:cubicBezTo>
                    <a:pt x="778" y="650"/>
                    <a:pt x="778" y="651"/>
                    <a:pt x="778" y="652"/>
                  </a:cubicBezTo>
                  <a:cubicBezTo>
                    <a:pt x="777" y="653"/>
                    <a:pt x="773" y="654"/>
                    <a:pt x="775" y="659"/>
                  </a:cubicBezTo>
                  <a:cubicBezTo>
                    <a:pt x="772" y="660"/>
                    <a:pt x="770" y="662"/>
                    <a:pt x="767" y="664"/>
                  </a:cubicBezTo>
                  <a:cubicBezTo>
                    <a:pt x="767" y="665"/>
                    <a:pt x="768" y="667"/>
                    <a:pt x="767" y="668"/>
                  </a:cubicBezTo>
                  <a:cubicBezTo>
                    <a:pt x="767" y="669"/>
                    <a:pt x="765" y="668"/>
                    <a:pt x="764" y="668"/>
                  </a:cubicBezTo>
                  <a:cubicBezTo>
                    <a:pt x="764" y="669"/>
                    <a:pt x="765" y="671"/>
                    <a:pt x="764" y="671"/>
                  </a:cubicBezTo>
                  <a:cubicBezTo>
                    <a:pt x="763" y="672"/>
                    <a:pt x="759" y="671"/>
                    <a:pt x="759" y="674"/>
                  </a:cubicBezTo>
                  <a:cubicBezTo>
                    <a:pt x="758" y="676"/>
                    <a:pt x="755" y="675"/>
                    <a:pt x="753" y="677"/>
                  </a:cubicBezTo>
                  <a:cubicBezTo>
                    <a:pt x="752" y="678"/>
                    <a:pt x="750" y="680"/>
                    <a:pt x="750" y="680"/>
                  </a:cubicBezTo>
                  <a:cubicBezTo>
                    <a:pt x="749" y="680"/>
                    <a:pt x="748" y="678"/>
                    <a:pt x="747" y="678"/>
                  </a:cubicBezTo>
                  <a:cubicBezTo>
                    <a:pt x="747" y="678"/>
                    <a:pt x="746" y="680"/>
                    <a:pt x="745" y="680"/>
                  </a:cubicBezTo>
                  <a:cubicBezTo>
                    <a:pt x="743" y="680"/>
                    <a:pt x="742" y="681"/>
                    <a:pt x="742" y="683"/>
                  </a:cubicBezTo>
                  <a:cubicBezTo>
                    <a:pt x="737" y="680"/>
                    <a:pt x="733" y="687"/>
                    <a:pt x="730" y="689"/>
                  </a:cubicBezTo>
                  <a:cubicBezTo>
                    <a:pt x="730" y="689"/>
                    <a:pt x="728" y="688"/>
                    <a:pt x="727" y="689"/>
                  </a:cubicBezTo>
                  <a:cubicBezTo>
                    <a:pt x="727" y="690"/>
                    <a:pt x="725" y="691"/>
                    <a:pt x="724" y="692"/>
                  </a:cubicBezTo>
                  <a:cubicBezTo>
                    <a:pt x="724" y="693"/>
                    <a:pt x="722" y="694"/>
                    <a:pt x="721" y="695"/>
                  </a:cubicBezTo>
                  <a:cubicBezTo>
                    <a:pt x="721" y="695"/>
                    <a:pt x="724" y="699"/>
                    <a:pt x="720" y="698"/>
                  </a:cubicBezTo>
                  <a:cubicBezTo>
                    <a:pt x="721" y="705"/>
                    <a:pt x="718" y="707"/>
                    <a:pt x="719" y="714"/>
                  </a:cubicBezTo>
                  <a:cubicBezTo>
                    <a:pt x="715" y="713"/>
                    <a:pt x="717" y="717"/>
                    <a:pt x="716" y="718"/>
                  </a:cubicBezTo>
                  <a:cubicBezTo>
                    <a:pt x="715" y="719"/>
                    <a:pt x="713" y="718"/>
                    <a:pt x="713" y="718"/>
                  </a:cubicBezTo>
                  <a:cubicBezTo>
                    <a:pt x="712" y="719"/>
                    <a:pt x="715" y="721"/>
                    <a:pt x="713" y="721"/>
                  </a:cubicBezTo>
                  <a:cubicBezTo>
                    <a:pt x="710" y="722"/>
                    <a:pt x="711" y="727"/>
                    <a:pt x="707" y="727"/>
                  </a:cubicBezTo>
                  <a:cubicBezTo>
                    <a:pt x="706" y="727"/>
                    <a:pt x="704" y="730"/>
                    <a:pt x="704" y="730"/>
                  </a:cubicBezTo>
                  <a:cubicBezTo>
                    <a:pt x="702" y="732"/>
                    <a:pt x="700" y="737"/>
                    <a:pt x="696" y="739"/>
                  </a:cubicBezTo>
                  <a:cubicBezTo>
                    <a:pt x="696" y="741"/>
                    <a:pt x="696" y="743"/>
                    <a:pt x="696" y="745"/>
                  </a:cubicBezTo>
                  <a:cubicBezTo>
                    <a:pt x="694" y="746"/>
                    <a:pt x="692" y="747"/>
                    <a:pt x="692" y="751"/>
                  </a:cubicBezTo>
                  <a:cubicBezTo>
                    <a:pt x="689" y="751"/>
                    <a:pt x="687" y="751"/>
                    <a:pt x="684" y="751"/>
                  </a:cubicBezTo>
                  <a:cubicBezTo>
                    <a:pt x="684" y="753"/>
                    <a:pt x="686" y="752"/>
                    <a:pt x="687" y="753"/>
                  </a:cubicBezTo>
                  <a:cubicBezTo>
                    <a:pt x="687" y="754"/>
                    <a:pt x="685" y="754"/>
                    <a:pt x="683" y="754"/>
                  </a:cubicBezTo>
                  <a:cubicBezTo>
                    <a:pt x="681" y="755"/>
                    <a:pt x="680" y="757"/>
                    <a:pt x="680" y="760"/>
                  </a:cubicBezTo>
                  <a:cubicBezTo>
                    <a:pt x="678" y="758"/>
                    <a:pt x="677" y="759"/>
                    <a:pt x="677" y="761"/>
                  </a:cubicBezTo>
                  <a:cubicBezTo>
                    <a:pt x="676" y="761"/>
                    <a:pt x="676" y="760"/>
                    <a:pt x="676" y="759"/>
                  </a:cubicBezTo>
                  <a:cubicBezTo>
                    <a:pt x="673" y="759"/>
                    <a:pt x="671" y="759"/>
                    <a:pt x="671" y="757"/>
                  </a:cubicBezTo>
                  <a:cubicBezTo>
                    <a:pt x="670" y="758"/>
                    <a:pt x="670" y="760"/>
                    <a:pt x="667" y="760"/>
                  </a:cubicBezTo>
                  <a:cubicBezTo>
                    <a:pt x="666" y="764"/>
                    <a:pt x="669" y="764"/>
                    <a:pt x="670" y="767"/>
                  </a:cubicBezTo>
                  <a:cubicBezTo>
                    <a:pt x="670" y="771"/>
                    <a:pt x="665" y="774"/>
                    <a:pt x="668" y="776"/>
                  </a:cubicBezTo>
                  <a:cubicBezTo>
                    <a:pt x="667" y="780"/>
                    <a:pt x="660" y="776"/>
                    <a:pt x="659" y="779"/>
                  </a:cubicBezTo>
                  <a:cubicBezTo>
                    <a:pt x="657" y="779"/>
                    <a:pt x="658" y="782"/>
                    <a:pt x="658" y="782"/>
                  </a:cubicBezTo>
                  <a:cubicBezTo>
                    <a:pt x="656" y="784"/>
                    <a:pt x="651" y="782"/>
                    <a:pt x="652" y="787"/>
                  </a:cubicBezTo>
                  <a:cubicBezTo>
                    <a:pt x="649" y="784"/>
                    <a:pt x="638" y="784"/>
                    <a:pt x="637" y="788"/>
                  </a:cubicBezTo>
                  <a:cubicBezTo>
                    <a:pt x="637" y="790"/>
                    <a:pt x="639" y="789"/>
                    <a:pt x="639" y="788"/>
                  </a:cubicBezTo>
                  <a:cubicBezTo>
                    <a:pt x="642" y="788"/>
                    <a:pt x="638" y="792"/>
                    <a:pt x="636" y="791"/>
                  </a:cubicBezTo>
                  <a:cubicBezTo>
                    <a:pt x="636" y="794"/>
                    <a:pt x="631" y="799"/>
                    <a:pt x="634" y="800"/>
                  </a:cubicBezTo>
                  <a:cubicBezTo>
                    <a:pt x="634" y="801"/>
                    <a:pt x="632" y="802"/>
                    <a:pt x="631" y="801"/>
                  </a:cubicBezTo>
                  <a:cubicBezTo>
                    <a:pt x="631" y="801"/>
                    <a:pt x="629" y="800"/>
                    <a:pt x="630" y="800"/>
                  </a:cubicBezTo>
                  <a:cubicBezTo>
                    <a:pt x="628" y="800"/>
                    <a:pt x="624" y="804"/>
                    <a:pt x="625" y="799"/>
                  </a:cubicBezTo>
                  <a:cubicBezTo>
                    <a:pt x="624" y="799"/>
                    <a:pt x="623" y="803"/>
                    <a:pt x="622" y="800"/>
                  </a:cubicBezTo>
                  <a:cubicBezTo>
                    <a:pt x="620" y="801"/>
                    <a:pt x="623" y="809"/>
                    <a:pt x="624" y="812"/>
                  </a:cubicBezTo>
                  <a:cubicBezTo>
                    <a:pt x="624" y="816"/>
                    <a:pt x="621" y="815"/>
                    <a:pt x="621" y="818"/>
                  </a:cubicBezTo>
                  <a:cubicBezTo>
                    <a:pt x="620" y="820"/>
                    <a:pt x="621" y="823"/>
                    <a:pt x="616" y="822"/>
                  </a:cubicBezTo>
                  <a:cubicBezTo>
                    <a:pt x="616" y="824"/>
                    <a:pt x="619" y="825"/>
                    <a:pt x="619" y="825"/>
                  </a:cubicBezTo>
                  <a:cubicBezTo>
                    <a:pt x="620" y="828"/>
                    <a:pt x="617" y="825"/>
                    <a:pt x="616" y="825"/>
                  </a:cubicBezTo>
                  <a:cubicBezTo>
                    <a:pt x="615" y="826"/>
                    <a:pt x="615" y="830"/>
                    <a:pt x="616" y="830"/>
                  </a:cubicBezTo>
                  <a:cubicBezTo>
                    <a:pt x="616" y="832"/>
                    <a:pt x="615" y="830"/>
                    <a:pt x="613" y="830"/>
                  </a:cubicBezTo>
                  <a:cubicBezTo>
                    <a:pt x="614" y="830"/>
                    <a:pt x="613" y="832"/>
                    <a:pt x="612" y="831"/>
                  </a:cubicBezTo>
                  <a:cubicBezTo>
                    <a:pt x="609" y="828"/>
                    <a:pt x="613" y="832"/>
                    <a:pt x="610" y="834"/>
                  </a:cubicBezTo>
                  <a:cubicBezTo>
                    <a:pt x="608" y="837"/>
                    <a:pt x="607" y="833"/>
                    <a:pt x="604" y="836"/>
                  </a:cubicBezTo>
                  <a:cubicBezTo>
                    <a:pt x="602" y="839"/>
                    <a:pt x="611" y="839"/>
                    <a:pt x="606" y="841"/>
                  </a:cubicBezTo>
                  <a:cubicBezTo>
                    <a:pt x="606" y="843"/>
                    <a:pt x="609" y="843"/>
                    <a:pt x="610" y="843"/>
                  </a:cubicBezTo>
                  <a:cubicBezTo>
                    <a:pt x="610" y="846"/>
                    <a:pt x="611" y="848"/>
                    <a:pt x="613" y="847"/>
                  </a:cubicBezTo>
                  <a:cubicBezTo>
                    <a:pt x="616" y="851"/>
                    <a:pt x="611" y="852"/>
                    <a:pt x="610" y="853"/>
                  </a:cubicBezTo>
                  <a:cubicBezTo>
                    <a:pt x="610" y="854"/>
                    <a:pt x="611" y="855"/>
                    <a:pt x="612" y="855"/>
                  </a:cubicBezTo>
                  <a:cubicBezTo>
                    <a:pt x="610" y="857"/>
                    <a:pt x="611" y="855"/>
                    <a:pt x="610" y="855"/>
                  </a:cubicBezTo>
                  <a:cubicBezTo>
                    <a:pt x="608" y="855"/>
                    <a:pt x="609" y="858"/>
                    <a:pt x="604" y="858"/>
                  </a:cubicBezTo>
                  <a:cubicBezTo>
                    <a:pt x="607" y="860"/>
                    <a:pt x="606" y="861"/>
                    <a:pt x="601" y="861"/>
                  </a:cubicBezTo>
                  <a:cubicBezTo>
                    <a:pt x="603" y="865"/>
                    <a:pt x="599" y="865"/>
                    <a:pt x="600" y="868"/>
                  </a:cubicBezTo>
                  <a:cubicBezTo>
                    <a:pt x="594" y="869"/>
                    <a:pt x="601" y="875"/>
                    <a:pt x="595" y="871"/>
                  </a:cubicBezTo>
                  <a:cubicBezTo>
                    <a:pt x="596" y="874"/>
                    <a:pt x="595" y="878"/>
                    <a:pt x="595" y="882"/>
                  </a:cubicBezTo>
                  <a:cubicBezTo>
                    <a:pt x="596" y="882"/>
                    <a:pt x="597" y="883"/>
                    <a:pt x="597" y="883"/>
                  </a:cubicBezTo>
                  <a:cubicBezTo>
                    <a:pt x="597" y="885"/>
                    <a:pt x="594" y="886"/>
                    <a:pt x="597" y="889"/>
                  </a:cubicBezTo>
                  <a:cubicBezTo>
                    <a:pt x="599" y="891"/>
                    <a:pt x="597" y="892"/>
                    <a:pt x="598" y="896"/>
                  </a:cubicBezTo>
                  <a:cubicBezTo>
                    <a:pt x="600" y="899"/>
                    <a:pt x="603" y="900"/>
                    <a:pt x="604" y="904"/>
                  </a:cubicBezTo>
                  <a:cubicBezTo>
                    <a:pt x="608" y="907"/>
                    <a:pt x="610" y="901"/>
                    <a:pt x="613" y="905"/>
                  </a:cubicBezTo>
                  <a:cubicBezTo>
                    <a:pt x="615" y="910"/>
                    <a:pt x="609" y="907"/>
                    <a:pt x="606" y="908"/>
                  </a:cubicBezTo>
                  <a:cubicBezTo>
                    <a:pt x="600" y="910"/>
                    <a:pt x="593" y="912"/>
                    <a:pt x="588" y="911"/>
                  </a:cubicBezTo>
                  <a:cubicBezTo>
                    <a:pt x="588" y="911"/>
                    <a:pt x="588" y="908"/>
                    <a:pt x="588" y="908"/>
                  </a:cubicBezTo>
                  <a:cubicBezTo>
                    <a:pt x="581" y="910"/>
                    <a:pt x="580" y="906"/>
                    <a:pt x="575" y="905"/>
                  </a:cubicBezTo>
                  <a:cubicBezTo>
                    <a:pt x="575" y="904"/>
                    <a:pt x="575" y="902"/>
                    <a:pt x="575" y="901"/>
                  </a:cubicBezTo>
                  <a:cubicBezTo>
                    <a:pt x="574" y="897"/>
                    <a:pt x="569" y="900"/>
                    <a:pt x="569" y="896"/>
                  </a:cubicBezTo>
                  <a:cubicBezTo>
                    <a:pt x="569" y="895"/>
                    <a:pt x="567" y="895"/>
                    <a:pt x="567" y="893"/>
                  </a:cubicBezTo>
                  <a:cubicBezTo>
                    <a:pt x="567" y="892"/>
                    <a:pt x="566" y="892"/>
                    <a:pt x="566" y="892"/>
                  </a:cubicBezTo>
                  <a:cubicBezTo>
                    <a:pt x="566" y="891"/>
                    <a:pt x="569" y="888"/>
                    <a:pt x="566" y="887"/>
                  </a:cubicBezTo>
                  <a:cubicBezTo>
                    <a:pt x="564" y="887"/>
                    <a:pt x="566" y="886"/>
                    <a:pt x="566" y="884"/>
                  </a:cubicBezTo>
                  <a:cubicBezTo>
                    <a:pt x="566" y="883"/>
                    <a:pt x="563" y="883"/>
                    <a:pt x="563" y="882"/>
                  </a:cubicBezTo>
                  <a:cubicBezTo>
                    <a:pt x="563" y="881"/>
                    <a:pt x="565" y="880"/>
                    <a:pt x="564" y="879"/>
                  </a:cubicBezTo>
                  <a:cubicBezTo>
                    <a:pt x="564" y="879"/>
                    <a:pt x="563" y="878"/>
                    <a:pt x="563" y="877"/>
                  </a:cubicBezTo>
                  <a:cubicBezTo>
                    <a:pt x="562" y="876"/>
                    <a:pt x="561" y="873"/>
                    <a:pt x="560" y="873"/>
                  </a:cubicBezTo>
                  <a:cubicBezTo>
                    <a:pt x="559" y="870"/>
                    <a:pt x="562" y="870"/>
                    <a:pt x="561" y="868"/>
                  </a:cubicBezTo>
                  <a:cubicBezTo>
                    <a:pt x="561" y="868"/>
                    <a:pt x="558" y="866"/>
                    <a:pt x="558" y="867"/>
                  </a:cubicBezTo>
                  <a:cubicBezTo>
                    <a:pt x="559" y="866"/>
                    <a:pt x="564" y="864"/>
                    <a:pt x="560" y="862"/>
                  </a:cubicBezTo>
                  <a:cubicBezTo>
                    <a:pt x="560" y="861"/>
                    <a:pt x="562" y="861"/>
                    <a:pt x="563" y="861"/>
                  </a:cubicBezTo>
                  <a:cubicBezTo>
                    <a:pt x="563" y="857"/>
                    <a:pt x="563" y="854"/>
                    <a:pt x="563" y="850"/>
                  </a:cubicBezTo>
                  <a:cubicBezTo>
                    <a:pt x="562" y="849"/>
                    <a:pt x="560" y="848"/>
                    <a:pt x="558" y="847"/>
                  </a:cubicBezTo>
                  <a:cubicBezTo>
                    <a:pt x="560" y="843"/>
                    <a:pt x="564" y="839"/>
                    <a:pt x="561" y="834"/>
                  </a:cubicBezTo>
                  <a:cubicBezTo>
                    <a:pt x="566" y="835"/>
                    <a:pt x="565" y="832"/>
                    <a:pt x="569" y="833"/>
                  </a:cubicBezTo>
                  <a:cubicBezTo>
                    <a:pt x="569" y="828"/>
                    <a:pt x="569" y="824"/>
                    <a:pt x="569" y="819"/>
                  </a:cubicBezTo>
                  <a:cubicBezTo>
                    <a:pt x="576" y="819"/>
                    <a:pt x="573" y="810"/>
                    <a:pt x="576" y="806"/>
                  </a:cubicBezTo>
                  <a:cubicBezTo>
                    <a:pt x="575" y="807"/>
                    <a:pt x="574" y="808"/>
                    <a:pt x="573" y="806"/>
                  </a:cubicBezTo>
                  <a:cubicBezTo>
                    <a:pt x="570" y="807"/>
                    <a:pt x="569" y="810"/>
                    <a:pt x="569" y="815"/>
                  </a:cubicBezTo>
                  <a:cubicBezTo>
                    <a:pt x="567" y="814"/>
                    <a:pt x="564" y="813"/>
                    <a:pt x="564" y="809"/>
                  </a:cubicBezTo>
                  <a:cubicBezTo>
                    <a:pt x="562" y="807"/>
                    <a:pt x="569" y="804"/>
                    <a:pt x="567" y="803"/>
                  </a:cubicBezTo>
                  <a:cubicBezTo>
                    <a:pt x="564" y="801"/>
                    <a:pt x="568" y="804"/>
                    <a:pt x="570" y="801"/>
                  </a:cubicBezTo>
                  <a:cubicBezTo>
                    <a:pt x="572" y="794"/>
                    <a:pt x="568" y="787"/>
                    <a:pt x="569" y="781"/>
                  </a:cubicBezTo>
                  <a:cubicBezTo>
                    <a:pt x="569" y="781"/>
                    <a:pt x="572" y="781"/>
                    <a:pt x="572" y="781"/>
                  </a:cubicBezTo>
                  <a:cubicBezTo>
                    <a:pt x="571" y="773"/>
                    <a:pt x="572" y="773"/>
                    <a:pt x="572" y="764"/>
                  </a:cubicBezTo>
                  <a:cubicBezTo>
                    <a:pt x="575" y="760"/>
                    <a:pt x="580" y="755"/>
                    <a:pt x="578" y="750"/>
                  </a:cubicBezTo>
                  <a:cubicBezTo>
                    <a:pt x="583" y="756"/>
                    <a:pt x="578" y="739"/>
                    <a:pt x="584" y="745"/>
                  </a:cubicBezTo>
                  <a:cubicBezTo>
                    <a:pt x="583" y="742"/>
                    <a:pt x="583" y="739"/>
                    <a:pt x="582" y="735"/>
                  </a:cubicBezTo>
                  <a:cubicBezTo>
                    <a:pt x="582" y="733"/>
                    <a:pt x="579" y="731"/>
                    <a:pt x="579" y="729"/>
                  </a:cubicBezTo>
                  <a:cubicBezTo>
                    <a:pt x="579" y="726"/>
                    <a:pt x="580" y="726"/>
                    <a:pt x="581" y="724"/>
                  </a:cubicBezTo>
                  <a:cubicBezTo>
                    <a:pt x="581" y="721"/>
                    <a:pt x="580" y="716"/>
                    <a:pt x="584" y="720"/>
                  </a:cubicBezTo>
                  <a:cubicBezTo>
                    <a:pt x="583" y="716"/>
                    <a:pt x="584" y="712"/>
                    <a:pt x="585" y="708"/>
                  </a:cubicBezTo>
                  <a:cubicBezTo>
                    <a:pt x="586" y="705"/>
                    <a:pt x="586" y="707"/>
                    <a:pt x="585" y="704"/>
                  </a:cubicBezTo>
                  <a:cubicBezTo>
                    <a:pt x="585" y="702"/>
                    <a:pt x="589" y="698"/>
                    <a:pt x="587" y="696"/>
                  </a:cubicBezTo>
                  <a:cubicBezTo>
                    <a:pt x="585" y="695"/>
                    <a:pt x="586" y="695"/>
                    <a:pt x="587" y="692"/>
                  </a:cubicBezTo>
                  <a:cubicBezTo>
                    <a:pt x="587" y="690"/>
                    <a:pt x="586" y="688"/>
                    <a:pt x="587" y="686"/>
                  </a:cubicBezTo>
                  <a:cubicBezTo>
                    <a:pt x="587" y="684"/>
                    <a:pt x="588" y="683"/>
                    <a:pt x="588" y="681"/>
                  </a:cubicBezTo>
                  <a:cubicBezTo>
                    <a:pt x="588" y="676"/>
                    <a:pt x="587" y="671"/>
                    <a:pt x="588" y="665"/>
                  </a:cubicBezTo>
                  <a:cubicBezTo>
                    <a:pt x="588" y="663"/>
                    <a:pt x="590" y="662"/>
                    <a:pt x="590" y="661"/>
                  </a:cubicBezTo>
                  <a:cubicBezTo>
                    <a:pt x="589" y="656"/>
                    <a:pt x="585" y="652"/>
                    <a:pt x="585" y="647"/>
                  </a:cubicBezTo>
                  <a:cubicBezTo>
                    <a:pt x="584" y="645"/>
                    <a:pt x="583" y="648"/>
                    <a:pt x="581" y="647"/>
                  </a:cubicBezTo>
                  <a:cubicBezTo>
                    <a:pt x="579" y="644"/>
                    <a:pt x="574" y="640"/>
                    <a:pt x="570" y="640"/>
                  </a:cubicBezTo>
                  <a:cubicBezTo>
                    <a:pt x="570" y="640"/>
                    <a:pt x="568" y="636"/>
                    <a:pt x="567" y="637"/>
                  </a:cubicBezTo>
                  <a:cubicBezTo>
                    <a:pt x="565" y="639"/>
                    <a:pt x="567" y="636"/>
                    <a:pt x="566" y="636"/>
                  </a:cubicBezTo>
                  <a:cubicBezTo>
                    <a:pt x="564" y="634"/>
                    <a:pt x="559" y="637"/>
                    <a:pt x="563" y="633"/>
                  </a:cubicBezTo>
                  <a:cubicBezTo>
                    <a:pt x="563" y="630"/>
                    <a:pt x="559" y="632"/>
                    <a:pt x="557" y="631"/>
                  </a:cubicBezTo>
                  <a:cubicBezTo>
                    <a:pt x="556" y="631"/>
                    <a:pt x="557" y="628"/>
                    <a:pt x="557" y="628"/>
                  </a:cubicBezTo>
                  <a:cubicBezTo>
                    <a:pt x="556" y="628"/>
                    <a:pt x="555" y="627"/>
                    <a:pt x="554" y="627"/>
                  </a:cubicBezTo>
                  <a:cubicBezTo>
                    <a:pt x="552" y="625"/>
                    <a:pt x="550" y="621"/>
                    <a:pt x="550" y="616"/>
                  </a:cubicBezTo>
                  <a:cubicBezTo>
                    <a:pt x="550" y="614"/>
                    <a:pt x="547" y="615"/>
                    <a:pt x="547" y="615"/>
                  </a:cubicBezTo>
                  <a:cubicBezTo>
                    <a:pt x="545" y="614"/>
                    <a:pt x="546" y="607"/>
                    <a:pt x="544" y="607"/>
                  </a:cubicBezTo>
                  <a:cubicBezTo>
                    <a:pt x="541" y="607"/>
                    <a:pt x="540" y="599"/>
                    <a:pt x="538" y="596"/>
                  </a:cubicBezTo>
                  <a:cubicBezTo>
                    <a:pt x="536" y="593"/>
                    <a:pt x="534" y="590"/>
                    <a:pt x="532" y="587"/>
                  </a:cubicBezTo>
                  <a:cubicBezTo>
                    <a:pt x="531" y="585"/>
                    <a:pt x="529" y="585"/>
                    <a:pt x="529" y="584"/>
                  </a:cubicBezTo>
                  <a:cubicBezTo>
                    <a:pt x="528" y="583"/>
                    <a:pt x="529" y="581"/>
                    <a:pt x="529" y="581"/>
                  </a:cubicBezTo>
                  <a:cubicBezTo>
                    <a:pt x="528" y="579"/>
                    <a:pt x="527" y="580"/>
                    <a:pt x="526" y="579"/>
                  </a:cubicBezTo>
                  <a:cubicBezTo>
                    <a:pt x="526" y="579"/>
                    <a:pt x="524" y="568"/>
                    <a:pt x="523" y="576"/>
                  </a:cubicBezTo>
                  <a:cubicBezTo>
                    <a:pt x="519" y="575"/>
                    <a:pt x="522" y="567"/>
                    <a:pt x="521" y="563"/>
                  </a:cubicBezTo>
                  <a:cubicBezTo>
                    <a:pt x="526" y="563"/>
                    <a:pt x="525" y="559"/>
                    <a:pt x="527" y="557"/>
                  </a:cubicBezTo>
                  <a:cubicBezTo>
                    <a:pt x="528" y="553"/>
                    <a:pt x="524" y="554"/>
                    <a:pt x="523" y="553"/>
                  </a:cubicBezTo>
                  <a:cubicBezTo>
                    <a:pt x="523" y="548"/>
                    <a:pt x="526" y="546"/>
                    <a:pt x="524" y="541"/>
                  </a:cubicBezTo>
                  <a:cubicBezTo>
                    <a:pt x="526" y="540"/>
                    <a:pt x="527" y="539"/>
                    <a:pt x="529" y="539"/>
                  </a:cubicBezTo>
                  <a:cubicBezTo>
                    <a:pt x="529" y="538"/>
                    <a:pt x="528" y="536"/>
                    <a:pt x="529" y="535"/>
                  </a:cubicBezTo>
                  <a:cubicBezTo>
                    <a:pt x="529" y="534"/>
                    <a:pt x="531" y="535"/>
                    <a:pt x="532" y="535"/>
                  </a:cubicBezTo>
                  <a:cubicBezTo>
                    <a:pt x="532" y="534"/>
                    <a:pt x="532" y="534"/>
                    <a:pt x="532" y="533"/>
                  </a:cubicBezTo>
                  <a:cubicBezTo>
                    <a:pt x="532" y="533"/>
                    <a:pt x="535" y="531"/>
                    <a:pt x="535" y="530"/>
                  </a:cubicBezTo>
                  <a:cubicBezTo>
                    <a:pt x="535" y="530"/>
                    <a:pt x="533" y="530"/>
                    <a:pt x="533" y="530"/>
                  </a:cubicBezTo>
                  <a:cubicBezTo>
                    <a:pt x="533" y="530"/>
                    <a:pt x="534" y="528"/>
                    <a:pt x="535" y="529"/>
                  </a:cubicBezTo>
                  <a:cubicBezTo>
                    <a:pt x="538" y="533"/>
                    <a:pt x="536" y="526"/>
                    <a:pt x="539" y="526"/>
                  </a:cubicBezTo>
                  <a:cubicBezTo>
                    <a:pt x="542" y="526"/>
                    <a:pt x="540" y="523"/>
                    <a:pt x="542" y="520"/>
                  </a:cubicBezTo>
                  <a:cubicBezTo>
                    <a:pt x="542" y="520"/>
                    <a:pt x="549" y="515"/>
                    <a:pt x="545" y="511"/>
                  </a:cubicBezTo>
                  <a:cubicBezTo>
                    <a:pt x="543" y="509"/>
                    <a:pt x="545" y="511"/>
                    <a:pt x="545" y="508"/>
                  </a:cubicBezTo>
                  <a:cubicBezTo>
                    <a:pt x="545" y="505"/>
                    <a:pt x="542" y="494"/>
                    <a:pt x="544" y="490"/>
                  </a:cubicBezTo>
                  <a:cubicBezTo>
                    <a:pt x="536" y="492"/>
                    <a:pt x="537" y="485"/>
                    <a:pt x="529" y="487"/>
                  </a:cubicBezTo>
                  <a:cubicBezTo>
                    <a:pt x="527" y="489"/>
                    <a:pt x="529" y="490"/>
                    <a:pt x="527" y="493"/>
                  </a:cubicBezTo>
                  <a:cubicBezTo>
                    <a:pt x="520" y="493"/>
                    <a:pt x="516" y="489"/>
                    <a:pt x="510" y="489"/>
                  </a:cubicBezTo>
                  <a:cubicBezTo>
                    <a:pt x="510" y="486"/>
                    <a:pt x="505" y="487"/>
                    <a:pt x="507" y="483"/>
                  </a:cubicBezTo>
                  <a:cubicBezTo>
                    <a:pt x="505" y="482"/>
                    <a:pt x="502" y="483"/>
                    <a:pt x="501" y="481"/>
                  </a:cubicBezTo>
                  <a:cubicBezTo>
                    <a:pt x="500" y="481"/>
                    <a:pt x="501" y="479"/>
                    <a:pt x="501" y="478"/>
                  </a:cubicBezTo>
                  <a:cubicBezTo>
                    <a:pt x="500" y="478"/>
                    <a:pt x="498" y="479"/>
                    <a:pt x="498" y="478"/>
                  </a:cubicBezTo>
                  <a:cubicBezTo>
                    <a:pt x="496" y="477"/>
                    <a:pt x="498" y="474"/>
                    <a:pt x="495" y="474"/>
                  </a:cubicBezTo>
                  <a:cubicBezTo>
                    <a:pt x="495" y="470"/>
                    <a:pt x="497" y="471"/>
                    <a:pt x="495" y="468"/>
                  </a:cubicBezTo>
                  <a:cubicBezTo>
                    <a:pt x="494" y="466"/>
                    <a:pt x="493" y="467"/>
                    <a:pt x="493" y="468"/>
                  </a:cubicBezTo>
                  <a:cubicBezTo>
                    <a:pt x="491" y="466"/>
                    <a:pt x="490" y="463"/>
                    <a:pt x="486" y="464"/>
                  </a:cubicBezTo>
                  <a:cubicBezTo>
                    <a:pt x="488" y="459"/>
                    <a:pt x="481" y="462"/>
                    <a:pt x="483" y="458"/>
                  </a:cubicBezTo>
                  <a:cubicBezTo>
                    <a:pt x="481" y="457"/>
                    <a:pt x="473" y="457"/>
                    <a:pt x="475" y="458"/>
                  </a:cubicBezTo>
                  <a:cubicBezTo>
                    <a:pt x="474" y="457"/>
                    <a:pt x="475" y="456"/>
                    <a:pt x="474" y="455"/>
                  </a:cubicBezTo>
                  <a:cubicBezTo>
                    <a:pt x="473" y="454"/>
                    <a:pt x="472" y="455"/>
                    <a:pt x="471" y="455"/>
                  </a:cubicBezTo>
                  <a:cubicBezTo>
                    <a:pt x="470" y="454"/>
                    <a:pt x="467" y="452"/>
                    <a:pt x="462" y="453"/>
                  </a:cubicBezTo>
                  <a:cubicBezTo>
                    <a:pt x="464" y="448"/>
                    <a:pt x="459" y="451"/>
                    <a:pt x="456" y="449"/>
                  </a:cubicBezTo>
                  <a:cubicBezTo>
                    <a:pt x="456" y="448"/>
                    <a:pt x="457" y="446"/>
                    <a:pt x="456" y="446"/>
                  </a:cubicBezTo>
                  <a:cubicBezTo>
                    <a:pt x="456" y="445"/>
                    <a:pt x="454" y="446"/>
                    <a:pt x="453" y="446"/>
                  </a:cubicBezTo>
                  <a:cubicBezTo>
                    <a:pt x="453" y="445"/>
                    <a:pt x="454" y="443"/>
                    <a:pt x="453" y="443"/>
                  </a:cubicBezTo>
                  <a:cubicBezTo>
                    <a:pt x="453" y="442"/>
                    <a:pt x="451" y="443"/>
                    <a:pt x="450" y="443"/>
                  </a:cubicBezTo>
                  <a:cubicBezTo>
                    <a:pt x="450" y="442"/>
                    <a:pt x="451" y="440"/>
                    <a:pt x="450" y="440"/>
                  </a:cubicBezTo>
                  <a:cubicBezTo>
                    <a:pt x="449" y="439"/>
                    <a:pt x="449" y="441"/>
                    <a:pt x="449" y="441"/>
                  </a:cubicBezTo>
                  <a:cubicBezTo>
                    <a:pt x="448" y="442"/>
                    <a:pt x="445" y="439"/>
                    <a:pt x="444" y="438"/>
                  </a:cubicBezTo>
                  <a:cubicBezTo>
                    <a:pt x="442" y="441"/>
                    <a:pt x="442" y="438"/>
                    <a:pt x="440" y="438"/>
                  </a:cubicBezTo>
                  <a:cubicBezTo>
                    <a:pt x="438" y="439"/>
                    <a:pt x="435" y="441"/>
                    <a:pt x="432" y="441"/>
                  </a:cubicBezTo>
                  <a:cubicBezTo>
                    <a:pt x="429" y="442"/>
                    <a:pt x="429" y="440"/>
                    <a:pt x="427" y="440"/>
                  </a:cubicBezTo>
                  <a:cubicBezTo>
                    <a:pt x="423" y="440"/>
                    <a:pt x="424" y="442"/>
                    <a:pt x="421" y="440"/>
                  </a:cubicBezTo>
                  <a:cubicBezTo>
                    <a:pt x="419" y="439"/>
                    <a:pt x="417" y="440"/>
                    <a:pt x="413" y="438"/>
                  </a:cubicBezTo>
                  <a:cubicBezTo>
                    <a:pt x="412" y="438"/>
                    <a:pt x="412" y="436"/>
                    <a:pt x="412" y="435"/>
                  </a:cubicBezTo>
                  <a:cubicBezTo>
                    <a:pt x="411" y="435"/>
                    <a:pt x="410" y="436"/>
                    <a:pt x="409" y="435"/>
                  </a:cubicBezTo>
                  <a:cubicBezTo>
                    <a:pt x="407" y="435"/>
                    <a:pt x="400" y="434"/>
                    <a:pt x="404" y="431"/>
                  </a:cubicBezTo>
                  <a:cubicBezTo>
                    <a:pt x="400" y="431"/>
                    <a:pt x="400" y="428"/>
                    <a:pt x="395" y="428"/>
                  </a:cubicBezTo>
                  <a:cubicBezTo>
                    <a:pt x="395" y="427"/>
                    <a:pt x="394" y="426"/>
                    <a:pt x="394" y="424"/>
                  </a:cubicBezTo>
                  <a:cubicBezTo>
                    <a:pt x="388" y="423"/>
                    <a:pt x="386" y="418"/>
                    <a:pt x="379" y="418"/>
                  </a:cubicBezTo>
                  <a:cubicBezTo>
                    <a:pt x="378" y="413"/>
                    <a:pt x="375" y="410"/>
                    <a:pt x="376" y="403"/>
                  </a:cubicBezTo>
                  <a:cubicBezTo>
                    <a:pt x="376" y="397"/>
                    <a:pt x="368" y="400"/>
                    <a:pt x="372" y="394"/>
                  </a:cubicBezTo>
                  <a:cubicBezTo>
                    <a:pt x="370" y="394"/>
                    <a:pt x="369" y="394"/>
                    <a:pt x="369" y="395"/>
                  </a:cubicBezTo>
                  <a:cubicBezTo>
                    <a:pt x="367" y="396"/>
                    <a:pt x="368" y="393"/>
                    <a:pt x="367" y="392"/>
                  </a:cubicBezTo>
                  <a:cubicBezTo>
                    <a:pt x="366" y="391"/>
                    <a:pt x="363" y="391"/>
                    <a:pt x="363" y="388"/>
                  </a:cubicBezTo>
                  <a:cubicBezTo>
                    <a:pt x="363" y="386"/>
                    <a:pt x="360" y="387"/>
                    <a:pt x="358" y="387"/>
                  </a:cubicBezTo>
                  <a:cubicBezTo>
                    <a:pt x="358" y="385"/>
                    <a:pt x="360" y="385"/>
                    <a:pt x="360" y="384"/>
                  </a:cubicBezTo>
                  <a:cubicBezTo>
                    <a:pt x="360" y="383"/>
                    <a:pt x="358" y="381"/>
                    <a:pt x="358" y="381"/>
                  </a:cubicBezTo>
                  <a:cubicBezTo>
                    <a:pt x="358" y="380"/>
                    <a:pt x="356" y="381"/>
                    <a:pt x="355" y="381"/>
                  </a:cubicBezTo>
                  <a:cubicBezTo>
                    <a:pt x="354" y="379"/>
                    <a:pt x="355" y="377"/>
                    <a:pt x="354" y="376"/>
                  </a:cubicBezTo>
                  <a:cubicBezTo>
                    <a:pt x="351" y="373"/>
                    <a:pt x="346" y="372"/>
                    <a:pt x="345" y="366"/>
                  </a:cubicBezTo>
                  <a:cubicBezTo>
                    <a:pt x="342" y="363"/>
                    <a:pt x="342" y="367"/>
                    <a:pt x="339" y="364"/>
                  </a:cubicBezTo>
                  <a:cubicBezTo>
                    <a:pt x="340" y="361"/>
                    <a:pt x="337" y="361"/>
                    <a:pt x="336" y="360"/>
                  </a:cubicBezTo>
                  <a:cubicBezTo>
                    <a:pt x="335" y="357"/>
                    <a:pt x="336" y="352"/>
                    <a:pt x="332" y="352"/>
                  </a:cubicBezTo>
                  <a:cubicBezTo>
                    <a:pt x="332" y="345"/>
                    <a:pt x="329" y="342"/>
                    <a:pt x="324" y="341"/>
                  </a:cubicBezTo>
                  <a:cubicBezTo>
                    <a:pt x="323" y="342"/>
                    <a:pt x="322" y="343"/>
                    <a:pt x="321" y="345"/>
                  </a:cubicBezTo>
                  <a:cubicBezTo>
                    <a:pt x="320" y="349"/>
                    <a:pt x="324" y="349"/>
                    <a:pt x="326" y="351"/>
                  </a:cubicBezTo>
                  <a:cubicBezTo>
                    <a:pt x="326" y="351"/>
                    <a:pt x="325" y="354"/>
                    <a:pt x="326" y="354"/>
                  </a:cubicBezTo>
                  <a:cubicBezTo>
                    <a:pt x="326" y="354"/>
                    <a:pt x="327" y="354"/>
                    <a:pt x="327" y="354"/>
                  </a:cubicBezTo>
                  <a:cubicBezTo>
                    <a:pt x="328" y="356"/>
                    <a:pt x="326" y="360"/>
                    <a:pt x="329" y="360"/>
                  </a:cubicBezTo>
                  <a:cubicBezTo>
                    <a:pt x="331" y="360"/>
                    <a:pt x="330" y="364"/>
                    <a:pt x="332" y="367"/>
                  </a:cubicBezTo>
                  <a:cubicBezTo>
                    <a:pt x="332" y="368"/>
                    <a:pt x="333" y="367"/>
                    <a:pt x="333" y="369"/>
                  </a:cubicBezTo>
                  <a:cubicBezTo>
                    <a:pt x="333" y="372"/>
                    <a:pt x="337" y="371"/>
                    <a:pt x="336" y="376"/>
                  </a:cubicBezTo>
                  <a:cubicBezTo>
                    <a:pt x="336" y="378"/>
                    <a:pt x="339" y="377"/>
                    <a:pt x="341" y="378"/>
                  </a:cubicBezTo>
                  <a:cubicBezTo>
                    <a:pt x="339" y="379"/>
                    <a:pt x="342" y="380"/>
                    <a:pt x="342" y="381"/>
                  </a:cubicBezTo>
                  <a:cubicBezTo>
                    <a:pt x="342" y="382"/>
                    <a:pt x="341" y="384"/>
                    <a:pt x="341" y="384"/>
                  </a:cubicBezTo>
                  <a:cubicBezTo>
                    <a:pt x="341" y="386"/>
                    <a:pt x="345" y="385"/>
                    <a:pt x="344" y="390"/>
                  </a:cubicBezTo>
                  <a:cubicBezTo>
                    <a:pt x="342" y="388"/>
                    <a:pt x="341" y="385"/>
                    <a:pt x="336" y="387"/>
                  </a:cubicBezTo>
                  <a:cubicBezTo>
                    <a:pt x="338" y="381"/>
                    <a:pt x="333" y="382"/>
                    <a:pt x="333" y="378"/>
                  </a:cubicBezTo>
                  <a:cubicBezTo>
                    <a:pt x="333" y="375"/>
                    <a:pt x="330" y="375"/>
                    <a:pt x="329" y="373"/>
                  </a:cubicBezTo>
                  <a:cubicBezTo>
                    <a:pt x="328" y="372"/>
                    <a:pt x="327" y="370"/>
                    <a:pt x="326" y="369"/>
                  </a:cubicBezTo>
                  <a:cubicBezTo>
                    <a:pt x="323" y="369"/>
                    <a:pt x="321" y="368"/>
                    <a:pt x="320" y="366"/>
                  </a:cubicBezTo>
                  <a:cubicBezTo>
                    <a:pt x="320" y="362"/>
                    <a:pt x="321" y="364"/>
                    <a:pt x="323" y="364"/>
                  </a:cubicBezTo>
                  <a:cubicBezTo>
                    <a:pt x="324" y="358"/>
                    <a:pt x="318" y="359"/>
                    <a:pt x="318" y="354"/>
                  </a:cubicBezTo>
                  <a:cubicBezTo>
                    <a:pt x="316" y="353"/>
                    <a:pt x="315" y="351"/>
                    <a:pt x="311" y="351"/>
                  </a:cubicBezTo>
                  <a:cubicBezTo>
                    <a:pt x="311" y="347"/>
                    <a:pt x="313" y="347"/>
                    <a:pt x="311" y="344"/>
                  </a:cubicBezTo>
                  <a:cubicBezTo>
                    <a:pt x="311" y="343"/>
                    <a:pt x="310" y="342"/>
                    <a:pt x="309" y="342"/>
                  </a:cubicBezTo>
                  <a:cubicBezTo>
                    <a:pt x="308" y="339"/>
                    <a:pt x="309" y="334"/>
                    <a:pt x="302" y="335"/>
                  </a:cubicBezTo>
                  <a:cubicBezTo>
                    <a:pt x="303" y="333"/>
                    <a:pt x="303" y="332"/>
                    <a:pt x="302" y="330"/>
                  </a:cubicBezTo>
                  <a:cubicBezTo>
                    <a:pt x="302" y="330"/>
                    <a:pt x="301" y="327"/>
                    <a:pt x="301" y="327"/>
                  </a:cubicBezTo>
                  <a:cubicBezTo>
                    <a:pt x="300" y="327"/>
                    <a:pt x="297" y="328"/>
                    <a:pt x="296" y="327"/>
                  </a:cubicBezTo>
                  <a:cubicBezTo>
                    <a:pt x="295" y="326"/>
                    <a:pt x="299" y="326"/>
                    <a:pt x="299" y="326"/>
                  </a:cubicBezTo>
                  <a:cubicBezTo>
                    <a:pt x="298" y="323"/>
                    <a:pt x="290" y="321"/>
                    <a:pt x="286" y="320"/>
                  </a:cubicBezTo>
                  <a:cubicBezTo>
                    <a:pt x="285" y="319"/>
                    <a:pt x="285" y="318"/>
                    <a:pt x="284" y="317"/>
                  </a:cubicBezTo>
                  <a:cubicBezTo>
                    <a:pt x="283" y="315"/>
                    <a:pt x="283" y="314"/>
                    <a:pt x="281" y="312"/>
                  </a:cubicBezTo>
                  <a:cubicBezTo>
                    <a:pt x="280" y="311"/>
                    <a:pt x="280" y="307"/>
                    <a:pt x="278" y="304"/>
                  </a:cubicBezTo>
                  <a:cubicBezTo>
                    <a:pt x="278" y="303"/>
                    <a:pt x="276" y="303"/>
                    <a:pt x="275" y="302"/>
                  </a:cubicBezTo>
                  <a:cubicBezTo>
                    <a:pt x="274" y="300"/>
                    <a:pt x="276" y="297"/>
                    <a:pt x="272" y="298"/>
                  </a:cubicBezTo>
                  <a:cubicBezTo>
                    <a:pt x="273" y="292"/>
                    <a:pt x="270" y="288"/>
                    <a:pt x="266" y="284"/>
                  </a:cubicBezTo>
                  <a:cubicBezTo>
                    <a:pt x="265" y="283"/>
                    <a:pt x="265" y="278"/>
                    <a:pt x="262" y="280"/>
                  </a:cubicBezTo>
                  <a:cubicBezTo>
                    <a:pt x="264" y="262"/>
                    <a:pt x="262" y="252"/>
                    <a:pt x="262" y="231"/>
                  </a:cubicBezTo>
                  <a:cubicBezTo>
                    <a:pt x="262" y="230"/>
                    <a:pt x="261" y="229"/>
                    <a:pt x="261" y="228"/>
                  </a:cubicBezTo>
                  <a:cubicBezTo>
                    <a:pt x="259" y="227"/>
                    <a:pt x="259" y="226"/>
                    <a:pt x="258" y="225"/>
                  </a:cubicBezTo>
                  <a:cubicBezTo>
                    <a:pt x="257" y="224"/>
                    <a:pt x="256" y="223"/>
                    <a:pt x="255" y="224"/>
                  </a:cubicBezTo>
                  <a:cubicBezTo>
                    <a:pt x="254" y="216"/>
                    <a:pt x="248" y="212"/>
                    <a:pt x="243" y="207"/>
                  </a:cubicBezTo>
                  <a:cubicBezTo>
                    <a:pt x="242" y="206"/>
                    <a:pt x="241" y="206"/>
                    <a:pt x="241" y="204"/>
                  </a:cubicBezTo>
                  <a:cubicBezTo>
                    <a:pt x="242" y="205"/>
                    <a:pt x="245" y="207"/>
                    <a:pt x="246" y="204"/>
                  </a:cubicBezTo>
                  <a:cubicBezTo>
                    <a:pt x="249" y="204"/>
                    <a:pt x="248" y="208"/>
                    <a:pt x="252" y="207"/>
                  </a:cubicBezTo>
                  <a:cubicBezTo>
                    <a:pt x="253" y="209"/>
                    <a:pt x="253" y="211"/>
                    <a:pt x="253" y="213"/>
                  </a:cubicBezTo>
                  <a:cubicBezTo>
                    <a:pt x="261" y="212"/>
                    <a:pt x="262" y="217"/>
                    <a:pt x="266" y="219"/>
                  </a:cubicBezTo>
                  <a:cubicBezTo>
                    <a:pt x="266" y="224"/>
                    <a:pt x="269" y="226"/>
                    <a:pt x="271" y="228"/>
                  </a:cubicBezTo>
                  <a:cubicBezTo>
                    <a:pt x="272" y="228"/>
                    <a:pt x="273" y="225"/>
                    <a:pt x="272" y="224"/>
                  </a:cubicBezTo>
                  <a:cubicBezTo>
                    <a:pt x="272" y="222"/>
                    <a:pt x="270" y="221"/>
                    <a:pt x="269" y="221"/>
                  </a:cubicBezTo>
                  <a:cubicBezTo>
                    <a:pt x="269" y="218"/>
                    <a:pt x="269" y="217"/>
                    <a:pt x="268" y="215"/>
                  </a:cubicBezTo>
                  <a:cubicBezTo>
                    <a:pt x="268" y="214"/>
                    <a:pt x="266" y="213"/>
                    <a:pt x="266" y="213"/>
                  </a:cubicBezTo>
                  <a:cubicBezTo>
                    <a:pt x="266" y="212"/>
                    <a:pt x="268" y="211"/>
                    <a:pt x="268" y="212"/>
                  </a:cubicBezTo>
                  <a:cubicBezTo>
                    <a:pt x="266" y="208"/>
                    <a:pt x="263" y="209"/>
                    <a:pt x="264" y="206"/>
                  </a:cubicBezTo>
                  <a:cubicBezTo>
                    <a:pt x="256" y="206"/>
                    <a:pt x="255" y="201"/>
                    <a:pt x="249" y="201"/>
                  </a:cubicBezTo>
                  <a:cubicBezTo>
                    <a:pt x="251" y="196"/>
                    <a:pt x="244" y="200"/>
                    <a:pt x="246" y="195"/>
                  </a:cubicBezTo>
                  <a:cubicBezTo>
                    <a:pt x="244" y="194"/>
                    <a:pt x="242" y="195"/>
                    <a:pt x="240" y="192"/>
                  </a:cubicBezTo>
                  <a:cubicBezTo>
                    <a:pt x="240" y="191"/>
                    <a:pt x="242" y="191"/>
                    <a:pt x="243" y="191"/>
                  </a:cubicBezTo>
                  <a:cubicBezTo>
                    <a:pt x="245" y="187"/>
                    <a:pt x="238" y="189"/>
                    <a:pt x="238" y="189"/>
                  </a:cubicBezTo>
                  <a:cubicBezTo>
                    <a:pt x="237" y="189"/>
                    <a:pt x="238" y="187"/>
                    <a:pt x="237" y="186"/>
                  </a:cubicBezTo>
                  <a:cubicBezTo>
                    <a:pt x="237" y="186"/>
                    <a:pt x="234" y="187"/>
                    <a:pt x="234" y="186"/>
                  </a:cubicBezTo>
                  <a:cubicBezTo>
                    <a:pt x="234" y="185"/>
                    <a:pt x="236" y="185"/>
                    <a:pt x="235" y="183"/>
                  </a:cubicBezTo>
                  <a:cubicBezTo>
                    <a:pt x="235" y="181"/>
                    <a:pt x="233" y="184"/>
                    <a:pt x="231" y="183"/>
                  </a:cubicBezTo>
                  <a:cubicBezTo>
                    <a:pt x="228" y="181"/>
                    <a:pt x="230" y="178"/>
                    <a:pt x="228" y="176"/>
                  </a:cubicBezTo>
                  <a:cubicBezTo>
                    <a:pt x="227" y="175"/>
                    <a:pt x="226" y="174"/>
                    <a:pt x="224" y="175"/>
                  </a:cubicBezTo>
                  <a:cubicBezTo>
                    <a:pt x="229" y="166"/>
                    <a:pt x="212" y="172"/>
                    <a:pt x="213" y="163"/>
                  </a:cubicBezTo>
                  <a:cubicBezTo>
                    <a:pt x="215" y="163"/>
                    <a:pt x="216" y="163"/>
                    <a:pt x="218" y="163"/>
                  </a:cubicBezTo>
                  <a:cubicBezTo>
                    <a:pt x="218" y="159"/>
                    <a:pt x="211" y="164"/>
                    <a:pt x="213" y="158"/>
                  </a:cubicBezTo>
                  <a:cubicBezTo>
                    <a:pt x="210" y="158"/>
                    <a:pt x="207" y="158"/>
                    <a:pt x="204" y="158"/>
                  </a:cubicBezTo>
                  <a:cubicBezTo>
                    <a:pt x="208" y="156"/>
                    <a:pt x="202" y="155"/>
                    <a:pt x="206" y="154"/>
                  </a:cubicBezTo>
                  <a:cubicBezTo>
                    <a:pt x="206" y="151"/>
                    <a:pt x="202" y="151"/>
                    <a:pt x="203" y="152"/>
                  </a:cubicBezTo>
                  <a:cubicBezTo>
                    <a:pt x="200" y="149"/>
                    <a:pt x="202" y="149"/>
                    <a:pt x="200" y="145"/>
                  </a:cubicBezTo>
                  <a:cubicBezTo>
                    <a:pt x="197" y="145"/>
                    <a:pt x="194" y="145"/>
                    <a:pt x="191" y="145"/>
                  </a:cubicBezTo>
                  <a:cubicBezTo>
                    <a:pt x="192" y="143"/>
                    <a:pt x="193" y="141"/>
                    <a:pt x="194" y="139"/>
                  </a:cubicBezTo>
                  <a:cubicBezTo>
                    <a:pt x="193" y="136"/>
                    <a:pt x="189" y="138"/>
                    <a:pt x="192" y="135"/>
                  </a:cubicBezTo>
                  <a:cubicBezTo>
                    <a:pt x="187" y="135"/>
                    <a:pt x="184" y="137"/>
                    <a:pt x="178" y="136"/>
                  </a:cubicBezTo>
                  <a:cubicBezTo>
                    <a:pt x="178" y="132"/>
                    <a:pt x="174" y="130"/>
                    <a:pt x="170" y="129"/>
                  </a:cubicBezTo>
                  <a:cubicBezTo>
                    <a:pt x="169" y="128"/>
                    <a:pt x="167" y="128"/>
                    <a:pt x="166" y="127"/>
                  </a:cubicBezTo>
                  <a:cubicBezTo>
                    <a:pt x="165" y="127"/>
                    <a:pt x="166" y="125"/>
                    <a:pt x="166" y="124"/>
                  </a:cubicBezTo>
                  <a:cubicBezTo>
                    <a:pt x="165" y="124"/>
                    <a:pt x="162" y="125"/>
                    <a:pt x="163" y="123"/>
                  </a:cubicBezTo>
                  <a:cubicBezTo>
                    <a:pt x="158" y="121"/>
                    <a:pt x="147" y="126"/>
                    <a:pt x="145" y="123"/>
                  </a:cubicBezTo>
                  <a:cubicBezTo>
                    <a:pt x="145" y="123"/>
                    <a:pt x="145" y="121"/>
                    <a:pt x="145" y="121"/>
                  </a:cubicBezTo>
                  <a:cubicBezTo>
                    <a:pt x="143" y="121"/>
                    <a:pt x="142" y="123"/>
                    <a:pt x="142" y="123"/>
                  </a:cubicBezTo>
                  <a:cubicBezTo>
                    <a:pt x="140" y="122"/>
                    <a:pt x="140" y="118"/>
                    <a:pt x="135" y="120"/>
                  </a:cubicBezTo>
                  <a:cubicBezTo>
                    <a:pt x="134" y="116"/>
                    <a:pt x="128" y="118"/>
                    <a:pt x="132" y="114"/>
                  </a:cubicBezTo>
                  <a:cubicBezTo>
                    <a:pt x="130" y="114"/>
                    <a:pt x="130" y="115"/>
                    <a:pt x="129" y="115"/>
                  </a:cubicBezTo>
                  <a:cubicBezTo>
                    <a:pt x="128" y="115"/>
                    <a:pt x="127" y="114"/>
                    <a:pt x="127" y="114"/>
                  </a:cubicBezTo>
                  <a:cubicBezTo>
                    <a:pt x="124" y="114"/>
                    <a:pt x="122" y="117"/>
                    <a:pt x="120" y="115"/>
                  </a:cubicBezTo>
                  <a:cubicBezTo>
                    <a:pt x="117" y="115"/>
                    <a:pt x="119" y="121"/>
                    <a:pt x="118" y="123"/>
                  </a:cubicBezTo>
                  <a:cubicBezTo>
                    <a:pt x="117" y="122"/>
                    <a:pt x="116" y="121"/>
                    <a:pt x="114" y="121"/>
                  </a:cubicBezTo>
                  <a:cubicBezTo>
                    <a:pt x="112" y="122"/>
                    <a:pt x="113" y="124"/>
                    <a:pt x="112" y="124"/>
                  </a:cubicBezTo>
                  <a:cubicBezTo>
                    <a:pt x="111" y="125"/>
                    <a:pt x="106" y="124"/>
                    <a:pt x="103" y="126"/>
                  </a:cubicBezTo>
                  <a:cubicBezTo>
                    <a:pt x="102" y="126"/>
                    <a:pt x="102" y="128"/>
                    <a:pt x="101" y="129"/>
                  </a:cubicBezTo>
                  <a:cubicBezTo>
                    <a:pt x="98" y="129"/>
                    <a:pt x="97" y="127"/>
                    <a:pt x="95" y="127"/>
                  </a:cubicBezTo>
                  <a:cubicBezTo>
                    <a:pt x="97" y="125"/>
                    <a:pt x="101" y="124"/>
                    <a:pt x="99" y="118"/>
                  </a:cubicBezTo>
                  <a:cubicBezTo>
                    <a:pt x="102" y="119"/>
                    <a:pt x="102" y="117"/>
                    <a:pt x="102" y="115"/>
                  </a:cubicBezTo>
                  <a:cubicBezTo>
                    <a:pt x="102" y="114"/>
                    <a:pt x="99" y="114"/>
                    <a:pt x="98" y="114"/>
                  </a:cubicBezTo>
                  <a:cubicBezTo>
                    <a:pt x="95" y="116"/>
                    <a:pt x="96" y="118"/>
                    <a:pt x="93" y="120"/>
                  </a:cubicBezTo>
                  <a:cubicBezTo>
                    <a:pt x="92" y="120"/>
                    <a:pt x="92" y="123"/>
                    <a:pt x="90" y="123"/>
                  </a:cubicBezTo>
                  <a:cubicBezTo>
                    <a:pt x="89" y="123"/>
                    <a:pt x="89" y="127"/>
                    <a:pt x="86" y="126"/>
                  </a:cubicBezTo>
                  <a:cubicBezTo>
                    <a:pt x="86" y="128"/>
                    <a:pt x="85" y="128"/>
                    <a:pt x="83" y="129"/>
                  </a:cubicBezTo>
                  <a:cubicBezTo>
                    <a:pt x="83" y="131"/>
                    <a:pt x="83" y="133"/>
                    <a:pt x="83" y="135"/>
                  </a:cubicBezTo>
                  <a:cubicBezTo>
                    <a:pt x="79" y="136"/>
                    <a:pt x="77" y="141"/>
                    <a:pt x="74" y="143"/>
                  </a:cubicBezTo>
                  <a:cubicBezTo>
                    <a:pt x="73" y="144"/>
                    <a:pt x="71" y="143"/>
                    <a:pt x="71" y="143"/>
                  </a:cubicBezTo>
                  <a:cubicBezTo>
                    <a:pt x="70" y="144"/>
                    <a:pt x="71" y="146"/>
                    <a:pt x="71" y="146"/>
                  </a:cubicBezTo>
                  <a:cubicBezTo>
                    <a:pt x="71" y="147"/>
                    <a:pt x="65" y="147"/>
                    <a:pt x="66" y="148"/>
                  </a:cubicBezTo>
                  <a:cubicBezTo>
                    <a:pt x="69" y="150"/>
                    <a:pt x="63" y="149"/>
                    <a:pt x="60" y="152"/>
                  </a:cubicBezTo>
                  <a:cubicBezTo>
                    <a:pt x="60" y="153"/>
                    <a:pt x="58" y="158"/>
                    <a:pt x="58" y="157"/>
                  </a:cubicBezTo>
                  <a:cubicBezTo>
                    <a:pt x="56" y="155"/>
                    <a:pt x="57" y="156"/>
                    <a:pt x="56" y="158"/>
                  </a:cubicBezTo>
                  <a:cubicBezTo>
                    <a:pt x="54" y="158"/>
                    <a:pt x="52" y="158"/>
                    <a:pt x="50" y="158"/>
                  </a:cubicBezTo>
                  <a:cubicBezTo>
                    <a:pt x="47" y="160"/>
                    <a:pt x="53" y="161"/>
                    <a:pt x="46" y="161"/>
                  </a:cubicBezTo>
                  <a:cubicBezTo>
                    <a:pt x="43" y="161"/>
                    <a:pt x="40" y="161"/>
                    <a:pt x="37" y="163"/>
                  </a:cubicBezTo>
                  <a:cubicBezTo>
                    <a:pt x="34" y="164"/>
                    <a:pt x="34" y="168"/>
                    <a:pt x="31" y="166"/>
                  </a:cubicBezTo>
                  <a:cubicBezTo>
                    <a:pt x="31" y="162"/>
                    <a:pt x="35" y="163"/>
                    <a:pt x="38" y="161"/>
                  </a:cubicBezTo>
                  <a:cubicBezTo>
                    <a:pt x="39" y="161"/>
                    <a:pt x="40" y="161"/>
                    <a:pt x="40" y="160"/>
                  </a:cubicBezTo>
                  <a:cubicBezTo>
                    <a:pt x="40" y="158"/>
                    <a:pt x="44" y="159"/>
                    <a:pt x="46" y="158"/>
                  </a:cubicBezTo>
                  <a:cubicBezTo>
                    <a:pt x="48" y="159"/>
                    <a:pt x="46" y="155"/>
                    <a:pt x="47" y="154"/>
                  </a:cubicBezTo>
                  <a:cubicBezTo>
                    <a:pt x="48" y="153"/>
                    <a:pt x="49" y="156"/>
                    <a:pt x="52" y="152"/>
                  </a:cubicBezTo>
                  <a:cubicBezTo>
                    <a:pt x="52" y="152"/>
                    <a:pt x="53" y="153"/>
                    <a:pt x="53" y="151"/>
                  </a:cubicBezTo>
                  <a:cubicBezTo>
                    <a:pt x="53" y="149"/>
                    <a:pt x="57" y="150"/>
                    <a:pt x="59" y="148"/>
                  </a:cubicBezTo>
                  <a:cubicBezTo>
                    <a:pt x="59" y="145"/>
                    <a:pt x="59" y="143"/>
                    <a:pt x="59" y="141"/>
                  </a:cubicBezTo>
                  <a:cubicBezTo>
                    <a:pt x="64" y="145"/>
                    <a:pt x="60" y="136"/>
                    <a:pt x="65" y="138"/>
                  </a:cubicBezTo>
                  <a:cubicBezTo>
                    <a:pt x="65" y="134"/>
                    <a:pt x="58" y="138"/>
                    <a:pt x="60" y="133"/>
                  </a:cubicBezTo>
                  <a:cubicBezTo>
                    <a:pt x="59" y="136"/>
                    <a:pt x="50" y="132"/>
                    <a:pt x="49" y="136"/>
                  </a:cubicBezTo>
                  <a:cubicBezTo>
                    <a:pt x="47" y="137"/>
                    <a:pt x="48" y="134"/>
                    <a:pt x="47" y="133"/>
                  </a:cubicBezTo>
                  <a:cubicBezTo>
                    <a:pt x="45" y="132"/>
                    <a:pt x="41" y="134"/>
                    <a:pt x="38" y="133"/>
                  </a:cubicBezTo>
                  <a:cubicBezTo>
                    <a:pt x="40" y="130"/>
                    <a:pt x="36" y="131"/>
                    <a:pt x="35" y="130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4" y="125"/>
                    <a:pt x="32" y="126"/>
                    <a:pt x="29" y="121"/>
                  </a:cubicBezTo>
                  <a:cubicBezTo>
                    <a:pt x="27" y="123"/>
                    <a:pt x="23" y="123"/>
                    <a:pt x="19" y="123"/>
                  </a:cubicBezTo>
                  <a:cubicBezTo>
                    <a:pt x="19" y="121"/>
                    <a:pt x="19" y="120"/>
                    <a:pt x="20" y="120"/>
                  </a:cubicBezTo>
                  <a:cubicBezTo>
                    <a:pt x="19" y="117"/>
                    <a:pt x="14" y="118"/>
                    <a:pt x="16" y="112"/>
                  </a:cubicBezTo>
                  <a:cubicBezTo>
                    <a:pt x="15" y="111"/>
                    <a:pt x="13" y="109"/>
                    <a:pt x="13" y="111"/>
                  </a:cubicBezTo>
                  <a:cubicBezTo>
                    <a:pt x="9" y="111"/>
                    <a:pt x="13" y="106"/>
                    <a:pt x="13" y="105"/>
                  </a:cubicBezTo>
                  <a:cubicBezTo>
                    <a:pt x="13" y="104"/>
                    <a:pt x="13" y="103"/>
                    <a:pt x="13" y="102"/>
                  </a:cubicBezTo>
                  <a:cubicBezTo>
                    <a:pt x="13" y="102"/>
                    <a:pt x="16" y="102"/>
                    <a:pt x="16" y="102"/>
                  </a:cubicBezTo>
                  <a:cubicBezTo>
                    <a:pt x="17" y="101"/>
                    <a:pt x="16" y="99"/>
                    <a:pt x="17" y="98"/>
                  </a:cubicBezTo>
                  <a:cubicBezTo>
                    <a:pt x="21" y="97"/>
                    <a:pt x="26" y="97"/>
                    <a:pt x="29" y="95"/>
                  </a:cubicBezTo>
                  <a:cubicBezTo>
                    <a:pt x="31" y="93"/>
                    <a:pt x="33" y="94"/>
                    <a:pt x="35" y="93"/>
                  </a:cubicBezTo>
                  <a:cubicBezTo>
                    <a:pt x="38" y="92"/>
                    <a:pt x="33" y="89"/>
                    <a:pt x="41" y="90"/>
                  </a:cubicBezTo>
                  <a:cubicBezTo>
                    <a:pt x="40" y="87"/>
                    <a:pt x="40" y="84"/>
                    <a:pt x="38" y="78"/>
                  </a:cubicBezTo>
                  <a:cubicBezTo>
                    <a:pt x="35" y="75"/>
                    <a:pt x="27" y="83"/>
                    <a:pt x="23" y="80"/>
                  </a:cubicBezTo>
                  <a:cubicBezTo>
                    <a:pt x="21" y="77"/>
                    <a:pt x="23" y="81"/>
                    <a:pt x="17" y="81"/>
                  </a:cubicBezTo>
                  <a:cubicBezTo>
                    <a:pt x="16" y="79"/>
                    <a:pt x="11" y="80"/>
                    <a:pt x="7" y="78"/>
                  </a:cubicBezTo>
                  <a:cubicBezTo>
                    <a:pt x="7" y="78"/>
                    <a:pt x="10" y="75"/>
                    <a:pt x="7" y="75"/>
                  </a:cubicBezTo>
                  <a:cubicBezTo>
                    <a:pt x="4" y="75"/>
                    <a:pt x="2" y="74"/>
                    <a:pt x="1" y="69"/>
                  </a:cubicBezTo>
                  <a:cubicBezTo>
                    <a:pt x="10" y="70"/>
                    <a:pt x="0" y="65"/>
                    <a:pt x="10" y="66"/>
                  </a:cubicBezTo>
                  <a:cubicBezTo>
                    <a:pt x="12" y="66"/>
                    <a:pt x="11" y="65"/>
                    <a:pt x="10" y="65"/>
                  </a:cubicBezTo>
                  <a:cubicBezTo>
                    <a:pt x="10" y="62"/>
                    <a:pt x="13" y="65"/>
                    <a:pt x="13" y="65"/>
                  </a:cubicBezTo>
                  <a:cubicBezTo>
                    <a:pt x="16" y="65"/>
                    <a:pt x="16" y="63"/>
                    <a:pt x="19" y="63"/>
                  </a:cubicBezTo>
                  <a:cubicBezTo>
                    <a:pt x="20" y="64"/>
                    <a:pt x="21" y="66"/>
                    <a:pt x="22" y="66"/>
                  </a:cubicBezTo>
                  <a:cubicBezTo>
                    <a:pt x="25" y="67"/>
                    <a:pt x="28" y="65"/>
                    <a:pt x="32" y="66"/>
                  </a:cubicBezTo>
                  <a:cubicBezTo>
                    <a:pt x="35" y="67"/>
                    <a:pt x="34" y="68"/>
                    <a:pt x="37" y="66"/>
                  </a:cubicBezTo>
                  <a:cubicBezTo>
                    <a:pt x="39" y="66"/>
                    <a:pt x="37" y="65"/>
                    <a:pt x="37" y="63"/>
                  </a:cubicBezTo>
                  <a:cubicBezTo>
                    <a:pt x="38" y="64"/>
                    <a:pt x="39" y="63"/>
                    <a:pt x="40" y="62"/>
                  </a:cubicBezTo>
                  <a:cubicBezTo>
                    <a:pt x="40" y="58"/>
                    <a:pt x="33" y="63"/>
                    <a:pt x="35" y="58"/>
                  </a:cubicBezTo>
                  <a:cubicBezTo>
                    <a:pt x="31" y="57"/>
                    <a:pt x="28" y="55"/>
                    <a:pt x="23" y="55"/>
                  </a:cubicBezTo>
                  <a:cubicBezTo>
                    <a:pt x="25" y="52"/>
                    <a:pt x="25" y="52"/>
                    <a:pt x="22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19" y="48"/>
                    <a:pt x="16" y="48"/>
                    <a:pt x="15" y="47"/>
                  </a:cubicBezTo>
                  <a:cubicBezTo>
                    <a:pt x="15" y="47"/>
                    <a:pt x="17" y="42"/>
                    <a:pt x="15" y="43"/>
                  </a:cubicBezTo>
                  <a:cubicBezTo>
                    <a:pt x="14" y="43"/>
                    <a:pt x="15" y="44"/>
                    <a:pt x="13" y="44"/>
                  </a:cubicBezTo>
                  <a:cubicBezTo>
                    <a:pt x="12" y="44"/>
                    <a:pt x="11" y="42"/>
                    <a:pt x="9" y="43"/>
                  </a:cubicBezTo>
                  <a:cubicBezTo>
                    <a:pt x="12" y="39"/>
                    <a:pt x="18" y="37"/>
                    <a:pt x="23" y="35"/>
                  </a:cubicBezTo>
                  <a:cubicBezTo>
                    <a:pt x="22" y="30"/>
                    <a:pt x="28" y="30"/>
                    <a:pt x="29" y="28"/>
                  </a:cubicBezTo>
                  <a:cubicBezTo>
                    <a:pt x="31" y="26"/>
                    <a:pt x="29" y="23"/>
                    <a:pt x="31" y="22"/>
                  </a:cubicBezTo>
                  <a:cubicBezTo>
                    <a:pt x="34" y="26"/>
                    <a:pt x="35" y="23"/>
                    <a:pt x="41" y="23"/>
                  </a:cubicBezTo>
                  <a:cubicBezTo>
                    <a:pt x="44" y="19"/>
                    <a:pt x="49" y="16"/>
                    <a:pt x="58" y="17"/>
                  </a:cubicBezTo>
                  <a:cubicBezTo>
                    <a:pt x="59" y="18"/>
                    <a:pt x="58" y="15"/>
                    <a:pt x="59" y="15"/>
                  </a:cubicBezTo>
                  <a:cubicBezTo>
                    <a:pt x="62" y="13"/>
                    <a:pt x="67" y="16"/>
                    <a:pt x="68" y="12"/>
                  </a:cubicBezTo>
                  <a:cubicBezTo>
                    <a:pt x="70" y="11"/>
                    <a:pt x="70" y="14"/>
                    <a:pt x="71" y="15"/>
                  </a:cubicBezTo>
                  <a:cubicBezTo>
                    <a:pt x="73" y="15"/>
                    <a:pt x="76" y="14"/>
                    <a:pt x="75" y="17"/>
                  </a:cubicBezTo>
                  <a:cubicBezTo>
                    <a:pt x="82" y="17"/>
                    <a:pt x="88" y="17"/>
                    <a:pt x="95" y="17"/>
                  </a:cubicBezTo>
                  <a:cubicBezTo>
                    <a:pt x="88" y="24"/>
                    <a:pt x="104" y="15"/>
                    <a:pt x="99" y="22"/>
                  </a:cubicBezTo>
                  <a:cubicBezTo>
                    <a:pt x="102" y="22"/>
                    <a:pt x="105" y="22"/>
                    <a:pt x="105" y="19"/>
                  </a:cubicBezTo>
                  <a:cubicBezTo>
                    <a:pt x="108" y="22"/>
                    <a:pt x="114" y="21"/>
                    <a:pt x="118" y="22"/>
                  </a:cubicBezTo>
                  <a:cubicBezTo>
                    <a:pt x="119" y="22"/>
                    <a:pt x="118" y="23"/>
                    <a:pt x="120" y="23"/>
                  </a:cubicBezTo>
                  <a:cubicBezTo>
                    <a:pt x="121" y="23"/>
                    <a:pt x="121" y="25"/>
                    <a:pt x="123" y="25"/>
                  </a:cubicBezTo>
                  <a:cubicBezTo>
                    <a:pt x="126" y="25"/>
                    <a:pt x="128" y="22"/>
                    <a:pt x="130" y="25"/>
                  </a:cubicBezTo>
                  <a:cubicBezTo>
                    <a:pt x="131" y="26"/>
                    <a:pt x="147" y="25"/>
                    <a:pt x="149" y="26"/>
                  </a:cubicBezTo>
                  <a:cubicBezTo>
                    <a:pt x="151" y="28"/>
                    <a:pt x="160" y="29"/>
                    <a:pt x="166" y="29"/>
                  </a:cubicBezTo>
                  <a:cubicBezTo>
                    <a:pt x="167" y="31"/>
                    <a:pt x="170" y="32"/>
                    <a:pt x="170" y="35"/>
                  </a:cubicBezTo>
                  <a:cubicBezTo>
                    <a:pt x="175" y="36"/>
                    <a:pt x="177" y="39"/>
                    <a:pt x="182" y="37"/>
                  </a:cubicBezTo>
                  <a:cubicBezTo>
                    <a:pt x="182" y="41"/>
                    <a:pt x="189" y="39"/>
                    <a:pt x="194" y="40"/>
                  </a:cubicBezTo>
                  <a:cubicBezTo>
                    <a:pt x="194" y="38"/>
                    <a:pt x="192" y="39"/>
                    <a:pt x="191" y="38"/>
                  </a:cubicBezTo>
                  <a:cubicBezTo>
                    <a:pt x="194" y="35"/>
                    <a:pt x="197" y="32"/>
                    <a:pt x="203" y="31"/>
                  </a:cubicBezTo>
                  <a:cubicBezTo>
                    <a:pt x="202" y="33"/>
                    <a:pt x="204" y="34"/>
                    <a:pt x="204" y="32"/>
                  </a:cubicBezTo>
                  <a:cubicBezTo>
                    <a:pt x="206" y="33"/>
                    <a:pt x="205" y="35"/>
                    <a:pt x="207" y="35"/>
                  </a:cubicBezTo>
                  <a:cubicBezTo>
                    <a:pt x="210" y="36"/>
                    <a:pt x="210" y="33"/>
                    <a:pt x="210" y="31"/>
                  </a:cubicBezTo>
                  <a:cubicBezTo>
                    <a:pt x="213" y="30"/>
                    <a:pt x="214" y="32"/>
                    <a:pt x="216" y="32"/>
                  </a:cubicBezTo>
                  <a:cubicBezTo>
                    <a:pt x="218" y="31"/>
                    <a:pt x="216" y="29"/>
                    <a:pt x="219" y="26"/>
                  </a:cubicBezTo>
                  <a:cubicBezTo>
                    <a:pt x="222" y="26"/>
                    <a:pt x="223" y="29"/>
                    <a:pt x="224" y="26"/>
                  </a:cubicBezTo>
                  <a:cubicBezTo>
                    <a:pt x="226" y="27"/>
                    <a:pt x="224" y="30"/>
                    <a:pt x="222" y="29"/>
                  </a:cubicBezTo>
                  <a:cubicBezTo>
                    <a:pt x="224" y="34"/>
                    <a:pt x="234" y="25"/>
                    <a:pt x="237" y="31"/>
                  </a:cubicBezTo>
                  <a:cubicBezTo>
                    <a:pt x="241" y="31"/>
                    <a:pt x="233" y="27"/>
                    <a:pt x="238" y="26"/>
                  </a:cubicBezTo>
                  <a:cubicBezTo>
                    <a:pt x="239" y="25"/>
                    <a:pt x="240" y="23"/>
                    <a:pt x="243" y="23"/>
                  </a:cubicBezTo>
                  <a:cubicBezTo>
                    <a:pt x="243" y="25"/>
                    <a:pt x="243" y="26"/>
                    <a:pt x="243" y="28"/>
                  </a:cubicBezTo>
                  <a:cubicBezTo>
                    <a:pt x="246" y="24"/>
                    <a:pt x="247" y="30"/>
                    <a:pt x="250" y="31"/>
                  </a:cubicBezTo>
                  <a:cubicBezTo>
                    <a:pt x="254" y="31"/>
                    <a:pt x="258" y="30"/>
                    <a:pt x="259" y="28"/>
                  </a:cubicBezTo>
                  <a:cubicBezTo>
                    <a:pt x="261" y="29"/>
                    <a:pt x="265" y="29"/>
                    <a:pt x="264" y="34"/>
                  </a:cubicBezTo>
                  <a:cubicBezTo>
                    <a:pt x="267" y="33"/>
                    <a:pt x="270" y="32"/>
                    <a:pt x="271" y="28"/>
                  </a:cubicBezTo>
                  <a:cubicBezTo>
                    <a:pt x="275" y="30"/>
                    <a:pt x="277" y="27"/>
                    <a:pt x="280" y="31"/>
                  </a:cubicBezTo>
                  <a:cubicBezTo>
                    <a:pt x="283" y="31"/>
                    <a:pt x="287" y="31"/>
                    <a:pt x="290" y="31"/>
                  </a:cubicBezTo>
                  <a:cubicBezTo>
                    <a:pt x="290" y="31"/>
                    <a:pt x="288" y="33"/>
                    <a:pt x="289" y="34"/>
                  </a:cubicBezTo>
                  <a:cubicBezTo>
                    <a:pt x="288" y="34"/>
                    <a:pt x="293" y="35"/>
                    <a:pt x="292" y="35"/>
                  </a:cubicBezTo>
                  <a:cubicBezTo>
                    <a:pt x="293" y="35"/>
                    <a:pt x="294" y="33"/>
                    <a:pt x="296" y="34"/>
                  </a:cubicBezTo>
                  <a:cubicBezTo>
                    <a:pt x="296" y="34"/>
                    <a:pt x="296" y="37"/>
                    <a:pt x="296" y="37"/>
                  </a:cubicBezTo>
                  <a:cubicBezTo>
                    <a:pt x="300" y="39"/>
                    <a:pt x="306" y="35"/>
                    <a:pt x="311" y="37"/>
                  </a:cubicBezTo>
                  <a:cubicBezTo>
                    <a:pt x="311" y="39"/>
                    <a:pt x="314" y="38"/>
                    <a:pt x="315" y="38"/>
                  </a:cubicBezTo>
                  <a:cubicBezTo>
                    <a:pt x="313" y="43"/>
                    <a:pt x="320" y="39"/>
                    <a:pt x="320" y="43"/>
                  </a:cubicBezTo>
                  <a:cubicBezTo>
                    <a:pt x="321" y="46"/>
                    <a:pt x="317" y="45"/>
                    <a:pt x="317" y="47"/>
                  </a:cubicBezTo>
                  <a:cubicBezTo>
                    <a:pt x="316" y="50"/>
                    <a:pt x="318" y="50"/>
                    <a:pt x="318" y="52"/>
                  </a:cubicBezTo>
                  <a:cubicBezTo>
                    <a:pt x="334" y="50"/>
                    <a:pt x="348" y="50"/>
                    <a:pt x="360" y="55"/>
                  </a:cubicBezTo>
                  <a:cubicBezTo>
                    <a:pt x="359" y="56"/>
                    <a:pt x="358" y="57"/>
                    <a:pt x="358" y="59"/>
                  </a:cubicBezTo>
                  <a:cubicBezTo>
                    <a:pt x="361" y="59"/>
                    <a:pt x="362" y="57"/>
                    <a:pt x="364" y="58"/>
                  </a:cubicBezTo>
                  <a:cubicBezTo>
                    <a:pt x="363" y="52"/>
                    <a:pt x="364" y="54"/>
                    <a:pt x="363" y="49"/>
                  </a:cubicBezTo>
                  <a:cubicBezTo>
                    <a:pt x="364" y="46"/>
                    <a:pt x="375" y="46"/>
                    <a:pt x="372" y="44"/>
                  </a:cubicBezTo>
                  <a:cubicBezTo>
                    <a:pt x="373" y="42"/>
                    <a:pt x="374" y="44"/>
                    <a:pt x="376" y="44"/>
                  </a:cubicBezTo>
                  <a:cubicBezTo>
                    <a:pt x="377" y="46"/>
                    <a:pt x="379" y="45"/>
                    <a:pt x="379" y="47"/>
                  </a:cubicBezTo>
                  <a:cubicBezTo>
                    <a:pt x="385" y="48"/>
                    <a:pt x="389" y="46"/>
                    <a:pt x="394" y="47"/>
                  </a:cubicBezTo>
                  <a:cubicBezTo>
                    <a:pt x="394" y="47"/>
                    <a:pt x="394" y="49"/>
                    <a:pt x="395" y="49"/>
                  </a:cubicBezTo>
                  <a:cubicBezTo>
                    <a:pt x="397" y="49"/>
                    <a:pt x="397" y="50"/>
                    <a:pt x="398" y="50"/>
                  </a:cubicBezTo>
                  <a:cubicBezTo>
                    <a:pt x="404" y="50"/>
                    <a:pt x="409" y="47"/>
                    <a:pt x="416" y="49"/>
                  </a:cubicBezTo>
                  <a:cubicBezTo>
                    <a:pt x="420" y="45"/>
                    <a:pt x="419" y="43"/>
                    <a:pt x="421" y="40"/>
                  </a:cubicBezTo>
                  <a:cubicBezTo>
                    <a:pt x="420" y="35"/>
                    <a:pt x="416" y="37"/>
                    <a:pt x="415" y="35"/>
                  </a:cubicBezTo>
                  <a:cubicBezTo>
                    <a:pt x="416" y="28"/>
                    <a:pt x="429" y="31"/>
                    <a:pt x="432" y="34"/>
                  </a:cubicBezTo>
                  <a:cubicBezTo>
                    <a:pt x="432" y="36"/>
                    <a:pt x="431" y="37"/>
                    <a:pt x="428" y="37"/>
                  </a:cubicBezTo>
                  <a:cubicBezTo>
                    <a:pt x="431" y="40"/>
                    <a:pt x="428" y="41"/>
                    <a:pt x="427" y="43"/>
                  </a:cubicBezTo>
                  <a:cubicBezTo>
                    <a:pt x="426" y="46"/>
                    <a:pt x="429" y="46"/>
                    <a:pt x="431" y="46"/>
                  </a:cubicBezTo>
                  <a:cubicBezTo>
                    <a:pt x="429" y="50"/>
                    <a:pt x="432" y="51"/>
                    <a:pt x="429" y="55"/>
                  </a:cubicBezTo>
                  <a:cubicBezTo>
                    <a:pt x="434" y="57"/>
                    <a:pt x="437" y="47"/>
                    <a:pt x="435" y="49"/>
                  </a:cubicBezTo>
                  <a:cubicBezTo>
                    <a:pt x="436" y="48"/>
                    <a:pt x="440" y="52"/>
                    <a:pt x="438" y="46"/>
                  </a:cubicBezTo>
                  <a:cubicBezTo>
                    <a:pt x="445" y="47"/>
                    <a:pt x="443" y="40"/>
                    <a:pt x="447" y="38"/>
                  </a:cubicBezTo>
                  <a:cubicBezTo>
                    <a:pt x="445" y="34"/>
                    <a:pt x="443" y="31"/>
                    <a:pt x="437" y="31"/>
                  </a:cubicBezTo>
                  <a:cubicBezTo>
                    <a:pt x="440" y="29"/>
                    <a:pt x="434" y="25"/>
                    <a:pt x="429" y="23"/>
                  </a:cubicBezTo>
                  <a:cubicBezTo>
                    <a:pt x="430" y="21"/>
                    <a:pt x="430" y="19"/>
                    <a:pt x="428" y="19"/>
                  </a:cubicBezTo>
                  <a:cubicBezTo>
                    <a:pt x="428" y="16"/>
                    <a:pt x="432" y="14"/>
                    <a:pt x="432" y="12"/>
                  </a:cubicBezTo>
                  <a:cubicBezTo>
                    <a:pt x="433" y="11"/>
                    <a:pt x="436" y="9"/>
                    <a:pt x="435" y="9"/>
                  </a:cubicBezTo>
                  <a:cubicBezTo>
                    <a:pt x="431" y="5"/>
                    <a:pt x="441" y="10"/>
                    <a:pt x="437" y="6"/>
                  </a:cubicBezTo>
                  <a:cubicBezTo>
                    <a:pt x="437" y="0"/>
                    <a:pt x="441" y="7"/>
                    <a:pt x="441" y="7"/>
                  </a:cubicBezTo>
                  <a:cubicBezTo>
                    <a:pt x="443" y="8"/>
                    <a:pt x="446" y="6"/>
                    <a:pt x="447" y="7"/>
                  </a:cubicBezTo>
                  <a:cubicBezTo>
                    <a:pt x="448" y="7"/>
                    <a:pt x="445" y="9"/>
                    <a:pt x="446" y="10"/>
                  </a:cubicBezTo>
                  <a:cubicBezTo>
                    <a:pt x="446" y="11"/>
                    <a:pt x="450" y="9"/>
                    <a:pt x="450" y="10"/>
                  </a:cubicBezTo>
                  <a:cubicBezTo>
                    <a:pt x="451" y="11"/>
                    <a:pt x="450" y="14"/>
                    <a:pt x="450" y="15"/>
                  </a:cubicBezTo>
                  <a:cubicBezTo>
                    <a:pt x="451" y="15"/>
                    <a:pt x="453" y="14"/>
                    <a:pt x="453" y="15"/>
                  </a:cubicBezTo>
                  <a:cubicBezTo>
                    <a:pt x="455" y="18"/>
                    <a:pt x="451" y="17"/>
                    <a:pt x="453" y="20"/>
                  </a:cubicBezTo>
                  <a:cubicBezTo>
                    <a:pt x="454" y="21"/>
                    <a:pt x="455" y="22"/>
                    <a:pt x="455" y="23"/>
                  </a:cubicBezTo>
                  <a:cubicBezTo>
                    <a:pt x="455" y="23"/>
                    <a:pt x="453" y="24"/>
                    <a:pt x="453" y="25"/>
                  </a:cubicBezTo>
                  <a:cubicBezTo>
                    <a:pt x="453" y="27"/>
                    <a:pt x="452" y="27"/>
                    <a:pt x="452" y="29"/>
                  </a:cubicBezTo>
                  <a:cubicBezTo>
                    <a:pt x="451" y="32"/>
                    <a:pt x="461" y="32"/>
                    <a:pt x="459" y="28"/>
                  </a:cubicBezTo>
                  <a:cubicBezTo>
                    <a:pt x="462" y="28"/>
                    <a:pt x="461" y="32"/>
                    <a:pt x="465" y="31"/>
                  </a:cubicBezTo>
                  <a:cubicBezTo>
                    <a:pt x="462" y="34"/>
                    <a:pt x="466" y="34"/>
                    <a:pt x="465" y="38"/>
                  </a:cubicBezTo>
                  <a:cubicBezTo>
                    <a:pt x="472" y="39"/>
                    <a:pt x="470" y="34"/>
                    <a:pt x="475" y="37"/>
                  </a:cubicBezTo>
                  <a:cubicBezTo>
                    <a:pt x="477" y="37"/>
                    <a:pt x="477" y="36"/>
                    <a:pt x="477" y="35"/>
                  </a:cubicBezTo>
                  <a:cubicBezTo>
                    <a:pt x="480" y="36"/>
                    <a:pt x="475" y="37"/>
                    <a:pt x="478" y="40"/>
                  </a:cubicBezTo>
                  <a:cubicBezTo>
                    <a:pt x="478" y="40"/>
                    <a:pt x="481" y="41"/>
                    <a:pt x="481" y="41"/>
                  </a:cubicBezTo>
                  <a:cubicBezTo>
                    <a:pt x="482" y="44"/>
                    <a:pt x="476" y="46"/>
                    <a:pt x="478" y="50"/>
                  </a:cubicBezTo>
                  <a:close/>
                  <a:moveTo>
                    <a:pt x="302" y="66"/>
                  </a:moveTo>
                  <a:cubicBezTo>
                    <a:pt x="301" y="64"/>
                    <a:pt x="304" y="63"/>
                    <a:pt x="302" y="62"/>
                  </a:cubicBezTo>
                  <a:cubicBezTo>
                    <a:pt x="302" y="63"/>
                    <a:pt x="302" y="64"/>
                    <a:pt x="301" y="63"/>
                  </a:cubicBezTo>
                  <a:cubicBezTo>
                    <a:pt x="300" y="62"/>
                    <a:pt x="301" y="59"/>
                    <a:pt x="299" y="59"/>
                  </a:cubicBezTo>
                  <a:cubicBezTo>
                    <a:pt x="297" y="61"/>
                    <a:pt x="290" y="66"/>
                    <a:pt x="287" y="62"/>
                  </a:cubicBezTo>
                  <a:cubicBezTo>
                    <a:pt x="287" y="58"/>
                    <a:pt x="294" y="63"/>
                    <a:pt x="292" y="58"/>
                  </a:cubicBezTo>
                  <a:cubicBezTo>
                    <a:pt x="291" y="57"/>
                    <a:pt x="289" y="57"/>
                    <a:pt x="289" y="56"/>
                  </a:cubicBezTo>
                  <a:cubicBezTo>
                    <a:pt x="286" y="55"/>
                    <a:pt x="285" y="58"/>
                    <a:pt x="283" y="59"/>
                  </a:cubicBezTo>
                  <a:cubicBezTo>
                    <a:pt x="280" y="60"/>
                    <a:pt x="276" y="60"/>
                    <a:pt x="272" y="60"/>
                  </a:cubicBezTo>
                  <a:cubicBezTo>
                    <a:pt x="272" y="61"/>
                    <a:pt x="272" y="62"/>
                    <a:pt x="271" y="62"/>
                  </a:cubicBezTo>
                  <a:cubicBezTo>
                    <a:pt x="266" y="63"/>
                    <a:pt x="261" y="64"/>
                    <a:pt x="256" y="63"/>
                  </a:cubicBezTo>
                  <a:cubicBezTo>
                    <a:pt x="257" y="66"/>
                    <a:pt x="254" y="67"/>
                    <a:pt x="256" y="68"/>
                  </a:cubicBezTo>
                  <a:cubicBezTo>
                    <a:pt x="256" y="66"/>
                    <a:pt x="258" y="67"/>
                    <a:pt x="258" y="69"/>
                  </a:cubicBezTo>
                  <a:cubicBezTo>
                    <a:pt x="264" y="70"/>
                    <a:pt x="274" y="64"/>
                    <a:pt x="275" y="69"/>
                  </a:cubicBezTo>
                  <a:cubicBezTo>
                    <a:pt x="272" y="66"/>
                    <a:pt x="274" y="70"/>
                    <a:pt x="271" y="71"/>
                  </a:cubicBezTo>
                  <a:cubicBezTo>
                    <a:pt x="268" y="71"/>
                    <a:pt x="266" y="72"/>
                    <a:pt x="265" y="74"/>
                  </a:cubicBezTo>
                  <a:cubicBezTo>
                    <a:pt x="273" y="75"/>
                    <a:pt x="277" y="72"/>
                    <a:pt x="284" y="72"/>
                  </a:cubicBezTo>
                  <a:cubicBezTo>
                    <a:pt x="285" y="74"/>
                    <a:pt x="284" y="77"/>
                    <a:pt x="286" y="77"/>
                  </a:cubicBezTo>
                  <a:cubicBezTo>
                    <a:pt x="286" y="75"/>
                    <a:pt x="288" y="75"/>
                    <a:pt x="290" y="75"/>
                  </a:cubicBezTo>
                  <a:cubicBezTo>
                    <a:pt x="290" y="73"/>
                    <a:pt x="291" y="70"/>
                    <a:pt x="293" y="69"/>
                  </a:cubicBezTo>
                  <a:cubicBezTo>
                    <a:pt x="296" y="67"/>
                    <a:pt x="295" y="69"/>
                    <a:pt x="299" y="69"/>
                  </a:cubicBezTo>
                  <a:cubicBezTo>
                    <a:pt x="299" y="68"/>
                    <a:pt x="300" y="66"/>
                    <a:pt x="302" y="66"/>
                  </a:cubicBezTo>
                  <a:close/>
                  <a:moveTo>
                    <a:pt x="312" y="117"/>
                  </a:moveTo>
                  <a:cubicBezTo>
                    <a:pt x="313" y="113"/>
                    <a:pt x="318" y="114"/>
                    <a:pt x="320" y="112"/>
                  </a:cubicBezTo>
                  <a:cubicBezTo>
                    <a:pt x="320" y="112"/>
                    <a:pt x="322" y="113"/>
                    <a:pt x="323" y="112"/>
                  </a:cubicBezTo>
                  <a:cubicBezTo>
                    <a:pt x="325" y="111"/>
                    <a:pt x="328" y="112"/>
                    <a:pt x="330" y="111"/>
                  </a:cubicBezTo>
                  <a:cubicBezTo>
                    <a:pt x="331" y="111"/>
                    <a:pt x="331" y="108"/>
                    <a:pt x="332" y="108"/>
                  </a:cubicBezTo>
                  <a:cubicBezTo>
                    <a:pt x="336" y="105"/>
                    <a:pt x="339" y="109"/>
                    <a:pt x="339" y="106"/>
                  </a:cubicBezTo>
                  <a:cubicBezTo>
                    <a:pt x="338" y="106"/>
                    <a:pt x="337" y="105"/>
                    <a:pt x="339" y="105"/>
                  </a:cubicBezTo>
                  <a:cubicBezTo>
                    <a:pt x="342" y="105"/>
                    <a:pt x="342" y="103"/>
                    <a:pt x="344" y="105"/>
                  </a:cubicBezTo>
                  <a:cubicBezTo>
                    <a:pt x="344" y="106"/>
                    <a:pt x="345" y="103"/>
                    <a:pt x="345" y="103"/>
                  </a:cubicBezTo>
                  <a:cubicBezTo>
                    <a:pt x="342" y="104"/>
                    <a:pt x="346" y="100"/>
                    <a:pt x="348" y="103"/>
                  </a:cubicBezTo>
                  <a:cubicBezTo>
                    <a:pt x="349" y="101"/>
                    <a:pt x="351" y="100"/>
                    <a:pt x="351" y="96"/>
                  </a:cubicBezTo>
                  <a:cubicBezTo>
                    <a:pt x="345" y="95"/>
                    <a:pt x="345" y="99"/>
                    <a:pt x="339" y="98"/>
                  </a:cubicBezTo>
                  <a:cubicBezTo>
                    <a:pt x="339" y="100"/>
                    <a:pt x="338" y="101"/>
                    <a:pt x="336" y="102"/>
                  </a:cubicBezTo>
                  <a:cubicBezTo>
                    <a:pt x="331" y="104"/>
                    <a:pt x="333" y="101"/>
                    <a:pt x="329" y="102"/>
                  </a:cubicBezTo>
                  <a:cubicBezTo>
                    <a:pt x="328" y="102"/>
                    <a:pt x="328" y="104"/>
                    <a:pt x="326" y="103"/>
                  </a:cubicBezTo>
                  <a:cubicBezTo>
                    <a:pt x="324" y="103"/>
                    <a:pt x="323" y="101"/>
                    <a:pt x="320" y="102"/>
                  </a:cubicBezTo>
                  <a:cubicBezTo>
                    <a:pt x="320" y="101"/>
                    <a:pt x="320" y="99"/>
                    <a:pt x="318" y="99"/>
                  </a:cubicBezTo>
                  <a:cubicBezTo>
                    <a:pt x="318" y="101"/>
                    <a:pt x="318" y="102"/>
                    <a:pt x="317" y="103"/>
                  </a:cubicBezTo>
                  <a:cubicBezTo>
                    <a:pt x="317" y="105"/>
                    <a:pt x="319" y="105"/>
                    <a:pt x="320" y="106"/>
                  </a:cubicBezTo>
                  <a:cubicBezTo>
                    <a:pt x="315" y="105"/>
                    <a:pt x="315" y="108"/>
                    <a:pt x="314" y="109"/>
                  </a:cubicBezTo>
                  <a:cubicBezTo>
                    <a:pt x="312" y="111"/>
                    <a:pt x="308" y="110"/>
                    <a:pt x="308" y="112"/>
                  </a:cubicBezTo>
                  <a:cubicBezTo>
                    <a:pt x="308" y="116"/>
                    <a:pt x="301" y="112"/>
                    <a:pt x="304" y="117"/>
                  </a:cubicBezTo>
                  <a:cubicBezTo>
                    <a:pt x="306" y="117"/>
                    <a:pt x="309" y="117"/>
                    <a:pt x="312" y="117"/>
                  </a:cubicBezTo>
                  <a:close/>
                  <a:moveTo>
                    <a:pt x="421" y="175"/>
                  </a:moveTo>
                  <a:cubicBezTo>
                    <a:pt x="419" y="175"/>
                    <a:pt x="420" y="176"/>
                    <a:pt x="419" y="176"/>
                  </a:cubicBezTo>
                  <a:cubicBezTo>
                    <a:pt x="419" y="176"/>
                    <a:pt x="415" y="177"/>
                    <a:pt x="415" y="178"/>
                  </a:cubicBezTo>
                  <a:cubicBezTo>
                    <a:pt x="414" y="179"/>
                    <a:pt x="416" y="183"/>
                    <a:pt x="413" y="183"/>
                  </a:cubicBezTo>
                  <a:cubicBezTo>
                    <a:pt x="413" y="182"/>
                    <a:pt x="413" y="179"/>
                    <a:pt x="412" y="179"/>
                  </a:cubicBezTo>
                  <a:cubicBezTo>
                    <a:pt x="412" y="181"/>
                    <a:pt x="412" y="183"/>
                    <a:pt x="412" y="185"/>
                  </a:cubicBezTo>
                  <a:cubicBezTo>
                    <a:pt x="414" y="185"/>
                    <a:pt x="417" y="185"/>
                    <a:pt x="419" y="185"/>
                  </a:cubicBezTo>
                  <a:cubicBezTo>
                    <a:pt x="418" y="187"/>
                    <a:pt x="422" y="189"/>
                    <a:pt x="422" y="191"/>
                  </a:cubicBezTo>
                  <a:cubicBezTo>
                    <a:pt x="424" y="196"/>
                    <a:pt x="424" y="194"/>
                    <a:pt x="427" y="197"/>
                  </a:cubicBezTo>
                  <a:cubicBezTo>
                    <a:pt x="425" y="197"/>
                    <a:pt x="423" y="197"/>
                    <a:pt x="424" y="200"/>
                  </a:cubicBezTo>
                  <a:cubicBezTo>
                    <a:pt x="424" y="202"/>
                    <a:pt x="425" y="202"/>
                    <a:pt x="425" y="204"/>
                  </a:cubicBezTo>
                  <a:cubicBezTo>
                    <a:pt x="427" y="204"/>
                    <a:pt x="429" y="204"/>
                    <a:pt x="431" y="204"/>
                  </a:cubicBezTo>
                  <a:cubicBezTo>
                    <a:pt x="433" y="202"/>
                    <a:pt x="433" y="199"/>
                    <a:pt x="432" y="195"/>
                  </a:cubicBezTo>
                  <a:cubicBezTo>
                    <a:pt x="431" y="195"/>
                    <a:pt x="429" y="194"/>
                    <a:pt x="428" y="192"/>
                  </a:cubicBezTo>
                  <a:cubicBezTo>
                    <a:pt x="431" y="184"/>
                    <a:pt x="428" y="189"/>
                    <a:pt x="427" y="186"/>
                  </a:cubicBezTo>
                  <a:cubicBezTo>
                    <a:pt x="425" y="184"/>
                    <a:pt x="425" y="178"/>
                    <a:pt x="424" y="175"/>
                  </a:cubicBezTo>
                  <a:cubicBezTo>
                    <a:pt x="423" y="175"/>
                    <a:pt x="422" y="174"/>
                    <a:pt x="421" y="175"/>
                  </a:cubicBezTo>
                  <a:close/>
                  <a:moveTo>
                    <a:pt x="478" y="221"/>
                  </a:moveTo>
                  <a:cubicBezTo>
                    <a:pt x="474" y="219"/>
                    <a:pt x="475" y="223"/>
                    <a:pt x="472" y="224"/>
                  </a:cubicBezTo>
                  <a:cubicBezTo>
                    <a:pt x="472" y="222"/>
                    <a:pt x="471" y="222"/>
                    <a:pt x="470" y="222"/>
                  </a:cubicBezTo>
                  <a:cubicBezTo>
                    <a:pt x="470" y="227"/>
                    <a:pt x="464" y="225"/>
                    <a:pt x="462" y="226"/>
                  </a:cubicBezTo>
                  <a:cubicBezTo>
                    <a:pt x="461" y="228"/>
                    <a:pt x="462" y="228"/>
                    <a:pt x="461" y="229"/>
                  </a:cubicBezTo>
                  <a:cubicBezTo>
                    <a:pt x="460" y="230"/>
                    <a:pt x="458" y="229"/>
                    <a:pt x="458" y="231"/>
                  </a:cubicBezTo>
                  <a:cubicBezTo>
                    <a:pt x="460" y="232"/>
                    <a:pt x="457" y="233"/>
                    <a:pt x="458" y="235"/>
                  </a:cubicBezTo>
                  <a:cubicBezTo>
                    <a:pt x="461" y="238"/>
                    <a:pt x="461" y="233"/>
                    <a:pt x="464" y="232"/>
                  </a:cubicBezTo>
                  <a:cubicBezTo>
                    <a:pt x="466" y="232"/>
                    <a:pt x="469" y="233"/>
                    <a:pt x="472" y="232"/>
                  </a:cubicBezTo>
                  <a:cubicBezTo>
                    <a:pt x="474" y="232"/>
                    <a:pt x="475" y="231"/>
                    <a:pt x="477" y="231"/>
                  </a:cubicBezTo>
                  <a:cubicBezTo>
                    <a:pt x="480" y="231"/>
                    <a:pt x="485" y="232"/>
                    <a:pt x="486" y="234"/>
                  </a:cubicBezTo>
                  <a:cubicBezTo>
                    <a:pt x="485" y="234"/>
                    <a:pt x="483" y="234"/>
                    <a:pt x="483" y="235"/>
                  </a:cubicBezTo>
                  <a:cubicBezTo>
                    <a:pt x="484" y="234"/>
                    <a:pt x="484" y="237"/>
                    <a:pt x="484" y="237"/>
                  </a:cubicBezTo>
                  <a:cubicBezTo>
                    <a:pt x="485" y="237"/>
                    <a:pt x="486" y="235"/>
                    <a:pt x="486" y="235"/>
                  </a:cubicBezTo>
                  <a:cubicBezTo>
                    <a:pt x="492" y="236"/>
                    <a:pt x="489" y="236"/>
                    <a:pt x="493" y="234"/>
                  </a:cubicBezTo>
                  <a:cubicBezTo>
                    <a:pt x="498" y="231"/>
                    <a:pt x="501" y="236"/>
                    <a:pt x="504" y="232"/>
                  </a:cubicBezTo>
                  <a:cubicBezTo>
                    <a:pt x="500" y="232"/>
                    <a:pt x="504" y="226"/>
                    <a:pt x="501" y="229"/>
                  </a:cubicBezTo>
                  <a:cubicBezTo>
                    <a:pt x="498" y="232"/>
                    <a:pt x="498" y="224"/>
                    <a:pt x="498" y="224"/>
                  </a:cubicBezTo>
                  <a:cubicBezTo>
                    <a:pt x="497" y="223"/>
                    <a:pt x="493" y="224"/>
                    <a:pt x="495" y="221"/>
                  </a:cubicBezTo>
                  <a:cubicBezTo>
                    <a:pt x="492" y="221"/>
                    <a:pt x="490" y="221"/>
                    <a:pt x="487" y="221"/>
                  </a:cubicBezTo>
                  <a:cubicBezTo>
                    <a:pt x="488" y="218"/>
                    <a:pt x="489" y="218"/>
                    <a:pt x="487" y="216"/>
                  </a:cubicBezTo>
                  <a:cubicBezTo>
                    <a:pt x="483" y="218"/>
                    <a:pt x="484" y="216"/>
                    <a:pt x="478" y="216"/>
                  </a:cubicBezTo>
                  <a:cubicBezTo>
                    <a:pt x="478" y="218"/>
                    <a:pt x="477" y="219"/>
                    <a:pt x="478" y="221"/>
                  </a:cubicBezTo>
                  <a:close/>
                  <a:moveTo>
                    <a:pt x="518" y="258"/>
                  </a:moveTo>
                  <a:cubicBezTo>
                    <a:pt x="518" y="258"/>
                    <a:pt x="517" y="257"/>
                    <a:pt x="517" y="256"/>
                  </a:cubicBezTo>
                  <a:cubicBezTo>
                    <a:pt x="523" y="257"/>
                    <a:pt x="517" y="246"/>
                    <a:pt x="523" y="247"/>
                  </a:cubicBezTo>
                  <a:cubicBezTo>
                    <a:pt x="526" y="250"/>
                    <a:pt x="527" y="246"/>
                    <a:pt x="532" y="247"/>
                  </a:cubicBezTo>
                  <a:cubicBezTo>
                    <a:pt x="529" y="238"/>
                    <a:pt x="519" y="237"/>
                    <a:pt x="510" y="238"/>
                  </a:cubicBezTo>
                  <a:cubicBezTo>
                    <a:pt x="508" y="238"/>
                    <a:pt x="508" y="237"/>
                    <a:pt x="508" y="235"/>
                  </a:cubicBezTo>
                  <a:cubicBezTo>
                    <a:pt x="505" y="234"/>
                    <a:pt x="504" y="238"/>
                    <a:pt x="501" y="238"/>
                  </a:cubicBezTo>
                  <a:cubicBezTo>
                    <a:pt x="499" y="238"/>
                    <a:pt x="499" y="236"/>
                    <a:pt x="496" y="237"/>
                  </a:cubicBezTo>
                  <a:cubicBezTo>
                    <a:pt x="494" y="237"/>
                    <a:pt x="494" y="239"/>
                    <a:pt x="492" y="240"/>
                  </a:cubicBezTo>
                  <a:cubicBezTo>
                    <a:pt x="490" y="241"/>
                    <a:pt x="488" y="240"/>
                    <a:pt x="486" y="241"/>
                  </a:cubicBezTo>
                  <a:cubicBezTo>
                    <a:pt x="486" y="244"/>
                    <a:pt x="485" y="245"/>
                    <a:pt x="483" y="246"/>
                  </a:cubicBezTo>
                  <a:cubicBezTo>
                    <a:pt x="483" y="258"/>
                    <a:pt x="481" y="258"/>
                    <a:pt x="481" y="271"/>
                  </a:cubicBezTo>
                  <a:cubicBezTo>
                    <a:pt x="487" y="273"/>
                    <a:pt x="484" y="267"/>
                    <a:pt x="489" y="268"/>
                  </a:cubicBezTo>
                  <a:cubicBezTo>
                    <a:pt x="489" y="265"/>
                    <a:pt x="489" y="263"/>
                    <a:pt x="490" y="262"/>
                  </a:cubicBezTo>
                  <a:cubicBezTo>
                    <a:pt x="493" y="259"/>
                    <a:pt x="491" y="255"/>
                    <a:pt x="492" y="250"/>
                  </a:cubicBezTo>
                  <a:cubicBezTo>
                    <a:pt x="492" y="250"/>
                    <a:pt x="494" y="248"/>
                    <a:pt x="495" y="247"/>
                  </a:cubicBezTo>
                  <a:cubicBezTo>
                    <a:pt x="495" y="246"/>
                    <a:pt x="494" y="243"/>
                    <a:pt x="496" y="243"/>
                  </a:cubicBezTo>
                  <a:cubicBezTo>
                    <a:pt x="499" y="243"/>
                    <a:pt x="501" y="242"/>
                    <a:pt x="502" y="241"/>
                  </a:cubicBezTo>
                  <a:cubicBezTo>
                    <a:pt x="500" y="247"/>
                    <a:pt x="507" y="242"/>
                    <a:pt x="507" y="246"/>
                  </a:cubicBezTo>
                  <a:cubicBezTo>
                    <a:pt x="508" y="250"/>
                    <a:pt x="508" y="249"/>
                    <a:pt x="507" y="253"/>
                  </a:cubicBezTo>
                  <a:cubicBezTo>
                    <a:pt x="508" y="253"/>
                    <a:pt x="510" y="253"/>
                    <a:pt x="510" y="255"/>
                  </a:cubicBezTo>
                  <a:cubicBezTo>
                    <a:pt x="508" y="255"/>
                    <a:pt x="507" y="255"/>
                    <a:pt x="507" y="256"/>
                  </a:cubicBezTo>
                  <a:cubicBezTo>
                    <a:pt x="512" y="254"/>
                    <a:pt x="517" y="261"/>
                    <a:pt x="518" y="258"/>
                  </a:cubicBezTo>
                  <a:close/>
                  <a:moveTo>
                    <a:pt x="545" y="252"/>
                  </a:moveTo>
                  <a:cubicBezTo>
                    <a:pt x="545" y="252"/>
                    <a:pt x="545" y="254"/>
                    <a:pt x="545" y="255"/>
                  </a:cubicBezTo>
                  <a:cubicBezTo>
                    <a:pt x="543" y="257"/>
                    <a:pt x="536" y="250"/>
                    <a:pt x="533" y="253"/>
                  </a:cubicBezTo>
                  <a:cubicBezTo>
                    <a:pt x="534" y="256"/>
                    <a:pt x="531" y="256"/>
                    <a:pt x="530" y="258"/>
                  </a:cubicBezTo>
                  <a:cubicBezTo>
                    <a:pt x="534" y="262"/>
                    <a:pt x="535" y="259"/>
                    <a:pt x="539" y="259"/>
                  </a:cubicBezTo>
                  <a:cubicBezTo>
                    <a:pt x="542" y="259"/>
                    <a:pt x="548" y="260"/>
                    <a:pt x="550" y="258"/>
                  </a:cubicBezTo>
                  <a:cubicBezTo>
                    <a:pt x="549" y="258"/>
                    <a:pt x="548" y="256"/>
                    <a:pt x="550" y="256"/>
                  </a:cubicBezTo>
                  <a:cubicBezTo>
                    <a:pt x="551" y="256"/>
                    <a:pt x="552" y="256"/>
                    <a:pt x="553" y="255"/>
                  </a:cubicBezTo>
                  <a:cubicBezTo>
                    <a:pt x="549" y="255"/>
                    <a:pt x="548" y="252"/>
                    <a:pt x="545" y="252"/>
                  </a:cubicBezTo>
                  <a:close/>
                  <a:moveTo>
                    <a:pt x="524" y="264"/>
                  </a:moveTo>
                  <a:cubicBezTo>
                    <a:pt x="524" y="263"/>
                    <a:pt x="523" y="261"/>
                    <a:pt x="521" y="262"/>
                  </a:cubicBezTo>
                  <a:cubicBezTo>
                    <a:pt x="521" y="262"/>
                    <a:pt x="522" y="265"/>
                    <a:pt x="521" y="265"/>
                  </a:cubicBezTo>
                  <a:cubicBezTo>
                    <a:pt x="519" y="265"/>
                    <a:pt x="516" y="265"/>
                    <a:pt x="514" y="265"/>
                  </a:cubicBezTo>
                  <a:cubicBezTo>
                    <a:pt x="516" y="270"/>
                    <a:pt x="509" y="266"/>
                    <a:pt x="510" y="269"/>
                  </a:cubicBezTo>
                  <a:cubicBezTo>
                    <a:pt x="511" y="269"/>
                    <a:pt x="512" y="269"/>
                    <a:pt x="514" y="269"/>
                  </a:cubicBezTo>
                  <a:cubicBezTo>
                    <a:pt x="514" y="271"/>
                    <a:pt x="513" y="271"/>
                    <a:pt x="512" y="272"/>
                  </a:cubicBezTo>
                  <a:cubicBezTo>
                    <a:pt x="517" y="273"/>
                    <a:pt x="515" y="269"/>
                    <a:pt x="518" y="269"/>
                  </a:cubicBezTo>
                  <a:cubicBezTo>
                    <a:pt x="520" y="271"/>
                    <a:pt x="522" y="271"/>
                    <a:pt x="526" y="271"/>
                  </a:cubicBezTo>
                  <a:cubicBezTo>
                    <a:pt x="525" y="265"/>
                    <a:pt x="536" y="270"/>
                    <a:pt x="533" y="262"/>
                  </a:cubicBezTo>
                  <a:cubicBezTo>
                    <a:pt x="529" y="261"/>
                    <a:pt x="526" y="264"/>
                    <a:pt x="524" y="26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9" name="Freeform 92"/>
            <p:cNvSpPr>
              <a:spLocks/>
            </p:cNvSpPr>
            <p:nvPr/>
          </p:nvSpPr>
          <p:spPr bwMode="auto">
            <a:xfrm>
              <a:off x="1832885" y="1906615"/>
              <a:ext cx="131599" cy="196243"/>
            </a:xfrm>
            <a:custGeom>
              <a:avLst/>
              <a:gdLst>
                <a:gd name="T0" fmla="*/ 14 w 48"/>
                <a:gd name="T1" fmla="*/ 7 h 72"/>
                <a:gd name="T2" fmla="*/ 24 w 48"/>
                <a:gd name="T3" fmla="*/ 5 h 72"/>
                <a:gd name="T4" fmla="*/ 26 w 48"/>
                <a:gd name="T5" fmla="*/ 14 h 72"/>
                <a:gd name="T6" fmla="*/ 18 w 48"/>
                <a:gd name="T7" fmla="*/ 19 h 72"/>
                <a:gd name="T8" fmla="*/ 27 w 48"/>
                <a:gd name="T9" fmla="*/ 23 h 72"/>
                <a:gd name="T10" fmla="*/ 32 w 48"/>
                <a:gd name="T11" fmla="*/ 34 h 72"/>
                <a:gd name="T12" fmla="*/ 35 w 48"/>
                <a:gd name="T13" fmla="*/ 37 h 72"/>
                <a:gd name="T14" fmla="*/ 40 w 48"/>
                <a:gd name="T15" fmla="*/ 40 h 72"/>
                <a:gd name="T16" fmla="*/ 37 w 48"/>
                <a:gd name="T17" fmla="*/ 45 h 72"/>
                <a:gd name="T18" fmla="*/ 46 w 48"/>
                <a:gd name="T19" fmla="*/ 47 h 72"/>
                <a:gd name="T20" fmla="*/ 46 w 48"/>
                <a:gd name="T21" fmla="*/ 56 h 72"/>
                <a:gd name="T22" fmla="*/ 43 w 48"/>
                <a:gd name="T23" fmla="*/ 56 h 72"/>
                <a:gd name="T24" fmla="*/ 46 w 48"/>
                <a:gd name="T25" fmla="*/ 57 h 72"/>
                <a:gd name="T26" fmla="*/ 43 w 48"/>
                <a:gd name="T27" fmla="*/ 62 h 72"/>
                <a:gd name="T28" fmla="*/ 39 w 48"/>
                <a:gd name="T29" fmla="*/ 65 h 72"/>
                <a:gd name="T30" fmla="*/ 24 w 48"/>
                <a:gd name="T31" fmla="*/ 63 h 72"/>
                <a:gd name="T32" fmla="*/ 18 w 48"/>
                <a:gd name="T33" fmla="*/ 65 h 72"/>
                <a:gd name="T34" fmla="*/ 8 w 48"/>
                <a:gd name="T35" fmla="*/ 65 h 72"/>
                <a:gd name="T36" fmla="*/ 11 w 48"/>
                <a:gd name="T37" fmla="*/ 63 h 72"/>
                <a:gd name="T38" fmla="*/ 12 w 48"/>
                <a:gd name="T39" fmla="*/ 65 h 72"/>
                <a:gd name="T40" fmla="*/ 14 w 48"/>
                <a:gd name="T41" fmla="*/ 62 h 72"/>
                <a:gd name="T42" fmla="*/ 23 w 48"/>
                <a:gd name="T43" fmla="*/ 60 h 72"/>
                <a:gd name="T44" fmla="*/ 11 w 48"/>
                <a:gd name="T45" fmla="*/ 56 h 72"/>
                <a:gd name="T46" fmla="*/ 11 w 48"/>
                <a:gd name="T47" fmla="*/ 47 h 72"/>
                <a:gd name="T48" fmla="*/ 14 w 48"/>
                <a:gd name="T49" fmla="*/ 45 h 72"/>
                <a:gd name="T50" fmla="*/ 20 w 48"/>
                <a:gd name="T51" fmla="*/ 45 h 72"/>
                <a:gd name="T52" fmla="*/ 21 w 48"/>
                <a:gd name="T53" fmla="*/ 37 h 72"/>
                <a:gd name="T54" fmla="*/ 17 w 48"/>
                <a:gd name="T55" fmla="*/ 31 h 72"/>
                <a:gd name="T56" fmla="*/ 11 w 48"/>
                <a:gd name="T57" fmla="*/ 32 h 72"/>
                <a:gd name="T58" fmla="*/ 11 w 48"/>
                <a:gd name="T59" fmla="*/ 25 h 72"/>
                <a:gd name="T60" fmla="*/ 5 w 48"/>
                <a:gd name="T61" fmla="*/ 22 h 72"/>
                <a:gd name="T62" fmla="*/ 0 w 48"/>
                <a:gd name="T63" fmla="*/ 7 h 72"/>
                <a:gd name="T64" fmla="*/ 8 w 48"/>
                <a:gd name="T65" fmla="*/ 0 h 72"/>
                <a:gd name="T66" fmla="*/ 21 w 48"/>
                <a:gd name="T67" fmla="*/ 0 h 72"/>
                <a:gd name="T68" fmla="*/ 14 w 48"/>
                <a:gd name="T6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72">
                  <a:moveTo>
                    <a:pt x="14" y="7"/>
                  </a:moveTo>
                  <a:cubicBezTo>
                    <a:pt x="15" y="10"/>
                    <a:pt x="21" y="5"/>
                    <a:pt x="24" y="5"/>
                  </a:cubicBezTo>
                  <a:cubicBezTo>
                    <a:pt x="26" y="7"/>
                    <a:pt x="26" y="11"/>
                    <a:pt x="26" y="14"/>
                  </a:cubicBezTo>
                  <a:cubicBezTo>
                    <a:pt x="22" y="15"/>
                    <a:pt x="19" y="16"/>
                    <a:pt x="18" y="19"/>
                  </a:cubicBezTo>
                  <a:cubicBezTo>
                    <a:pt x="20" y="22"/>
                    <a:pt x="23" y="23"/>
                    <a:pt x="27" y="23"/>
                  </a:cubicBezTo>
                  <a:cubicBezTo>
                    <a:pt x="27" y="29"/>
                    <a:pt x="33" y="27"/>
                    <a:pt x="32" y="34"/>
                  </a:cubicBezTo>
                  <a:cubicBezTo>
                    <a:pt x="32" y="35"/>
                    <a:pt x="34" y="35"/>
                    <a:pt x="35" y="37"/>
                  </a:cubicBezTo>
                  <a:cubicBezTo>
                    <a:pt x="35" y="39"/>
                    <a:pt x="40" y="38"/>
                    <a:pt x="40" y="40"/>
                  </a:cubicBezTo>
                  <a:cubicBezTo>
                    <a:pt x="40" y="42"/>
                    <a:pt x="38" y="43"/>
                    <a:pt x="37" y="45"/>
                  </a:cubicBezTo>
                  <a:cubicBezTo>
                    <a:pt x="41" y="45"/>
                    <a:pt x="45" y="45"/>
                    <a:pt x="46" y="47"/>
                  </a:cubicBezTo>
                  <a:cubicBezTo>
                    <a:pt x="45" y="49"/>
                    <a:pt x="48" y="53"/>
                    <a:pt x="46" y="56"/>
                  </a:cubicBezTo>
                  <a:cubicBezTo>
                    <a:pt x="46" y="56"/>
                    <a:pt x="43" y="56"/>
                    <a:pt x="43" y="56"/>
                  </a:cubicBezTo>
                  <a:cubicBezTo>
                    <a:pt x="43" y="57"/>
                    <a:pt x="45" y="57"/>
                    <a:pt x="46" y="57"/>
                  </a:cubicBezTo>
                  <a:cubicBezTo>
                    <a:pt x="45" y="59"/>
                    <a:pt x="43" y="59"/>
                    <a:pt x="43" y="62"/>
                  </a:cubicBezTo>
                  <a:cubicBezTo>
                    <a:pt x="41" y="62"/>
                    <a:pt x="41" y="64"/>
                    <a:pt x="39" y="65"/>
                  </a:cubicBezTo>
                  <a:cubicBezTo>
                    <a:pt x="34" y="64"/>
                    <a:pt x="30" y="62"/>
                    <a:pt x="24" y="63"/>
                  </a:cubicBezTo>
                  <a:cubicBezTo>
                    <a:pt x="21" y="66"/>
                    <a:pt x="23" y="66"/>
                    <a:pt x="18" y="65"/>
                  </a:cubicBezTo>
                  <a:cubicBezTo>
                    <a:pt x="16" y="68"/>
                    <a:pt x="8" y="72"/>
                    <a:pt x="8" y="65"/>
                  </a:cubicBezTo>
                  <a:cubicBezTo>
                    <a:pt x="10" y="66"/>
                    <a:pt x="10" y="63"/>
                    <a:pt x="11" y="63"/>
                  </a:cubicBezTo>
                  <a:cubicBezTo>
                    <a:pt x="12" y="63"/>
                    <a:pt x="13" y="65"/>
                    <a:pt x="12" y="65"/>
                  </a:cubicBezTo>
                  <a:cubicBezTo>
                    <a:pt x="14" y="64"/>
                    <a:pt x="13" y="63"/>
                    <a:pt x="14" y="62"/>
                  </a:cubicBezTo>
                  <a:cubicBezTo>
                    <a:pt x="16" y="60"/>
                    <a:pt x="19" y="62"/>
                    <a:pt x="23" y="60"/>
                  </a:cubicBezTo>
                  <a:cubicBezTo>
                    <a:pt x="22" y="53"/>
                    <a:pt x="15" y="58"/>
                    <a:pt x="11" y="56"/>
                  </a:cubicBezTo>
                  <a:cubicBezTo>
                    <a:pt x="11" y="53"/>
                    <a:pt x="11" y="50"/>
                    <a:pt x="11" y="47"/>
                  </a:cubicBezTo>
                  <a:cubicBezTo>
                    <a:pt x="14" y="48"/>
                    <a:pt x="16" y="46"/>
                    <a:pt x="14" y="45"/>
                  </a:cubicBezTo>
                  <a:cubicBezTo>
                    <a:pt x="15" y="41"/>
                    <a:pt x="17" y="47"/>
                    <a:pt x="20" y="45"/>
                  </a:cubicBezTo>
                  <a:cubicBezTo>
                    <a:pt x="23" y="46"/>
                    <a:pt x="17" y="39"/>
                    <a:pt x="21" y="37"/>
                  </a:cubicBezTo>
                  <a:cubicBezTo>
                    <a:pt x="21" y="34"/>
                    <a:pt x="15" y="35"/>
                    <a:pt x="17" y="31"/>
                  </a:cubicBezTo>
                  <a:cubicBezTo>
                    <a:pt x="15" y="32"/>
                    <a:pt x="13" y="32"/>
                    <a:pt x="11" y="32"/>
                  </a:cubicBezTo>
                  <a:cubicBezTo>
                    <a:pt x="11" y="30"/>
                    <a:pt x="11" y="27"/>
                    <a:pt x="11" y="25"/>
                  </a:cubicBezTo>
                  <a:cubicBezTo>
                    <a:pt x="11" y="22"/>
                    <a:pt x="6" y="24"/>
                    <a:pt x="5" y="22"/>
                  </a:cubicBezTo>
                  <a:cubicBezTo>
                    <a:pt x="8" y="16"/>
                    <a:pt x="7" y="8"/>
                    <a:pt x="0" y="7"/>
                  </a:cubicBezTo>
                  <a:cubicBezTo>
                    <a:pt x="3" y="4"/>
                    <a:pt x="7" y="3"/>
                    <a:pt x="8" y="0"/>
                  </a:cubicBezTo>
                  <a:cubicBezTo>
                    <a:pt x="12" y="0"/>
                    <a:pt x="17" y="0"/>
                    <a:pt x="21" y="0"/>
                  </a:cubicBezTo>
                  <a:cubicBezTo>
                    <a:pt x="18" y="2"/>
                    <a:pt x="16" y="4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0" name="Freeform 93"/>
            <p:cNvSpPr>
              <a:spLocks/>
            </p:cNvSpPr>
            <p:nvPr/>
          </p:nvSpPr>
          <p:spPr bwMode="auto">
            <a:xfrm>
              <a:off x="5420909" y="1914696"/>
              <a:ext cx="35786" cy="27705"/>
            </a:xfrm>
            <a:custGeom>
              <a:avLst/>
              <a:gdLst>
                <a:gd name="T0" fmla="*/ 12 w 13"/>
                <a:gd name="T1" fmla="*/ 1 h 10"/>
                <a:gd name="T2" fmla="*/ 13 w 13"/>
                <a:gd name="T3" fmla="*/ 7 h 10"/>
                <a:gd name="T4" fmla="*/ 6 w 13"/>
                <a:gd name="T5" fmla="*/ 10 h 10"/>
                <a:gd name="T6" fmla="*/ 6 w 13"/>
                <a:gd name="T7" fmla="*/ 7 h 10"/>
                <a:gd name="T8" fmla="*/ 3 w 13"/>
                <a:gd name="T9" fmla="*/ 8 h 10"/>
                <a:gd name="T10" fmla="*/ 4 w 13"/>
                <a:gd name="T11" fmla="*/ 7 h 10"/>
                <a:gd name="T12" fmla="*/ 12 w 13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12" y="1"/>
                  </a:moveTo>
                  <a:cubicBezTo>
                    <a:pt x="10" y="3"/>
                    <a:pt x="11" y="5"/>
                    <a:pt x="13" y="7"/>
                  </a:cubicBezTo>
                  <a:cubicBezTo>
                    <a:pt x="12" y="9"/>
                    <a:pt x="8" y="9"/>
                    <a:pt x="6" y="10"/>
                  </a:cubicBezTo>
                  <a:cubicBezTo>
                    <a:pt x="6" y="9"/>
                    <a:pt x="6" y="8"/>
                    <a:pt x="6" y="7"/>
                  </a:cubicBezTo>
                  <a:cubicBezTo>
                    <a:pt x="5" y="7"/>
                    <a:pt x="4" y="8"/>
                    <a:pt x="3" y="8"/>
                  </a:cubicBezTo>
                  <a:cubicBezTo>
                    <a:pt x="0" y="7"/>
                    <a:pt x="3" y="8"/>
                    <a:pt x="4" y="7"/>
                  </a:cubicBezTo>
                  <a:cubicBezTo>
                    <a:pt x="5" y="6"/>
                    <a:pt x="8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1" name="Freeform 94"/>
            <p:cNvSpPr>
              <a:spLocks/>
            </p:cNvSpPr>
            <p:nvPr/>
          </p:nvSpPr>
          <p:spPr bwMode="auto">
            <a:xfrm>
              <a:off x="4243215" y="2240229"/>
              <a:ext cx="19625" cy="21933"/>
            </a:xfrm>
            <a:custGeom>
              <a:avLst/>
              <a:gdLst>
                <a:gd name="T0" fmla="*/ 1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1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3" y="0"/>
                    <a:pt x="3" y="2"/>
                    <a:pt x="7" y="1"/>
                  </a:cubicBezTo>
                  <a:cubicBezTo>
                    <a:pt x="6" y="4"/>
                    <a:pt x="5" y="8"/>
                    <a:pt x="0" y="8"/>
                  </a:cubicBezTo>
                  <a:cubicBezTo>
                    <a:pt x="0" y="6"/>
                    <a:pt x="6" y="4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2" name="Freeform 95"/>
            <p:cNvSpPr>
              <a:spLocks/>
            </p:cNvSpPr>
            <p:nvPr/>
          </p:nvSpPr>
          <p:spPr bwMode="auto">
            <a:xfrm>
              <a:off x="3734137" y="2877443"/>
              <a:ext cx="160458" cy="188163"/>
            </a:xfrm>
            <a:custGeom>
              <a:avLst/>
              <a:gdLst>
                <a:gd name="T0" fmla="*/ 47 w 59"/>
                <a:gd name="T1" fmla="*/ 4 h 69"/>
                <a:gd name="T2" fmla="*/ 53 w 59"/>
                <a:gd name="T3" fmla="*/ 7 h 69"/>
                <a:gd name="T4" fmla="*/ 59 w 59"/>
                <a:gd name="T5" fmla="*/ 11 h 69"/>
                <a:gd name="T6" fmla="*/ 53 w 59"/>
                <a:gd name="T7" fmla="*/ 18 h 69"/>
                <a:gd name="T8" fmla="*/ 52 w 59"/>
                <a:gd name="T9" fmla="*/ 27 h 69"/>
                <a:gd name="T10" fmla="*/ 55 w 59"/>
                <a:gd name="T11" fmla="*/ 30 h 69"/>
                <a:gd name="T12" fmla="*/ 55 w 59"/>
                <a:gd name="T13" fmla="*/ 35 h 69"/>
                <a:gd name="T14" fmla="*/ 58 w 59"/>
                <a:gd name="T15" fmla="*/ 38 h 69"/>
                <a:gd name="T16" fmla="*/ 50 w 59"/>
                <a:gd name="T17" fmla="*/ 42 h 69"/>
                <a:gd name="T18" fmla="*/ 49 w 59"/>
                <a:gd name="T19" fmla="*/ 50 h 69"/>
                <a:gd name="T20" fmla="*/ 49 w 59"/>
                <a:gd name="T21" fmla="*/ 53 h 69"/>
                <a:gd name="T22" fmla="*/ 46 w 59"/>
                <a:gd name="T23" fmla="*/ 53 h 69"/>
                <a:gd name="T24" fmla="*/ 41 w 59"/>
                <a:gd name="T25" fmla="*/ 59 h 69"/>
                <a:gd name="T26" fmla="*/ 41 w 59"/>
                <a:gd name="T27" fmla="*/ 67 h 69"/>
                <a:gd name="T28" fmla="*/ 27 w 59"/>
                <a:gd name="T29" fmla="*/ 63 h 69"/>
                <a:gd name="T30" fmla="*/ 25 w 59"/>
                <a:gd name="T31" fmla="*/ 66 h 69"/>
                <a:gd name="T32" fmla="*/ 21 w 59"/>
                <a:gd name="T33" fmla="*/ 63 h 69"/>
                <a:gd name="T34" fmla="*/ 13 w 59"/>
                <a:gd name="T35" fmla="*/ 63 h 69"/>
                <a:gd name="T36" fmla="*/ 9 w 59"/>
                <a:gd name="T37" fmla="*/ 61 h 69"/>
                <a:gd name="T38" fmla="*/ 3 w 59"/>
                <a:gd name="T39" fmla="*/ 53 h 69"/>
                <a:gd name="T40" fmla="*/ 4 w 59"/>
                <a:gd name="T41" fmla="*/ 47 h 69"/>
                <a:gd name="T42" fmla="*/ 3 w 59"/>
                <a:gd name="T43" fmla="*/ 47 h 69"/>
                <a:gd name="T44" fmla="*/ 1 w 59"/>
                <a:gd name="T45" fmla="*/ 35 h 69"/>
                <a:gd name="T46" fmla="*/ 16 w 59"/>
                <a:gd name="T47" fmla="*/ 33 h 69"/>
                <a:gd name="T48" fmla="*/ 16 w 59"/>
                <a:gd name="T49" fmla="*/ 29 h 69"/>
                <a:gd name="T50" fmla="*/ 27 w 59"/>
                <a:gd name="T51" fmla="*/ 21 h 69"/>
                <a:gd name="T52" fmla="*/ 36 w 59"/>
                <a:gd name="T53" fmla="*/ 18 h 69"/>
                <a:gd name="T54" fmla="*/ 37 w 59"/>
                <a:gd name="T55" fmla="*/ 14 h 69"/>
                <a:gd name="T56" fmla="*/ 40 w 59"/>
                <a:gd name="T57" fmla="*/ 14 h 69"/>
                <a:gd name="T58" fmla="*/ 43 w 59"/>
                <a:gd name="T59" fmla="*/ 11 h 69"/>
                <a:gd name="T60" fmla="*/ 49 w 59"/>
                <a:gd name="T61" fmla="*/ 4 h 69"/>
                <a:gd name="T62" fmla="*/ 47 w 59"/>
                <a:gd name="T63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69">
                  <a:moveTo>
                    <a:pt x="47" y="4"/>
                  </a:moveTo>
                  <a:cubicBezTo>
                    <a:pt x="49" y="0"/>
                    <a:pt x="51" y="7"/>
                    <a:pt x="53" y="7"/>
                  </a:cubicBezTo>
                  <a:cubicBezTo>
                    <a:pt x="55" y="8"/>
                    <a:pt x="56" y="11"/>
                    <a:pt x="59" y="11"/>
                  </a:cubicBezTo>
                  <a:cubicBezTo>
                    <a:pt x="58" y="15"/>
                    <a:pt x="58" y="19"/>
                    <a:pt x="53" y="18"/>
                  </a:cubicBezTo>
                  <a:cubicBezTo>
                    <a:pt x="52" y="21"/>
                    <a:pt x="55" y="27"/>
                    <a:pt x="52" y="27"/>
                  </a:cubicBezTo>
                  <a:cubicBezTo>
                    <a:pt x="51" y="29"/>
                    <a:pt x="54" y="29"/>
                    <a:pt x="55" y="30"/>
                  </a:cubicBezTo>
                  <a:cubicBezTo>
                    <a:pt x="55" y="32"/>
                    <a:pt x="54" y="34"/>
                    <a:pt x="55" y="35"/>
                  </a:cubicBezTo>
                  <a:cubicBezTo>
                    <a:pt x="56" y="36"/>
                    <a:pt x="57" y="36"/>
                    <a:pt x="58" y="38"/>
                  </a:cubicBezTo>
                  <a:cubicBezTo>
                    <a:pt x="57" y="41"/>
                    <a:pt x="53" y="45"/>
                    <a:pt x="50" y="42"/>
                  </a:cubicBezTo>
                  <a:cubicBezTo>
                    <a:pt x="51" y="46"/>
                    <a:pt x="53" y="47"/>
                    <a:pt x="49" y="50"/>
                  </a:cubicBezTo>
                  <a:cubicBezTo>
                    <a:pt x="48" y="50"/>
                    <a:pt x="49" y="52"/>
                    <a:pt x="49" y="53"/>
                  </a:cubicBezTo>
                  <a:cubicBezTo>
                    <a:pt x="48" y="53"/>
                    <a:pt x="46" y="52"/>
                    <a:pt x="46" y="53"/>
                  </a:cubicBezTo>
                  <a:cubicBezTo>
                    <a:pt x="45" y="54"/>
                    <a:pt x="46" y="60"/>
                    <a:pt x="41" y="59"/>
                  </a:cubicBezTo>
                  <a:cubicBezTo>
                    <a:pt x="44" y="61"/>
                    <a:pt x="40" y="62"/>
                    <a:pt x="41" y="67"/>
                  </a:cubicBezTo>
                  <a:cubicBezTo>
                    <a:pt x="34" y="69"/>
                    <a:pt x="32" y="64"/>
                    <a:pt x="27" y="63"/>
                  </a:cubicBezTo>
                  <a:cubicBezTo>
                    <a:pt x="25" y="63"/>
                    <a:pt x="26" y="65"/>
                    <a:pt x="25" y="66"/>
                  </a:cubicBezTo>
                  <a:cubicBezTo>
                    <a:pt x="22" y="67"/>
                    <a:pt x="22" y="63"/>
                    <a:pt x="21" y="63"/>
                  </a:cubicBezTo>
                  <a:cubicBezTo>
                    <a:pt x="19" y="62"/>
                    <a:pt x="15" y="64"/>
                    <a:pt x="13" y="63"/>
                  </a:cubicBezTo>
                  <a:cubicBezTo>
                    <a:pt x="12" y="62"/>
                    <a:pt x="14" y="59"/>
                    <a:pt x="9" y="61"/>
                  </a:cubicBezTo>
                  <a:cubicBezTo>
                    <a:pt x="8" y="58"/>
                    <a:pt x="8" y="53"/>
                    <a:pt x="3" y="53"/>
                  </a:cubicBezTo>
                  <a:cubicBezTo>
                    <a:pt x="3" y="50"/>
                    <a:pt x="5" y="49"/>
                    <a:pt x="4" y="47"/>
                  </a:cubicBezTo>
                  <a:cubicBezTo>
                    <a:pt x="4" y="45"/>
                    <a:pt x="3" y="46"/>
                    <a:pt x="3" y="47"/>
                  </a:cubicBezTo>
                  <a:cubicBezTo>
                    <a:pt x="0" y="44"/>
                    <a:pt x="2" y="40"/>
                    <a:pt x="1" y="35"/>
                  </a:cubicBezTo>
                  <a:cubicBezTo>
                    <a:pt x="7" y="35"/>
                    <a:pt x="12" y="35"/>
                    <a:pt x="16" y="33"/>
                  </a:cubicBezTo>
                  <a:cubicBezTo>
                    <a:pt x="16" y="31"/>
                    <a:pt x="19" y="29"/>
                    <a:pt x="16" y="29"/>
                  </a:cubicBezTo>
                  <a:cubicBezTo>
                    <a:pt x="18" y="27"/>
                    <a:pt x="30" y="23"/>
                    <a:pt x="27" y="21"/>
                  </a:cubicBezTo>
                  <a:cubicBezTo>
                    <a:pt x="28" y="19"/>
                    <a:pt x="32" y="19"/>
                    <a:pt x="36" y="18"/>
                  </a:cubicBezTo>
                  <a:cubicBezTo>
                    <a:pt x="38" y="19"/>
                    <a:pt x="36" y="15"/>
                    <a:pt x="37" y="14"/>
                  </a:cubicBezTo>
                  <a:cubicBezTo>
                    <a:pt x="37" y="14"/>
                    <a:pt x="40" y="14"/>
                    <a:pt x="40" y="14"/>
                  </a:cubicBezTo>
                  <a:cubicBezTo>
                    <a:pt x="41" y="13"/>
                    <a:pt x="40" y="10"/>
                    <a:pt x="43" y="11"/>
                  </a:cubicBezTo>
                  <a:cubicBezTo>
                    <a:pt x="41" y="5"/>
                    <a:pt x="47" y="6"/>
                    <a:pt x="49" y="4"/>
                  </a:cubicBezTo>
                  <a:cubicBezTo>
                    <a:pt x="48" y="4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" name="Freeform 96"/>
            <p:cNvSpPr>
              <a:spLocks/>
            </p:cNvSpPr>
            <p:nvPr/>
          </p:nvSpPr>
          <p:spPr bwMode="auto">
            <a:xfrm>
              <a:off x="3900367" y="3011350"/>
              <a:ext cx="73880" cy="84270"/>
            </a:xfrm>
            <a:custGeom>
              <a:avLst/>
              <a:gdLst>
                <a:gd name="T0" fmla="*/ 23 w 27"/>
                <a:gd name="T1" fmla="*/ 1 h 31"/>
                <a:gd name="T2" fmla="*/ 19 w 27"/>
                <a:gd name="T3" fmla="*/ 7 h 31"/>
                <a:gd name="T4" fmla="*/ 18 w 27"/>
                <a:gd name="T5" fmla="*/ 7 h 31"/>
                <a:gd name="T6" fmla="*/ 19 w 27"/>
                <a:gd name="T7" fmla="*/ 11 h 31"/>
                <a:gd name="T8" fmla="*/ 22 w 27"/>
                <a:gd name="T9" fmla="*/ 14 h 31"/>
                <a:gd name="T10" fmla="*/ 23 w 27"/>
                <a:gd name="T11" fmla="*/ 27 h 31"/>
                <a:gd name="T12" fmla="*/ 18 w 27"/>
                <a:gd name="T13" fmla="*/ 27 h 31"/>
                <a:gd name="T14" fmla="*/ 13 w 27"/>
                <a:gd name="T15" fmla="*/ 12 h 31"/>
                <a:gd name="T16" fmla="*/ 7 w 27"/>
                <a:gd name="T17" fmla="*/ 17 h 31"/>
                <a:gd name="T18" fmla="*/ 7 w 27"/>
                <a:gd name="T19" fmla="*/ 26 h 31"/>
                <a:gd name="T20" fmla="*/ 3 w 27"/>
                <a:gd name="T21" fmla="*/ 30 h 31"/>
                <a:gd name="T22" fmla="*/ 1 w 27"/>
                <a:gd name="T23" fmla="*/ 23 h 31"/>
                <a:gd name="T24" fmla="*/ 3 w 27"/>
                <a:gd name="T25" fmla="*/ 21 h 31"/>
                <a:gd name="T26" fmla="*/ 1 w 27"/>
                <a:gd name="T27" fmla="*/ 20 h 31"/>
                <a:gd name="T28" fmla="*/ 3 w 27"/>
                <a:gd name="T29" fmla="*/ 14 h 31"/>
                <a:gd name="T30" fmla="*/ 0 w 27"/>
                <a:gd name="T31" fmla="*/ 11 h 31"/>
                <a:gd name="T32" fmla="*/ 12 w 27"/>
                <a:gd name="T33" fmla="*/ 1 h 31"/>
                <a:gd name="T34" fmla="*/ 23 w 27"/>
                <a:gd name="T3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1">
                  <a:moveTo>
                    <a:pt x="23" y="1"/>
                  </a:moveTo>
                  <a:cubicBezTo>
                    <a:pt x="27" y="7"/>
                    <a:pt x="17" y="4"/>
                    <a:pt x="19" y="7"/>
                  </a:cubicBezTo>
                  <a:cubicBezTo>
                    <a:pt x="21" y="8"/>
                    <a:pt x="19" y="7"/>
                    <a:pt x="18" y="7"/>
                  </a:cubicBezTo>
                  <a:cubicBezTo>
                    <a:pt x="18" y="9"/>
                    <a:pt x="18" y="10"/>
                    <a:pt x="19" y="11"/>
                  </a:cubicBezTo>
                  <a:cubicBezTo>
                    <a:pt x="19" y="12"/>
                    <a:pt x="22" y="13"/>
                    <a:pt x="22" y="14"/>
                  </a:cubicBezTo>
                  <a:cubicBezTo>
                    <a:pt x="23" y="17"/>
                    <a:pt x="22" y="23"/>
                    <a:pt x="23" y="27"/>
                  </a:cubicBezTo>
                  <a:cubicBezTo>
                    <a:pt x="21" y="27"/>
                    <a:pt x="20" y="27"/>
                    <a:pt x="18" y="27"/>
                  </a:cubicBezTo>
                  <a:cubicBezTo>
                    <a:pt x="16" y="23"/>
                    <a:pt x="13" y="19"/>
                    <a:pt x="13" y="12"/>
                  </a:cubicBezTo>
                  <a:cubicBezTo>
                    <a:pt x="10" y="13"/>
                    <a:pt x="12" y="18"/>
                    <a:pt x="7" y="17"/>
                  </a:cubicBezTo>
                  <a:cubicBezTo>
                    <a:pt x="7" y="20"/>
                    <a:pt x="7" y="23"/>
                    <a:pt x="7" y="26"/>
                  </a:cubicBezTo>
                  <a:cubicBezTo>
                    <a:pt x="8" y="29"/>
                    <a:pt x="3" y="27"/>
                    <a:pt x="3" y="30"/>
                  </a:cubicBezTo>
                  <a:cubicBezTo>
                    <a:pt x="1" y="31"/>
                    <a:pt x="1" y="26"/>
                    <a:pt x="1" y="23"/>
                  </a:cubicBezTo>
                  <a:cubicBezTo>
                    <a:pt x="1" y="22"/>
                    <a:pt x="3" y="21"/>
                    <a:pt x="3" y="21"/>
                  </a:cubicBezTo>
                  <a:cubicBezTo>
                    <a:pt x="3" y="20"/>
                    <a:pt x="1" y="20"/>
                    <a:pt x="1" y="20"/>
                  </a:cubicBezTo>
                  <a:cubicBezTo>
                    <a:pt x="1" y="19"/>
                    <a:pt x="4" y="16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2" y="5"/>
                    <a:pt x="4" y="0"/>
                    <a:pt x="12" y="1"/>
                  </a:cubicBezTo>
                  <a:cubicBezTo>
                    <a:pt x="7" y="6"/>
                    <a:pt x="20" y="1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" name="Freeform 97"/>
            <p:cNvSpPr>
              <a:spLocks/>
            </p:cNvSpPr>
            <p:nvPr/>
          </p:nvSpPr>
          <p:spPr bwMode="auto">
            <a:xfrm>
              <a:off x="3676418" y="3093310"/>
              <a:ext cx="172002" cy="51947"/>
            </a:xfrm>
            <a:custGeom>
              <a:avLst/>
              <a:gdLst>
                <a:gd name="T0" fmla="*/ 2 w 63"/>
                <a:gd name="T1" fmla="*/ 6 h 19"/>
                <a:gd name="T2" fmla="*/ 8 w 63"/>
                <a:gd name="T3" fmla="*/ 2 h 19"/>
                <a:gd name="T4" fmla="*/ 11 w 63"/>
                <a:gd name="T5" fmla="*/ 5 h 19"/>
                <a:gd name="T6" fmla="*/ 14 w 63"/>
                <a:gd name="T7" fmla="*/ 6 h 19"/>
                <a:gd name="T8" fmla="*/ 28 w 63"/>
                <a:gd name="T9" fmla="*/ 9 h 19"/>
                <a:gd name="T10" fmla="*/ 43 w 63"/>
                <a:gd name="T11" fmla="*/ 8 h 19"/>
                <a:gd name="T12" fmla="*/ 46 w 63"/>
                <a:gd name="T13" fmla="*/ 11 h 19"/>
                <a:gd name="T14" fmla="*/ 51 w 63"/>
                <a:gd name="T15" fmla="*/ 12 h 19"/>
                <a:gd name="T16" fmla="*/ 58 w 63"/>
                <a:gd name="T17" fmla="*/ 12 h 19"/>
                <a:gd name="T18" fmla="*/ 60 w 63"/>
                <a:gd name="T19" fmla="*/ 17 h 19"/>
                <a:gd name="T20" fmla="*/ 57 w 63"/>
                <a:gd name="T21" fmla="*/ 17 h 19"/>
                <a:gd name="T22" fmla="*/ 27 w 63"/>
                <a:gd name="T23" fmla="*/ 12 h 19"/>
                <a:gd name="T24" fmla="*/ 19 w 63"/>
                <a:gd name="T25" fmla="*/ 12 h 19"/>
                <a:gd name="T26" fmla="*/ 9 w 63"/>
                <a:gd name="T27" fmla="*/ 9 h 19"/>
                <a:gd name="T28" fmla="*/ 2 w 63"/>
                <a:gd name="T2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9">
                  <a:moveTo>
                    <a:pt x="2" y="6"/>
                  </a:moveTo>
                  <a:cubicBezTo>
                    <a:pt x="0" y="1"/>
                    <a:pt x="7" y="4"/>
                    <a:pt x="8" y="2"/>
                  </a:cubicBezTo>
                  <a:cubicBezTo>
                    <a:pt x="11" y="0"/>
                    <a:pt x="10" y="4"/>
                    <a:pt x="11" y="5"/>
                  </a:cubicBezTo>
                  <a:cubicBezTo>
                    <a:pt x="11" y="5"/>
                    <a:pt x="14" y="4"/>
                    <a:pt x="14" y="6"/>
                  </a:cubicBezTo>
                  <a:cubicBezTo>
                    <a:pt x="21" y="4"/>
                    <a:pt x="23" y="5"/>
                    <a:pt x="28" y="9"/>
                  </a:cubicBezTo>
                  <a:cubicBezTo>
                    <a:pt x="34" y="6"/>
                    <a:pt x="36" y="8"/>
                    <a:pt x="43" y="8"/>
                  </a:cubicBezTo>
                  <a:cubicBezTo>
                    <a:pt x="46" y="7"/>
                    <a:pt x="46" y="9"/>
                    <a:pt x="46" y="11"/>
                  </a:cubicBezTo>
                  <a:cubicBezTo>
                    <a:pt x="48" y="10"/>
                    <a:pt x="50" y="10"/>
                    <a:pt x="51" y="12"/>
                  </a:cubicBezTo>
                  <a:cubicBezTo>
                    <a:pt x="54" y="10"/>
                    <a:pt x="58" y="15"/>
                    <a:pt x="58" y="12"/>
                  </a:cubicBezTo>
                  <a:cubicBezTo>
                    <a:pt x="63" y="12"/>
                    <a:pt x="55" y="17"/>
                    <a:pt x="60" y="17"/>
                  </a:cubicBezTo>
                  <a:cubicBezTo>
                    <a:pt x="59" y="19"/>
                    <a:pt x="58" y="16"/>
                    <a:pt x="57" y="17"/>
                  </a:cubicBezTo>
                  <a:cubicBezTo>
                    <a:pt x="45" y="19"/>
                    <a:pt x="36" y="14"/>
                    <a:pt x="27" y="12"/>
                  </a:cubicBezTo>
                  <a:cubicBezTo>
                    <a:pt x="25" y="12"/>
                    <a:pt x="22" y="12"/>
                    <a:pt x="19" y="12"/>
                  </a:cubicBezTo>
                  <a:cubicBezTo>
                    <a:pt x="16" y="12"/>
                    <a:pt x="13" y="10"/>
                    <a:pt x="9" y="9"/>
                  </a:cubicBezTo>
                  <a:cubicBezTo>
                    <a:pt x="6" y="8"/>
                    <a:pt x="2" y="9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5" name="Freeform 98"/>
            <p:cNvSpPr>
              <a:spLocks/>
            </p:cNvSpPr>
            <p:nvPr/>
          </p:nvSpPr>
          <p:spPr bwMode="auto">
            <a:xfrm>
              <a:off x="3904984" y="3153338"/>
              <a:ext cx="27705" cy="8081"/>
            </a:xfrm>
            <a:custGeom>
              <a:avLst/>
              <a:gdLst>
                <a:gd name="T0" fmla="*/ 4 w 10"/>
                <a:gd name="T1" fmla="*/ 2 h 3"/>
                <a:gd name="T2" fmla="*/ 10 w 10"/>
                <a:gd name="T3" fmla="*/ 3 h 3"/>
                <a:gd name="T4" fmla="*/ 4 w 10"/>
                <a:gd name="T5" fmla="*/ 3 h 3"/>
                <a:gd name="T6" fmla="*/ 2 w 10"/>
                <a:gd name="T7" fmla="*/ 2 h 3"/>
                <a:gd name="T8" fmla="*/ 4 w 10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">
                  <a:moveTo>
                    <a:pt x="4" y="2"/>
                  </a:moveTo>
                  <a:cubicBezTo>
                    <a:pt x="6" y="2"/>
                    <a:pt x="9" y="1"/>
                    <a:pt x="10" y="3"/>
                  </a:cubicBezTo>
                  <a:cubicBezTo>
                    <a:pt x="8" y="3"/>
                    <a:pt x="6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0" y="0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6" name="Freeform 99"/>
            <p:cNvSpPr>
              <a:spLocks/>
            </p:cNvSpPr>
            <p:nvPr/>
          </p:nvSpPr>
          <p:spPr bwMode="auto">
            <a:xfrm>
              <a:off x="4677259" y="3709745"/>
              <a:ext cx="125827" cy="125827"/>
            </a:xfrm>
            <a:custGeom>
              <a:avLst/>
              <a:gdLst>
                <a:gd name="T0" fmla="*/ 1 w 46"/>
                <a:gd name="T1" fmla="*/ 40 h 46"/>
                <a:gd name="T2" fmla="*/ 4 w 46"/>
                <a:gd name="T3" fmla="*/ 34 h 46"/>
                <a:gd name="T4" fmla="*/ 7 w 46"/>
                <a:gd name="T5" fmla="*/ 32 h 46"/>
                <a:gd name="T6" fmla="*/ 7 w 46"/>
                <a:gd name="T7" fmla="*/ 29 h 46"/>
                <a:gd name="T8" fmla="*/ 10 w 46"/>
                <a:gd name="T9" fmla="*/ 29 h 46"/>
                <a:gd name="T10" fmla="*/ 11 w 46"/>
                <a:gd name="T11" fmla="*/ 26 h 46"/>
                <a:gd name="T12" fmla="*/ 17 w 46"/>
                <a:gd name="T13" fmla="*/ 25 h 46"/>
                <a:gd name="T14" fmla="*/ 20 w 46"/>
                <a:gd name="T15" fmla="*/ 22 h 46"/>
                <a:gd name="T16" fmla="*/ 23 w 46"/>
                <a:gd name="T17" fmla="*/ 17 h 46"/>
                <a:gd name="T18" fmla="*/ 26 w 46"/>
                <a:gd name="T19" fmla="*/ 14 h 46"/>
                <a:gd name="T20" fmla="*/ 30 w 46"/>
                <a:gd name="T21" fmla="*/ 16 h 46"/>
                <a:gd name="T22" fmla="*/ 29 w 46"/>
                <a:gd name="T23" fmla="*/ 10 h 46"/>
                <a:gd name="T24" fmla="*/ 35 w 46"/>
                <a:gd name="T25" fmla="*/ 2 h 46"/>
                <a:gd name="T26" fmla="*/ 39 w 46"/>
                <a:gd name="T27" fmla="*/ 0 h 46"/>
                <a:gd name="T28" fmla="*/ 44 w 46"/>
                <a:gd name="T29" fmla="*/ 2 h 46"/>
                <a:gd name="T30" fmla="*/ 45 w 46"/>
                <a:gd name="T31" fmla="*/ 10 h 46"/>
                <a:gd name="T32" fmla="*/ 44 w 46"/>
                <a:gd name="T33" fmla="*/ 14 h 46"/>
                <a:gd name="T34" fmla="*/ 41 w 46"/>
                <a:gd name="T35" fmla="*/ 14 h 46"/>
                <a:gd name="T36" fmla="*/ 39 w 46"/>
                <a:gd name="T37" fmla="*/ 22 h 46"/>
                <a:gd name="T38" fmla="*/ 33 w 46"/>
                <a:gd name="T39" fmla="*/ 23 h 46"/>
                <a:gd name="T40" fmla="*/ 29 w 46"/>
                <a:gd name="T41" fmla="*/ 34 h 46"/>
                <a:gd name="T42" fmla="*/ 26 w 46"/>
                <a:gd name="T43" fmla="*/ 40 h 46"/>
                <a:gd name="T44" fmla="*/ 23 w 46"/>
                <a:gd name="T45" fmla="*/ 42 h 46"/>
                <a:gd name="T46" fmla="*/ 11 w 46"/>
                <a:gd name="T47" fmla="*/ 38 h 46"/>
                <a:gd name="T48" fmla="*/ 5 w 46"/>
                <a:gd name="T49" fmla="*/ 40 h 46"/>
                <a:gd name="T50" fmla="*/ 4 w 46"/>
                <a:gd name="T51" fmla="*/ 37 h 46"/>
                <a:gd name="T52" fmla="*/ 1 w 46"/>
                <a:gd name="T53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6">
                  <a:moveTo>
                    <a:pt x="1" y="40"/>
                  </a:moveTo>
                  <a:cubicBezTo>
                    <a:pt x="0" y="38"/>
                    <a:pt x="2" y="35"/>
                    <a:pt x="4" y="34"/>
                  </a:cubicBezTo>
                  <a:cubicBezTo>
                    <a:pt x="4" y="33"/>
                    <a:pt x="7" y="33"/>
                    <a:pt x="7" y="32"/>
                  </a:cubicBezTo>
                  <a:cubicBezTo>
                    <a:pt x="7" y="32"/>
                    <a:pt x="6" y="30"/>
                    <a:pt x="7" y="29"/>
                  </a:cubicBezTo>
                  <a:cubicBezTo>
                    <a:pt x="7" y="29"/>
                    <a:pt x="9" y="30"/>
                    <a:pt x="10" y="29"/>
                  </a:cubicBezTo>
                  <a:cubicBezTo>
                    <a:pt x="10" y="29"/>
                    <a:pt x="11" y="26"/>
                    <a:pt x="11" y="26"/>
                  </a:cubicBezTo>
                  <a:cubicBezTo>
                    <a:pt x="13" y="25"/>
                    <a:pt x="16" y="27"/>
                    <a:pt x="17" y="25"/>
                  </a:cubicBezTo>
                  <a:cubicBezTo>
                    <a:pt x="18" y="22"/>
                    <a:pt x="17" y="22"/>
                    <a:pt x="20" y="22"/>
                  </a:cubicBezTo>
                  <a:cubicBezTo>
                    <a:pt x="23" y="21"/>
                    <a:pt x="22" y="19"/>
                    <a:pt x="23" y="17"/>
                  </a:cubicBezTo>
                  <a:cubicBezTo>
                    <a:pt x="23" y="17"/>
                    <a:pt x="28" y="21"/>
                    <a:pt x="26" y="14"/>
                  </a:cubicBezTo>
                  <a:cubicBezTo>
                    <a:pt x="28" y="14"/>
                    <a:pt x="29" y="16"/>
                    <a:pt x="30" y="16"/>
                  </a:cubicBezTo>
                  <a:cubicBezTo>
                    <a:pt x="31" y="13"/>
                    <a:pt x="29" y="13"/>
                    <a:pt x="29" y="10"/>
                  </a:cubicBezTo>
                  <a:cubicBezTo>
                    <a:pt x="34" y="11"/>
                    <a:pt x="33" y="5"/>
                    <a:pt x="35" y="2"/>
                  </a:cubicBezTo>
                  <a:cubicBezTo>
                    <a:pt x="36" y="1"/>
                    <a:pt x="40" y="2"/>
                    <a:pt x="39" y="0"/>
                  </a:cubicBezTo>
                  <a:cubicBezTo>
                    <a:pt x="41" y="0"/>
                    <a:pt x="41" y="3"/>
                    <a:pt x="44" y="2"/>
                  </a:cubicBezTo>
                  <a:cubicBezTo>
                    <a:pt x="43" y="7"/>
                    <a:pt x="46" y="6"/>
                    <a:pt x="45" y="10"/>
                  </a:cubicBezTo>
                  <a:cubicBezTo>
                    <a:pt x="43" y="10"/>
                    <a:pt x="45" y="13"/>
                    <a:pt x="44" y="14"/>
                  </a:cubicBezTo>
                  <a:cubicBezTo>
                    <a:pt x="43" y="15"/>
                    <a:pt x="41" y="14"/>
                    <a:pt x="41" y="14"/>
                  </a:cubicBezTo>
                  <a:cubicBezTo>
                    <a:pt x="40" y="15"/>
                    <a:pt x="40" y="19"/>
                    <a:pt x="39" y="22"/>
                  </a:cubicBezTo>
                  <a:cubicBezTo>
                    <a:pt x="36" y="24"/>
                    <a:pt x="36" y="21"/>
                    <a:pt x="33" y="23"/>
                  </a:cubicBezTo>
                  <a:cubicBezTo>
                    <a:pt x="29" y="25"/>
                    <a:pt x="30" y="30"/>
                    <a:pt x="29" y="34"/>
                  </a:cubicBezTo>
                  <a:cubicBezTo>
                    <a:pt x="28" y="35"/>
                    <a:pt x="24" y="35"/>
                    <a:pt x="26" y="40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19" y="39"/>
                    <a:pt x="12" y="46"/>
                    <a:pt x="11" y="38"/>
                  </a:cubicBezTo>
                  <a:cubicBezTo>
                    <a:pt x="10" y="39"/>
                    <a:pt x="7" y="41"/>
                    <a:pt x="5" y="40"/>
                  </a:cubicBezTo>
                  <a:cubicBezTo>
                    <a:pt x="5" y="39"/>
                    <a:pt x="4" y="37"/>
                    <a:pt x="4" y="37"/>
                  </a:cubicBezTo>
                  <a:cubicBezTo>
                    <a:pt x="0" y="37"/>
                    <a:pt x="7" y="42"/>
                    <a:pt x="1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7" name="Freeform 100"/>
            <p:cNvSpPr>
              <a:spLocks/>
            </p:cNvSpPr>
            <p:nvPr/>
          </p:nvSpPr>
          <p:spPr bwMode="auto">
            <a:xfrm>
              <a:off x="6380194" y="1219764"/>
              <a:ext cx="180082" cy="130444"/>
            </a:xfrm>
            <a:custGeom>
              <a:avLst/>
              <a:gdLst>
                <a:gd name="T0" fmla="*/ 18 w 66"/>
                <a:gd name="T1" fmla="*/ 0 h 48"/>
                <a:gd name="T2" fmla="*/ 26 w 66"/>
                <a:gd name="T3" fmla="*/ 6 h 48"/>
                <a:gd name="T4" fmla="*/ 30 w 66"/>
                <a:gd name="T5" fmla="*/ 7 h 48"/>
                <a:gd name="T6" fmla="*/ 33 w 66"/>
                <a:gd name="T7" fmla="*/ 7 h 48"/>
                <a:gd name="T8" fmla="*/ 35 w 66"/>
                <a:gd name="T9" fmla="*/ 8 h 48"/>
                <a:gd name="T10" fmla="*/ 39 w 66"/>
                <a:gd name="T11" fmla="*/ 11 h 48"/>
                <a:gd name="T12" fmla="*/ 43 w 66"/>
                <a:gd name="T13" fmla="*/ 11 h 48"/>
                <a:gd name="T14" fmla="*/ 52 w 66"/>
                <a:gd name="T15" fmla="*/ 14 h 48"/>
                <a:gd name="T16" fmla="*/ 52 w 66"/>
                <a:gd name="T17" fmla="*/ 19 h 48"/>
                <a:gd name="T18" fmla="*/ 57 w 66"/>
                <a:gd name="T19" fmla="*/ 19 h 48"/>
                <a:gd name="T20" fmla="*/ 57 w 66"/>
                <a:gd name="T21" fmla="*/ 22 h 48"/>
                <a:gd name="T22" fmla="*/ 66 w 66"/>
                <a:gd name="T23" fmla="*/ 28 h 48"/>
                <a:gd name="T24" fmla="*/ 64 w 66"/>
                <a:gd name="T25" fmla="*/ 32 h 48"/>
                <a:gd name="T26" fmla="*/ 61 w 66"/>
                <a:gd name="T27" fmla="*/ 31 h 48"/>
                <a:gd name="T28" fmla="*/ 54 w 66"/>
                <a:gd name="T29" fmla="*/ 35 h 48"/>
                <a:gd name="T30" fmla="*/ 52 w 66"/>
                <a:gd name="T31" fmla="*/ 38 h 48"/>
                <a:gd name="T32" fmla="*/ 49 w 66"/>
                <a:gd name="T33" fmla="*/ 41 h 48"/>
                <a:gd name="T34" fmla="*/ 41 w 66"/>
                <a:gd name="T35" fmla="*/ 41 h 48"/>
                <a:gd name="T36" fmla="*/ 41 w 66"/>
                <a:gd name="T37" fmla="*/ 43 h 48"/>
                <a:gd name="T38" fmla="*/ 35 w 66"/>
                <a:gd name="T39" fmla="*/ 44 h 48"/>
                <a:gd name="T40" fmla="*/ 33 w 66"/>
                <a:gd name="T41" fmla="*/ 41 h 48"/>
                <a:gd name="T42" fmla="*/ 24 w 66"/>
                <a:gd name="T43" fmla="*/ 41 h 48"/>
                <a:gd name="T44" fmla="*/ 21 w 66"/>
                <a:gd name="T45" fmla="*/ 38 h 48"/>
                <a:gd name="T46" fmla="*/ 26 w 66"/>
                <a:gd name="T47" fmla="*/ 35 h 48"/>
                <a:gd name="T48" fmla="*/ 18 w 66"/>
                <a:gd name="T49" fmla="*/ 34 h 48"/>
                <a:gd name="T50" fmla="*/ 23 w 66"/>
                <a:gd name="T51" fmla="*/ 31 h 48"/>
                <a:gd name="T52" fmla="*/ 26 w 66"/>
                <a:gd name="T53" fmla="*/ 28 h 48"/>
                <a:gd name="T54" fmla="*/ 30 w 66"/>
                <a:gd name="T55" fmla="*/ 29 h 48"/>
                <a:gd name="T56" fmla="*/ 29 w 66"/>
                <a:gd name="T57" fmla="*/ 25 h 48"/>
                <a:gd name="T58" fmla="*/ 15 w 66"/>
                <a:gd name="T59" fmla="*/ 28 h 48"/>
                <a:gd name="T60" fmla="*/ 11 w 66"/>
                <a:gd name="T61" fmla="*/ 26 h 48"/>
                <a:gd name="T62" fmla="*/ 8 w 66"/>
                <a:gd name="T63" fmla="*/ 23 h 48"/>
                <a:gd name="T64" fmla="*/ 2 w 66"/>
                <a:gd name="T65" fmla="*/ 20 h 48"/>
                <a:gd name="T66" fmla="*/ 0 w 66"/>
                <a:gd name="T67" fmla="*/ 16 h 48"/>
                <a:gd name="T68" fmla="*/ 5 w 66"/>
                <a:gd name="T69" fmla="*/ 13 h 48"/>
                <a:gd name="T70" fmla="*/ 8 w 66"/>
                <a:gd name="T71" fmla="*/ 10 h 48"/>
                <a:gd name="T72" fmla="*/ 9 w 66"/>
                <a:gd name="T73" fmla="*/ 6 h 48"/>
                <a:gd name="T74" fmla="*/ 12 w 66"/>
                <a:gd name="T75" fmla="*/ 6 h 48"/>
                <a:gd name="T76" fmla="*/ 15 w 66"/>
                <a:gd name="T77" fmla="*/ 3 h 48"/>
                <a:gd name="T78" fmla="*/ 18 w 66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48">
                  <a:moveTo>
                    <a:pt x="18" y="0"/>
                  </a:moveTo>
                  <a:cubicBezTo>
                    <a:pt x="21" y="2"/>
                    <a:pt x="25" y="2"/>
                    <a:pt x="26" y="6"/>
                  </a:cubicBezTo>
                  <a:cubicBezTo>
                    <a:pt x="28" y="4"/>
                    <a:pt x="29" y="7"/>
                    <a:pt x="30" y="7"/>
                  </a:cubicBezTo>
                  <a:cubicBezTo>
                    <a:pt x="31" y="7"/>
                    <a:pt x="33" y="7"/>
                    <a:pt x="33" y="7"/>
                  </a:cubicBezTo>
                  <a:cubicBezTo>
                    <a:pt x="33" y="7"/>
                    <a:pt x="34" y="9"/>
                    <a:pt x="35" y="8"/>
                  </a:cubicBezTo>
                  <a:cubicBezTo>
                    <a:pt x="37" y="6"/>
                    <a:pt x="36" y="10"/>
                    <a:pt x="39" y="11"/>
                  </a:cubicBezTo>
                  <a:cubicBezTo>
                    <a:pt x="40" y="12"/>
                    <a:pt x="42" y="11"/>
                    <a:pt x="43" y="11"/>
                  </a:cubicBezTo>
                  <a:cubicBezTo>
                    <a:pt x="44" y="12"/>
                    <a:pt x="47" y="17"/>
                    <a:pt x="52" y="14"/>
                  </a:cubicBezTo>
                  <a:cubicBezTo>
                    <a:pt x="52" y="16"/>
                    <a:pt x="52" y="17"/>
                    <a:pt x="52" y="19"/>
                  </a:cubicBezTo>
                  <a:cubicBezTo>
                    <a:pt x="53" y="19"/>
                    <a:pt x="56" y="18"/>
                    <a:pt x="57" y="19"/>
                  </a:cubicBezTo>
                  <a:cubicBezTo>
                    <a:pt x="57" y="19"/>
                    <a:pt x="56" y="21"/>
                    <a:pt x="57" y="22"/>
                  </a:cubicBezTo>
                  <a:cubicBezTo>
                    <a:pt x="59" y="24"/>
                    <a:pt x="62" y="25"/>
                    <a:pt x="66" y="28"/>
                  </a:cubicBezTo>
                  <a:cubicBezTo>
                    <a:pt x="66" y="29"/>
                    <a:pt x="65" y="32"/>
                    <a:pt x="64" y="32"/>
                  </a:cubicBezTo>
                  <a:cubicBezTo>
                    <a:pt x="63" y="33"/>
                    <a:pt x="61" y="31"/>
                    <a:pt x="61" y="31"/>
                  </a:cubicBezTo>
                  <a:cubicBezTo>
                    <a:pt x="59" y="32"/>
                    <a:pt x="57" y="34"/>
                    <a:pt x="54" y="35"/>
                  </a:cubicBezTo>
                  <a:cubicBezTo>
                    <a:pt x="52" y="35"/>
                    <a:pt x="53" y="37"/>
                    <a:pt x="52" y="38"/>
                  </a:cubicBezTo>
                  <a:cubicBezTo>
                    <a:pt x="50" y="38"/>
                    <a:pt x="50" y="39"/>
                    <a:pt x="49" y="41"/>
                  </a:cubicBezTo>
                  <a:cubicBezTo>
                    <a:pt x="45" y="42"/>
                    <a:pt x="44" y="38"/>
                    <a:pt x="41" y="41"/>
                  </a:cubicBezTo>
                  <a:cubicBezTo>
                    <a:pt x="39" y="41"/>
                    <a:pt x="40" y="43"/>
                    <a:pt x="41" y="43"/>
                  </a:cubicBezTo>
                  <a:cubicBezTo>
                    <a:pt x="40" y="48"/>
                    <a:pt x="35" y="39"/>
                    <a:pt x="35" y="44"/>
                  </a:cubicBezTo>
                  <a:cubicBezTo>
                    <a:pt x="33" y="44"/>
                    <a:pt x="33" y="42"/>
                    <a:pt x="33" y="41"/>
                  </a:cubicBezTo>
                  <a:cubicBezTo>
                    <a:pt x="30" y="44"/>
                    <a:pt x="29" y="40"/>
                    <a:pt x="24" y="41"/>
                  </a:cubicBezTo>
                  <a:cubicBezTo>
                    <a:pt x="25" y="39"/>
                    <a:pt x="23" y="38"/>
                    <a:pt x="21" y="38"/>
                  </a:cubicBezTo>
                  <a:cubicBezTo>
                    <a:pt x="22" y="36"/>
                    <a:pt x="26" y="38"/>
                    <a:pt x="26" y="35"/>
                  </a:cubicBezTo>
                  <a:cubicBezTo>
                    <a:pt x="26" y="32"/>
                    <a:pt x="20" y="34"/>
                    <a:pt x="18" y="34"/>
                  </a:cubicBezTo>
                  <a:cubicBezTo>
                    <a:pt x="17" y="30"/>
                    <a:pt x="21" y="32"/>
                    <a:pt x="23" y="31"/>
                  </a:cubicBezTo>
                  <a:cubicBezTo>
                    <a:pt x="23" y="31"/>
                    <a:pt x="26" y="28"/>
                    <a:pt x="26" y="28"/>
                  </a:cubicBezTo>
                  <a:cubicBezTo>
                    <a:pt x="27" y="28"/>
                    <a:pt x="28" y="30"/>
                    <a:pt x="30" y="29"/>
                  </a:cubicBezTo>
                  <a:cubicBezTo>
                    <a:pt x="31" y="27"/>
                    <a:pt x="29" y="27"/>
                    <a:pt x="29" y="25"/>
                  </a:cubicBezTo>
                  <a:cubicBezTo>
                    <a:pt x="27" y="26"/>
                    <a:pt x="18" y="25"/>
                    <a:pt x="15" y="28"/>
                  </a:cubicBezTo>
                  <a:cubicBezTo>
                    <a:pt x="13" y="30"/>
                    <a:pt x="15" y="27"/>
                    <a:pt x="11" y="26"/>
                  </a:cubicBezTo>
                  <a:cubicBezTo>
                    <a:pt x="6" y="25"/>
                    <a:pt x="3" y="27"/>
                    <a:pt x="8" y="23"/>
                  </a:cubicBezTo>
                  <a:cubicBezTo>
                    <a:pt x="8" y="21"/>
                    <a:pt x="3" y="22"/>
                    <a:pt x="2" y="20"/>
                  </a:cubicBezTo>
                  <a:cubicBezTo>
                    <a:pt x="4" y="17"/>
                    <a:pt x="7" y="13"/>
                    <a:pt x="0" y="16"/>
                  </a:cubicBezTo>
                  <a:cubicBezTo>
                    <a:pt x="1" y="14"/>
                    <a:pt x="2" y="13"/>
                    <a:pt x="5" y="13"/>
                  </a:cubicBezTo>
                  <a:cubicBezTo>
                    <a:pt x="7" y="13"/>
                    <a:pt x="6" y="10"/>
                    <a:pt x="8" y="10"/>
                  </a:cubicBezTo>
                  <a:cubicBezTo>
                    <a:pt x="10" y="10"/>
                    <a:pt x="8" y="7"/>
                    <a:pt x="9" y="6"/>
                  </a:cubicBezTo>
                  <a:cubicBezTo>
                    <a:pt x="10" y="5"/>
                    <a:pt x="12" y="6"/>
                    <a:pt x="12" y="6"/>
                  </a:cubicBezTo>
                  <a:cubicBezTo>
                    <a:pt x="14" y="5"/>
                    <a:pt x="13" y="3"/>
                    <a:pt x="15" y="3"/>
                  </a:cubicBezTo>
                  <a:cubicBezTo>
                    <a:pt x="16" y="1"/>
                    <a:pt x="18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8" name="Freeform 101"/>
            <p:cNvSpPr>
              <a:spLocks/>
            </p:cNvSpPr>
            <p:nvPr/>
          </p:nvSpPr>
          <p:spPr bwMode="auto">
            <a:xfrm>
              <a:off x="2116860" y="1265939"/>
              <a:ext cx="234338" cy="120055"/>
            </a:xfrm>
            <a:custGeom>
              <a:avLst/>
              <a:gdLst>
                <a:gd name="T0" fmla="*/ 30 w 86"/>
                <a:gd name="T1" fmla="*/ 30 h 44"/>
                <a:gd name="T2" fmla="*/ 27 w 86"/>
                <a:gd name="T3" fmla="*/ 32 h 44"/>
                <a:gd name="T4" fmla="*/ 19 w 86"/>
                <a:gd name="T5" fmla="*/ 30 h 44"/>
                <a:gd name="T6" fmla="*/ 24 w 86"/>
                <a:gd name="T7" fmla="*/ 27 h 44"/>
                <a:gd name="T8" fmla="*/ 33 w 86"/>
                <a:gd name="T9" fmla="*/ 21 h 44"/>
                <a:gd name="T10" fmla="*/ 30 w 86"/>
                <a:gd name="T11" fmla="*/ 17 h 44"/>
                <a:gd name="T12" fmla="*/ 22 w 86"/>
                <a:gd name="T13" fmla="*/ 17 h 44"/>
                <a:gd name="T14" fmla="*/ 15 w 86"/>
                <a:gd name="T15" fmla="*/ 23 h 44"/>
                <a:gd name="T16" fmla="*/ 5 w 86"/>
                <a:gd name="T17" fmla="*/ 21 h 44"/>
                <a:gd name="T18" fmla="*/ 6 w 86"/>
                <a:gd name="T19" fmla="*/ 11 h 44"/>
                <a:gd name="T20" fmla="*/ 3 w 86"/>
                <a:gd name="T21" fmla="*/ 12 h 44"/>
                <a:gd name="T22" fmla="*/ 2 w 86"/>
                <a:gd name="T23" fmla="*/ 5 h 44"/>
                <a:gd name="T24" fmla="*/ 5 w 86"/>
                <a:gd name="T25" fmla="*/ 6 h 44"/>
                <a:gd name="T26" fmla="*/ 14 w 86"/>
                <a:gd name="T27" fmla="*/ 3 h 44"/>
                <a:gd name="T28" fmla="*/ 15 w 86"/>
                <a:gd name="T29" fmla="*/ 8 h 44"/>
                <a:gd name="T30" fmla="*/ 27 w 86"/>
                <a:gd name="T31" fmla="*/ 9 h 44"/>
                <a:gd name="T32" fmla="*/ 31 w 86"/>
                <a:gd name="T33" fmla="*/ 3 h 44"/>
                <a:gd name="T34" fmla="*/ 46 w 86"/>
                <a:gd name="T35" fmla="*/ 5 h 44"/>
                <a:gd name="T36" fmla="*/ 48 w 86"/>
                <a:gd name="T37" fmla="*/ 5 h 44"/>
                <a:gd name="T38" fmla="*/ 54 w 86"/>
                <a:gd name="T39" fmla="*/ 9 h 44"/>
                <a:gd name="T40" fmla="*/ 52 w 86"/>
                <a:gd name="T41" fmla="*/ 12 h 44"/>
                <a:gd name="T42" fmla="*/ 59 w 86"/>
                <a:gd name="T43" fmla="*/ 11 h 44"/>
                <a:gd name="T44" fmla="*/ 68 w 86"/>
                <a:gd name="T45" fmla="*/ 14 h 44"/>
                <a:gd name="T46" fmla="*/ 70 w 86"/>
                <a:gd name="T47" fmla="*/ 17 h 44"/>
                <a:gd name="T48" fmla="*/ 71 w 86"/>
                <a:gd name="T49" fmla="*/ 18 h 44"/>
                <a:gd name="T50" fmla="*/ 73 w 86"/>
                <a:gd name="T51" fmla="*/ 21 h 44"/>
                <a:gd name="T52" fmla="*/ 76 w 86"/>
                <a:gd name="T53" fmla="*/ 21 h 44"/>
                <a:gd name="T54" fmla="*/ 76 w 86"/>
                <a:gd name="T55" fmla="*/ 24 h 44"/>
                <a:gd name="T56" fmla="*/ 79 w 86"/>
                <a:gd name="T57" fmla="*/ 24 h 44"/>
                <a:gd name="T58" fmla="*/ 80 w 86"/>
                <a:gd name="T59" fmla="*/ 29 h 44"/>
                <a:gd name="T60" fmla="*/ 85 w 86"/>
                <a:gd name="T61" fmla="*/ 29 h 44"/>
                <a:gd name="T62" fmla="*/ 80 w 86"/>
                <a:gd name="T63" fmla="*/ 32 h 44"/>
                <a:gd name="T64" fmla="*/ 80 w 86"/>
                <a:gd name="T65" fmla="*/ 33 h 44"/>
                <a:gd name="T66" fmla="*/ 65 w 86"/>
                <a:gd name="T67" fmla="*/ 33 h 44"/>
                <a:gd name="T68" fmla="*/ 65 w 86"/>
                <a:gd name="T69" fmla="*/ 24 h 44"/>
                <a:gd name="T70" fmla="*/ 51 w 86"/>
                <a:gd name="T71" fmla="*/ 23 h 44"/>
                <a:gd name="T72" fmla="*/ 49 w 86"/>
                <a:gd name="T73" fmla="*/ 27 h 44"/>
                <a:gd name="T74" fmla="*/ 46 w 86"/>
                <a:gd name="T75" fmla="*/ 27 h 44"/>
                <a:gd name="T76" fmla="*/ 43 w 86"/>
                <a:gd name="T77" fmla="*/ 30 h 44"/>
                <a:gd name="T78" fmla="*/ 45 w 86"/>
                <a:gd name="T79" fmla="*/ 32 h 44"/>
                <a:gd name="T80" fmla="*/ 40 w 86"/>
                <a:gd name="T81" fmla="*/ 33 h 44"/>
                <a:gd name="T82" fmla="*/ 40 w 86"/>
                <a:gd name="T83" fmla="*/ 42 h 44"/>
                <a:gd name="T84" fmla="*/ 21 w 86"/>
                <a:gd name="T85" fmla="*/ 36 h 44"/>
                <a:gd name="T86" fmla="*/ 25 w 86"/>
                <a:gd name="T87" fmla="*/ 33 h 44"/>
                <a:gd name="T88" fmla="*/ 31 w 86"/>
                <a:gd name="T89" fmla="*/ 33 h 44"/>
                <a:gd name="T90" fmla="*/ 30 w 86"/>
                <a:gd name="T9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44">
                  <a:moveTo>
                    <a:pt x="30" y="30"/>
                  </a:moveTo>
                  <a:cubicBezTo>
                    <a:pt x="29" y="27"/>
                    <a:pt x="27" y="31"/>
                    <a:pt x="27" y="32"/>
                  </a:cubicBezTo>
                  <a:cubicBezTo>
                    <a:pt x="25" y="32"/>
                    <a:pt x="23" y="28"/>
                    <a:pt x="19" y="30"/>
                  </a:cubicBezTo>
                  <a:cubicBezTo>
                    <a:pt x="20" y="27"/>
                    <a:pt x="22" y="28"/>
                    <a:pt x="24" y="27"/>
                  </a:cubicBezTo>
                  <a:cubicBezTo>
                    <a:pt x="27" y="25"/>
                    <a:pt x="29" y="21"/>
                    <a:pt x="33" y="21"/>
                  </a:cubicBezTo>
                  <a:cubicBezTo>
                    <a:pt x="32" y="20"/>
                    <a:pt x="29" y="20"/>
                    <a:pt x="30" y="17"/>
                  </a:cubicBezTo>
                  <a:cubicBezTo>
                    <a:pt x="27" y="16"/>
                    <a:pt x="24" y="21"/>
                    <a:pt x="22" y="17"/>
                  </a:cubicBezTo>
                  <a:cubicBezTo>
                    <a:pt x="20" y="19"/>
                    <a:pt x="18" y="21"/>
                    <a:pt x="15" y="23"/>
                  </a:cubicBezTo>
                  <a:cubicBezTo>
                    <a:pt x="10" y="23"/>
                    <a:pt x="10" y="20"/>
                    <a:pt x="5" y="21"/>
                  </a:cubicBezTo>
                  <a:cubicBezTo>
                    <a:pt x="8" y="18"/>
                    <a:pt x="8" y="15"/>
                    <a:pt x="6" y="11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0" y="12"/>
                    <a:pt x="2" y="7"/>
                    <a:pt x="2" y="5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6" y="3"/>
                    <a:pt x="13" y="7"/>
                    <a:pt x="14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21" y="9"/>
                    <a:pt x="26" y="0"/>
                    <a:pt x="27" y="9"/>
                  </a:cubicBezTo>
                  <a:cubicBezTo>
                    <a:pt x="31" y="10"/>
                    <a:pt x="32" y="7"/>
                    <a:pt x="31" y="3"/>
                  </a:cubicBezTo>
                  <a:cubicBezTo>
                    <a:pt x="35" y="5"/>
                    <a:pt x="40" y="4"/>
                    <a:pt x="46" y="5"/>
                  </a:cubicBezTo>
                  <a:cubicBezTo>
                    <a:pt x="47" y="5"/>
                    <a:pt x="47" y="7"/>
                    <a:pt x="48" y="5"/>
                  </a:cubicBezTo>
                  <a:cubicBezTo>
                    <a:pt x="50" y="5"/>
                    <a:pt x="48" y="12"/>
                    <a:pt x="54" y="9"/>
                  </a:cubicBezTo>
                  <a:cubicBezTo>
                    <a:pt x="53" y="10"/>
                    <a:pt x="52" y="11"/>
                    <a:pt x="52" y="12"/>
                  </a:cubicBezTo>
                  <a:cubicBezTo>
                    <a:pt x="54" y="11"/>
                    <a:pt x="60" y="14"/>
                    <a:pt x="59" y="11"/>
                  </a:cubicBezTo>
                  <a:cubicBezTo>
                    <a:pt x="61" y="12"/>
                    <a:pt x="62" y="15"/>
                    <a:pt x="68" y="14"/>
                  </a:cubicBezTo>
                  <a:cubicBezTo>
                    <a:pt x="66" y="16"/>
                    <a:pt x="68" y="16"/>
                    <a:pt x="70" y="17"/>
                  </a:cubicBezTo>
                  <a:cubicBezTo>
                    <a:pt x="71" y="17"/>
                    <a:pt x="70" y="18"/>
                    <a:pt x="71" y="18"/>
                  </a:cubicBezTo>
                  <a:cubicBezTo>
                    <a:pt x="73" y="18"/>
                    <a:pt x="72" y="20"/>
                    <a:pt x="73" y="21"/>
                  </a:cubicBezTo>
                  <a:cubicBezTo>
                    <a:pt x="73" y="22"/>
                    <a:pt x="75" y="21"/>
                    <a:pt x="76" y="21"/>
                  </a:cubicBezTo>
                  <a:cubicBezTo>
                    <a:pt x="76" y="22"/>
                    <a:pt x="75" y="24"/>
                    <a:pt x="76" y="24"/>
                  </a:cubicBezTo>
                  <a:cubicBezTo>
                    <a:pt x="76" y="25"/>
                    <a:pt x="78" y="24"/>
                    <a:pt x="79" y="24"/>
                  </a:cubicBezTo>
                  <a:cubicBezTo>
                    <a:pt x="80" y="25"/>
                    <a:pt x="79" y="27"/>
                    <a:pt x="80" y="29"/>
                  </a:cubicBezTo>
                  <a:cubicBezTo>
                    <a:pt x="83" y="29"/>
                    <a:pt x="84" y="26"/>
                    <a:pt x="85" y="29"/>
                  </a:cubicBezTo>
                  <a:cubicBezTo>
                    <a:pt x="86" y="33"/>
                    <a:pt x="81" y="30"/>
                    <a:pt x="80" y="32"/>
                  </a:cubicBezTo>
                  <a:cubicBezTo>
                    <a:pt x="80" y="32"/>
                    <a:pt x="80" y="33"/>
                    <a:pt x="80" y="33"/>
                  </a:cubicBezTo>
                  <a:cubicBezTo>
                    <a:pt x="76" y="34"/>
                    <a:pt x="70" y="32"/>
                    <a:pt x="65" y="33"/>
                  </a:cubicBezTo>
                  <a:cubicBezTo>
                    <a:pt x="64" y="28"/>
                    <a:pt x="65" y="30"/>
                    <a:pt x="65" y="24"/>
                  </a:cubicBezTo>
                  <a:cubicBezTo>
                    <a:pt x="64" y="20"/>
                    <a:pt x="54" y="20"/>
                    <a:pt x="51" y="23"/>
                  </a:cubicBezTo>
                  <a:cubicBezTo>
                    <a:pt x="48" y="23"/>
                    <a:pt x="50" y="26"/>
                    <a:pt x="49" y="27"/>
                  </a:cubicBezTo>
                  <a:cubicBezTo>
                    <a:pt x="49" y="28"/>
                    <a:pt x="46" y="27"/>
                    <a:pt x="46" y="27"/>
                  </a:cubicBezTo>
                  <a:cubicBezTo>
                    <a:pt x="45" y="28"/>
                    <a:pt x="46" y="31"/>
                    <a:pt x="43" y="30"/>
                  </a:cubicBezTo>
                  <a:cubicBezTo>
                    <a:pt x="43" y="31"/>
                    <a:pt x="44" y="31"/>
                    <a:pt x="45" y="32"/>
                  </a:cubicBezTo>
                  <a:cubicBezTo>
                    <a:pt x="44" y="33"/>
                    <a:pt x="42" y="33"/>
                    <a:pt x="40" y="33"/>
                  </a:cubicBezTo>
                  <a:cubicBezTo>
                    <a:pt x="39" y="38"/>
                    <a:pt x="40" y="36"/>
                    <a:pt x="40" y="42"/>
                  </a:cubicBezTo>
                  <a:cubicBezTo>
                    <a:pt x="35" y="43"/>
                    <a:pt x="22" y="44"/>
                    <a:pt x="21" y="36"/>
                  </a:cubicBezTo>
                  <a:cubicBezTo>
                    <a:pt x="23" y="36"/>
                    <a:pt x="25" y="35"/>
                    <a:pt x="25" y="33"/>
                  </a:cubicBezTo>
                  <a:cubicBezTo>
                    <a:pt x="29" y="33"/>
                    <a:pt x="28" y="35"/>
                    <a:pt x="31" y="33"/>
                  </a:cubicBezTo>
                  <a:cubicBezTo>
                    <a:pt x="30" y="32"/>
                    <a:pt x="27" y="31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9" name="Freeform 102"/>
            <p:cNvSpPr>
              <a:spLocks/>
            </p:cNvSpPr>
            <p:nvPr/>
          </p:nvSpPr>
          <p:spPr bwMode="auto">
            <a:xfrm>
              <a:off x="5949612" y="1358289"/>
              <a:ext cx="111975" cy="60027"/>
            </a:xfrm>
            <a:custGeom>
              <a:avLst/>
              <a:gdLst>
                <a:gd name="T0" fmla="*/ 40 w 41"/>
                <a:gd name="T1" fmla="*/ 3 h 22"/>
                <a:gd name="T2" fmla="*/ 40 w 41"/>
                <a:gd name="T3" fmla="*/ 8 h 22"/>
                <a:gd name="T4" fmla="*/ 37 w 41"/>
                <a:gd name="T5" fmla="*/ 8 h 22"/>
                <a:gd name="T6" fmla="*/ 37 w 41"/>
                <a:gd name="T7" fmla="*/ 12 h 22"/>
                <a:gd name="T8" fmla="*/ 33 w 41"/>
                <a:gd name="T9" fmla="*/ 15 h 22"/>
                <a:gd name="T10" fmla="*/ 28 w 41"/>
                <a:gd name="T11" fmla="*/ 11 h 22"/>
                <a:gd name="T12" fmla="*/ 24 w 41"/>
                <a:gd name="T13" fmla="*/ 14 h 22"/>
                <a:gd name="T14" fmla="*/ 18 w 41"/>
                <a:gd name="T15" fmla="*/ 20 h 22"/>
                <a:gd name="T16" fmla="*/ 1 w 41"/>
                <a:gd name="T17" fmla="*/ 20 h 22"/>
                <a:gd name="T18" fmla="*/ 0 w 41"/>
                <a:gd name="T19" fmla="*/ 14 h 22"/>
                <a:gd name="T20" fmla="*/ 6 w 41"/>
                <a:gd name="T21" fmla="*/ 15 h 22"/>
                <a:gd name="T22" fmla="*/ 12 w 41"/>
                <a:gd name="T23" fmla="*/ 11 h 22"/>
                <a:gd name="T24" fmla="*/ 15 w 41"/>
                <a:gd name="T25" fmla="*/ 8 h 22"/>
                <a:gd name="T26" fmla="*/ 19 w 41"/>
                <a:gd name="T27" fmla="*/ 6 h 22"/>
                <a:gd name="T28" fmla="*/ 21 w 41"/>
                <a:gd name="T29" fmla="*/ 6 h 22"/>
                <a:gd name="T30" fmla="*/ 24 w 41"/>
                <a:gd name="T31" fmla="*/ 3 h 22"/>
                <a:gd name="T32" fmla="*/ 30 w 41"/>
                <a:gd name="T33" fmla="*/ 3 h 22"/>
                <a:gd name="T34" fmla="*/ 40 w 41"/>
                <a:gd name="T3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22">
                  <a:moveTo>
                    <a:pt x="40" y="3"/>
                  </a:moveTo>
                  <a:cubicBezTo>
                    <a:pt x="39" y="4"/>
                    <a:pt x="41" y="7"/>
                    <a:pt x="40" y="8"/>
                  </a:cubicBezTo>
                  <a:cubicBezTo>
                    <a:pt x="39" y="8"/>
                    <a:pt x="37" y="7"/>
                    <a:pt x="37" y="8"/>
                  </a:cubicBezTo>
                  <a:cubicBezTo>
                    <a:pt x="37" y="8"/>
                    <a:pt x="39" y="12"/>
                    <a:pt x="37" y="12"/>
                  </a:cubicBezTo>
                  <a:cubicBezTo>
                    <a:pt x="35" y="13"/>
                    <a:pt x="33" y="10"/>
                    <a:pt x="33" y="15"/>
                  </a:cubicBezTo>
                  <a:cubicBezTo>
                    <a:pt x="30" y="15"/>
                    <a:pt x="32" y="10"/>
                    <a:pt x="28" y="11"/>
                  </a:cubicBezTo>
                  <a:cubicBezTo>
                    <a:pt x="25" y="10"/>
                    <a:pt x="26" y="14"/>
                    <a:pt x="24" y="14"/>
                  </a:cubicBezTo>
                  <a:cubicBezTo>
                    <a:pt x="22" y="16"/>
                    <a:pt x="17" y="16"/>
                    <a:pt x="18" y="20"/>
                  </a:cubicBezTo>
                  <a:cubicBezTo>
                    <a:pt x="11" y="22"/>
                    <a:pt x="8" y="20"/>
                    <a:pt x="1" y="20"/>
                  </a:cubicBezTo>
                  <a:cubicBezTo>
                    <a:pt x="2" y="17"/>
                    <a:pt x="0" y="17"/>
                    <a:pt x="0" y="14"/>
                  </a:cubicBezTo>
                  <a:cubicBezTo>
                    <a:pt x="1" y="15"/>
                    <a:pt x="3" y="15"/>
                    <a:pt x="6" y="15"/>
                  </a:cubicBezTo>
                  <a:cubicBezTo>
                    <a:pt x="9" y="15"/>
                    <a:pt x="9" y="11"/>
                    <a:pt x="12" y="11"/>
                  </a:cubicBezTo>
                  <a:cubicBezTo>
                    <a:pt x="12" y="11"/>
                    <a:pt x="14" y="7"/>
                    <a:pt x="15" y="8"/>
                  </a:cubicBezTo>
                  <a:cubicBezTo>
                    <a:pt x="18" y="11"/>
                    <a:pt x="15" y="7"/>
                    <a:pt x="19" y="6"/>
                  </a:cubicBezTo>
                  <a:cubicBezTo>
                    <a:pt x="20" y="6"/>
                    <a:pt x="20" y="7"/>
                    <a:pt x="21" y="6"/>
                  </a:cubicBezTo>
                  <a:cubicBezTo>
                    <a:pt x="21" y="6"/>
                    <a:pt x="23" y="3"/>
                    <a:pt x="24" y="3"/>
                  </a:cubicBezTo>
                  <a:cubicBezTo>
                    <a:pt x="25" y="3"/>
                    <a:pt x="28" y="4"/>
                    <a:pt x="30" y="3"/>
                  </a:cubicBezTo>
                  <a:cubicBezTo>
                    <a:pt x="31" y="3"/>
                    <a:pt x="36" y="0"/>
                    <a:pt x="4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0" name="Freeform 103"/>
            <p:cNvSpPr>
              <a:spLocks/>
            </p:cNvSpPr>
            <p:nvPr/>
          </p:nvSpPr>
          <p:spPr bwMode="auto">
            <a:xfrm>
              <a:off x="6252058" y="1383685"/>
              <a:ext cx="115437" cy="56565"/>
            </a:xfrm>
            <a:custGeom>
              <a:avLst/>
              <a:gdLst>
                <a:gd name="T0" fmla="*/ 37 w 42"/>
                <a:gd name="T1" fmla="*/ 2 h 21"/>
                <a:gd name="T2" fmla="*/ 42 w 42"/>
                <a:gd name="T3" fmla="*/ 15 h 21"/>
                <a:gd name="T4" fmla="*/ 39 w 42"/>
                <a:gd name="T5" fmla="*/ 14 h 21"/>
                <a:gd name="T6" fmla="*/ 39 w 42"/>
                <a:gd name="T7" fmla="*/ 18 h 21"/>
                <a:gd name="T8" fmla="*/ 33 w 42"/>
                <a:gd name="T9" fmla="*/ 20 h 21"/>
                <a:gd name="T10" fmla="*/ 31 w 42"/>
                <a:gd name="T11" fmla="*/ 21 h 21"/>
                <a:gd name="T12" fmla="*/ 27 w 42"/>
                <a:gd name="T13" fmla="*/ 21 h 21"/>
                <a:gd name="T14" fmla="*/ 27 w 42"/>
                <a:gd name="T15" fmla="*/ 15 h 21"/>
                <a:gd name="T16" fmla="*/ 12 w 42"/>
                <a:gd name="T17" fmla="*/ 14 h 21"/>
                <a:gd name="T18" fmla="*/ 0 w 42"/>
                <a:gd name="T19" fmla="*/ 6 h 21"/>
                <a:gd name="T20" fmla="*/ 2 w 42"/>
                <a:gd name="T21" fmla="*/ 3 h 21"/>
                <a:gd name="T22" fmla="*/ 5 w 42"/>
                <a:gd name="T23" fmla="*/ 5 h 21"/>
                <a:gd name="T24" fmla="*/ 12 w 42"/>
                <a:gd name="T25" fmla="*/ 8 h 21"/>
                <a:gd name="T26" fmla="*/ 15 w 42"/>
                <a:gd name="T27" fmla="*/ 8 h 21"/>
                <a:gd name="T28" fmla="*/ 16 w 42"/>
                <a:gd name="T29" fmla="*/ 11 h 21"/>
                <a:gd name="T30" fmla="*/ 18 w 42"/>
                <a:gd name="T31" fmla="*/ 5 h 21"/>
                <a:gd name="T32" fmla="*/ 21 w 42"/>
                <a:gd name="T33" fmla="*/ 8 h 21"/>
                <a:gd name="T34" fmla="*/ 37 w 42"/>
                <a:gd name="T3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21">
                  <a:moveTo>
                    <a:pt x="37" y="2"/>
                  </a:moveTo>
                  <a:cubicBezTo>
                    <a:pt x="35" y="10"/>
                    <a:pt x="41" y="10"/>
                    <a:pt x="42" y="15"/>
                  </a:cubicBezTo>
                  <a:cubicBezTo>
                    <a:pt x="41" y="15"/>
                    <a:pt x="39" y="13"/>
                    <a:pt x="39" y="14"/>
                  </a:cubicBezTo>
                  <a:cubicBezTo>
                    <a:pt x="38" y="14"/>
                    <a:pt x="39" y="18"/>
                    <a:pt x="39" y="18"/>
                  </a:cubicBezTo>
                  <a:cubicBezTo>
                    <a:pt x="37" y="19"/>
                    <a:pt x="35" y="19"/>
                    <a:pt x="33" y="20"/>
                  </a:cubicBezTo>
                  <a:cubicBezTo>
                    <a:pt x="32" y="20"/>
                    <a:pt x="33" y="21"/>
                    <a:pt x="31" y="21"/>
                  </a:cubicBezTo>
                  <a:cubicBezTo>
                    <a:pt x="30" y="21"/>
                    <a:pt x="28" y="21"/>
                    <a:pt x="27" y="21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22" y="18"/>
                    <a:pt x="18" y="14"/>
                    <a:pt x="12" y="14"/>
                  </a:cubicBezTo>
                  <a:cubicBezTo>
                    <a:pt x="11" y="9"/>
                    <a:pt x="4" y="9"/>
                    <a:pt x="0" y="6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4" y="5"/>
                    <a:pt x="5" y="5"/>
                  </a:cubicBezTo>
                  <a:cubicBezTo>
                    <a:pt x="7" y="5"/>
                    <a:pt x="11" y="6"/>
                    <a:pt x="12" y="8"/>
                  </a:cubicBezTo>
                  <a:cubicBezTo>
                    <a:pt x="12" y="8"/>
                    <a:pt x="14" y="7"/>
                    <a:pt x="15" y="8"/>
                  </a:cubicBezTo>
                  <a:cubicBezTo>
                    <a:pt x="16" y="8"/>
                    <a:pt x="14" y="11"/>
                    <a:pt x="16" y="11"/>
                  </a:cubicBezTo>
                  <a:cubicBezTo>
                    <a:pt x="21" y="9"/>
                    <a:pt x="14" y="7"/>
                    <a:pt x="18" y="5"/>
                  </a:cubicBezTo>
                  <a:cubicBezTo>
                    <a:pt x="20" y="3"/>
                    <a:pt x="21" y="8"/>
                    <a:pt x="21" y="8"/>
                  </a:cubicBezTo>
                  <a:cubicBezTo>
                    <a:pt x="26" y="8"/>
                    <a:pt x="28" y="0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1" name="Freeform 104"/>
            <p:cNvSpPr>
              <a:spLocks/>
            </p:cNvSpPr>
            <p:nvPr/>
          </p:nvSpPr>
          <p:spPr bwMode="auto">
            <a:xfrm>
              <a:off x="6039653" y="1385994"/>
              <a:ext cx="199707" cy="76189"/>
            </a:xfrm>
            <a:custGeom>
              <a:avLst/>
              <a:gdLst>
                <a:gd name="T0" fmla="*/ 32 w 73"/>
                <a:gd name="T1" fmla="*/ 10 h 28"/>
                <a:gd name="T2" fmla="*/ 47 w 73"/>
                <a:gd name="T3" fmla="*/ 16 h 28"/>
                <a:gd name="T4" fmla="*/ 47 w 73"/>
                <a:gd name="T5" fmla="*/ 8 h 28"/>
                <a:gd name="T6" fmla="*/ 43 w 73"/>
                <a:gd name="T7" fmla="*/ 2 h 28"/>
                <a:gd name="T8" fmla="*/ 53 w 73"/>
                <a:gd name="T9" fmla="*/ 1 h 28"/>
                <a:gd name="T10" fmla="*/ 56 w 73"/>
                <a:gd name="T11" fmla="*/ 4 h 28"/>
                <a:gd name="T12" fmla="*/ 56 w 73"/>
                <a:gd name="T13" fmla="*/ 7 h 28"/>
                <a:gd name="T14" fmla="*/ 62 w 73"/>
                <a:gd name="T15" fmla="*/ 11 h 28"/>
                <a:gd name="T16" fmla="*/ 66 w 73"/>
                <a:gd name="T17" fmla="*/ 8 h 28"/>
                <a:gd name="T18" fmla="*/ 71 w 73"/>
                <a:gd name="T19" fmla="*/ 11 h 28"/>
                <a:gd name="T20" fmla="*/ 72 w 73"/>
                <a:gd name="T21" fmla="*/ 14 h 28"/>
                <a:gd name="T22" fmla="*/ 71 w 73"/>
                <a:gd name="T23" fmla="*/ 20 h 28"/>
                <a:gd name="T24" fmla="*/ 62 w 73"/>
                <a:gd name="T25" fmla="*/ 22 h 28"/>
                <a:gd name="T26" fmla="*/ 56 w 73"/>
                <a:gd name="T27" fmla="*/ 20 h 28"/>
                <a:gd name="T28" fmla="*/ 43 w 73"/>
                <a:gd name="T29" fmla="*/ 23 h 28"/>
                <a:gd name="T30" fmla="*/ 40 w 73"/>
                <a:gd name="T31" fmla="*/ 23 h 28"/>
                <a:gd name="T32" fmla="*/ 35 w 73"/>
                <a:gd name="T33" fmla="*/ 25 h 28"/>
                <a:gd name="T34" fmla="*/ 20 w 73"/>
                <a:gd name="T35" fmla="*/ 28 h 28"/>
                <a:gd name="T36" fmla="*/ 34 w 73"/>
                <a:gd name="T37" fmla="*/ 23 h 28"/>
                <a:gd name="T38" fmla="*/ 26 w 73"/>
                <a:gd name="T39" fmla="*/ 20 h 28"/>
                <a:gd name="T40" fmla="*/ 20 w 73"/>
                <a:gd name="T41" fmla="*/ 17 h 28"/>
                <a:gd name="T42" fmla="*/ 14 w 73"/>
                <a:gd name="T43" fmla="*/ 20 h 28"/>
                <a:gd name="T44" fmla="*/ 10 w 73"/>
                <a:gd name="T45" fmla="*/ 19 h 28"/>
                <a:gd name="T46" fmla="*/ 0 w 73"/>
                <a:gd name="T47" fmla="*/ 17 h 28"/>
                <a:gd name="T48" fmla="*/ 2 w 73"/>
                <a:gd name="T49" fmla="*/ 14 h 28"/>
                <a:gd name="T50" fmla="*/ 4 w 73"/>
                <a:gd name="T51" fmla="*/ 10 h 28"/>
                <a:gd name="T52" fmla="*/ 10 w 73"/>
                <a:gd name="T53" fmla="*/ 8 h 28"/>
                <a:gd name="T54" fmla="*/ 8 w 73"/>
                <a:gd name="T55" fmla="*/ 5 h 28"/>
                <a:gd name="T56" fmla="*/ 11 w 73"/>
                <a:gd name="T57" fmla="*/ 5 h 28"/>
                <a:gd name="T58" fmla="*/ 16 w 73"/>
                <a:gd name="T59" fmla="*/ 4 h 28"/>
                <a:gd name="T60" fmla="*/ 23 w 73"/>
                <a:gd name="T61" fmla="*/ 5 h 28"/>
                <a:gd name="T62" fmla="*/ 25 w 73"/>
                <a:gd name="T63" fmla="*/ 8 h 28"/>
                <a:gd name="T64" fmla="*/ 28 w 73"/>
                <a:gd name="T65" fmla="*/ 8 h 28"/>
                <a:gd name="T66" fmla="*/ 28 w 73"/>
                <a:gd name="T67" fmla="*/ 13 h 28"/>
                <a:gd name="T68" fmla="*/ 32 w 73"/>
                <a:gd name="T6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28">
                  <a:moveTo>
                    <a:pt x="32" y="10"/>
                  </a:moveTo>
                  <a:cubicBezTo>
                    <a:pt x="30" y="15"/>
                    <a:pt x="44" y="12"/>
                    <a:pt x="47" y="16"/>
                  </a:cubicBezTo>
                  <a:cubicBezTo>
                    <a:pt x="50" y="9"/>
                    <a:pt x="37" y="9"/>
                    <a:pt x="47" y="8"/>
                  </a:cubicBezTo>
                  <a:cubicBezTo>
                    <a:pt x="49" y="3"/>
                    <a:pt x="40" y="8"/>
                    <a:pt x="43" y="2"/>
                  </a:cubicBezTo>
                  <a:cubicBezTo>
                    <a:pt x="47" y="3"/>
                    <a:pt x="48" y="0"/>
                    <a:pt x="53" y="1"/>
                  </a:cubicBezTo>
                  <a:cubicBezTo>
                    <a:pt x="52" y="4"/>
                    <a:pt x="55" y="3"/>
                    <a:pt x="56" y="4"/>
                  </a:cubicBezTo>
                  <a:cubicBezTo>
                    <a:pt x="56" y="4"/>
                    <a:pt x="55" y="6"/>
                    <a:pt x="56" y="7"/>
                  </a:cubicBezTo>
                  <a:cubicBezTo>
                    <a:pt x="57" y="8"/>
                    <a:pt x="60" y="9"/>
                    <a:pt x="62" y="11"/>
                  </a:cubicBezTo>
                  <a:cubicBezTo>
                    <a:pt x="63" y="10"/>
                    <a:pt x="63" y="8"/>
                    <a:pt x="66" y="8"/>
                  </a:cubicBezTo>
                  <a:cubicBezTo>
                    <a:pt x="68" y="8"/>
                    <a:pt x="70" y="10"/>
                    <a:pt x="71" y="11"/>
                  </a:cubicBezTo>
                  <a:cubicBezTo>
                    <a:pt x="71" y="11"/>
                    <a:pt x="73" y="14"/>
                    <a:pt x="72" y="14"/>
                  </a:cubicBezTo>
                  <a:cubicBezTo>
                    <a:pt x="70" y="16"/>
                    <a:pt x="72" y="15"/>
                    <a:pt x="71" y="20"/>
                  </a:cubicBezTo>
                  <a:cubicBezTo>
                    <a:pt x="68" y="17"/>
                    <a:pt x="65" y="21"/>
                    <a:pt x="62" y="22"/>
                  </a:cubicBezTo>
                  <a:cubicBezTo>
                    <a:pt x="59" y="22"/>
                    <a:pt x="59" y="20"/>
                    <a:pt x="56" y="20"/>
                  </a:cubicBezTo>
                  <a:cubicBezTo>
                    <a:pt x="52" y="20"/>
                    <a:pt x="46" y="22"/>
                    <a:pt x="43" y="23"/>
                  </a:cubicBezTo>
                  <a:cubicBezTo>
                    <a:pt x="42" y="23"/>
                    <a:pt x="40" y="23"/>
                    <a:pt x="40" y="23"/>
                  </a:cubicBezTo>
                  <a:cubicBezTo>
                    <a:pt x="38" y="25"/>
                    <a:pt x="38" y="24"/>
                    <a:pt x="35" y="25"/>
                  </a:cubicBezTo>
                  <a:cubicBezTo>
                    <a:pt x="33" y="25"/>
                    <a:pt x="26" y="27"/>
                    <a:pt x="20" y="28"/>
                  </a:cubicBezTo>
                  <a:cubicBezTo>
                    <a:pt x="21" y="22"/>
                    <a:pt x="28" y="23"/>
                    <a:pt x="34" y="23"/>
                  </a:cubicBezTo>
                  <a:cubicBezTo>
                    <a:pt x="34" y="17"/>
                    <a:pt x="29" y="21"/>
                    <a:pt x="26" y="20"/>
                  </a:cubicBezTo>
                  <a:cubicBezTo>
                    <a:pt x="23" y="19"/>
                    <a:pt x="23" y="19"/>
                    <a:pt x="20" y="17"/>
                  </a:cubicBezTo>
                  <a:cubicBezTo>
                    <a:pt x="17" y="16"/>
                    <a:pt x="17" y="20"/>
                    <a:pt x="14" y="20"/>
                  </a:cubicBezTo>
                  <a:cubicBezTo>
                    <a:pt x="12" y="20"/>
                    <a:pt x="12" y="19"/>
                    <a:pt x="10" y="19"/>
                  </a:cubicBezTo>
                  <a:cubicBezTo>
                    <a:pt x="6" y="18"/>
                    <a:pt x="2" y="20"/>
                    <a:pt x="0" y="17"/>
                  </a:cubicBezTo>
                  <a:cubicBezTo>
                    <a:pt x="0" y="15"/>
                    <a:pt x="2" y="15"/>
                    <a:pt x="2" y="14"/>
                  </a:cubicBezTo>
                  <a:cubicBezTo>
                    <a:pt x="3" y="14"/>
                    <a:pt x="3" y="10"/>
                    <a:pt x="4" y="10"/>
                  </a:cubicBezTo>
                  <a:cubicBezTo>
                    <a:pt x="6" y="8"/>
                    <a:pt x="8" y="10"/>
                    <a:pt x="10" y="8"/>
                  </a:cubicBezTo>
                  <a:cubicBezTo>
                    <a:pt x="11" y="7"/>
                    <a:pt x="5" y="6"/>
                    <a:pt x="8" y="5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5"/>
                    <a:pt x="23" y="5"/>
                  </a:cubicBezTo>
                  <a:cubicBezTo>
                    <a:pt x="24" y="6"/>
                    <a:pt x="23" y="7"/>
                    <a:pt x="25" y="8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29" y="10"/>
                    <a:pt x="25" y="13"/>
                    <a:pt x="28" y="13"/>
                  </a:cubicBezTo>
                  <a:cubicBezTo>
                    <a:pt x="29" y="13"/>
                    <a:pt x="29" y="8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2" name="Freeform 105"/>
            <p:cNvSpPr>
              <a:spLocks/>
            </p:cNvSpPr>
            <p:nvPr/>
          </p:nvSpPr>
          <p:spPr bwMode="auto">
            <a:xfrm>
              <a:off x="5901129" y="1462182"/>
              <a:ext cx="158149" cy="106202"/>
            </a:xfrm>
            <a:custGeom>
              <a:avLst/>
              <a:gdLst>
                <a:gd name="T0" fmla="*/ 8 w 58"/>
                <a:gd name="T1" fmla="*/ 1 h 39"/>
                <a:gd name="T2" fmla="*/ 33 w 58"/>
                <a:gd name="T3" fmla="*/ 2 h 39"/>
                <a:gd name="T4" fmla="*/ 36 w 58"/>
                <a:gd name="T5" fmla="*/ 2 h 39"/>
                <a:gd name="T6" fmla="*/ 42 w 58"/>
                <a:gd name="T7" fmla="*/ 4 h 39"/>
                <a:gd name="T8" fmla="*/ 48 w 58"/>
                <a:gd name="T9" fmla="*/ 4 h 39"/>
                <a:gd name="T10" fmla="*/ 49 w 58"/>
                <a:gd name="T11" fmla="*/ 5 h 39"/>
                <a:gd name="T12" fmla="*/ 58 w 58"/>
                <a:gd name="T13" fmla="*/ 11 h 39"/>
                <a:gd name="T14" fmla="*/ 45 w 58"/>
                <a:gd name="T15" fmla="*/ 14 h 39"/>
                <a:gd name="T16" fmla="*/ 43 w 58"/>
                <a:gd name="T17" fmla="*/ 17 h 39"/>
                <a:gd name="T18" fmla="*/ 40 w 58"/>
                <a:gd name="T19" fmla="*/ 16 h 39"/>
                <a:gd name="T20" fmla="*/ 39 w 58"/>
                <a:gd name="T21" fmla="*/ 17 h 39"/>
                <a:gd name="T22" fmla="*/ 40 w 58"/>
                <a:gd name="T23" fmla="*/ 19 h 39"/>
                <a:gd name="T24" fmla="*/ 37 w 58"/>
                <a:gd name="T25" fmla="*/ 20 h 39"/>
                <a:gd name="T26" fmla="*/ 37 w 58"/>
                <a:gd name="T27" fmla="*/ 23 h 39"/>
                <a:gd name="T28" fmla="*/ 34 w 58"/>
                <a:gd name="T29" fmla="*/ 23 h 39"/>
                <a:gd name="T30" fmla="*/ 31 w 58"/>
                <a:gd name="T31" fmla="*/ 26 h 39"/>
                <a:gd name="T32" fmla="*/ 31 w 58"/>
                <a:gd name="T33" fmla="*/ 32 h 39"/>
                <a:gd name="T34" fmla="*/ 13 w 58"/>
                <a:gd name="T35" fmla="*/ 37 h 39"/>
                <a:gd name="T36" fmla="*/ 0 w 58"/>
                <a:gd name="T37" fmla="*/ 28 h 39"/>
                <a:gd name="T38" fmla="*/ 5 w 58"/>
                <a:gd name="T39" fmla="*/ 25 h 39"/>
                <a:gd name="T40" fmla="*/ 6 w 58"/>
                <a:gd name="T41" fmla="*/ 22 h 39"/>
                <a:gd name="T42" fmla="*/ 5 w 58"/>
                <a:gd name="T43" fmla="*/ 16 h 39"/>
                <a:gd name="T44" fmla="*/ 8 w 58"/>
                <a:gd name="T45" fmla="*/ 14 h 39"/>
                <a:gd name="T46" fmla="*/ 11 w 58"/>
                <a:gd name="T47" fmla="*/ 8 h 39"/>
                <a:gd name="T48" fmla="*/ 8 w 58"/>
                <a:gd name="T4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9">
                  <a:moveTo>
                    <a:pt x="8" y="1"/>
                  </a:moveTo>
                  <a:cubicBezTo>
                    <a:pt x="17" y="1"/>
                    <a:pt x="26" y="0"/>
                    <a:pt x="33" y="2"/>
                  </a:cubicBezTo>
                  <a:cubicBezTo>
                    <a:pt x="33" y="3"/>
                    <a:pt x="35" y="2"/>
                    <a:pt x="36" y="2"/>
                  </a:cubicBezTo>
                  <a:cubicBezTo>
                    <a:pt x="37" y="4"/>
                    <a:pt x="40" y="2"/>
                    <a:pt x="42" y="4"/>
                  </a:cubicBezTo>
                  <a:cubicBezTo>
                    <a:pt x="44" y="7"/>
                    <a:pt x="42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50" y="6"/>
                    <a:pt x="58" y="8"/>
                    <a:pt x="58" y="11"/>
                  </a:cubicBezTo>
                  <a:cubicBezTo>
                    <a:pt x="53" y="12"/>
                    <a:pt x="48" y="13"/>
                    <a:pt x="45" y="14"/>
                  </a:cubicBezTo>
                  <a:cubicBezTo>
                    <a:pt x="43" y="15"/>
                    <a:pt x="44" y="17"/>
                    <a:pt x="43" y="17"/>
                  </a:cubicBezTo>
                  <a:cubicBezTo>
                    <a:pt x="42" y="18"/>
                    <a:pt x="41" y="15"/>
                    <a:pt x="40" y="16"/>
                  </a:cubicBezTo>
                  <a:cubicBezTo>
                    <a:pt x="41" y="15"/>
                    <a:pt x="38" y="18"/>
                    <a:pt x="39" y="17"/>
                  </a:cubicBezTo>
                  <a:cubicBezTo>
                    <a:pt x="38" y="18"/>
                    <a:pt x="40" y="19"/>
                    <a:pt x="40" y="19"/>
                  </a:cubicBezTo>
                  <a:cubicBezTo>
                    <a:pt x="39" y="20"/>
                    <a:pt x="38" y="19"/>
                    <a:pt x="37" y="20"/>
                  </a:cubicBezTo>
                  <a:cubicBezTo>
                    <a:pt x="37" y="21"/>
                    <a:pt x="38" y="23"/>
                    <a:pt x="37" y="23"/>
                  </a:cubicBezTo>
                  <a:cubicBezTo>
                    <a:pt x="37" y="24"/>
                    <a:pt x="35" y="23"/>
                    <a:pt x="34" y="23"/>
                  </a:cubicBezTo>
                  <a:cubicBezTo>
                    <a:pt x="33" y="24"/>
                    <a:pt x="33" y="26"/>
                    <a:pt x="31" y="26"/>
                  </a:cubicBezTo>
                  <a:cubicBezTo>
                    <a:pt x="31" y="28"/>
                    <a:pt x="31" y="30"/>
                    <a:pt x="31" y="32"/>
                  </a:cubicBezTo>
                  <a:cubicBezTo>
                    <a:pt x="24" y="32"/>
                    <a:pt x="25" y="39"/>
                    <a:pt x="13" y="37"/>
                  </a:cubicBezTo>
                  <a:cubicBezTo>
                    <a:pt x="15" y="28"/>
                    <a:pt x="5" y="30"/>
                    <a:pt x="0" y="28"/>
                  </a:cubicBezTo>
                  <a:cubicBezTo>
                    <a:pt x="1" y="26"/>
                    <a:pt x="4" y="26"/>
                    <a:pt x="5" y="25"/>
                  </a:cubicBezTo>
                  <a:cubicBezTo>
                    <a:pt x="5" y="24"/>
                    <a:pt x="2" y="21"/>
                    <a:pt x="6" y="22"/>
                  </a:cubicBezTo>
                  <a:cubicBezTo>
                    <a:pt x="6" y="19"/>
                    <a:pt x="4" y="19"/>
                    <a:pt x="5" y="16"/>
                  </a:cubicBezTo>
                  <a:cubicBezTo>
                    <a:pt x="7" y="18"/>
                    <a:pt x="7" y="17"/>
                    <a:pt x="8" y="14"/>
                  </a:cubicBezTo>
                  <a:cubicBezTo>
                    <a:pt x="8" y="12"/>
                    <a:pt x="11" y="13"/>
                    <a:pt x="11" y="8"/>
                  </a:cubicBezTo>
                  <a:cubicBezTo>
                    <a:pt x="12" y="4"/>
                    <a:pt x="5" y="7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3" name="Freeform 106"/>
            <p:cNvSpPr>
              <a:spLocks/>
            </p:cNvSpPr>
            <p:nvPr/>
          </p:nvSpPr>
          <p:spPr bwMode="auto">
            <a:xfrm>
              <a:off x="6219735" y="1484115"/>
              <a:ext cx="32322" cy="24242"/>
            </a:xfrm>
            <a:custGeom>
              <a:avLst/>
              <a:gdLst>
                <a:gd name="T0" fmla="*/ 2 w 12"/>
                <a:gd name="T1" fmla="*/ 0 h 9"/>
                <a:gd name="T2" fmla="*/ 11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5" y="0"/>
                    <a:pt x="8" y="0"/>
                    <a:pt x="11" y="0"/>
                  </a:cubicBezTo>
                  <a:cubicBezTo>
                    <a:pt x="10" y="3"/>
                    <a:pt x="12" y="4"/>
                    <a:pt x="12" y="6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4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4" name="Freeform 107"/>
            <p:cNvSpPr>
              <a:spLocks/>
            </p:cNvSpPr>
            <p:nvPr/>
          </p:nvSpPr>
          <p:spPr bwMode="auto">
            <a:xfrm>
              <a:off x="6397509" y="1473726"/>
              <a:ext cx="78497" cy="56565"/>
            </a:xfrm>
            <a:custGeom>
              <a:avLst/>
              <a:gdLst>
                <a:gd name="T0" fmla="*/ 26 w 29"/>
                <a:gd name="T1" fmla="*/ 1 h 21"/>
                <a:gd name="T2" fmla="*/ 27 w 29"/>
                <a:gd name="T3" fmla="*/ 9 h 21"/>
                <a:gd name="T4" fmla="*/ 24 w 29"/>
                <a:gd name="T5" fmla="*/ 12 h 21"/>
                <a:gd name="T6" fmla="*/ 17 w 29"/>
                <a:gd name="T7" fmla="*/ 13 h 21"/>
                <a:gd name="T8" fmla="*/ 5 w 29"/>
                <a:gd name="T9" fmla="*/ 21 h 21"/>
                <a:gd name="T10" fmla="*/ 3 w 29"/>
                <a:gd name="T11" fmla="*/ 15 h 21"/>
                <a:gd name="T12" fmla="*/ 0 w 29"/>
                <a:gd name="T13" fmla="*/ 12 h 21"/>
                <a:gd name="T14" fmla="*/ 0 w 29"/>
                <a:gd name="T15" fmla="*/ 4 h 21"/>
                <a:gd name="T16" fmla="*/ 3 w 29"/>
                <a:gd name="T17" fmla="*/ 1 h 21"/>
                <a:gd name="T18" fmla="*/ 8 w 29"/>
                <a:gd name="T19" fmla="*/ 0 h 21"/>
                <a:gd name="T20" fmla="*/ 20 w 29"/>
                <a:gd name="T21" fmla="*/ 3 h 21"/>
                <a:gd name="T22" fmla="*/ 26 w 29"/>
                <a:gd name="T2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1">
                  <a:moveTo>
                    <a:pt x="26" y="1"/>
                  </a:moveTo>
                  <a:cubicBezTo>
                    <a:pt x="29" y="1"/>
                    <a:pt x="26" y="7"/>
                    <a:pt x="27" y="9"/>
                  </a:cubicBezTo>
                  <a:cubicBezTo>
                    <a:pt x="25" y="8"/>
                    <a:pt x="24" y="10"/>
                    <a:pt x="24" y="12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20"/>
                    <a:pt x="5" y="21"/>
                  </a:cubicBezTo>
                  <a:cubicBezTo>
                    <a:pt x="4" y="19"/>
                    <a:pt x="3" y="17"/>
                    <a:pt x="3" y="15"/>
                  </a:cubicBezTo>
                  <a:cubicBezTo>
                    <a:pt x="3" y="13"/>
                    <a:pt x="1" y="14"/>
                    <a:pt x="0" y="12"/>
                  </a:cubicBezTo>
                  <a:cubicBezTo>
                    <a:pt x="0" y="10"/>
                    <a:pt x="1" y="7"/>
                    <a:pt x="0" y="4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5" y="2"/>
                    <a:pt x="8" y="2"/>
                    <a:pt x="8" y="0"/>
                  </a:cubicBezTo>
                  <a:cubicBezTo>
                    <a:pt x="10" y="3"/>
                    <a:pt x="18" y="0"/>
                    <a:pt x="20" y="3"/>
                  </a:cubicBezTo>
                  <a:cubicBezTo>
                    <a:pt x="22" y="3"/>
                    <a:pt x="25" y="4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5" name="Freeform 108"/>
            <p:cNvSpPr>
              <a:spLocks/>
            </p:cNvSpPr>
            <p:nvPr/>
          </p:nvSpPr>
          <p:spPr bwMode="auto">
            <a:xfrm>
              <a:off x="7572660" y="1694211"/>
              <a:ext cx="174311" cy="84270"/>
            </a:xfrm>
            <a:custGeom>
              <a:avLst/>
              <a:gdLst>
                <a:gd name="T0" fmla="*/ 47 w 64"/>
                <a:gd name="T1" fmla="*/ 0 h 31"/>
                <a:gd name="T2" fmla="*/ 53 w 64"/>
                <a:gd name="T3" fmla="*/ 3 h 31"/>
                <a:gd name="T4" fmla="*/ 57 w 64"/>
                <a:gd name="T5" fmla="*/ 5 h 31"/>
                <a:gd name="T6" fmla="*/ 56 w 64"/>
                <a:gd name="T7" fmla="*/ 8 h 31"/>
                <a:gd name="T8" fmla="*/ 63 w 64"/>
                <a:gd name="T9" fmla="*/ 12 h 31"/>
                <a:gd name="T10" fmla="*/ 59 w 64"/>
                <a:gd name="T11" fmla="*/ 21 h 31"/>
                <a:gd name="T12" fmla="*/ 54 w 64"/>
                <a:gd name="T13" fmla="*/ 23 h 31"/>
                <a:gd name="T14" fmla="*/ 48 w 64"/>
                <a:gd name="T15" fmla="*/ 26 h 31"/>
                <a:gd name="T16" fmla="*/ 44 w 64"/>
                <a:gd name="T17" fmla="*/ 27 h 31"/>
                <a:gd name="T18" fmla="*/ 41 w 64"/>
                <a:gd name="T19" fmla="*/ 29 h 31"/>
                <a:gd name="T20" fmla="*/ 23 w 64"/>
                <a:gd name="T21" fmla="*/ 30 h 31"/>
                <a:gd name="T22" fmla="*/ 21 w 64"/>
                <a:gd name="T23" fmla="*/ 29 h 31"/>
                <a:gd name="T24" fmla="*/ 16 w 64"/>
                <a:gd name="T25" fmla="*/ 26 h 31"/>
                <a:gd name="T26" fmla="*/ 13 w 64"/>
                <a:gd name="T27" fmla="*/ 24 h 31"/>
                <a:gd name="T28" fmla="*/ 16 w 64"/>
                <a:gd name="T29" fmla="*/ 23 h 31"/>
                <a:gd name="T30" fmla="*/ 11 w 64"/>
                <a:gd name="T31" fmla="*/ 20 h 31"/>
                <a:gd name="T32" fmla="*/ 11 w 64"/>
                <a:gd name="T33" fmla="*/ 11 h 31"/>
                <a:gd name="T34" fmla="*/ 2 w 64"/>
                <a:gd name="T35" fmla="*/ 12 h 31"/>
                <a:gd name="T36" fmla="*/ 5 w 64"/>
                <a:gd name="T37" fmla="*/ 6 h 31"/>
                <a:gd name="T38" fmla="*/ 17 w 64"/>
                <a:gd name="T39" fmla="*/ 6 h 31"/>
                <a:gd name="T40" fmla="*/ 18 w 64"/>
                <a:gd name="T41" fmla="*/ 12 h 31"/>
                <a:gd name="T42" fmla="*/ 23 w 64"/>
                <a:gd name="T43" fmla="*/ 6 h 31"/>
                <a:gd name="T44" fmla="*/ 32 w 64"/>
                <a:gd name="T45" fmla="*/ 9 h 31"/>
                <a:gd name="T46" fmla="*/ 35 w 64"/>
                <a:gd name="T47" fmla="*/ 6 h 31"/>
                <a:gd name="T48" fmla="*/ 44 w 64"/>
                <a:gd name="T49" fmla="*/ 5 h 31"/>
                <a:gd name="T50" fmla="*/ 47 w 64"/>
                <a:gd name="T5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31">
                  <a:moveTo>
                    <a:pt x="47" y="0"/>
                  </a:moveTo>
                  <a:cubicBezTo>
                    <a:pt x="48" y="1"/>
                    <a:pt x="50" y="2"/>
                    <a:pt x="53" y="3"/>
                  </a:cubicBezTo>
                  <a:cubicBezTo>
                    <a:pt x="53" y="4"/>
                    <a:pt x="56" y="4"/>
                    <a:pt x="57" y="5"/>
                  </a:cubicBezTo>
                  <a:cubicBezTo>
                    <a:pt x="57" y="5"/>
                    <a:pt x="56" y="7"/>
                    <a:pt x="56" y="8"/>
                  </a:cubicBezTo>
                  <a:cubicBezTo>
                    <a:pt x="56" y="10"/>
                    <a:pt x="59" y="13"/>
                    <a:pt x="63" y="12"/>
                  </a:cubicBezTo>
                  <a:cubicBezTo>
                    <a:pt x="64" y="16"/>
                    <a:pt x="62" y="18"/>
                    <a:pt x="59" y="21"/>
                  </a:cubicBezTo>
                  <a:cubicBezTo>
                    <a:pt x="57" y="22"/>
                    <a:pt x="55" y="22"/>
                    <a:pt x="54" y="23"/>
                  </a:cubicBezTo>
                  <a:cubicBezTo>
                    <a:pt x="52" y="24"/>
                    <a:pt x="52" y="25"/>
                    <a:pt x="48" y="26"/>
                  </a:cubicBezTo>
                  <a:cubicBezTo>
                    <a:pt x="48" y="26"/>
                    <a:pt x="44" y="27"/>
                    <a:pt x="44" y="27"/>
                  </a:cubicBezTo>
                  <a:cubicBezTo>
                    <a:pt x="43" y="28"/>
                    <a:pt x="43" y="28"/>
                    <a:pt x="41" y="29"/>
                  </a:cubicBezTo>
                  <a:cubicBezTo>
                    <a:pt x="39" y="29"/>
                    <a:pt x="28" y="31"/>
                    <a:pt x="23" y="30"/>
                  </a:cubicBezTo>
                  <a:cubicBezTo>
                    <a:pt x="23" y="30"/>
                    <a:pt x="23" y="29"/>
                    <a:pt x="21" y="29"/>
                  </a:cubicBezTo>
                  <a:cubicBezTo>
                    <a:pt x="19" y="29"/>
                    <a:pt x="18" y="26"/>
                    <a:pt x="16" y="26"/>
                  </a:cubicBezTo>
                  <a:cubicBezTo>
                    <a:pt x="14" y="26"/>
                    <a:pt x="14" y="24"/>
                    <a:pt x="13" y="24"/>
                  </a:cubicBezTo>
                  <a:cubicBezTo>
                    <a:pt x="13" y="23"/>
                    <a:pt x="14" y="23"/>
                    <a:pt x="16" y="23"/>
                  </a:cubicBezTo>
                  <a:cubicBezTo>
                    <a:pt x="15" y="21"/>
                    <a:pt x="12" y="21"/>
                    <a:pt x="11" y="20"/>
                  </a:cubicBezTo>
                  <a:cubicBezTo>
                    <a:pt x="10" y="17"/>
                    <a:pt x="12" y="15"/>
                    <a:pt x="11" y="11"/>
                  </a:cubicBezTo>
                  <a:cubicBezTo>
                    <a:pt x="5" y="9"/>
                    <a:pt x="6" y="16"/>
                    <a:pt x="2" y="12"/>
                  </a:cubicBezTo>
                  <a:cubicBezTo>
                    <a:pt x="0" y="8"/>
                    <a:pt x="7" y="11"/>
                    <a:pt x="5" y="6"/>
                  </a:cubicBezTo>
                  <a:cubicBezTo>
                    <a:pt x="11" y="8"/>
                    <a:pt x="10" y="7"/>
                    <a:pt x="17" y="6"/>
                  </a:cubicBezTo>
                  <a:cubicBezTo>
                    <a:pt x="18" y="9"/>
                    <a:pt x="21" y="9"/>
                    <a:pt x="18" y="12"/>
                  </a:cubicBezTo>
                  <a:cubicBezTo>
                    <a:pt x="22" y="13"/>
                    <a:pt x="23" y="10"/>
                    <a:pt x="23" y="6"/>
                  </a:cubicBezTo>
                  <a:cubicBezTo>
                    <a:pt x="24" y="9"/>
                    <a:pt x="36" y="3"/>
                    <a:pt x="32" y="9"/>
                  </a:cubicBezTo>
                  <a:cubicBezTo>
                    <a:pt x="35" y="11"/>
                    <a:pt x="34" y="7"/>
                    <a:pt x="35" y="6"/>
                  </a:cubicBezTo>
                  <a:cubicBezTo>
                    <a:pt x="37" y="5"/>
                    <a:pt x="41" y="6"/>
                    <a:pt x="44" y="5"/>
                  </a:cubicBezTo>
                  <a:cubicBezTo>
                    <a:pt x="46" y="4"/>
                    <a:pt x="47" y="3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6" name="Freeform 109"/>
            <p:cNvSpPr>
              <a:spLocks/>
            </p:cNvSpPr>
            <p:nvPr/>
          </p:nvSpPr>
          <p:spPr bwMode="auto">
            <a:xfrm>
              <a:off x="6536034" y="1716144"/>
              <a:ext cx="103894" cy="73880"/>
            </a:xfrm>
            <a:custGeom>
              <a:avLst/>
              <a:gdLst>
                <a:gd name="T0" fmla="*/ 10 w 38"/>
                <a:gd name="T1" fmla="*/ 0 h 27"/>
                <a:gd name="T2" fmla="*/ 19 w 38"/>
                <a:gd name="T3" fmla="*/ 9 h 27"/>
                <a:gd name="T4" fmla="*/ 22 w 38"/>
                <a:gd name="T5" fmla="*/ 7 h 27"/>
                <a:gd name="T6" fmla="*/ 26 w 38"/>
                <a:gd name="T7" fmla="*/ 12 h 27"/>
                <a:gd name="T8" fmla="*/ 32 w 38"/>
                <a:gd name="T9" fmla="*/ 19 h 27"/>
                <a:gd name="T10" fmla="*/ 38 w 38"/>
                <a:gd name="T11" fmla="*/ 21 h 27"/>
                <a:gd name="T12" fmla="*/ 19 w 38"/>
                <a:gd name="T13" fmla="*/ 22 h 27"/>
                <a:gd name="T14" fmla="*/ 12 w 38"/>
                <a:gd name="T15" fmla="*/ 27 h 27"/>
                <a:gd name="T16" fmla="*/ 0 w 38"/>
                <a:gd name="T17" fmla="*/ 22 h 27"/>
                <a:gd name="T18" fmla="*/ 3 w 38"/>
                <a:gd name="T19" fmla="*/ 21 h 27"/>
                <a:gd name="T20" fmla="*/ 4 w 38"/>
                <a:gd name="T21" fmla="*/ 18 h 27"/>
                <a:gd name="T22" fmla="*/ 4 w 38"/>
                <a:gd name="T23" fmla="*/ 4 h 27"/>
                <a:gd name="T24" fmla="*/ 10 w 38"/>
                <a:gd name="T2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7">
                  <a:moveTo>
                    <a:pt x="10" y="0"/>
                  </a:moveTo>
                  <a:cubicBezTo>
                    <a:pt x="13" y="4"/>
                    <a:pt x="20" y="2"/>
                    <a:pt x="19" y="9"/>
                  </a:cubicBezTo>
                  <a:cubicBezTo>
                    <a:pt x="20" y="10"/>
                    <a:pt x="22" y="7"/>
                    <a:pt x="22" y="7"/>
                  </a:cubicBezTo>
                  <a:cubicBezTo>
                    <a:pt x="24" y="8"/>
                    <a:pt x="23" y="12"/>
                    <a:pt x="26" y="12"/>
                  </a:cubicBezTo>
                  <a:cubicBezTo>
                    <a:pt x="29" y="12"/>
                    <a:pt x="31" y="17"/>
                    <a:pt x="32" y="19"/>
                  </a:cubicBezTo>
                  <a:cubicBezTo>
                    <a:pt x="37" y="18"/>
                    <a:pt x="36" y="18"/>
                    <a:pt x="38" y="21"/>
                  </a:cubicBezTo>
                  <a:cubicBezTo>
                    <a:pt x="35" y="24"/>
                    <a:pt x="25" y="21"/>
                    <a:pt x="19" y="22"/>
                  </a:cubicBezTo>
                  <a:cubicBezTo>
                    <a:pt x="17" y="24"/>
                    <a:pt x="13" y="24"/>
                    <a:pt x="12" y="27"/>
                  </a:cubicBezTo>
                  <a:cubicBezTo>
                    <a:pt x="8" y="25"/>
                    <a:pt x="7" y="21"/>
                    <a:pt x="0" y="22"/>
                  </a:cubicBezTo>
                  <a:cubicBezTo>
                    <a:pt x="0" y="21"/>
                    <a:pt x="2" y="21"/>
                    <a:pt x="3" y="21"/>
                  </a:cubicBezTo>
                  <a:cubicBezTo>
                    <a:pt x="1" y="19"/>
                    <a:pt x="2" y="18"/>
                    <a:pt x="4" y="18"/>
                  </a:cubicBezTo>
                  <a:cubicBezTo>
                    <a:pt x="2" y="13"/>
                    <a:pt x="4" y="11"/>
                    <a:pt x="4" y="4"/>
                  </a:cubicBezTo>
                  <a:cubicBezTo>
                    <a:pt x="7" y="4"/>
                    <a:pt x="11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7" name="Freeform 110"/>
            <p:cNvSpPr>
              <a:spLocks/>
            </p:cNvSpPr>
            <p:nvPr/>
          </p:nvSpPr>
          <p:spPr bwMode="auto">
            <a:xfrm>
              <a:off x="3510189" y="2907457"/>
              <a:ext cx="174311" cy="183546"/>
            </a:xfrm>
            <a:custGeom>
              <a:avLst/>
              <a:gdLst>
                <a:gd name="T0" fmla="*/ 6 w 64"/>
                <a:gd name="T1" fmla="*/ 9 h 67"/>
                <a:gd name="T2" fmla="*/ 3 w 64"/>
                <a:gd name="T3" fmla="*/ 7 h 67"/>
                <a:gd name="T4" fmla="*/ 0 w 64"/>
                <a:gd name="T5" fmla="*/ 3 h 67"/>
                <a:gd name="T6" fmla="*/ 12 w 64"/>
                <a:gd name="T7" fmla="*/ 2 h 67"/>
                <a:gd name="T8" fmla="*/ 18 w 64"/>
                <a:gd name="T9" fmla="*/ 5 h 67"/>
                <a:gd name="T10" fmla="*/ 18 w 64"/>
                <a:gd name="T11" fmla="*/ 7 h 67"/>
                <a:gd name="T12" fmla="*/ 21 w 64"/>
                <a:gd name="T13" fmla="*/ 10 h 67"/>
                <a:gd name="T14" fmla="*/ 27 w 64"/>
                <a:gd name="T15" fmla="*/ 13 h 67"/>
                <a:gd name="T16" fmla="*/ 38 w 64"/>
                <a:gd name="T17" fmla="*/ 22 h 67"/>
                <a:gd name="T18" fmla="*/ 40 w 64"/>
                <a:gd name="T19" fmla="*/ 27 h 67"/>
                <a:gd name="T20" fmla="*/ 45 w 64"/>
                <a:gd name="T21" fmla="*/ 28 h 67"/>
                <a:gd name="T22" fmla="*/ 48 w 64"/>
                <a:gd name="T23" fmla="*/ 31 h 67"/>
                <a:gd name="T24" fmla="*/ 48 w 64"/>
                <a:gd name="T25" fmla="*/ 34 h 67"/>
                <a:gd name="T26" fmla="*/ 51 w 64"/>
                <a:gd name="T27" fmla="*/ 37 h 67"/>
                <a:gd name="T28" fmla="*/ 55 w 64"/>
                <a:gd name="T29" fmla="*/ 42 h 67"/>
                <a:gd name="T30" fmla="*/ 58 w 64"/>
                <a:gd name="T31" fmla="*/ 45 h 67"/>
                <a:gd name="T32" fmla="*/ 61 w 64"/>
                <a:gd name="T33" fmla="*/ 52 h 67"/>
                <a:gd name="T34" fmla="*/ 63 w 64"/>
                <a:gd name="T35" fmla="*/ 58 h 67"/>
                <a:gd name="T36" fmla="*/ 64 w 64"/>
                <a:gd name="T37" fmla="*/ 62 h 67"/>
                <a:gd name="T38" fmla="*/ 57 w 64"/>
                <a:gd name="T39" fmla="*/ 64 h 67"/>
                <a:gd name="T40" fmla="*/ 51 w 64"/>
                <a:gd name="T41" fmla="*/ 64 h 67"/>
                <a:gd name="T42" fmla="*/ 51 w 64"/>
                <a:gd name="T43" fmla="*/ 61 h 67"/>
                <a:gd name="T44" fmla="*/ 48 w 64"/>
                <a:gd name="T45" fmla="*/ 61 h 67"/>
                <a:gd name="T46" fmla="*/ 40 w 64"/>
                <a:gd name="T47" fmla="*/ 55 h 67"/>
                <a:gd name="T48" fmla="*/ 42 w 64"/>
                <a:gd name="T49" fmla="*/ 52 h 67"/>
                <a:gd name="T50" fmla="*/ 40 w 64"/>
                <a:gd name="T51" fmla="*/ 52 h 67"/>
                <a:gd name="T52" fmla="*/ 39 w 64"/>
                <a:gd name="T53" fmla="*/ 49 h 67"/>
                <a:gd name="T54" fmla="*/ 36 w 64"/>
                <a:gd name="T55" fmla="*/ 49 h 67"/>
                <a:gd name="T56" fmla="*/ 30 w 64"/>
                <a:gd name="T57" fmla="*/ 43 h 67"/>
                <a:gd name="T58" fmla="*/ 27 w 64"/>
                <a:gd name="T59" fmla="*/ 33 h 67"/>
                <a:gd name="T60" fmla="*/ 26 w 64"/>
                <a:gd name="T61" fmla="*/ 36 h 67"/>
                <a:gd name="T62" fmla="*/ 23 w 64"/>
                <a:gd name="T63" fmla="*/ 28 h 67"/>
                <a:gd name="T64" fmla="*/ 20 w 64"/>
                <a:gd name="T65" fmla="*/ 25 h 67"/>
                <a:gd name="T66" fmla="*/ 17 w 64"/>
                <a:gd name="T67" fmla="*/ 24 h 67"/>
                <a:gd name="T68" fmla="*/ 15 w 64"/>
                <a:gd name="T69" fmla="*/ 18 h 67"/>
                <a:gd name="T70" fmla="*/ 11 w 64"/>
                <a:gd name="T71" fmla="*/ 15 h 67"/>
                <a:gd name="T72" fmla="*/ 8 w 64"/>
                <a:gd name="T73" fmla="*/ 12 h 67"/>
                <a:gd name="T74" fmla="*/ 6 w 64"/>
                <a:gd name="T75" fmla="*/ 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7">
                  <a:moveTo>
                    <a:pt x="6" y="9"/>
                  </a:moveTo>
                  <a:cubicBezTo>
                    <a:pt x="7" y="7"/>
                    <a:pt x="4" y="8"/>
                    <a:pt x="3" y="7"/>
                  </a:cubicBezTo>
                  <a:cubicBezTo>
                    <a:pt x="2" y="6"/>
                    <a:pt x="3" y="3"/>
                    <a:pt x="0" y="3"/>
                  </a:cubicBezTo>
                  <a:cubicBezTo>
                    <a:pt x="4" y="0"/>
                    <a:pt x="7" y="4"/>
                    <a:pt x="12" y="2"/>
                  </a:cubicBezTo>
                  <a:cubicBezTo>
                    <a:pt x="12" y="6"/>
                    <a:pt x="16" y="3"/>
                    <a:pt x="18" y="5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9" y="9"/>
                    <a:pt x="22" y="7"/>
                    <a:pt x="21" y="10"/>
                  </a:cubicBezTo>
                  <a:cubicBezTo>
                    <a:pt x="25" y="9"/>
                    <a:pt x="24" y="13"/>
                    <a:pt x="27" y="13"/>
                  </a:cubicBezTo>
                  <a:cubicBezTo>
                    <a:pt x="30" y="14"/>
                    <a:pt x="33" y="22"/>
                    <a:pt x="38" y="22"/>
                  </a:cubicBezTo>
                  <a:cubicBezTo>
                    <a:pt x="41" y="22"/>
                    <a:pt x="39" y="25"/>
                    <a:pt x="40" y="27"/>
                  </a:cubicBezTo>
                  <a:cubicBezTo>
                    <a:pt x="42" y="28"/>
                    <a:pt x="44" y="27"/>
                    <a:pt x="45" y="28"/>
                  </a:cubicBezTo>
                  <a:cubicBezTo>
                    <a:pt x="46" y="29"/>
                    <a:pt x="47" y="31"/>
                    <a:pt x="48" y="31"/>
                  </a:cubicBezTo>
                  <a:cubicBezTo>
                    <a:pt x="48" y="32"/>
                    <a:pt x="47" y="34"/>
                    <a:pt x="48" y="34"/>
                  </a:cubicBezTo>
                  <a:cubicBezTo>
                    <a:pt x="49" y="35"/>
                    <a:pt x="50" y="36"/>
                    <a:pt x="51" y="37"/>
                  </a:cubicBezTo>
                  <a:cubicBezTo>
                    <a:pt x="52" y="38"/>
                    <a:pt x="53" y="41"/>
                    <a:pt x="55" y="42"/>
                  </a:cubicBezTo>
                  <a:cubicBezTo>
                    <a:pt x="56" y="42"/>
                    <a:pt x="58" y="44"/>
                    <a:pt x="58" y="45"/>
                  </a:cubicBezTo>
                  <a:cubicBezTo>
                    <a:pt x="60" y="46"/>
                    <a:pt x="59" y="52"/>
                    <a:pt x="61" y="52"/>
                  </a:cubicBezTo>
                  <a:cubicBezTo>
                    <a:pt x="63" y="52"/>
                    <a:pt x="63" y="56"/>
                    <a:pt x="63" y="58"/>
                  </a:cubicBezTo>
                  <a:cubicBezTo>
                    <a:pt x="62" y="60"/>
                    <a:pt x="59" y="63"/>
                    <a:pt x="64" y="62"/>
                  </a:cubicBezTo>
                  <a:cubicBezTo>
                    <a:pt x="64" y="67"/>
                    <a:pt x="59" y="64"/>
                    <a:pt x="57" y="64"/>
                  </a:cubicBezTo>
                  <a:cubicBezTo>
                    <a:pt x="55" y="64"/>
                    <a:pt x="52" y="64"/>
                    <a:pt x="51" y="64"/>
                  </a:cubicBezTo>
                  <a:cubicBezTo>
                    <a:pt x="50" y="64"/>
                    <a:pt x="51" y="61"/>
                    <a:pt x="51" y="61"/>
                  </a:cubicBezTo>
                  <a:cubicBezTo>
                    <a:pt x="50" y="60"/>
                    <a:pt x="48" y="61"/>
                    <a:pt x="48" y="61"/>
                  </a:cubicBezTo>
                  <a:cubicBezTo>
                    <a:pt x="47" y="60"/>
                    <a:pt x="44" y="55"/>
                    <a:pt x="40" y="55"/>
                  </a:cubicBezTo>
                  <a:cubicBezTo>
                    <a:pt x="41" y="54"/>
                    <a:pt x="42" y="53"/>
                    <a:pt x="42" y="52"/>
                  </a:cubicBezTo>
                  <a:cubicBezTo>
                    <a:pt x="42" y="50"/>
                    <a:pt x="40" y="51"/>
                    <a:pt x="40" y="52"/>
                  </a:cubicBezTo>
                  <a:cubicBezTo>
                    <a:pt x="39" y="52"/>
                    <a:pt x="40" y="50"/>
                    <a:pt x="39" y="49"/>
                  </a:cubicBezTo>
                  <a:cubicBezTo>
                    <a:pt x="38" y="49"/>
                    <a:pt x="37" y="50"/>
                    <a:pt x="36" y="49"/>
                  </a:cubicBezTo>
                  <a:cubicBezTo>
                    <a:pt x="34" y="47"/>
                    <a:pt x="34" y="43"/>
                    <a:pt x="30" y="43"/>
                  </a:cubicBezTo>
                  <a:cubicBezTo>
                    <a:pt x="32" y="37"/>
                    <a:pt x="27" y="37"/>
                    <a:pt x="27" y="33"/>
                  </a:cubicBezTo>
                  <a:cubicBezTo>
                    <a:pt x="26" y="33"/>
                    <a:pt x="26" y="34"/>
                    <a:pt x="26" y="36"/>
                  </a:cubicBezTo>
                  <a:cubicBezTo>
                    <a:pt x="23" y="34"/>
                    <a:pt x="24" y="31"/>
                    <a:pt x="23" y="28"/>
                  </a:cubicBezTo>
                  <a:cubicBezTo>
                    <a:pt x="22" y="27"/>
                    <a:pt x="20" y="26"/>
                    <a:pt x="20" y="25"/>
                  </a:cubicBezTo>
                  <a:cubicBezTo>
                    <a:pt x="19" y="25"/>
                    <a:pt x="18" y="23"/>
                    <a:pt x="17" y="24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4" y="16"/>
                    <a:pt x="12" y="16"/>
                    <a:pt x="11" y="15"/>
                  </a:cubicBezTo>
                  <a:cubicBezTo>
                    <a:pt x="11" y="15"/>
                    <a:pt x="8" y="12"/>
                    <a:pt x="8" y="12"/>
                  </a:cubicBezTo>
                  <a:cubicBezTo>
                    <a:pt x="7" y="9"/>
                    <a:pt x="12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8" name="Freeform 111"/>
            <p:cNvSpPr>
              <a:spLocks/>
            </p:cNvSpPr>
            <p:nvPr/>
          </p:nvSpPr>
          <p:spPr bwMode="auto">
            <a:xfrm>
              <a:off x="2653644" y="3194895"/>
              <a:ext cx="123518" cy="228566"/>
            </a:xfrm>
            <a:custGeom>
              <a:avLst/>
              <a:gdLst>
                <a:gd name="T0" fmla="*/ 34 w 45"/>
                <a:gd name="T1" fmla="*/ 0 h 84"/>
                <a:gd name="T2" fmla="*/ 40 w 45"/>
                <a:gd name="T3" fmla="*/ 2 h 84"/>
                <a:gd name="T4" fmla="*/ 37 w 45"/>
                <a:gd name="T5" fmla="*/ 28 h 84"/>
                <a:gd name="T6" fmla="*/ 34 w 45"/>
                <a:gd name="T7" fmla="*/ 46 h 84"/>
                <a:gd name="T8" fmla="*/ 30 w 45"/>
                <a:gd name="T9" fmla="*/ 54 h 84"/>
                <a:gd name="T10" fmla="*/ 28 w 45"/>
                <a:gd name="T11" fmla="*/ 63 h 84"/>
                <a:gd name="T12" fmla="*/ 28 w 45"/>
                <a:gd name="T13" fmla="*/ 66 h 84"/>
                <a:gd name="T14" fmla="*/ 25 w 45"/>
                <a:gd name="T15" fmla="*/ 67 h 84"/>
                <a:gd name="T16" fmla="*/ 24 w 45"/>
                <a:gd name="T17" fmla="*/ 76 h 84"/>
                <a:gd name="T18" fmla="*/ 23 w 45"/>
                <a:gd name="T19" fmla="*/ 77 h 84"/>
                <a:gd name="T20" fmla="*/ 21 w 45"/>
                <a:gd name="T21" fmla="*/ 82 h 84"/>
                <a:gd name="T22" fmla="*/ 6 w 45"/>
                <a:gd name="T23" fmla="*/ 83 h 84"/>
                <a:gd name="T24" fmla="*/ 5 w 45"/>
                <a:gd name="T25" fmla="*/ 76 h 84"/>
                <a:gd name="T26" fmla="*/ 3 w 45"/>
                <a:gd name="T27" fmla="*/ 73 h 84"/>
                <a:gd name="T28" fmla="*/ 0 w 45"/>
                <a:gd name="T29" fmla="*/ 71 h 84"/>
                <a:gd name="T30" fmla="*/ 0 w 45"/>
                <a:gd name="T31" fmla="*/ 66 h 84"/>
                <a:gd name="T32" fmla="*/ 2 w 45"/>
                <a:gd name="T33" fmla="*/ 64 h 84"/>
                <a:gd name="T34" fmla="*/ 0 w 45"/>
                <a:gd name="T35" fmla="*/ 63 h 84"/>
                <a:gd name="T36" fmla="*/ 3 w 45"/>
                <a:gd name="T37" fmla="*/ 57 h 84"/>
                <a:gd name="T38" fmla="*/ 3 w 45"/>
                <a:gd name="T39" fmla="*/ 54 h 84"/>
                <a:gd name="T40" fmla="*/ 6 w 45"/>
                <a:gd name="T41" fmla="*/ 52 h 84"/>
                <a:gd name="T42" fmla="*/ 9 w 45"/>
                <a:gd name="T43" fmla="*/ 45 h 84"/>
                <a:gd name="T44" fmla="*/ 6 w 45"/>
                <a:gd name="T45" fmla="*/ 40 h 84"/>
                <a:gd name="T46" fmla="*/ 6 w 45"/>
                <a:gd name="T47" fmla="*/ 31 h 84"/>
                <a:gd name="T48" fmla="*/ 9 w 45"/>
                <a:gd name="T49" fmla="*/ 28 h 84"/>
                <a:gd name="T50" fmla="*/ 14 w 45"/>
                <a:gd name="T51" fmla="*/ 26 h 84"/>
                <a:gd name="T52" fmla="*/ 21 w 45"/>
                <a:gd name="T53" fmla="*/ 20 h 84"/>
                <a:gd name="T54" fmla="*/ 25 w 45"/>
                <a:gd name="T55" fmla="*/ 21 h 84"/>
                <a:gd name="T56" fmla="*/ 27 w 45"/>
                <a:gd name="T57" fmla="*/ 12 h 84"/>
                <a:gd name="T58" fmla="*/ 31 w 45"/>
                <a:gd name="T59" fmla="*/ 11 h 84"/>
                <a:gd name="T60" fmla="*/ 34 w 45"/>
                <a:gd name="T6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84">
                  <a:moveTo>
                    <a:pt x="34" y="0"/>
                  </a:moveTo>
                  <a:cubicBezTo>
                    <a:pt x="36" y="1"/>
                    <a:pt x="38" y="2"/>
                    <a:pt x="40" y="2"/>
                  </a:cubicBezTo>
                  <a:cubicBezTo>
                    <a:pt x="38" y="9"/>
                    <a:pt x="45" y="23"/>
                    <a:pt x="37" y="28"/>
                  </a:cubicBezTo>
                  <a:cubicBezTo>
                    <a:pt x="37" y="35"/>
                    <a:pt x="36" y="40"/>
                    <a:pt x="34" y="46"/>
                  </a:cubicBezTo>
                  <a:cubicBezTo>
                    <a:pt x="33" y="49"/>
                    <a:pt x="33" y="53"/>
                    <a:pt x="30" y="54"/>
                  </a:cubicBezTo>
                  <a:cubicBezTo>
                    <a:pt x="31" y="57"/>
                    <a:pt x="29" y="60"/>
                    <a:pt x="28" y="63"/>
                  </a:cubicBezTo>
                  <a:cubicBezTo>
                    <a:pt x="28" y="63"/>
                    <a:pt x="29" y="65"/>
                    <a:pt x="28" y="66"/>
                  </a:cubicBezTo>
                  <a:cubicBezTo>
                    <a:pt x="28" y="66"/>
                    <a:pt x="26" y="67"/>
                    <a:pt x="25" y="67"/>
                  </a:cubicBezTo>
                  <a:cubicBezTo>
                    <a:pt x="24" y="70"/>
                    <a:pt x="25" y="73"/>
                    <a:pt x="24" y="76"/>
                  </a:cubicBezTo>
                  <a:cubicBezTo>
                    <a:pt x="24" y="77"/>
                    <a:pt x="23" y="76"/>
                    <a:pt x="23" y="77"/>
                  </a:cubicBezTo>
                  <a:cubicBezTo>
                    <a:pt x="22" y="79"/>
                    <a:pt x="20" y="80"/>
                    <a:pt x="21" y="82"/>
                  </a:cubicBezTo>
                  <a:cubicBezTo>
                    <a:pt x="17" y="83"/>
                    <a:pt x="12" y="84"/>
                    <a:pt x="6" y="83"/>
                  </a:cubicBezTo>
                  <a:cubicBezTo>
                    <a:pt x="7" y="80"/>
                    <a:pt x="4" y="80"/>
                    <a:pt x="5" y="76"/>
                  </a:cubicBezTo>
                  <a:cubicBezTo>
                    <a:pt x="3" y="76"/>
                    <a:pt x="4" y="74"/>
                    <a:pt x="3" y="73"/>
                  </a:cubicBezTo>
                  <a:cubicBezTo>
                    <a:pt x="2" y="73"/>
                    <a:pt x="1" y="73"/>
                    <a:pt x="0" y="71"/>
                  </a:cubicBezTo>
                  <a:cubicBezTo>
                    <a:pt x="0" y="69"/>
                    <a:pt x="0" y="67"/>
                    <a:pt x="0" y="66"/>
                  </a:cubicBezTo>
                  <a:cubicBezTo>
                    <a:pt x="0" y="64"/>
                    <a:pt x="2" y="64"/>
                    <a:pt x="2" y="64"/>
                  </a:cubicBezTo>
                  <a:cubicBezTo>
                    <a:pt x="2" y="63"/>
                    <a:pt x="0" y="62"/>
                    <a:pt x="0" y="63"/>
                  </a:cubicBezTo>
                  <a:cubicBezTo>
                    <a:pt x="1" y="60"/>
                    <a:pt x="2" y="58"/>
                    <a:pt x="3" y="57"/>
                  </a:cubicBezTo>
                  <a:cubicBezTo>
                    <a:pt x="4" y="56"/>
                    <a:pt x="3" y="54"/>
                    <a:pt x="3" y="54"/>
                  </a:cubicBezTo>
                  <a:cubicBezTo>
                    <a:pt x="3" y="53"/>
                    <a:pt x="6" y="52"/>
                    <a:pt x="6" y="52"/>
                  </a:cubicBezTo>
                  <a:cubicBezTo>
                    <a:pt x="7" y="50"/>
                    <a:pt x="4" y="40"/>
                    <a:pt x="9" y="45"/>
                  </a:cubicBezTo>
                  <a:cubicBezTo>
                    <a:pt x="10" y="41"/>
                    <a:pt x="6" y="43"/>
                    <a:pt x="6" y="40"/>
                  </a:cubicBezTo>
                  <a:cubicBezTo>
                    <a:pt x="6" y="37"/>
                    <a:pt x="6" y="34"/>
                    <a:pt x="6" y="31"/>
                  </a:cubicBezTo>
                  <a:cubicBezTo>
                    <a:pt x="9" y="32"/>
                    <a:pt x="9" y="30"/>
                    <a:pt x="9" y="28"/>
                  </a:cubicBezTo>
                  <a:cubicBezTo>
                    <a:pt x="12" y="29"/>
                    <a:pt x="12" y="26"/>
                    <a:pt x="14" y="26"/>
                  </a:cubicBezTo>
                  <a:cubicBezTo>
                    <a:pt x="15" y="24"/>
                    <a:pt x="22" y="25"/>
                    <a:pt x="21" y="20"/>
                  </a:cubicBezTo>
                  <a:cubicBezTo>
                    <a:pt x="23" y="19"/>
                    <a:pt x="24" y="21"/>
                    <a:pt x="25" y="21"/>
                  </a:cubicBezTo>
                  <a:cubicBezTo>
                    <a:pt x="24" y="17"/>
                    <a:pt x="27" y="16"/>
                    <a:pt x="27" y="12"/>
                  </a:cubicBezTo>
                  <a:cubicBezTo>
                    <a:pt x="31" y="14"/>
                    <a:pt x="30" y="3"/>
                    <a:pt x="31" y="11"/>
                  </a:cubicBezTo>
                  <a:cubicBezTo>
                    <a:pt x="36" y="9"/>
                    <a:pt x="32" y="3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9" name="Freeform 112"/>
            <p:cNvSpPr>
              <a:spLocks/>
            </p:cNvSpPr>
            <p:nvPr/>
          </p:nvSpPr>
          <p:spPr bwMode="auto">
            <a:xfrm>
              <a:off x="3804553" y="3183351"/>
              <a:ext cx="664919" cy="488300"/>
            </a:xfrm>
            <a:custGeom>
              <a:avLst/>
              <a:gdLst>
                <a:gd name="T0" fmla="*/ 141 w 244"/>
                <a:gd name="T1" fmla="*/ 15 h 179"/>
                <a:gd name="T2" fmla="*/ 136 w 244"/>
                <a:gd name="T3" fmla="*/ 18 h 179"/>
                <a:gd name="T4" fmla="*/ 143 w 244"/>
                <a:gd name="T5" fmla="*/ 27 h 179"/>
                <a:gd name="T6" fmla="*/ 164 w 244"/>
                <a:gd name="T7" fmla="*/ 38 h 179"/>
                <a:gd name="T8" fmla="*/ 170 w 244"/>
                <a:gd name="T9" fmla="*/ 30 h 179"/>
                <a:gd name="T10" fmla="*/ 171 w 244"/>
                <a:gd name="T11" fmla="*/ 24 h 179"/>
                <a:gd name="T12" fmla="*/ 173 w 244"/>
                <a:gd name="T13" fmla="*/ 10 h 179"/>
                <a:gd name="T14" fmla="*/ 177 w 244"/>
                <a:gd name="T15" fmla="*/ 3 h 179"/>
                <a:gd name="T16" fmla="*/ 181 w 244"/>
                <a:gd name="T17" fmla="*/ 9 h 179"/>
                <a:gd name="T18" fmla="*/ 189 w 244"/>
                <a:gd name="T19" fmla="*/ 24 h 179"/>
                <a:gd name="T20" fmla="*/ 196 w 244"/>
                <a:gd name="T21" fmla="*/ 34 h 179"/>
                <a:gd name="T22" fmla="*/ 204 w 244"/>
                <a:gd name="T23" fmla="*/ 44 h 179"/>
                <a:gd name="T24" fmla="*/ 208 w 244"/>
                <a:gd name="T25" fmla="*/ 56 h 179"/>
                <a:gd name="T26" fmla="*/ 213 w 244"/>
                <a:gd name="T27" fmla="*/ 59 h 179"/>
                <a:gd name="T28" fmla="*/ 221 w 244"/>
                <a:gd name="T29" fmla="*/ 65 h 179"/>
                <a:gd name="T30" fmla="*/ 229 w 244"/>
                <a:gd name="T31" fmla="*/ 80 h 179"/>
                <a:gd name="T32" fmla="*/ 232 w 244"/>
                <a:gd name="T33" fmla="*/ 83 h 179"/>
                <a:gd name="T34" fmla="*/ 241 w 244"/>
                <a:gd name="T35" fmla="*/ 89 h 179"/>
                <a:gd name="T36" fmla="*/ 244 w 244"/>
                <a:gd name="T37" fmla="*/ 114 h 179"/>
                <a:gd name="T38" fmla="*/ 239 w 244"/>
                <a:gd name="T39" fmla="*/ 126 h 179"/>
                <a:gd name="T40" fmla="*/ 239 w 244"/>
                <a:gd name="T41" fmla="*/ 130 h 179"/>
                <a:gd name="T42" fmla="*/ 236 w 244"/>
                <a:gd name="T43" fmla="*/ 139 h 179"/>
                <a:gd name="T44" fmla="*/ 227 w 244"/>
                <a:gd name="T45" fmla="*/ 147 h 179"/>
                <a:gd name="T46" fmla="*/ 220 w 244"/>
                <a:gd name="T47" fmla="*/ 169 h 179"/>
                <a:gd name="T48" fmla="*/ 207 w 244"/>
                <a:gd name="T49" fmla="*/ 175 h 179"/>
                <a:gd name="T50" fmla="*/ 201 w 244"/>
                <a:gd name="T51" fmla="*/ 179 h 179"/>
                <a:gd name="T52" fmla="*/ 189 w 244"/>
                <a:gd name="T53" fmla="*/ 176 h 179"/>
                <a:gd name="T54" fmla="*/ 162 w 244"/>
                <a:gd name="T55" fmla="*/ 172 h 179"/>
                <a:gd name="T56" fmla="*/ 161 w 244"/>
                <a:gd name="T57" fmla="*/ 163 h 179"/>
                <a:gd name="T58" fmla="*/ 159 w 244"/>
                <a:gd name="T59" fmla="*/ 158 h 179"/>
                <a:gd name="T60" fmla="*/ 147 w 244"/>
                <a:gd name="T61" fmla="*/ 150 h 179"/>
                <a:gd name="T62" fmla="*/ 141 w 244"/>
                <a:gd name="T63" fmla="*/ 142 h 179"/>
                <a:gd name="T64" fmla="*/ 130 w 244"/>
                <a:gd name="T65" fmla="*/ 138 h 179"/>
                <a:gd name="T66" fmla="*/ 124 w 244"/>
                <a:gd name="T67" fmla="*/ 135 h 179"/>
                <a:gd name="T68" fmla="*/ 96 w 244"/>
                <a:gd name="T69" fmla="*/ 129 h 179"/>
                <a:gd name="T70" fmla="*/ 81 w 244"/>
                <a:gd name="T71" fmla="*/ 133 h 179"/>
                <a:gd name="T72" fmla="*/ 75 w 244"/>
                <a:gd name="T73" fmla="*/ 136 h 179"/>
                <a:gd name="T74" fmla="*/ 70 w 244"/>
                <a:gd name="T75" fmla="*/ 141 h 179"/>
                <a:gd name="T76" fmla="*/ 67 w 244"/>
                <a:gd name="T77" fmla="*/ 141 h 179"/>
                <a:gd name="T78" fmla="*/ 41 w 244"/>
                <a:gd name="T79" fmla="*/ 145 h 179"/>
                <a:gd name="T80" fmla="*/ 36 w 244"/>
                <a:gd name="T81" fmla="*/ 148 h 179"/>
                <a:gd name="T82" fmla="*/ 11 w 244"/>
                <a:gd name="T83" fmla="*/ 153 h 179"/>
                <a:gd name="T84" fmla="*/ 14 w 244"/>
                <a:gd name="T85" fmla="*/ 136 h 179"/>
                <a:gd name="T86" fmla="*/ 11 w 244"/>
                <a:gd name="T87" fmla="*/ 127 h 179"/>
                <a:gd name="T88" fmla="*/ 11 w 244"/>
                <a:gd name="T89" fmla="*/ 121 h 179"/>
                <a:gd name="T90" fmla="*/ 7 w 244"/>
                <a:gd name="T91" fmla="*/ 112 h 179"/>
                <a:gd name="T92" fmla="*/ 5 w 244"/>
                <a:gd name="T93" fmla="*/ 105 h 179"/>
                <a:gd name="T94" fmla="*/ 2 w 244"/>
                <a:gd name="T95" fmla="*/ 96 h 179"/>
                <a:gd name="T96" fmla="*/ 4 w 244"/>
                <a:gd name="T97" fmla="*/ 89 h 179"/>
                <a:gd name="T98" fmla="*/ 4 w 244"/>
                <a:gd name="T99" fmla="*/ 70 h 179"/>
                <a:gd name="T100" fmla="*/ 20 w 244"/>
                <a:gd name="T101" fmla="*/ 59 h 179"/>
                <a:gd name="T102" fmla="*/ 39 w 244"/>
                <a:gd name="T103" fmla="*/ 55 h 179"/>
                <a:gd name="T104" fmla="*/ 50 w 244"/>
                <a:gd name="T105" fmla="*/ 50 h 179"/>
                <a:gd name="T106" fmla="*/ 54 w 244"/>
                <a:gd name="T107" fmla="*/ 34 h 179"/>
                <a:gd name="T108" fmla="*/ 67 w 244"/>
                <a:gd name="T109" fmla="*/ 34 h 179"/>
                <a:gd name="T110" fmla="*/ 70 w 244"/>
                <a:gd name="T111" fmla="*/ 24 h 179"/>
                <a:gd name="T112" fmla="*/ 82 w 244"/>
                <a:gd name="T113" fmla="*/ 16 h 179"/>
                <a:gd name="T114" fmla="*/ 91 w 244"/>
                <a:gd name="T115" fmla="*/ 21 h 179"/>
                <a:gd name="T116" fmla="*/ 94 w 244"/>
                <a:gd name="T117" fmla="*/ 22 h 179"/>
                <a:gd name="T118" fmla="*/ 97 w 244"/>
                <a:gd name="T119" fmla="*/ 19 h 179"/>
                <a:gd name="T120" fmla="*/ 107 w 244"/>
                <a:gd name="T121" fmla="*/ 10 h 179"/>
                <a:gd name="T122" fmla="*/ 115 w 244"/>
                <a:gd name="T123" fmla="*/ 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" h="179">
                  <a:moveTo>
                    <a:pt x="141" y="7"/>
                  </a:moveTo>
                  <a:cubicBezTo>
                    <a:pt x="141" y="10"/>
                    <a:pt x="141" y="12"/>
                    <a:pt x="141" y="15"/>
                  </a:cubicBezTo>
                  <a:cubicBezTo>
                    <a:pt x="140" y="15"/>
                    <a:pt x="138" y="15"/>
                    <a:pt x="137" y="15"/>
                  </a:cubicBezTo>
                  <a:cubicBezTo>
                    <a:pt x="139" y="17"/>
                    <a:pt x="138" y="18"/>
                    <a:pt x="136" y="18"/>
                  </a:cubicBezTo>
                  <a:cubicBezTo>
                    <a:pt x="138" y="21"/>
                    <a:pt x="135" y="20"/>
                    <a:pt x="136" y="24"/>
                  </a:cubicBezTo>
                  <a:cubicBezTo>
                    <a:pt x="137" y="26"/>
                    <a:pt x="139" y="27"/>
                    <a:pt x="143" y="27"/>
                  </a:cubicBezTo>
                  <a:cubicBezTo>
                    <a:pt x="144" y="33"/>
                    <a:pt x="153" y="30"/>
                    <a:pt x="153" y="37"/>
                  </a:cubicBezTo>
                  <a:cubicBezTo>
                    <a:pt x="157" y="37"/>
                    <a:pt x="162" y="36"/>
                    <a:pt x="164" y="38"/>
                  </a:cubicBezTo>
                  <a:cubicBezTo>
                    <a:pt x="167" y="38"/>
                    <a:pt x="164" y="32"/>
                    <a:pt x="170" y="34"/>
                  </a:cubicBezTo>
                  <a:cubicBezTo>
                    <a:pt x="169" y="33"/>
                    <a:pt x="167" y="30"/>
                    <a:pt x="170" y="30"/>
                  </a:cubicBezTo>
                  <a:cubicBezTo>
                    <a:pt x="172" y="30"/>
                    <a:pt x="169" y="27"/>
                    <a:pt x="170" y="25"/>
                  </a:cubicBezTo>
                  <a:cubicBezTo>
                    <a:pt x="170" y="25"/>
                    <a:pt x="171" y="25"/>
                    <a:pt x="171" y="24"/>
                  </a:cubicBezTo>
                  <a:cubicBezTo>
                    <a:pt x="171" y="22"/>
                    <a:pt x="173" y="20"/>
                    <a:pt x="173" y="18"/>
                  </a:cubicBezTo>
                  <a:cubicBezTo>
                    <a:pt x="172" y="16"/>
                    <a:pt x="171" y="15"/>
                    <a:pt x="173" y="10"/>
                  </a:cubicBezTo>
                  <a:cubicBezTo>
                    <a:pt x="173" y="10"/>
                    <a:pt x="175" y="11"/>
                    <a:pt x="176" y="10"/>
                  </a:cubicBezTo>
                  <a:cubicBezTo>
                    <a:pt x="177" y="9"/>
                    <a:pt x="176" y="4"/>
                    <a:pt x="177" y="3"/>
                  </a:cubicBezTo>
                  <a:cubicBezTo>
                    <a:pt x="180" y="2"/>
                    <a:pt x="178" y="7"/>
                    <a:pt x="180" y="9"/>
                  </a:cubicBezTo>
                  <a:cubicBezTo>
                    <a:pt x="180" y="9"/>
                    <a:pt x="181" y="9"/>
                    <a:pt x="181" y="9"/>
                  </a:cubicBezTo>
                  <a:cubicBezTo>
                    <a:pt x="183" y="11"/>
                    <a:pt x="183" y="14"/>
                    <a:pt x="184" y="16"/>
                  </a:cubicBezTo>
                  <a:cubicBezTo>
                    <a:pt x="186" y="19"/>
                    <a:pt x="189" y="20"/>
                    <a:pt x="189" y="24"/>
                  </a:cubicBezTo>
                  <a:cubicBezTo>
                    <a:pt x="193" y="20"/>
                    <a:pt x="190" y="26"/>
                    <a:pt x="195" y="25"/>
                  </a:cubicBezTo>
                  <a:cubicBezTo>
                    <a:pt x="195" y="28"/>
                    <a:pt x="194" y="32"/>
                    <a:pt x="196" y="34"/>
                  </a:cubicBezTo>
                  <a:cubicBezTo>
                    <a:pt x="199" y="36"/>
                    <a:pt x="196" y="39"/>
                    <a:pt x="198" y="44"/>
                  </a:cubicBezTo>
                  <a:cubicBezTo>
                    <a:pt x="201" y="40"/>
                    <a:pt x="199" y="44"/>
                    <a:pt x="204" y="44"/>
                  </a:cubicBezTo>
                  <a:cubicBezTo>
                    <a:pt x="204" y="47"/>
                    <a:pt x="202" y="47"/>
                    <a:pt x="202" y="49"/>
                  </a:cubicBezTo>
                  <a:cubicBezTo>
                    <a:pt x="204" y="51"/>
                    <a:pt x="209" y="51"/>
                    <a:pt x="208" y="56"/>
                  </a:cubicBezTo>
                  <a:cubicBezTo>
                    <a:pt x="209" y="57"/>
                    <a:pt x="212" y="55"/>
                    <a:pt x="213" y="56"/>
                  </a:cubicBezTo>
                  <a:cubicBezTo>
                    <a:pt x="213" y="57"/>
                    <a:pt x="212" y="59"/>
                    <a:pt x="213" y="59"/>
                  </a:cubicBezTo>
                  <a:cubicBezTo>
                    <a:pt x="213" y="60"/>
                    <a:pt x="215" y="59"/>
                    <a:pt x="216" y="59"/>
                  </a:cubicBezTo>
                  <a:cubicBezTo>
                    <a:pt x="218" y="61"/>
                    <a:pt x="217" y="66"/>
                    <a:pt x="221" y="65"/>
                  </a:cubicBezTo>
                  <a:cubicBezTo>
                    <a:pt x="221" y="69"/>
                    <a:pt x="224" y="73"/>
                    <a:pt x="226" y="75"/>
                  </a:cubicBezTo>
                  <a:cubicBezTo>
                    <a:pt x="227" y="77"/>
                    <a:pt x="228" y="79"/>
                    <a:pt x="229" y="80"/>
                  </a:cubicBezTo>
                  <a:cubicBezTo>
                    <a:pt x="229" y="80"/>
                    <a:pt x="231" y="79"/>
                    <a:pt x="232" y="80"/>
                  </a:cubicBezTo>
                  <a:cubicBezTo>
                    <a:pt x="232" y="80"/>
                    <a:pt x="231" y="82"/>
                    <a:pt x="232" y="83"/>
                  </a:cubicBezTo>
                  <a:cubicBezTo>
                    <a:pt x="233" y="84"/>
                    <a:pt x="236" y="84"/>
                    <a:pt x="235" y="83"/>
                  </a:cubicBezTo>
                  <a:cubicBezTo>
                    <a:pt x="238" y="86"/>
                    <a:pt x="236" y="90"/>
                    <a:pt x="241" y="89"/>
                  </a:cubicBezTo>
                  <a:cubicBezTo>
                    <a:pt x="238" y="93"/>
                    <a:pt x="241" y="99"/>
                    <a:pt x="242" y="105"/>
                  </a:cubicBezTo>
                  <a:cubicBezTo>
                    <a:pt x="243" y="108"/>
                    <a:pt x="241" y="112"/>
                    <a:pt x="244" y="114"/>
                  </a:cubicBezTo>
                  <a:cubicBezTo>
                    <a:pt x="241" y="116"/>
                    <a:pt x="242" y="118"/>
                    <a:pt x="241" y="124"/>
                  </a:cubicBezTo>
                  <a:cubicBezTo>
                    <a:pt x="241" y="124"/>
                    <a:pt x="238" y="125"/>
                    <a:pt x="239" y="126"/>
                  </a:cubicBezTo>
                  <a:cubicBezTo>
                    <a:pt x="239" y="126"/>
                    <a:pt x="241" y="126"/>
                    <a:pt x="241" y="126"/>
                  </a:cubicBezTo>
                  <a:cubicBezTo>
                    <a:pt x="241" y="126"/>
                    <a:pt x="240" y="130"/>
                    <a:pt x="239" y="130"/>
                  </a:cubicBezTo>
                  <a:cubicBezTo>
                    <a:pt x="239" y="131"/>
                    <a:pt x="236" y="132"/>
                    <a:pt x="236" y="132"/>
                  </a:cubicBezTo>
                  <a:cubicBezTo>
                    <a:pt x="236" y="134"/>
                    <a:pt x="239" y="136"/>
                    <a:pt x="236" y="139"/>
                  </a:cubicBezTo>
                  <a:cubicBezTo>
                    <a:pt x="233" y="139"/>
                    <a:pt x="234" y="143"/>
                    <a:pt x="230" y="142"/>
                  </a:cubicBezTo>
                  <a:cubicBezTo>
                    <a:pt x="231" y="145"/>
                    <a:pt x="230" y="147"/>
                    <a:pt x="227" y="147"/>
                  </a:cubicBezTo>
                  <a:cubicBezTo>
                    <a:pt x="229" y="153"/>
                    <a:pt x="225" y="154"/>
                    <a:pt x="226" y="160"/>
                  </a:cubicBezTo>
                  <a:cubicBezTo>
                    <a:pt x="220" y="159"/>
                    <a:pt x="221" y="165"/>
                    <a:pt x="220" y="169"/>
                  </a:cubicBezTo>
                  <a:cubicBezTo>
                    <a:pt x="218" y="169"/>
                    <a:pt x="216" y="169"/>
                    <a:pt x="216" y="170"/>
                  </a:cubicBezTo>
                  <a:cubicBezTo>
                    <a:pt x="215" y="173"/>
                    <a:pt x="210" y="173"/>
                    <a:pt x="207" y="175"/>
                  </a:cubicBezTo>
                  <a:cubicBezTo>
                    <a:pt x="206" y="175"/>
                    <a:pt x="205" y="177"/>
                    <a:pt x="204" y="178"/>
                  </a:cubicBezTo>
                  <a:cubicBezTo>
                    <a:pt x="202" y="178"/>
                    <a:pt x="201" y="177"/>
                    <a:pt x="201" y="179"/>
                  </a:cubicBezTo>
                  <a:cubicBezTo>
                    <a:pt x="197" y="178"/>
                    <a:pt x="196" y="174"/>
                    <a:pt x="192" y="173"/>
                  </a:cubicBezTo>
                  <a:cubicBezTo>
                    <a:pt x="189" y="172"/>
                    <a:pt x="190" y="176"/>
                    <a:pt x="189" y="176"/>
                  </a:cubicBezTo>
                  <a:cubicBezTo>
                    <a:pt x="186" y="178"/>
                    <a:pt x="181" y="176"/>
                    <a:pt x="179" y="179"/>
                  </a:cubicBezTo>
                  <a:cubicBezTo>
                    <a:pt x="173" y="177"/>
                    <a:pt x="169" y="173"/>
                    <a:pt x="162" y="172"/>
                  </a:cubicBezTo>
                  <a:cubicBezTo>
                    <a:pt x="164" y="170"/>
                    <a:pt x="164" y="168"/>
                    <a:pt x="162" y="164"/>
                  </a:cubicBezTo>
                  <a:cubicBezTo>
                    <a:pt x="162" y="164"/>
                    <a:pt x="161" y="164"/>
                    <a:pt x="161" y="163"/>
                  </a:cubicBezTo>
                  <a:cubicBezTo>
                    <a:pt x="161" y="163"/>
                    <a:pt x="161" y="162"/>
                    <a:pt x="161" y="161"/>
                  </a:cubicBezTo>
                  <a:cubicBezTo>
                    <a:pt x="160" y="160"/>
                    <a:pt x="157" y="159"/>
                    <a:pt x="159" y="158"/>
                  </a:cubicBezTo>
                  <a:cubicBezTo>
                    <a:pt x="158" y="157"/>
                    <a:pt x="152" y="154"/>
                    <a:pt x="152" y="157"/>
                  </a:cubicBezTo>
                  <a:cubicBezTo>
                    <a:pt x="150" y="155"/>
                    <a:pt x="150" y="151"/>
                    <a:pt x="147" y="150"/>
                  </a:cubicBezTo>
                  <a:cubicBezTo>
                    <a:pt x="147" y="146"/>
                    <a:pt x="148" y="146"/>
                    <a:pt x="149" y="144"/>
                  </a:cubicBezTo>
                  <a:cubicBezTo>
                    <a:pt x="148" y="142"/>
                    <a:pt x="146" y="143"/>
                    <a:pt x="141" y="142"/>
                  </a:cubicBezTo>
                  <a:cubicBezTo>
                    <a:pt x="138" y="144"/>
                    <a:pt x="139" y="149"/>
                    <a:pt x="133" y="148"/>
                  </a:cubicBezTo>
                  <a:cubicBezTo>
                    <a:pt x="134" y="142"/>
                    <a:pt x="128" y="144"/>
                    <a:pt x="130" y="138"/>
                  </a:cubicBezTo>
                  <a:cubicBezTo>
                    <a:pt x="126" y="138"/>
                    <a:pt x="125" y="135"/>
                    <a:pt x="121" y="136"/>
                  </a:cubicBezTo>
                  <a:cubicBezTo>
                    <a:pt x="121" y="135"/>
                    <a:pt x="123" y="135"/>
                    <a:pt x="124" y="135"/>
                  </a:cubicBezTo>
                  <a:cubicBezTo>
                    <a:pt x="120" y="130"/>
                    <a:pt x="116" y="134"/>
                    <a:pt x="109" y="133"/>
                  </a:cubicBezTo>
                  <a:cubicBezTo>
                    <a:pt x="104" y="132"/>
                    <a:pt x="100" y="131"/>
                    <a:pt x="96" y="129"/>
                  </a:cubicBezTo>
                  <a:cubicBezTo>
                    <a:pt x="92" y="130"/>
                    <a:pt x="87" y="130"/>
                    <a:pt x="87" y="133"/>
                  </a:cubicBezTo>
                  <a:cubicBezTo>
                    <a:pt x="85" y="133"/>
                    <a:pt x="83" y="133"/>
                    <a:pt x="81" y="133"/>
                  </a:cubicBezTo>
                  <a:cubicBezTo>
                    <a:pt x="79" y="133"/>
                    <a:pt x="80" y="135"/>
                    <a:pt x="79" y="135"/>
                  </a:cubicBezTo>
                  <a:cubicBezTo>
                    <a:pt x="76" y="135"/>
                    <a:pt x="78" y="132"/>
                    <a:pt x="75" y="136"/>
                  </a:cubicBezTo>
                  <a:cubicBezTo>
                    <a:pt x="74" y="137"/>
                    <a:pt x="73" y="137"/>
                    <a:pt x="73" y="139"/>
                  </a:cubicBezTo>
                  <a:cubicBezTo>
                    <a:pt x="71" y="137"/>
                    <a:pt x="70" y="134"/>
                    <a:pt x="70" y="141"/>
                  </a:cubicBezTo>
                  <a:cubicBezTo>
                    <a:pt x="69" y="140"/>
                    <a:pt x="69" y="139"/>
                    <a:pt x="67" y="139"/>
                  </a:cubicBezTo>
                  <a:cubicBezTo>
                    <a:pt x="65" y="139"/>
                    <a:pt x="67" y="141"/>
                    <a:pt x="67" y="141"/>
                  </a:cubicBezTo>
                  <a:cubicBezTo>
                    <a:pt x="65" y="144"/>
                    <a:pt x="61" y="142"/>
                    <a:pt x="60" y="147"/>
                  </a:cubicBezTo>
                  <a:cubicBezTo>
                    <a:pt x="56" y="144"/>
                    <a:pt x="47" y="146"/>
                    <a:pt x="41" y="145"/>
                  </a:cubicBezTo>
                  <a:cubicBezTo>
                    <a:pt x="39" y="145"/>
                    <a:pt x="40" y="148"/>
                    <a:pt x="39" y="148"/>
                  </a:cubicBezTo>
                  <a:cubicBezTo>
                    <a:pt x="38" y="148"/>
                    <a:pt x="37" y="148"/>
                    <a:pt x="36" y="148"/>
                  </a:cubicBezTo>
                  <a:cubicBezTo>
                    <a:pt x="35" y="148"/>
                    <a:pt x="34" y="149"/>
                    <a:pt x="32" y="150"/>
                  </a:cubicBezTo>
                  <a:cubicBezTo>
                    <a:pt x="27" y="151"/>
                    <a:pt x="20" y="154"/>
                    <a:pt x="11" y="153"/>
                  </a:cubicBezTo>
                  <a:cubicBezTo>
                    <a:pt x="12" y="149"/>
                    <a:pt x="11" y="144"/>
                    <a:pt x="15" y="144"/>
                  </a:cubicBezTo>
                  <a:cubicBezTo>
                    <a:pt x="15" y="142"/>
                    <a:pt x="17" y="136"/>
                    <a:pt x="14" y="136"/>
                  </a:cubicBezTo>
                  <a:cubicBezTo>
                    <a:pt x="10" y="136"/>
                    <a:pt x="16" y="135"/>
                    <a:pt x="14" y="130"/>
                  </a:cubicBezTo>
                  <a:cubicBezTo>
                    <a:pt x="12" y="127"/>
                    <a:pt x="13" y="133"/>
                    <a:pt x="11" y="127"/>
                  </a:cubicBezTo>
                  <a:cubicBezTo>
                    <a:pt x="11" y="127"/>
                    <a:pt x="11" y="125"/>
                    <a:pt x="11" y="124"/>
                  </a:cubicBezTo>
                  <a:cubicBezTo>
                    <a:pt x="9" y="123"/>
                    <a:pt x="11" y="124"/>
                    <a:pt x="11" y="121"/>
                  </a:cubicBezTo>
                  <a:cubicBezTo>
                    <a:pt x="11" y="118"/>
                    <a:pt x="7" y="116"/>
                    <a:pt x="10" y="114"/>
                  </a:cubicBezTo>
                  <a:cubicBezTo>
                    <a:pt x="10" y="112"/>
                    <a:pt x="7" y="113"/>
                    <a:pt x="7" y="112"/>
                  </a:cubicBezTo>
                  <a:cubicBezTo>
                    <a:pt x="6" y="112"/>
                    <a:pt x="7" y="110"/>
                    <a:pt x="7" y="110"/>
                  </a:cubicBezTo>
                  <a:cubicBezTo>
                    <a:pt x="7" y="110"/>
                    <a:pt x="5" y="105"/>
                    <a:pt x="5" y="105"/>
                  </a:cubicBezTo>
                  <a:cubicBezTo>
                    <a:pt x="3" y="103"/>
                    <a:pt x="6" y="104"/>
                    <a:pt x="5" y="102"/>
                  </a:cubicBezTo>
                  <a:cubicBezTo>
                    <a:pt x="5" y="100"/>
                    <a:pt x="1" y="99"/>
                    <a:pt x="2" y="96"/>
                  </a:cubicBezTo>
                  <a:cubicBezTo>
                    <a:pt x="6" y="97"/>
                    <a:pt x="4" y="91"/>
                    <a:pt x="7" y="90"/>
                  </a:cubicBezTo>
                  <a:cubicBezTo>
                    <a:pt x="7" y="88"/>
                    <a:pt x="4" y="90"/>
                    <a:pt x="4" y="89"/>
                  </a:cubicBezTo>
                  <a:cubicBezTo>
                    <a:pt x="2" y="87"/>
                    <a:pt x="5" y="83"/>
                    <a:pt x="1" y="84"/>
                  </a:cubicBezTo>
                  <a:cubicBezTo>
                    <a:pt x="0" y="77"/>
                    <a:pt x="3" y="75"/>
                    <a:pt x="4" y="70"/>
                  </a:cubicBezTo>
                  <a:cubicBezTo>
                    <a:pt x="5" y="72"/>
                    <a:pt x="11" y="71"/>
                    <a:pt x="11" y="67"/>
                  </a:cubicBezTo>
                  <a:cubicBezTo>
                    <a:pt x="11" y="64"/>
                    <a:pt x="21" y="66"/>
                    <a:pt x="20" y="59"/>
                  </a:cubicBezTo>
                  <a:cubicBezTo>
                    <a:pt x="28" y="60"/>
                    <a:pt x="32" y="56"/>
                    <a:pt x="39" y="56"/>
                  </a:cubicBezTo>
                  <a:cubicBezTo>
                    <a:pt x="41" y="56"/>
                    <a:pt x="40" y="54"/>
                    <a:pt x="39" y="55"/>
                  </a:cubicBezTo>
                  <a:cubicBezTo>
                    <a:pt x="42" y="52"/>
                    <a:pt x="47" y="54"/>
                    <a:pt x="47" y="49"/>
                  </a:cubicBezTo>
                  <a:cubicBezTo>
                    <a:pt x="48" y="49"/>
                    <a:pt x="48" y="50"/>
                    <a:pt x="50" y="50"/>
                  </a:cubicBezTo>
                  <a:cubicBezTo>
                    <a:pt x="53" y="51"/>
                    <a:pt x="49" y="43"/>
                    <a:pt x="54" y="46"/>
                  </a:cubicBezTo>
                  <a:cubicBezTo>
                    <a:pt x="53" y="40"/>
                    <a:pt x="54" y="41"/>
                    <a:pt x="54" y="34"/>
                  </a:cubicBezTo>
                  <a:cubicBezTo>
                    <a:pt x="57" y="34"/>
                    <a:pt x="60" y="36"/>
                    <a:pt x="63" y="37"/>
                  </a:cubicBezTo>
                  <a:cubicBezTo>
                    <a:pt x="64" y="36"/>
                    <a:pt x="64" y="34"/>
                    <a:pt x="67" y="34"/>
                  </a:cubicBezTo>
                  <a:cubicBezTo>
                    <a:pt x="65" y="31"/>
                    <a:pt x="71" y="28"/>
                    <a:pt x="67" y="28"/>
                  </a:cubicBezTo>
                  <a:cubicBezTo>
                    <a:pt x="68" y="27"/>
                    <a:pt x="71" y="26"/>
                    <a:pt x="70" y="24"/>
                  </a:cubicBezTo>
                  <a:cubicBezTo>
                    <a:pt x="75" y="25"/>
                    <a:pt x="72" y="18"/>
                    <a:pt x="78" y="21"/>
                  </a:cubicBezTo>
                  <a:cubicBezTo>
                    <a:pt x="79" y="19"/>
                    <a:pt x="81" y="18"/>
                    <a:pt x="82" y="16"/>
                  </a:cubicBezTo>
                  <a:cubicBezTo>
                    <a:pt x="84" y="17"/>
                    <a:pt x="86" y="18"/>
                    <a:pt x="90" y="18"/>
                  </a:cubicBezTo>
                  <a:cubicBezTo>
                    <a:pt x="87" y="21"/>
                    <a:pt x="90" y="19"/>
                    <a:pt x="91" y="21"/>
                  </a:cubicBezTo>
                  <a:cubicBezTo>
                    <a:pt x="91" y="21"/>
                    <a:pt x="91" y="22"/>
                    <a:pt x="91" y="22"/>
                  </a:cubicBezTo>
                  <a:cubicBezTo>
                    <a:pt x="92" y="22"/>
                    <a:pt x="94" y="22"/>
                    <a:pt x="94" y="22"/>
                  </a:cubicBezTo>
                  <a:cubicBezTo>
                    <a:pt x="94" y="23"/>
                    <a:pt x="96" y="26"/>
                    <a:pt x="100" y="25"/>
                  </a:cubicBezTo>
                  <a:cubicBezTo>
                    <a:pt x="102" y="26"/>
                    <a:pt x="101" y="18"/>
                    <a:pt x="97" y="19"/>
                  </a:cubicBezTo>
                  <a:cubicBezTo>
                    <a:pt x="98" y="18"/>
                    <a:pt x="100" y="17"/>
                    <a:pt x="101" y="16"/>
                  </a:cubicBezTo>
                  <a:cubicBezTo>
                    <a:pt x="102" y="12"/>
                    <a:pt x="104" y="10"/>
                    <a:pt x="107" y="10"/>
                  </a:cubicBezTo>
                  <a:cubicBezTo>
                    <a:pt x="107" y="7"/>
                    <a:pt x="109" y="6"/>
                    <a:pt x="112" y="6"/>
                  </a:cubicBezTo>
                  <a:cubicBezTo>
                    <a:pt x="110" y="10"/>
                    <a:pt x="111" y="7"/>
                    <a:pt x="115" y="7"/>
                  </a:cubicBezTo>
                  <a:cubicBezTo>
                    <a:pt x="121" y="0"/>
                    <a:pt x="133" y="7"/>
                    <a:pt x="141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30" name="Freeform 136"/>
          <p:cNvSpPr>
            <a:spLocks/>
          </p:cNvSpPr>
          <p:nvPr/>
        </p:nvSpPr>
        <p:spPr bwMode="auto">
          <a:xfrm>
            <a:off x="2987198" y="2788317"/>
            <a:ext cx="314325" cy="566737"/>
          </a:xfrm>
          <a:custGeom>
            <a:avLst/>
            <a:gdLst>
              <a:gd name="T0" fmla="*/ 744029 w 144463"/>
              <a:gd name="T1" fmla="*/ 327501 h 260350"/>
              <a:gd name="T2" fmla="*/ 408805 w 144463"/>
              <a:gd name="T3" fmla="*/ 671386 h 260350"/>
              <a:gd name="T4" fmla="*/ 744029 w 144463"/>
              <a:gd name="T5" fmla="*/ 1015268 h 260350"/>
              <a:gd name="T6" fmla="*/ 1079255 w 144463"/>
              <a:gd name="T7" fmla="*/ 671386 h 260350"/>
              <a:gd name="T8" fmla="*/ 744029 w 144463"/>
              <a:gd name="T9" fmla="*/ 327501 h 260350"/>
              <a:gd name="T10" fmla="*/ 734741 w 144463"/>
              <a:gd name="T11" fmla="*/ 0 h 260350"/>
              <a:gd name="T12" fmla="*/ 762643 w 144463"/>
              <a:gd name="T13" fmla="*/ 0 h 260350"/>
              <a:gd name="T14" fmla="*/ 1488071 w 144463"/>
              <a:gd name="T15" fmla="*/ 736660 h 260350"/>
              <a:gd name="T16" fmla="*/ 744042 w 144463"/>
              <a:gd name="T17" fmla="*/ 2685528 h 260350"/>
              <a:gd name="T18" fmla="*/ 0 w 144463"/>
              <a:gd name="T19" fmla="*/ 736660 h 260350"/>
              <a:gd name="T20" fmla="*/ 734741 w 144463"/>
              <a:gd name="T21" fmla="*/ 0 h 26035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44463" h="260350">
                <a:moveTo>
                  <a:pt x="72231" y="31750"/>
                </a:moveTo>
                <a:cubicBezTo>
                  <a:pt x="54257" y="31750"/>
                  <a:pt x="39687" y="46676"/>
                  <a:pt x="39687" y="65088"/>
                </a:cubicBezTo>
                <a:cubicBezTo>
                  <a:pt x="39687" y="83500"/>
                  <a:pt x="54257" y="98426"/>
                  <a:pt x="72231" y="98426"/>
                </a:cubicBezTo>
                <a:cubicBezTo>
                  <a:pt x="90205" y="98426"/>
                  <a:pt x="104775" y="83500"/>
                  <a:pt x="104775" y="65088"/>
                </a:cubicBezTo>
                <a:cubicBezTo>
                  <a:pt x="104775" y="46676"/>
                  <a:pt x="90205" y="31750"/>
                  <a:pt x="72231" y="31750"/>
                </a:cubicBezTo>
                <a:close/>
                <a:moveTo>
                  <a:pt x="71329" y="0"/>
                </a:moveTo>
                <a:cubicBezTo>
                  <a:pt x="73135" y="0"/>
                  <a:pt x="73135" y="0"/>
                  <a:pt x="74038" y="0"/>
                </a:cubicBezTo>
                <a:cubicBezTo>
                  <a:pt x="112862" y="0"/>
                  <a:pt x="144463" y="32544"/>
                  <a:pt x="144463" y="71416"/>
                </a:cubicBezTo>
                <a:cubicBezTo>
                  <a:pt x="144463" y="109378"/>
                  <a:pt x="72253" y="260305"/>
                  <a:pt x="72232" y="260350"/>
                </a:cubicBezTo>
                <a:cubicBezTo>
                  <a:pt x="72232" y="260350"/>
                  <a:pt x="0" y="110287"/>
                  <a:pt x="0" y="71416"/>
                </a:cubicBezTo>
                <a:cubicBezTo>
                  <a:pt x="0" y="32544"/>
                  <a:pt x="31602" y="0"/>
                  <a:pt x="7132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lIns="91401" tIns="45697" rIns="91401" bIns="45697"/>
          <a:lstStyle/>
          <a:p>
            <a:pPr defTabSz="914013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7" name="矩形 47"/>
          <p:cNvSpPr>
            <a:spLocks noChangeArrowheads="1"/>
          </p:cNvSpPr>
          <p:nvPr/>
        </p:nvSpPr>
        <p:spPr bwMode="auto">
          <a:xfrm>
            <a:off x="7692009" y="3092613"/>
            <a:ext cx="3483726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7692008" y="260578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749526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1755427" y="2431151"/>
            <a:ext cx="2575802" cy="2545551"/>
            <a:chOff x="1633002" y="1770061"/>
            <a:chExt cx="3649671" cy="3606808"/>
          </a:xfrm>
        </p:grpSpPr>
        <p:grpSp>
          <p:nvGrpSpPr>
            <p:cNvPr id="9" name="组合 8"/>
            <p:cNvGrpSpPr/>
            <p:nvPr/>
          </p:nvGrpSpPr>
          <p:grpSpPr>
            <a:xfrm>
              <a:off x="1633002" y="1770061"/>
              <a:ext cx="1657351" cy="1658939"/>
              <a:chOff x="1597134" y="1928165"/>
              <a:chExt cx="1657351" cy="1658939"/>
            </a:xfrm>
          </p:grpSpPr>
          <p:sp>
            <p:nvSpPr>
              <p:cNvPr id="147" name="椭圆 146"/>
              <p:cNvSpPr/>
              <p:nvPr/>
            </p:nvSpPr>
            <p:spPr bwMode="auto">
              <a:xfrm>
                <a:off x="1597134" y="1928165"/>
                <a:ext cx="1657351" cy="165893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8" name="组合 147"/>
              <p:cNvGrpSpPr/>
              <p:nvPr/>
            </p:nvGrpSpPr>
            <p:grpSpPr bwMode="auto">
              <a:xfrm>
                <a:off x="2166643" y="2318311"/>
                <a:ext cx="518333" cy="851972"/>
                <a:chOff x="4492626" y="1103313"/>
                <a:chExt cx="150813" cy="247650"/>
              </a:xfrm>
              <a:solidFill>
                <a:schemeClr val="bg1"/>
              </a:solidFill>
            </p:grpSpPr>
            <p:sp>
              <p:nvSpPr>
                <p:cNvPr id="149" name="Freeform 74"/>
                <p:cNvSpPr>
                  <a:spLocks/>
                </p:cNvSpPr>
                <p:nvPr/>
              </p:nvSpPr>
              <p:spPr bwMode="auto">
                <a:xfrm>
                  <a:off x="4492626" y="1103313"/>
                  <a:ext cx="150813" cy="207963"/>
                </a:xfrm>
                <a:custGeom>
                  <a:avLst/>
                  <a:gdLst>
                    <a:gd name="T0" fmla="*/ 252 w 338"/>
                    <a:gd name="T1" fmla="*/ 409 h 468"/>
                    <a:gd name="T2" fmla="*/ 258 w 338"/>
                    <a:gd name="T3" fmla="*/ 377 h 468"/>
                    <a:gd name="T4" fmla="*/ 333 w 338"/>
                    <a:gd name="T5" fmla="*/ 154 h 468"/>
                    <a:gd name="T6" fmla="*/ 169 w 338"/>
                    <a:gd name="T7" fmla="*/ 0 h 468"/>
                    <a:gd name="T8" fmla="*/ 169 w 338"/>
                    <a:gd name="T9" fmla="*/ 0 h 468"/>
                    <a:gd name="T10" fmla="*/ 168 w 338"/>
                    <a:gd name="T11" fmla="*/ 0 h 468"/>
                    <a:gd name="T12" fmla="*/ 4 w 338"/>
                    <a:gd name="T13" fmla="*/ 154 h 468"/>
                    <a:gd name="T14" fmla="*/ 79 w 338"/>
                    <a:gd name="T15" fmla="*/ 377 h 468"/>
                    <a:gd name="T16" fmla="*/ 85 w 338"/>
                    <a:gd name="T17" fmla="*/ 409 h 468"/>
                    <a:gd name="T18" fmla="*/ 71 w 338"/>
                    <a:gd name="T19" fmla="*/ 430 h 468"/>
                    <a:gd name="T20" fmla="*/ 71 w 338"/>
                    <a:gd name="T21" fmla="*/ 446 h 468"/>
                    <a:gd name="T22" fmla="*/ 93 w 338"/>
                    <a:gd name="T23" fmla="*/ 468 h 468"/>
                    <a:gd name="T24" fmla="*/ 244 w 338"/>
                    <a:gd name="T25" fmla="*/ 468 h 468"/>
                    <a:gd name="T26" fmla="*/ 266 w 338"/>
                    <a:gd name="T27" fmla="*/ 446 h 468"/>
                    <a:gd name="T28" fmla="*/ 266 w 338"/>
                    <a:gd name="T29" fmla="*/ 430 h 468"/>
                    <a:gd name="T30" fmla="*/ 252 w 338"/>
                    <a:gd name="T31" fmla="*/ 409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8" h="468">
                      <a:moveTo>
                        <a:pt x="252" y="409"/>
                      </a:moveTo>
                      <a:cubicBezTo>
                        <a:pt x="255" y="402"/>
                        <a:pt x="258" y="392"/>
                        <a:pt x="258" y="377"/>
                      </a:cubicBezTo>
                      <a:cubicBezTo>
                        <a:pt x="258" y="338"/>
                        <a:pt x="338" y="251"/>
                        <a:pt x="333" y="154"/>
                      </a:cubicBezTo>
                      <a:cubicBezTo>
                        <a:pt x="329" y="57"/>
                        <a:pt x="247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68" y="0"/>
                        <a:pt x="168" y="0"/>
                        <a:pt x="168" y="0"/>
                      </a:cubicBezTo>
                      <a:cubicBezTo>
                        <a:pt x="91" y="0"/>
                        <a:pt x="9" y="57"/>
                        <a:pt x="4" y="154"/>
                      </a:cubicBezTo>
                      <a:cubicBezTo>
                        <a:pt x="0" y="251"/>
                        <a:pt x="79" y="338"/>
                        <a:pt x="79" y="377"/>
                      </a:cubicBezTo>
                      <a:cubicBezTo>
                        <a:pt x="79" y="392"/>
                        <a:pt x="82" y="402"/>
                        <a:pt x="85" y="409"/>
                      </a:cubicBezTo>
                      <a:cubicBezTo>
                        <a:pt x="77" y="413"/>
                        <a:pt x="71" y="420"/>
                        <a:pt x="71" y="430"/>
                      </a:cubicBezTo>
                      <a:cubicBezTo>
                        <a:pt x="71" y="446"/>
                        <a:pt x="71" y="446"/>
                        <a:pt x="71" y="446"/>
                      </a:cubicBezTo>
                      <a:cubicBezTo>
                        <a:pt x="71" y="458"/>
                        <a:pt x="81" y="468"/>
                        <a:pt x="93" y="468"/>
                      </a:cubicBezTo>
                      <a:cubicBezTo>
                        <a:pt x="244" y="468"/>
                        <a:pt x="244" y="468"/>
                        <a:pt x="244" y="468"/>
                      </a:cubicBezTo>
                      <a:cubicBezTo>
                        <a:pt x="256" y="468"/>
                        <a:pt x="266" y="458"/>
                        <a:pt x="266" y="446"/>
                      </a:cubicBezTo>
                      <a:cubicBezTo>
                        <a:pt x="266" y="430"/>
                        <a:pt x="266" y="430"/>
                        <a:pt x="266" y="430"/>
                      </a:cubicBezTo>
                      <a:cubicBezTo>
                        <a:pt x="266" y="420"/>
                        <a:pt x="260" y="413"/>
                        <a:pt x="252" y="4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5"/>
                <p:cNvSpPr>
                  <a:spLocks/>
                </p:cNvSpPr>
                <p:nvPr/>
              </p:nvSpPr>
              <p:spPr bwMode="auto">
                <a:xfrm>
                  <a:off x="4530726" y="1314450"/>
                  <a:ext cx="73025" cy="19050"/>
                </a:xfrm>
                <a:custGeom>
                  <a:avLst/>
                  <a:gdLst>
                    <a:gd name="T0" fmla="*/ 139 w 161"/>
                    <a:gd name="T1" fmla="*/ 0 h 45"/>
                    <a:gd name="T2" fmla="*/ 22 w 161"/>
                    <a:gd name="T3" fmla="*/ 0 h 45"/>
                    <a:gd name="T4" fmla="*/ 0 w 161"/>
                    <a:gd name="T5" fmla="*/ 22 h 45"/>
                    <a:gd name="T6" fmla="*/ 0 w 161"/>
                    <a:gd name="T7" fmla="*/ 23 h 45"/>
                    <a:gd name="T8" fmla="*/ 22 w 161"/>
                    <a:gd name="T9" fmla="*/ 45 h 45"/>
                    <a:gd name="T10" fmla="*/ 139 w 161"/>
                    <a:gd name="T11" fmla="*/ 45 h 45"/>
                    <a:gd name="T12" fmla="*/ 161 w 161"/>
                    <a:gd name="T13" fmla="*/ 23 h 45"/>
                    <a:gd name="T14" fmla="*/ 161 w 161"/>
                    <a:gd name="T15" fmla="*/ 22 h 45"/>
                    <a:gd name="T16" fmla="*/ 139 w 161"/>
                    <a:gd name="T17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1" h="45">
                      <a:moveTo>
                        <a:pt x="139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35"/>
                        <a:pt x="10" y="45"/>
                        <a:pt x="22" y="45"/>
                      </a:cubicBezTo>
                      <a:cubicBezTo>
                        <a:pt x="139" y="45"/>
                        <a:pt x="139" y="45"/>
                        <a:pt x="139" y="45"/>
                      </a:cubicBezTo>
                      <a:cubicBezTo>
                        <a:pt x="151" y="45"/>
                        <a:pt x="161" y="35"/>
                        <a:pt x="161" y="23"/>
                      </a:cubicBezTo>
                      <a:cubicBezTo>
                        <a:pt x="161" y="22"/>
                        <a:pt x="161" y="22"/>
                        <a:pt x="161" y="22"/>
                      </a:cubicBezTo>
                      <a:cubicBezTo>
                        <a:pt x="161" y="10"/>
                        <a:pt x="151" y="0"/>
                        <a:pt x="1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" name="Freeform 76"/>
                <p:cNvSpPr>
                  <a:spLocks/>
                </p:cNvSpPr>
                <p:nvPr/>
              </p:nvSpPr>
              <p:spPr bwMode="auto">
                <a:xfrm>
                  <a:off x="4538663" y="1336675"/>
                  <a:ext cx="57150" cy="14288"/>
                </a:xfrm>
                <a:custGeom>
                  <a:avLst/>
                  <a:gdLst>
                    <a:gd name="T0" fmla="*/ 107 w 129"/>
                    <a:gd name="T1" fmla="*/ 0 h 34"/>
                    <a:gd name="T2" fmla="*/ 22 w 129"/>
                    <a:gd name="T3" fmla="*/ 0 h 34"/>
                    <a:gd name="T4" fmla="*/ 0 w 129"/>
                    <a:gd name="T5" fmla="*/ 17 h 34"/>
                    <a:gd name="T6" fmla="*/ 0 w 129"/>
                    <a:gd name="T7" fmla="*/ 18 h 34"/>
                    <a:gd name="T8" fmla="*/ 22 w 129"/>
                    <a:gd name="T9" fmla="*/ 34 h 34"/>
                    <a:gd name="T10" fmla="*/ 107 w 129"/>
                    <a:gd name="T11" fmla="*/ 34 h 34"/>
                    <a:gd name="T12" fmla="*/ 129 w 129"/>
                    <a:gd name="T13" fmla="*/ 18 h 34"/>
                    <a:gd name="T14" fmla="*/ 129 w 129"/>
                    <a:gd name="T15" fmla="*/ 17 h 34"/>
                    <a:gd name="T16" fmla="*/ 107 w 129"/>
                    <a:gd name="T17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9" h="34">
                      <a:moveTo>
                        <a:pt x="107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5"/>
                        <a:pt x="0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0"/>
                        <a:pt x="10" y="34"/>
                        <a:pt x="22" y="34"/>
                      </a:cubicBezTo>
                      <a:cubicBezTo>
                        <a:pt x="107" y="34"/>
                        <a:pt x="107" y="34"/>
                        <a:pt x="107" y="34"/>
                      </a:cubicBezTo>
                      <a:cubicBezTo>
                        <a:pt x="120" y="34"/>
                        <a:pt x="129" y="30"/>
                        <a:pt x="129" y="18"/>
                      </a:cubicBezTo>
                      <a:cubicBezTo>
                        <a:pt x="129" y="17"/>
                        <a:pt x="129" y="17"/>
                        <a:pt x="129" y="17"/>
                      </a:cubicBezTo>
                      <a:cubicBezTo>
                        <a:pt x="129" y="5"/>
                        <a:pt x="120" y="0"/>
                        <a:pt x="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607861" y="1770061"/>
              <a:ext cx="1658937" cy="1658939"/>
              <a:chOff x="3571993" y="1928165"/>
              <a:chExt cx="1658937" cy="1658939"/>
            </a:xfrm>
          </p:grpSpPr>
          <p:sp>
            <p:nvSpPr>
              <p:cNvPr id="153" name="椭圆 152"/>
              <p:cNvSpPr/>
              <p:nvPr/>
            </p:nvSpPr>
            <p:spPr bwMode="auto">
              <a:xfrm>
                <a:off x="3571993" y="1928165"/>
                <a:ext cx="1658937" cy="165893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 bwMode="auto">
              <a:xfrm>
                <a:off x="4037677" y="2467654"/>
                <a:ext cx="727572" cy="689777"/>
                <a:chOff x="3389313" y="1549400"/>
                <a:chExt cx="244476" cy="231776"/>
              </a:xfrm>
              <a:solidFill>
                <a:schemeClr val="bg1"/>
              </a:solidFill>
            </p:grpSpPr>
            <p:sp>
              <p:nvSpPr>
                <p:cNvPr id="155" name="Rectangle 25"/>
                <p:cNvSpPr>
                  <a:spLocks noChangeArrowheads="1"/>
                </p:cNvSpPr>
                <p:nvPr/>
              </p:nvSpPr>
              <p:spPr bwMode="auto">
                <a:xfrm>
                  <a:off x="3600451" y="1590675"/>
                  <a:ext cx="33338" cy="1905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Rectangle 26"/>
                <p:cNvSpPr>
                  <a:spLocks noChangeArrowheads="1"/>
                </p:cNvSpPr>
                <p:nvPr/>
              </p:nvSpPr>
              <p:spPr bwMode="auto">
                <a:xfrm>
                  <a:off x="3559176" y="1697038"/>
                  <a:ext cx="33338" cy="841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Rectangle 27"/>
                <p:cNvSpPr>
                  <a:spLocks noChangeArrowheads="1"/>
                </p:cNvSpPr>
                <p:nvPr/>
              </p:nvSpPr>
              <p:spPr bwMode="auto">
                <a:xfrm>
                  <a:off x="3516313" y="1654175"/>
                  <a:ext cx="33338" cy="127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Rectangle 28"/>
                <p:cNvSpPr>
                  <a:spLocks noChangeArrowheads="1"/>
                </p:cNvSpPr>
                <p:nvPr/>
              </p:nvSpPr>
              <p:spPr bwMode="auto">
                <a:xfrm>
                  <a:off x="3473451" y="1549400"/>
                  <a:ext cx="33338" cy="2317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" name="Rectangle 29"/>
                <p:cNvSpPr>
                  <a:spLocks noChangeArrowheads="1"/>
                </p:cNvSpPr>
                <p:nvPr/>
              </p:nvSpPr>
              <p:spPr bwMode="auto">
                <a:xfrm>
                  <a:off x="3432176" y="1612900"/>
                  <a:ext cx="33338" cy="168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Rectangle 30"/>
                <p:cNvSpPr>
                  <a:spLocks noChangeArrowheads="1"/>
                </p:cNvSpPr>
                <p:nvPr/>
              </p:nvSpPr>
              <p:spPr bwMode="auto">
                <a:xfrm>
                  <a:off x="3389313" y="1633538"/>
                  <a:ext cx="33338" cy="1476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1648886" y="3717932"/>
              <a:ext cx="1658937" cy="1658937"/>
              <a:chOff x="1613018" y="3876036"/>
              <a:chExt cx="1658937" cy="1658937"/>
            </a:xfrm>
          </p:grpSpPr>
          <p:sp>
            <p:nvSpPr>
              <p:cNvPr id="162" name="椭圆 161"/>
              <p:cNvSpPr/>
              <p:nvPr/>
            </p:nvSpPr>
            <p:spPr bwMode="auto">
              <a:xfrm>
                <a:off x="1613018" y="3876036"/>
                <a:ext cx="1658937" cy="16589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3" name="组合 162"/>
              <p:cNvGrpSpPr/>
              <p:nvPr/>
            </p:nvGrpSpPr>
            <p:grpSpPr bwMode="auto">
              <a:xfrm>
                <a:off x="2045631" y="4249043"/>
                <a:ext cx="793712" cy="793712"/>
                <a:chOff x="5932488" y="2589213"/>
                <a:chExt cx="266700" cy="266700"/>
              </a:xfrm>
              <a:solidFill>
                <a:schemeClr val="bg1"/>
              </a:solidFill>
            </p:grpSpPr>
            <p:sp>
              <p:nvSpPr>
                <p:cNvPr id="164" name="Freeform 69"/>
                <p:cNvSpPr>
                  <a:spLocks/>
                </p:cNvSpPr>
                <p:nvPr/>
              </p:nvSpPr>
              <p:spPr bwMode="auto">
                <a:xfrm>
                  <a:off x="6075363" y="2589213"/>
                  <a:ext cx="123825" cy="123825"/>
                </a:xfrm>
                <a:custGeom>
                  <a:avLst/>
                  <a:gdLst>
                    <a:gd name="T0" fmla="*/ 0 w 276"/>
                    <a:gd name="T1" fmla="*/ 277 h 277"/>
                    <a:gd name="T2" fmla="*/ 276 w 276"/>
                    <a:gd name="T3" fmla="*/ 277 h 277"/>
                    <a:gd name="T4" fmla="*/ 0 w 276"/>
                    <a:gd name="T5" fmla="*/ 0 h 277"/>
                    <a:gd name="T6" fmla="*/ 0 w 276"/>
                    <a:gd name="T7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7">
                      <a:moveTo>
                        <a:pt x="0" y="277"/>
                      </a:moveTo>
                      <a:cubicBezTo>
                        <a:pt x="276" y="277"/>
                        <a:pt x="276" y="277"/>
                        <a:pt x="276" y="277"/>
                      </a:cubicBezTo>
                      <a:cubicBezTo>
                        <a:pt x="272" y="126"/>
                        <a:pt x="151" y="4"/>
                        <a:pt x="0" y="0"/>
                      </a:cubicBezTo>
                      <a:lnTo>
                        <a:pt x="0" y="2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0"/>
                <p:cNvSpPr>
                  <a:spLocks/>
                </p:cNvSpPr>
                <p:nvPr/>
              </p:nvSpPr>
              <p:spPr bwMode="auto">
                <a:xfrm>
                  <a:off x="5932488" y="2603500"/>
                  <a:ext cx="122238" cy="122238"/>
                </a:xfrm>
                <a:custGeom>
                  <a:avLst/>
                  <a:gdLst>
                    <a:gd name="T0" fmla="*/ 276 w 276"/>
                    <a:gd name="T1" fmla="*/ 276 h 276"/>
                    <a:gd name="T2" fmla="*/ 276 w 276"/>
                    <a:gd name="T3" fmla="*/ 0 h 276"/>
                    <a:gd name="T4" fmla="*/ 0 w 276"/>
                    <a:gd name="T5" fmla="*/ 276 h 276"/>
                    <a:gd name="T6" fmla="*/ 276 w 276"/>
                    <a:gd name="T7" fmla="*/ 276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6">
                      <a:moveTo>
                        <a:pt x="276" y="276"/>
                      </a:moveTo>
                      <a:cubicBezTo>
                        <a:pt x="276" y="0"/>
                        <a:pt x="276" y="0"/>
                        <a:pt x="276" y="0"/>
                      </a:cubicBezTo>
                      <a:cubicBezTo>
                        <a:pt x="125" y="4"/>
                        <a:pt x="4" y="125"/>
                        <a:pt x="0" y="276"/>
                      </a:cubicBezTo>
                      <a:lnTo>
                        <a:pt x="276" y="2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1"/>
                <p:cNvSpPr>
                  <a:spLocks/>
                </p:cNvSpPr>
                <p:nvPr/>
              </p:nvSpPr>
              <p:spPr bwMode="auto">
                <a:xfrm>
                  <a:off x="5932488" y="2732088"/>
                  <a:ext cx="122238" cy="123825"/>
                </a:xfrm>
                <a:custGeom>
                  <a:avLst/>
                  <a:gdLst>
                    <a:gd name="T0" fmla="*/ 276 w 276"/>
                    <a:gd name="T1" fmla="*/ 0 h 276"/>
                    <a:gd name="T2" fmla="*/ 0 w 276"/>
                    <a:gd name="T3" fmla="*/ 0 h 276"/>
                    <a:gd name="T4" fmla="*/ 276 w 276"/>
                    <a:gd name="T5" fmla="*/ 276 h 276"/>
                    <a:gd name="T6" fmla="*/ 276 w 276"/>
                    <a:gd name="T7" fmla="*/ 0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6">
                      <a:moveTo>
                        <a:pt x="27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51"/>
                        <a:pt x="125" y="272"/>
                        <a:pt x="276" y="276"/>
                      </a:cubicBezTo>
                      <a:lnTo>
                        <a:pt x="27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6062663" y="2732088"/>
                  <a:ext cx="122238" cy="123825"/>
                </a:xfrm>
                <a:custGeom>
                  <a:avLst/>
                  <a:gdLst>
                    <a:gd name="T0" fmla="*/ 0 w 277"/>
                    <a:gd name="T1" fmla="*/ 0 h 276"/>
                    <a:gd name="T2" fmla="*/ 0 w 277"/>
                    <a:gd name="T3" fmla="*/ 276 h 276"/>
                    <a:gd name="T4" fmla="*/ 277 w 277"/>
                    <a:gd name="T5" fmla="*/ 0 h 276"/>
                    <a:gd name="T6" fmla="*/ 0 w 277"/>
                    <a:gd name="T7" fmla="*/ 0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7" h="276">
                      <a:moveTo>
                        <a:pt x="0" y="0"/>
                      </a:moveTo>
                      <a:cubicBezTo>
                        <a:pt x="0" y="276"/>
                        <a:pt x="0" y="276"/>
                        <a:pt x="0" y="276"/>
                      </a:cubicBezTo>
                      <a:cubicBezTo>
                        <a:pt x="151" y="272"/>
                        <a:pt x="273" y="151"/>
                        <a:pt x="2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3" name="组合 2"/>
            <p:cNvGrpSpPr/>
            <p:nvPr/>
          </p:nvGrpSpPr>
          <p:grpSpPr>
            <a:xfrm>
              <a:off x="3623736" y="3717932"/>
              <a:ext cx="1658937" cy="1658937"/>
              <a:chOff x="3587868" y="3876036"/>
              <a:chExt cx="1658937" cy="1658937"/>
            </a:xfrm>
          </p:grpSpPr>
          <p:sp>
            <p:nvSpPr>
              <p:cNvPr id="169" name="椭圆 168"/>
              <p:cNvSpPr/>
              <p:nvPr/>
            </p:nvSpPr>
            <p:spPr bwMode="auto">
              <a:xfrm>
                <a:off x="3587868" y="3876036"/>
                <a:ext cx="1658937" cy="16589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4070087" y="4353869"/>
                <a:ext cx="694499" cy="628356"/>
              </a:xfrm>
              <a:custGeom>
                <a:avLst/>
                <a:gdLst>
                  <a:gd name="T0" fmla="*/ 0 w 525"/>
                  <a:gd name="T1" fmla="*/ 2147483647 h 476"/>
                  <a:gd name="T2" fmla="*/ 2147483647 w 525"/>
                  <a:gd name="T3" fmla="*/ 2147483647 h 476"/>
                  <a:gd name="T4" fmla="*/ 2147483647 w 525"/>
                  <a:gd name="T5" fmla="*/ 2147483647 h 476"/>
                  <a:gd name="T6" fmla="*/ 2147483647 w 525"/>
                  <a:gd name="T7" fmla="*/ 2147483647 h 476"/>
                  <a:gd name="T8" fmla="*/ 2147483647 w 525"/>
                  <a:gd name="T9" fmla="*/ 0 h 476"/>
                  <a:gd name="T10" fmla="*/ 2147483647 w 525"/>
                  <a:gd name="T11" fmla="*/ 2147483647 h 476"/>
                  <a:gd name="T12" fmla="*/ 2147483647 w 525"/>
                  <a:gd name="T13" fmla="*/ 2147483647 h 476"/>
                  <a:gd name="T14" fmla="*/ 2147483647 w 525"/>
                  <a:gd name="T15" fmla="*/ 2147483647 h 476"/>
                  <a:gd name="T16" fmla="*/ 2147483647 w 525"/>
                  <a:gd name="T17" fmla="*/ 2147483647 h 476"/>
                  <a:gd name="T18" fmla="*/ 2147483647 w 525"/>
                  <a:gd name="T19" fmla="*/ 2147483647 h 476"/>
                  <a:gd name="T20" fmla="*/ 2147483647 w 525"/>
                  <a:gd name="T21" fmla="*/ 2147483647 h 476"/>
                  <a:gd name="T22" fmla="*/ 2147483647 w 525"/>
                  <a:gd name="T23" fmla="*/ 2147483647 h 476"/>
                  <a:gd name="T24" fmla="*/ 2147483647 w 525"/>
                  <a:gd name="T25" fmla="*/ 2147483647 h 476"/>
                  <a:gd name="T26" fmla="*/ 2147483647 w 525"/>
                  <a:gd name="T27" fmla="*/ 2147483647 h 476"/>
                  <a:gd name="T28" fmla="*/ 0 w 525"/>
                  <a:gd name="T29" fmla="*/ 2147483647 h 476"/>
                  <a:gd name="T30" fmla="*/ 0 w 525"/>
                  <a:gd name="T31" fmla="*/ 2147483647 h 47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25" h="476">
                    <a:moveTo>
                      <a:pt x="0" y="241"/>
                    </a:moveTo>
                    <a:cubicBezTo>
                      <a:pt x="0" y="241"/>
                      <a:pt x="62" y="255"/>
                      <a:pt x="144" y="248"/>
                    </a:cubicBezTo>
                    <a:cubicBezTo>
                      <a:pt x="144" y="248"/>
                      <a:pt x="173" y="250"/>
                      <a:pt x="191" y="206"/>
                    </a:cubicBezTo>
                    <a:cubicBezTo>
                      <a:pt x="209" y="162"/>
                      <a:pt x="248" y="139"/>
                      <a:pt x="273" y="122"/>
                    </a:cubicBezTo>
                    <a:cubicBezTo>
                      <a:pt x="298" y="104"/>
                      <a:pt x="336" y="64"/>
                      <a:pt x="373" y="0"/>
                    </a:cubicBezTo>
                    <a:cubicBezTo>
                      <a:pt x="373" y="0"/>
                      <a:pt x="408" y="0"/>
                      <a:pt x="408" y="50"/>
                    </a:cubicBezTo>
                    <a:cubicBezTo>
                      <a:pt x="408" y="100"/>
                      <a:pt x="332" y="151"/>
                      <a:pt x="358" y="186"/>
                    </a:cubicBezTo>
                    <a:cubicBezTo>
                      <a:pt x="358" y="186"/>
                      <a:pt x="378" y="201"/>
                      <a:pt x="444" y="201"/>
                    </a:cubicBezTo>
                    <a:cubicBezTo>
                      <a:pt x="444" y="201"/>
                      <a:pt x="507" y="189"/>
                      <a:pt x="514" y="227"/>
                    </a:cubicBezTo>
                    <a:cubicBezTo>
                      <a:pt x="514" y="227"/>
                      <a:pt x="524" y="251"/>
                      <a:pt x="488" y="273"/>
                    </a:cubicBezTo>
                    <a:cubicBezTo>
                      <a:pt x="488" y="273"/>
                      <a:pt x="525" y="304"/>
                      <a:pt x="487" y="341"/>
                    </a:cubicBezTo>
                    <a:cubicBezTo>
                      <a:pt x="487" y="341"/>
                      <a:pt x="511" y="390"/>
                      <a:pt x="467" y="409"/>
                    </a:cubicBezTo>
                    <a:cubicBezTo>
                      <a:pt x="467" y="409"/>
                      <a:pt x="476" y="468"/>
                      <a:pt x="411" y="472"/>
                    </a:cubicBezTo>
                    <a:cubicBezTo>
                      <a:pt x="346" y="476"/>
                      <a:pt x="288" y="472"/>
                      <a:pt x="229" y="456"/>
                    </a:cubicBezTo>
                    <a:cubicBezTo>
                      <a:pt x="229" y="456"/>
                      <a:pt x="109" y="420"/>
                      <a:pt x="0" y="457"/>
                    </a:cubicBezTo>
                    <a:lnTo>
                      <a:pt x="0" y="2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5337011" y="2398789"/>
            <a:ext cx="332797" cy="546487"/>
            <a:chOff x="4492626" y="1103313"/>
            <a:chExt cx="150813" cy="247650"/>
          </a:xfrm>
          <a:solidFill>
            <a:srgbClr val="C00000"/>
          </a:solidFill>
        </p:grpSpPr>
        <p:sp>
          <p:nvSpPr>
            <p:cNvPr id="173" name="Freeform 74"/>
            <p:cNvSpPr>
              <a:spLocks/>
            </p:cNvSpPr>
            <p:nvPr/>
          </p:nvSpPr>
          <p:spPr bwMode="auto">
            <a:xfrm>
              <a:off x="4492626" y="1103313"/>
              <a:ext cx="150813" cy="207963"/>
            </a:xfrm>
            <a:custGeom>
              <a:avLst/>
              <a:gdLst>
                <a:gd name="T0" fmla="*/ 252 w 338"/>
                <a:gd name="T1" fmla="*/ 409 h 468"/>
                <a:gd name="T2" fmla="*/ 258 w 338"/>
                <a:gd name="T3" fmla="*/ 377 h 468"/>
                <a:gd name="T4" fmla="*/ 333 w 338"/>
                <a:gd name="T5" fmla="*/ 154 h 468"/>
                <a:gd name="T6" fmla="*/ 169 w 338"/>
                <a:gd name="T7" fmla="*/ 0 h 468"/>
                <a:gd name="T8" fmla="*/ 169 w 338"/>
                <a:gd name="T9" fmla="*/ 0 h 468"/>
                <a:gd name="T10" fmla="*/ 168 w 338"/>
                <a:gd name="T11" fmla="*/ 0 h 468"/>
                <a:gd name="T12" fmla="*/ 4 w 338"/>
                <a:gd name="T13" fmla="*/ 154 h 468"/>
                <a:gd name="T14" fmla="*/ 79 w 338"/>
                <a:gd name="T15" fmla="*/ 377 h 468"/>
                <a:gd name="T16" fmla="*/ 85 w 338"/>
                <a:gd name="T17" fmla="*/ 409 h 468"/>
                <a:gd name="T18" fmla="*/ 71 w 338"/>
                <a:gd name="T19" fmla="*/ 430 h 468"/>
                <a:gd name="T20" fmla="*/ 71 w 338"/>
                <a:gd name="T21" fmla="*/ 446 h 468"/>
                <a:gd name="T22" fmla="*/ 93 w 338"/>
                <a:gd name="T23" fmla="*/ 468 h 468"/>
                <a:gd name="T24" fmla="*/ 244 w 338"/>
                <a:gd name="T25" fmla="*/ 468 h 468"/>
                <a:gd name="T26" fmla="*/ 266 w 338"/>
                <a:gd name="T27" fmla="*/ 446 h 468"/>
                <a:gd name="T28" fmla="*/ 266 w 338"/>
                <a:gd name="T29" fmla="*/ 430 h 468"/>
                <a:gd name="T30" fmla="*/ 252 w 338"/>
                <a:gd name="T31" fmla="*/ 409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468">
                  <a:moveTo>
                    <a:pt x="252" y="409"/>
                  </a:moveTo>
                  <a:cubicBezTo>
                    <a:pt x="255" y="402"/>
                    <a:pt x="258" y="392"/>
                    <a:pt x="258" y="377"/>
                  </a:cubicBezTo>
                  <a:cubicBezTo>
                    <a:pt x="258" y="338"/>
                    <a:pt x="338" y="251"/>
                    <a:pt x="333" y="154"/>
                  </a:cubicBezTo>
                  <a:cubicBezTo>
                    <a:pt x="329" y="57"/>
                    <a:pt x="247" y="0"/>
                    <a:pt x="169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91" y="0"/>
                    <a:pt x="9" y="57"/>
                    <a:pt x="4" y="154"/>
                  </a:cubicBezTo>
                  <a:cubicBezTo>
                    <a:pt x="0" y="251"/>
                    <a:pt x="79" y="338"/>
                    <a:pt x="79" y="377"/>
                  </a:cubicBezTo>
                  <a:cubicBezTo>
                    <a:pt x="79" y="392"/>
                    <a:pt x="82" y="402"/>
                    <a:pt x="85" y="409"/>
                  </a:cubicBezTo>
                  <a:cubicBezTo>
                    <a:pt x="77" y="413"/>
                    <a:pt x="71" y="420"/>
                    <a:pt x="71" y="430"/>
                  </a:cubicBezTo>
                  <a:cubicBezTo>
                    <a:pt x="71" y="446"/>
                    <a:pt x="71" y="446"/>
                    <a:pt x="71" y="446"/>
                  </a:cubicBezTo>
                  <a:cubicBezTo>
                    <a:pt x="71" y="458"/>
                    <a:pt x="81" y="468"/>
                    <a:pt x="93" y="468"/>
                  </a:cubicBezTo>
                  <a:cubicBezTo>
                    <a:pt x="244" y="468"/>
                    <a:pt x="244" y="468"/>
                    <a:pt x="244" y="468"/>
                  </a:cubicBezTo>
                  <a:cubicBezTo>
                    <a:pt x="256" y="468"/>
                    <a:pt x="266" y="458"/>
                    <a:pt x="266" y="446"/>
                  </a:cubicBezTo>
                  <a:cubicBezTo>
                    <a:pt x="266" y="430"/>
                    <a:pt x="266" y="430"/>
                    <a:pt x="266" y="430"/>
                  </a:cubicBezTo>
                  <a:cubicBezTo>
                    <a:pt x="266" y="420"/>
                    <a:pt x="260" y="413"/>
                    <a:pt x="252" y="4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" name="Freeform 75"/>
            <p:cNvSpPr>
              <a:spLocks/>
            </p:cNvSpPr>
            <p:nvPr/>
          </p:nvSpPr>
          <p:spPr bwMode="auto">
            <a:xfrm>
              <a:off x="4530726" y="1314450"/>
              <a:ext cx="73025" cy="19050"/>
            </a:xfrm>
            <a:custGeom>
              <a:avLst/>
              <a:gdLst>
                <a:gd name="T0" fmla="*/ 139 w 161"/>
                <a:gd name="T1" fmla="*/ 0 h 45"/>
                <a:gd name="T2" fmla="*/ 22 w 161"/>
                <a:gd name="T3" fmla="*/ 0 h 45"/>
                <a:gd name="T4" fmla="*/ 0 w 161"/>
                <a:gd name="T5" fmla="*/ 22 h 45"/>
                <a:gd name="T6" fmla="*/ 0 w 161"/>
                <a:gd name="T7" fmla="*/ 23 h 45"/>
                <a:gd name="T8" fmla="*/ 22 w 161"/>
                <a:gd name="T9" fmla="*/ 45 h 45"/>
                <a:gd name="T10" fmla="*/ 139 w 161"/>
                <a:gd name="T11" fmla="*/ 45 h 45"/>
                <a:gd name="T12" fmla="*/ 161 w 161"/>
                <a:gd name="T13" fmla="*/ 23 h 45"/>
                <a:gd name="T14" fmla="*/ 161 w 161"/>
                <a:gd name="T15" fmla="*/ 22 h 45"/>
                <a:gd name="T16" fmla="*/ 139 w 161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45">
                  <a:moveTo>
                    <a:pt x="139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5"/>
                    <a:pt x="10" y="45"/>
                    <a:pt x="22" y="45"/>
                  </a:cubicBezTo>
                  <a:cubicBezTo>
                    <a:pt x="139" y="45"/>
                    <a:pt x="139" y="45"/>
                    <a:pt x="139" y="45"/>
                  </a:cubicBezTo>
                  <a:cubicBezTo>
                    <a:pt x="151" y="45"/>
                    <a:pt x="161" y="35"/>
                    <a:pt x="161" y="23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61" y="10"/>
                    <a:pt x="151" y="0"/>
                    <a:pt x="1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5" name="Freeform 76"/>
            <p:cNvSpPr>
              <a:spLocks/>
            </p:cNvSpPr>
            <p:nvPr/>
          </p:nvSpPr>
          <p:spPr bwMode="auto">
            <a:xfrm>
              <a:off x="4538663" y="1336675"/>
              <a:ext cx="57150" cy="14288"/>
            </a:xfrm>
            <a:custGeom>
              <a:avLst/>
              <a:gdLst>
                <a:gd name="T0" fmla="*/ 107 w 129"/>
                <a:gd name="T1" fmla="*/ 0 h 34"/>
                <a:gd name="T2" fmla="*/ 22 w 129"/>
                <a:gd name="T3" fmla="*/ 0 h 34"/>
                <a:gd name="T4" fmla="*/ 0 w 129"/>
                <a:gd name="T5" fmla="*/ 17 h 34"/>
                <a:gd name="T6" fmla="*/ 0 w 129"/>
                <a:gd name="T7" fmla="*/ 18 h 34"/>
                <a:gd name="T8" fmla="*/ 22 w 129"/>
                <a:gd name="T9" fmla="*/ 34 h 34"/>
                <a:gd name="T10" fmla="*/ 107 w 129"/>
                <a:gd name="T11" fmla="*/ 34 h 34"/>
                <a:gd name="T12" fmla="*/ 129 w 129"/>
                <a:gd name="T13" fmla="*/ 18 h 34"/>
                <a:gd name="T14" fmla="*/ 129 w 129"/>
                <a:gd name="T15" fmla="*/ 17 h 34"/>
                <a:gd name="T16" fmla="*/ 107 w 129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34">
                  <a:moveTo>
                    <a:pt x="107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5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30"/>
                    <a:pt x="10" y="34"/>
                    <a:pt x="22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20" y="34"/>
                    <a:pt x="129" y="30"/>
                    <a:pt x="129" y="18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5"/>
                    <a:pt x="120" y="0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284039" y="4453530"/>
            <a:ext cx="438741" cy="438741"/>
            <a:chOff x="5932488" y="2589213"/>
            <a:chExt cx="266700" cy="266700"/>
          </a:xfrm>
          <a:solidFill>
            <a:srgbClr val="C00000"/>
          </a:solidFill>
        </p:grpSpPr>
        <p:sp>
          <p:nvSpPr>
            <p:cNvPr id="184" name="Freeform 69"/>
            <p:cNvSpPr>
              <a:spLocks/>
            </p:cNvSpPr>
            <p:nvPr/>
          </p:nvSpPr>
          <p:spPr bwMode="auto">
            <a:xfrm>
              <a:off x="6075363" y="2589213"/>
              <a:ext cx="123825" cy="123825"/>
            </a:xfrm>
            <a:custGeom>
              <a:avLst/>
              <a:gdLst>
                <a:gd name="T0" fmla="*/ 0 w 276"/>
                <a:gd name="T1" fmla="*/ 277 h 277"/>
                <a:gd name="T2" fmla="*/ 276 w 276"/>
                <a:gd name="T3" fmla="*/ 277 h 277"/>
                <a:gd name="T4" fmla="*/ 0 w 276"/>
                <a:gd name="T5" fmla="*/ 0 h 277"/>
                <a:gd name="T6" fmla="*/ 0 w 276"/>
                <a:gd name="T7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7">
                  <a:moveTo>
                    <a:pt x="0" y="277"/>
                  </a:moveTo>
                  <a:cubicBezTo>
                    <a:pt x="276" y="277"/>
                    <a:pt x="276" y="277"/>
                    <a:pt x="276" y="277"/>
                  </a:cubicBezTo>
                  <a:cubicBezTo>
                    <a:pt x="272" y="126"/>
                    <a:pt x="151" y="4"/>
                    <a:pt x="0" y="0"/>
                  </a:cubicBezTo>
                  <a:lnTo>
                    <a:pt x="0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5" name="Freeform 70"/>
            <p:cNvSpPr>
              <a:spLocks/>
            </p:cNvSpPr>
            <p:nvPr/>
          </p:nvSpPr>
          <p:spPr bwMode="auto">
            <a:xfrm>
              <a:off x="5932488" y="2603500"/>
              <a:ext cx="122238" cy="122238"/>
            </a:xfrm>
            <a:custGeom>
              <a:avLst/>
              <a:gdLst>
                <a:gd name="T0" fmla="*/ 276 w 276"/>
                <a:gd name="T1" fmla="*/ 276 h 276"/>
                <a:gd name="T2" fmla="*/ 276 w 276"/>
                <a:gd name="T3" fmla="*/ 0 h 276"/>
                <a:gd name="T4" fmla="*/ 0 w 276"/>
                <a:gd name="T5" fmla="*/ 276 h 276"/>
                <a:gd name="T6" fmla="*/ 276 w 276"/>
                <a:gd name="T7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6">
                  <a:moveTo>
                    <a:pt x="276" y="276"/>
                  </a:moveTo>
                  <a:cubicBezTo>
                    <a:pt x="276" y="0"/>
                    <a:pt x="276" y="0"/>
                    <a:pt x="276" y="0"/>
                  </a:cubicBezTo>
                  <a:cubicBezTo>
                    <a:pt x="125" y="4"/>
                    <a:pt x="4" y="125"/>
                    <a:pt x="0" y="276"/>
                  </a:cubicBezTo>
                  <a:lnTo>
                    <a:pt x="276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6" name="Freeform 71"/>
            <p:cNvSpPr>
              <a:spLocks/>
            </p:cNvSpPr>
            <p:nvPr/>
          </p:nvSpPr>
          <p:spPr bwMode="auto">
            <a:xfrm>
              <a:off x="5932488" y="2732088"/>
              <a:ext cx="122238" cy="123825"/>
            </a:xfrm>
            <a:custGeom>
              <a:avLst/>
              <a:gdLst>
                <a:gd name="T0" fmla="*/ 276 w 276"/>
                <a:gd name="T1" fmla="*/ 0 h 276"/>
                <a:gd name="T2" fmla="*/ 0 w 276"/>
                <a:gd name="T3" fmla="*/ 0 h 276"/>
                <a:gd name="T4" fmla="*/ 276 w 276"/>
                <a:gd name="T5" fmla="*/ 276 h 276"/>
                <a:gd name="T6" fmla="*/ 276 w 276"/>
                <a:gd name="T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6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51"/>
                    <a:pt x="125" y="272"/>
                    <a:pt x="276" y="276"/>
                  </a:cubicBezTo>
                  <a:lnTo>
                    <a:pt x="2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7" name="Freeform 72"/>
            <p:cNvSpPr>
              <a:spLocks/>
            </p:cNvSpPr>
            <p:nvPr/>
          </p:nvSpPr>
          <p:spPr bwMode="auto">
            <a:xfrm>
              <a:off x="6062663" y="2732088"/>
              <a:ext cx="122238" cy="123825"/>
            </a:xfrm>
            <a:custGeom>
              <a:avLst/>
              <a:gdLst>
                <a:gd name="T0" fmla="*/ 0 w 277"/>
                <a:gd name="T1" fmla="*/ 0 h 276"/>
                <a:gd name="T2" fmla="*/ 0 w 277"/>
                <a:gd name="T3" fmla="*/ 276 h 276"/>
                <a:gd name="T4" fmla="*/ 277 w 277"/>
                <a:gd name="T5" fmla="*/ 0 h 276"/>
                <a:gd name="T6" fmla="*/ 0 w 277"/>
                <a:gd name="T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7" h="276">
                  <a:moveTo>
                    <a:pt x="0" y="0"/>
                  </a:moveTo>
                  <a:cubicBezTo>
                    <a:pt x="0" y="276"/>
                    <a:pt x="0" y="276"/>
                    <a:pt x="0" y="276"/>
                  </a:cubicBezTo>
                  <a:cubicBezTo>
                    <a:pt x="151" y="272"/>
                    <a:pt x="273" y="151"/>
                    <a:pt x="2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302319" y="3508753"/>
            <a:ext cx="402181" cy="381288"/>
            <a:chOff x="3389313" y="1549400"/>
            <a:chExt cx="244476" cy="231776"/>
          </a:xfrm>
          <a:solidFill>
            <a:srgbClr val="C00000"/>
          </a:solidFill>
        </p:grpSpPr>
        <p:sp>
          <p:nvSpPr>
            <p:cNvPr id="194" name="Rectangle 25"/>
            <p:cNvSpPr>
              <a:spLocks noChangeArrowheads="1"/>
            </p:cNvSpPr>
            <p:nvPr/>
          </p:nvSpPr>
          <p:spPr bwMode="auto">
            <a:xfrm>
              <a:off x="3600451" y="1590675"/>
              <a:ext cx="33338" cy="190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5" name="Rectangle 26"/>
            <p:cNvSpPr>
              <a:spLocks noChangeArrowheads="1"/>
            </p:cNvSpPr>
            <p:nvPr/>
          </p:nvSpPr>
          <p:spPr bwMode="auto">
            <a:xfrm>
              <a:off x="3559176" y="1697038"/>
              <a:ext cx="33338" cy="84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6" name="Rectangle 27"/>
            <p:cNvSpPr>
              <a:spLocks noChangeArrowheads="1"/>
            </p:cNvSpPr>
            <p:nvPr/>
          </p:nvSpPr>
          <p:spPr bwMode="auto">
            <a:xfrm>
              <a:off x="3516313" y="1654175"/>
              <a:ext cx="33338" cy="127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7" name="Rectangle 28"/>
            <p:cNvSpPr>
              <a:spLocks noChangeArrowheads="1"/>
            </p:cNvSpPr>
            <p:nvPr/>
          </p:nvSpPr>
          <p:spPr bwMode="auto">
            <a:xfrm>
              <a:off x="3473451" y="1549400"/>
              <a:ext cx="33338" cy="231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8" name="Rectangle 29"/>
            <p:cNvSpPr>
              <a:spLocks noChangeArrowheads="1"/>
            </p:cNvSpPr>
            <p:nvPr/>
          </p:nvSpPr>
          <p:spPr bwMode="auto">
            <a:xfrm>
              <a:off x="3432176" y="1612900"/>
              <a:ext cx="33338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9" name="Rectangle 30"/>
            <p:cNvSpPr>
              <a:spLocks noChangeArrowheads="1"/>
            </p:cNvSpPr>
            <p:nvPr/>
          </p:nvSpPr>
          <p:spPr bwMode="auto">
            <a:xfrm>
              <a:off x="3389313" y="1633538"/>
              <a:ext cx="33338" cy="147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6309832" y="2353642"/>
            <a:ext cx="4779082" cy="758168"/>
            <a:chOff x="1292317" y="4026097"/>
            <a:chExt cx="2747108" cy="758168"/>
          </a:xfrm>
        </p:grpSpPr>
        <p:sp>
          <p:nvSpPr>
            <p:cNvPr id="201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6309832" y="3347734"/>
            <a:ext cx="4779082" cy="758168"/>
            <a:chOff x="1292317" y="4026097"/>
            <a:chExt cx="2747108" cy="758168"/>
          </a:xfrm>
        </p:grpSpPr>
        <p:sp>
          <p:nvSpPr>
            <p:cNvPr id="204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6309832" y="4341826"/>
            <a:ext cx="4779082" cy="758168"/>
            <a:chOff x="1292317" y="4026097"/>
            <a:chExt cx="2747108" cy="758168"/>
          </a:xfrm>
        </p:grpSpPr>
        <p:sp>
          <p:nvSpPr>
            <p:cNvPr id="207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6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399458" y="2868943"/>
            <a:ext cx="9585663" cy="1399410"/>
            <a:chOff x="822335" y="2997202"/>
            <a:chExt cx="10547351" cy="1539806"/>
          </a:xfrm>
        </p:grpSpPr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822335" y="3711581"/>
              <a:ext cx="10547351" cy="104775"/>
            </a:xfrm>
            <a:custGeom>
              <a:avLst/>
              <a:gdLst>
                <a:gd name="T0" fmla="*/ 2147483647 w 2112"/>
                <a:gd name="T1" fmla="*/ 2147483647 h 28"/>
                <a:gd name="T2" fmla="*/ 2147483647 w 2112"/>
                <a:gd name="T3" fmla="*/ 0 h 28"/>
                <a:gd name="T4" fmla="*/ 2147483647 w 2112"/>
                <a:gd name="T5" fmla="*/ 0 h 28"/>
                <a:gd name="T6" fmla="*/ 0 w 2112"/>
                <a:gd name="T7" fmla="*/ 2147483647 h 28"/>
                <a:gd name="T8" fmla="*/ 0 w 2112"/>
                <a:gd name="T9" fmla="*/ 2147483647 h 28"/>
                <a:gd name="T10" fmla="*/ 2147483647 w 2112"/>
                <a:gd name="T11" fmla="*/ 2147483647 h 28"/>
                <a:gd name="T12" fmla="*/ 2147483647 w 2112"/>
                <a:gd name="T13" fmla="*/ 2147483647 h 28"/>
                <a:gd name="T14" fmla="*/ 2147483647 w 2112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12" h="28">
                  <a:moveTo>
                    <a:pt x="2112" y="14"/>
                  </a:moveTo>
                  <a:cubicBezTo>
                    <a:pt x="2112" y="7"/>
                    <a:pt x="2098" y="0"/>
                    <a:pt x="208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13" y="28"/>
                    <a:pt x="30" y="28"/>
                  </a:cubicBezTo>
                  <a:cubicBezTo>
                    <a:pt x="2081" y="28"/>
                    <a:pt x="2081" y="28"/>
                    <a:pt x="2081" y="28"/>
                  </a:cubicBezTo>
                  <a:cubicBezTo>
                    <a:pt x="2098" y="28"/>
                    <a:pt x="2112" y="22"/>
                    <a:pt x="2112" y="14"/>
                  </a:cubicBezTo>
                  <a:close/>
                </a:path>
              </a:pathLst>
            </a:custGeom>
            <a:solidFill>
              <a:srgbClr val="1B2F47"/>
            </a:solidFill>
            <a:ln>
              <a:noFill/>
            </a:ln>
            <a:extLst/>
          </p:spPr>
          <p:txBody>
            <a:bodyPr lIns="91401" tIns="45697" rIns="91401" bIns="45697"/>
            <a:lstStyle/>
            <a:p>
              <a:pPr defTabSz="91401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Oval 8"/>
            <p:cNvSpPr>
              <a:spLocks noChangeArrowheads="1"/>
            </p:cNvSpPr>
            <p:nvPr/>
          </p:nvSpPr>
          <p:spPr bwMode="auto">
            <a:xfrm>
              <a:off x="1376375" y="3538538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4373574" y="3538537"/>
              <a:ext cx="446087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7372352" y="3538537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2" name="Oval 8"/>
            <p:cNvSpPr>
              <a:spLocks noChangeArrowheads="1"/>
            </p:cNvSpPr>
            <p:nvPr/>
          </p:nvSpPr>
          <p:spPr bwMode="auto">
            <a:xfrm>
              <a:off x="10369551" y="3538537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3" name="文本框 62"/>
            <p:cNvSpPr txBox="1">
              <a:spLocks noChangeArrowheads="1"/>
            </p:cNvSpPr>
            <p:nvPr/>
          </p:nvSpPr>
          <p:spPr bwMode="auto">
            <a:xfrm>
              <a:off x="1105832" y="4029078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>
              <a:spLocks noChangeArrowheads="1"/>
            </p:cNvSpPr>
            <p:nvPr/>
          </p:nvSpPr>
          <p:spPr bwMode="auto">
            <a:xfrm>
              <a:off x="7101809" y="4029078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>
              <a:spLocks noChangeArrowheads="1"/>
            </p:cNvSpPr>
            <p:nvPr/>
          </p:nvSpPr>
          <p:spPr bwMode="auto">
            <a:xfrm>
              <a:off x="4103032" y="2997202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>
              <a:spLocks noChangeArrowheads="1"/>
            </p:cNvSpPr>
            <p:nvPr/>
          </p:nvSpPr>
          <p:spPr bwMode="auto">
            <a:xfrm>
              <a:off x="10100600" y="2997202"/>
              <a:ext cx="1032104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20XX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930371" y="2084760"/>
            <a:ext cx="2321263" cy="1014992"/>
            <a:chOff x="1292317" y="4026097"/>
            <a:chExt cx="2321263" cy="1014992"/>
          </a:xfrm>
        </p:grpSpPr>
        <p:sp>
          <p:nvSpPr>
            <p:cNvPr id="72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668977" y="4031844"/>
            <a:ext cx="2321263" cy="1014992"/>
            <a:chOff x="1292317" y="4026097"/>
            <a:chExt cx="2321263" cy="1014992"/>
          </a:xfrm>
        </p:grpSpPr>
        <p:sp>
          <p:nvSpPr>
            <p:cNvPr id="75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394332" y="2084760"/>
            <a:ext cx="2321263" cy="1014992"/>
            <a:chOff x="1292317" y="4026097"/>
            <a:chExt cx="2321263" cy="1014992"/>
          </a:xfrm>
        </p:grpSpPr>
        <p:sp>
          <p:nvSpPr>
            <p:cNvPr id="78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118251" y="4031844"/>
            <a:ext cx="2321263" cy="1014992"/>
            <a:chOff x="1292317" y="4026097"/>
            <a:chExt cx="2321263" cy="1014992"/>
          </a:xfrm>
        </p:grpSpPr>
        <p:sp>
          <p:nvSpPr>
            <p:cNvPr id="81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1312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130970"/>
              </p:ext>
            </p:extLst>
          </p:nvPr>
        </p:nvGraphicFramePr>
        <p:xfrm>
          <a:off x="2806094" y="833008"/>
          <a:ext cx="7484436" cy="502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椭圆 60"/>
          <p:cNvSpPr/>
          <p:nvPr/>
        </p:nvSpPr>
        <p:spPr bwMode="auto">
          <a:xfrm>
            <a:off x="7825675" y="2865914"/>
            <a:ext cx="1107811" cy="1108873"/>
          </a:xfrm>
          <a:prstGeom prst="ellipse">
            <a:avLst/>
          </a:prstGeom>
          <a:solidFill>
            <a:srgbClr val="F5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/>
          </a:p>
        </p:txBody>
      </p:sp>
      <p:grpSp>
        <p:nvGrpSpPr>
          <p:cNvPr id="62" name="组合 61"/>
          <p:cNvGrpSpPr/>
          <p:nvPr/>
        </p:nvGrpSpPr>
        <p:grpSpPr>
          <a:xfrm>
            <a:off x="8011006" y="3093911"/>
            <a:ext cx="737148" cy="652879"/>
            <a:chOff x="3556000" y="4062413"/>
            <a:chExt cx="1430338" cy="1266825"/>
          </a:xfrm>
          <a:solidFill>
            <a:schemeClr val="tx1"/>
          </a:solidFill>
        </p:grpSpPr>
        <p:sp>
          <p:nvSpPr>
            <p:cNvPr id="63" name="Freeform 33"/>
            <p:cNvSpPr>
              <a:spLocks/>
            </p:cNvSpPr>
            <p:nvPr/>
          </p:nvSpPr>
          <p:spPr bwMode="auto">
            <a:xfrm>
              <a:off x="3873500" y="4300538"/>
              <a:ext cx="1112838" cy="1028700"/>
            </a:xfrm>
            <a:custGeom>
              <a:avLst/>
              <a:gdLst>
                <a:gd name="T0" fmla="*/ 1024 w 1792"/>
                <a:gd name="T1" fmla="*/ 1157 h 1664"/>
                <a:gd name="T2" fmla="*/ 1024 w 1792"/>
                <a:gd name="T3" fmla="*/ 1052 h 1664"/>
                <a:gd name="T4" fmla="*/ 1280 w 1792"/>
                <a:gd name="T5" fmla="*/ 576 h 1664"/>
                <a:gd name="T6" fmla="*/ 896 w 1792"/>
                <a:gd name="T7" fmla="*/ 0 h 1664"/>
                <a:gd name="T8" fmla="*/ 512 w 1792"/>
                <a:gd name="T9" fmla="*/ 576 h 1664"/>
                <a:gd name="T10" fmla="*/ 768 w 1792"/>
                <a:gd name="T11" fmla="*/ 1052 h 1664"/>
                <a:gd name="T12" fmla="*/ 768 w 1792"/>
                <a:gd name="T13" fmla="*/ 1157 h 1664"/>
                <a:gd name="T14" fmla="*/ 0 w 1792"/>
                <a:gd name="T15" fmla="*/ 1664 h 1664"/>
                <a:gd name="T16" fmla="*/ 1792 w 1792"/>
                <a:gd name="T17" fmla="*/ 1664 h 1664"/>
                <a:gd name="T18" fmla="*/ 1024 w 1792"/>
                <a:gd name="T19" fmla="*/ 1157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2" h="1664">
                  <a:moveTo>
                    <a:pt x="1024" y="1157"/>
                  </a:moveTo>
                  <a:cubicBezTo>
                    <a:pt x="1024" y="1052"/>
                    <a:pt x="1024" y="1052"/>
                    <a:pt x="1024" y="1052"/>
                  </a:cubicBezTo>
                  <a:cubicBezTo>
                    <a:pt x="1165" y="972"/>
                    <a:pt x="1280" y="774"/>
                    <a:pt x="1280" y="576"/>
                  </a:cubicBezTo>
                  <a:cubicBezTo>
                    <a:pt x="1280" y="258"/>
                    <a:pt x="1280" y="0"/>
                    <a:pt x="896" y="0"/>
                  </a:cubicBezTo>
                  <a:cubicBezTo>
                    <a:pt x="512" y="0"/>
                    <a:pt x="512" y="258"/>
                    <a:pt x="512" y="576"/>
                  </a:cubicBezTo>
                  <a:cubicBezTo>
                    <a:pt x="512" y="774"/>
                    <a:pt x="627" y="972"/>
                    <a:pt x="768" y="1052"/>
                  </a:cubicBezTo>
                  <a:cubicBezTo>
                    <a:pt x="768" y="1157"/>
                    <a:pt x="768" y="1157"/>
                    <a:pt x="768" y="1157"/>
                  </a:cubicBezTo>
                  <a:cubicBezTo>
                    <a:pt x="334" y="1193"/>
                    <a:pt x="0" y="1406"/>
                    <a:pt x="0" y="1664"/>
                  </a:cubicBezTo>
                  <a:cubicBezTo>
                    <a:pt x="1792" y="1664"/>
                    <a:pt x="1792" y="1664"/>
                    <a:pt x="1792" y="1664"/>
                  </a:cubicBezTo>
                  <a:cubicBezTo>
                    <a:pt x="1792" y="1406"/>
                    <a:pt x="1458" y="1193"/>
                    <a:pt x="1024" y="1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48"/>
            </a:p>
          </p:txBody>
        </p:sp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3556000" y="4062413"/>
              <a:ext cx="781050" cy="1028700"/>
            </a:xfrm>
            <a:custGeom>
              <a:avLst/>
              <a:gdLst>
                <a:gd name="T0" fmla="*/ 654 w 1260"/>
                <a:gd name="T1" fmla="*/ 1591 h 1664"/>
                <a:gd name="T2" fmla="*/ 1054 w 1260"/>
                <a:gd name="T3" fmla="*/ 1430 h 1664"/>
                <a:gd name="T4" fmla="*/ 973 w 1260"/>
                <a:gd name="T5" fmla="*/ 1312 h 1664"/>
                <a:gd name="T6" fmla="*/ 880 w 1260"/>
                <a:gd name="T7" fmla="*/ 960 h 1664"/>
                <a:gd name="T8" fmla="*/ 941 w 1260"/>
                <a:gd name="T9" fmla="*/ 492 h 1664"/>
                <a:gd name="T10" fmla="*/ 1260 w 1260"/>
                <a:gd name="T11" fmla="*/ 253 h 1664"/>
                <a:gd name="T12" fmla="*/ 896 w 1260"/>
                <a:gd name="T13" fmla="*/ 0 h 1664"/>
                <a:gd name="T14" fmla="*/ 512 w 1260"/>
                <a:gd name="T15" fmla="*/ 576 h 1664"/>
                <a:gd name="T16" fmla="*/ 768 w 1260"/>
                <a:gd name="T17" fmla="*/ 1052 h 1664"/>
                <a:gd name="T18" fmla="*/ 768 w 1260"/>
                <a:gd name="T19" fmla="*/ 1157 h 1664"/>
                <a:gd name="T20" fmla="*/ 0 w 1260"/>
                <a:gd name="T21" fmla="*/ 1664 h 1664"/>
                <a:gd name="T22" fmla="*/ 558 w 1260"/>
                <a:gd name="T23" fmla="*/ 1664 h 1664"/>
                <a:gd name="T24" fmla="*/ 654 w 1260"/>
                <a:gd name="T25" fmla="*/ 1591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0" h="1664">
                  <a:moveTo>
                    <a:pt x="654" y="1591"/>
                  </a:moveTo>
                  <a:cubicBezTo>
                    <a:pt x="765" y="1518"/>
                    <a:pt x="903" y="1463"/>
                    <a:pt x="1054" y="1430"/>
                  </a:cubicBezTo>
                  <a:cubicBezTo>
                    <a:pt x="1024" y="1394"/>
                    <a:pt x="997" y="1355"/>
                    <a:pt x="973" y="1312"/>
                  </a:cubicBezTo>
                  <a:cubicBezTo>
                    <a:pt x="912" y="1201"/>
                    <a:pt x="880" y="1080"/>
                    <a:pt x="880" y="960"/>
                  </a:cubicBezTo>
                  <a:cubicBezTo>
                    <a:pt x="880" y="788"/>
                    <a:pt x="880" y="625"/>
                    <a:pt x="941" y="492"/>
                  </a:cubicBezTo>
                  <a:cubicBezTo>
                    <a:pt x="1001" y="363"/>
                    <a:pt x="1107" y="283"/>
                    <a:pt x="1260" y="253"/>
                  </a:cubicBezTo>
                  <a:cubicBezTo>
                    <a:pt x="1226" y="101"/>
                    <a:pt x="1136" y="0"/>
                    <a:pt x="896" y="0"/>
                  </a:cubicBezTo>
                  <a:cubicBezTo>
                    <a:pt x="512" y="0"/>
                    <a:pt x="512" y="258"/>
                    <a:pt x="512" y="576"/>
                  </a:cubicBezTo>
                  <a:cubicBezTo>
                    <a:pt x="512" y="774"/>
                    <a:pt x="627" y="972"/>
                    <a:pt x="768" y="1052"/>
                  </a:cubicBezTo>
                  <a:cubicBezTo>
                    <a:pt x="768" y="1157"/>
                    <a:pt x="768" y="1157"/>
                    <a:pt x="768" y="1157"/>
                  </a:cubicBezTo>
                  <a:cubicBezTo>
                    <a:pt x="334" y="1193"/>
                    <a:pt x="0" y="1406"/>
                    <a:pt x="0" y="1664"/>
                  </a:cubicBezTo>
                  <a:cubicBezTo>
                    <a:pt x="558" y="1664"/>
                    <a:pt x="558" y="1664"/>
                    <a:pt x="558" y="1664"/>
                  </a:cubicBezTo>
                  <a:cubicBezTo>
                    <a:pt x="587" y="1638"/>
                    <a:pt x="619" y="1614"/>
                    <a:pt x="654" y="15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48"/>
            </a:p>
          </p:txBody>
        </p:sp>
      </p:grpSp>
      <p:sp>
        <p:nvSpPr>
          <p:cNvPr id="66" name="文本框 101"/>
          <p:cNvSpPr txBox="1"/>
          <p:nvPr/>
        </p:nvSpPr>
        <p:spPr>
          <a:xfrm>
            <a:off x="7825675" y="2022727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文本框 101"/>
          <p:cNvSpPr txBox="1"/>
          <p:nvPr/>
        </p:nvSpPr>
        <p:spPr>
          <a:xfrm>
            <a:off x="9282445" y="3096619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文本框 101"/>
          <p:cNvSpPr txBox="1"/>
          <p:nvPr/>
        </p:nvSpPr>
        <p:spPr>
          <a:xfrm>
            <a:off x="8181099" y="4340943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文本框 101"/>
          <p:cNvSpPr txBox="1"/>
          <p:nvPr/>
        </p:nvSpPr>
        <p:spPr>
          <a:xfrm>
            <a:off x="6800199" y="3365241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文本框 101"/>
          <p:cNvSpPr txBox="1"/>
          <p:nvPr/>
        </p:nvSpPr>
        <p:spPr>
          <a:xfrm>
            <a:off x="7116267" y="2525085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81943" y="3216633"/>
            <a:ext cx="4149599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481943" y="272980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2351579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投资回报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05626" y="2791720"/>
            <a:ext cx="1090779" cy="1221752"/>
            <a:chOff x="9655602" y="1751041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7153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圆角矩形 131"/>
          <p:cNvSpPr/>
          <p:nvPr/>
        </p:nvSpPr>
        <p:spPr>
          <a:xfrm>
            <a:off x="5795195" y="2357105"/>
            <a:ext cx="5354964" cy="2781300"/>
          </a:xfrm>
          <a:prstGeom prst="roundRect">
            <a:avLst>
              <a:gd name="adj" fmla="val 6393"/>
            </a:avLst>
          </a:prstGeom>
          <a:noFill/>
          <a:ln>
            <a:solidFill>
              <a:srgbClr val="C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 flipH="1">
            <a:off x="0" y="1744393"/>
            <a:ext cx="5832922" cy="4170463"/>
            <a:chOff x="6395891" y="1299199"/>
            <a:chExt cx="6462859" cy="4620860"/>
          </a:xfrm>
        </p:grpSpPr>
        <p:pic>
          <p:nvPicPr>
            <p:cNvPr id="135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5891" y="1299199"/>
              <a:ext cx="6462141" cy="46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6" name="矩形 135"/>
            <p:cNvSpPr/>
            <p:nvPr/>
          </p:nvSpPr>
          <p:spPr>
            <a:xfrm>
              <a:off x="7293471" y="1528093"/>
              <a:ext cx="5565279" cy="369102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7" name="矩形 47"/>
          <p:cNvSpPr>
            <a:spLocks noChangeArrowheads="1"/>
          </p:cNvSpPr>
          <p:nvPr/>
        </p:nvSpPr>
        <p:spPr bwMode="auto">
          <a:xfrm>
            <a:off x="6416741" y="3429000"/>
            <a:ext cx="4149599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6416741" y="2942176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3889064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33567" y="1433957"/>
            <a:ext cx="4467225" cy="542404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985357" y="2089821"/>
            <a:ext cx="631605" cy="3125587"/>
            <a:chOff x="5985357" y="2089821"/>
            <a:chExt cx="631605" cy="3125587"/>
          </a:xfrm>
        </p:grpSpPr>
        <p:grpSp>
          <p:nvGrpSpPr>
            <p:cNvPr id="14" name="组合 13"/>
            <p:cNvGrpSpPr/>
            <p:nvPr/>
          </p:nvGrpSpPr>
          <p:grpSpPr>
            <a:xfrm>
              <a:off x="5985357" y="2089821"/>
              <a:ext cx="631605" cy="632211"/>
              <a:chOff x="6409146" y="2477587"/>
              <a:chExt cx="631605" cy="632211"/>
            </a:xfrm>
          </p:grpSpPr>
          <p:sp>
            <p:nvSpPr>
              <p:cNvPr id="16" name="椭圆 15"/>
              <p:cNvSpPr/>
              <p:nvPr/>
            </p:nvSpPr>
            <p:spPr bwMode="auto">
              <a:xfrm>
                <a:off x="6409146" y="2477587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6588086" y="2640064"/>
                <a:ext cx="294444" cy="278591"/>
              </a:xfrm>
              <a:custGeom>
                <a:avLst/>
                <a:gdLst>
                  <a:gd name="T0" fmla="*/ 203819 w 573088"/>
                  <a:gd name="T1" fmla="*/ 47554 h 543745"/>
                  <a:gd name="T2" fmla="*/ 233332 w 573088"/>
                  <a:gd name="T3" fmla="*/ 59742 h 543745"/>
                  <a:gd name="T4" fmla="*/ 357491 w 573088"/>
                  <a:gd name="T5" fmla="*/ 179581 h 543745"/>
                  <a:gd name="T6" fmla="*/ 363598 w 573088"/>
                  <a:gd name="T7" fmla="*/ 195831 h 543745"/>
                  <a:gd name="T8" fmla="*/ 363598 w 573088"/>
                  <a:gd name="T9" fmla="*/ 252705 h 543745"/>
                  <a:gd name="T10" fmla="*/ 363598 w 573088"/>
                  <a:gd name="T11" fmla="*/ 256766 h 543745"/>
                  <a:gd name="T12" fmla="*/ 363598 w 573088"/>
                  <a:gd name="T13" fmla="*/ 342077 h 543745"/>
                  <a:gd name="T14" fmla="*/ 363598 w 573088"/>
                  <a:gd name="T15" fmla="*/ 343854 h 543745"/>
                  <a:gd name="T16" fmla="*/ 363598 w 573088"/>
                  <a:gd name="T17" fmla="*/ 356295 h 543745"/>
                  <a:gd name="T18" fmla="*/ 333067 w 573088"/>
                  <a:gd name="T19" fmla="*/ 386763 h 543745"/>
                  <a:gd name="T20" fmla="*/ 247580 w 573088"/>
                  <a:gd name="T21" fmla="*/ 386763 h 543745"/>
                  <a:gd name="T22" fmla="*/ 247580 w 573088"/>
                  <a:gd name="T23" fmla="*/ 289265 h 543745"/>
                  <a:gd name="T24" fmla="*/ 231296 w 573088"/>
                  <a:gd name="T25" fmla="*/ 275048 h 543745"/>
                  <a:gd name="T26" fmla="*/ 176340 w 573088"/>
                  <a:gd name="T27" fmla="*/ 275048 h 543745"/>
                  <a:gd name="T28" fmla="*/ 160057 w 573088"/>
                  <a:gd name="T29" fmla="*/ 289265 h 543745"/>
                  <a:gd name="T30" fmla="*/ 160057 w 573088"/>
                  <a:gd name="T31" fmla="*/ 386763 h 543745"/>
                  <a:gd name="T32" fmla="*/ 74569 w 573088"/>
                  <a:gd name="T33" fmla="*/ 386763 h 543745"/>
                  <a:gd name="T34" fmla="*/ 44038 w 573088"/>
                  <a:gd name="T35" fmla="*/ 356295 h 543745"/>
                  <a:gd name="T36" fmla="*/ 44038 w 573088"/>
                  <a:gd name="T37" fmla="*/ 232393 h 543745"/>
                  <a:gd name="T38" fmla="*/ 44038 w 573088"/>
                  <a:gd name="T39" fmla="*/ 195831 h 543745"/>
                  <a:gd name="T40" fmla="*/ 52180 w 573088"/>
                  <a:gd name="T41" fmla="*/ 179581 h 543745"/>
                  <a:gd name="T42" fmla="*/ 174305 w 573088"/>
                  <a:gd name="T43" fmla="*/ 59742 h 543745"/>
                  <a:gd name="T44" fmla="*/ 203819 w 573088"/>
                  <a:gd name="T45" fmla="*/ 47554 h 543745"/>
                  <a:gd name="T46" fmla="*/ 63234 w 573088"/>
                  <a:gd name="T47" fmla="*/ 43492 h 543745"/>
                  <a:gd name="T48" fmla="*/ 101626 w 573088"/>
                  <a:gd name="T49" fmla="*/ 43492 h 543745"/>
                  <a:gd name="T50" fmla="*/ 101626 w 573088"/>
                  <a:gd name="T51" fmla="*/ 76238 h 543745"/>
                  <a:gd name="T52" fmla="*/ 63234 w 573088"/>
                  <a:gd name="T53" fmla="*/ 112373 h 543745"/>
                  <a:gd name="T54" fmla="*/ 63234 w 573088"/>
                  <a:gd name="T55" fmla="*/ 43492 h 543745"/>
                  <a:gd name="T56" fmla="*/ 203818 w 573088"/>
                  <a:gd name="T57" fmla="*/ 0 h 543745"/>
                  <a:gd name="T58" fmla="*/ 237281 w 573088"/>
                  <a:gd name="T59" fmla="*/ 15189 h 543745"/>
                  <a:gd name="T60" fmla="*/ 399524 w 573088"/>
                  <a:gd name="T61" fmla="*/ 171126 h 543745"/>
                  <a:gd name="T62" fmla="*/ 407636 w 573088"/>
                  <a:gd name="T63" fmla="*/ 181252 h 543745"/>
                  <a:gd name="T64" fmla="*/ 369104 w 573088"/>
                  <a:gd name="T65" fmla="*/ 181252 h 543745"/>
                  <a:gd name="T66" fmla="*/ 237281 w 573088"/>
                  <a:gd name="T67" fmla="*/ 53666 h 543745"/>
                  <a:gd name="T68" fmla="*/ 170355 w 573088"/>
                  <a:gd name="T69" fmla="*/ 53666 h 543745"/>
                  <a:gd name="T70" fmla="*/ 38532 w 573088"/>
                  <a:gd name="T71" fmla="*/ 181252 h 543745"/>
                  <a:gd name="T72" fmla="*/ 0 w 573088"/>
                  <a:gd name="T73" fmla="*/ 181252 h 543745"/>
                  <a:gd name="T74" fmla="*/ 8112 w 573088"/>
                  <a:gd name="T75" fmla="*/ 171126 h 543745"/>
                  <a:gd name="T76" fmla="*/ 170355 w 573088"/>
                  <a:gd name="T77" fmla="*/ 15189 h 543745"/>
                  <a:gd name="T78" fmla="*/ 203818 w 573088"/>
                  <a:gd name="T79" fmla="*/ 0 h 5437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573088" h="543745">
                    <a:moveTo>
                      <a:pt x="286545" y="66856"/>
                    </a:moveTo>
                    <a:cubicBezTo>
                      <a:pt x="301568" y="66856"/>
                      <a:pt x="316591" y="72568"/>
                      <a:pt x="328037" y="83990"/>
                    </a:cubicBezTo>
                    <a:cubicBezTo>
                      <a:pt x="328037" y="83990"/>
                      <a:pt x="328037" y="83990"/>
                      <a:pt x="502591" y="252472"/>
                    </a:cubicBezTo>
                    <a:cubicBezTo>
                      <a:pt x="508314" y="258183"/>
                      <a:pt x="511176" y="266750"/>
                      <a:pt x="511176" y="275317"/>
                    </a:cubicBezTo>
                    <a:cubicBezTo>
                      <a:pt x="511176" y="275317"/>
                      <a:pt x="511176" y="275317"/>
                      <a:pt x="511176" y="355274"/>
                    </a:cubicBezTo>
                    <a:cubicBezTo>
                      <a:pt x="511176" y="355274"/>
                      <a:pt x="511176" y="355274"/>
                      <a:pt x="511176" y="360985"/>
                    </a:cubicBezTo>
                    <a:cubicBezTo>
                      <a:pt x="511176" y="360985"/>
                      <a:pt x="511176" y="360985"/>
                      <a:pt x="511176" y="480921"/>
                    </a:cubicBezTo>
                    <a:cubicBezTo>
                      <a:pt x="511176" y="480921"/>
                      <a:pt x="511176" y="480921"/>
                      <a:pt x="511176" y="483420"/>
                    </a:cubicBezTo>
                    <a:lnTo>
                      <a:pt x="511176" y="500911"/>
                    </a:lnTo>
                    <a:cubicBezTo>
                      <a:pt x="511176" y="523756"/>
                      <a:pt x="491145" y="543745"/>
                      <a:pt x="468253" y="543745"/>
                    </a:cubicBezTo>
                    <a:cubicBezTo>
                      <a:pt x="468253" y="543745"/>
                      <a:pt x="468253" y="543745"/>
                      <a:pt x="348068" y="543745"/>
                    </a:cubicBezTo>
                    <a:cubicBezTo>
                      <a:pt x="348068" y="543745"/>
                      <a:pt x="348068" y="543745"/>
                      <a:pt x="348068" y="406675"/>
                    </a:cubicBezTo>
                    <a:cubicBezTo>
                      <a:pt x="348068" y="395253"/>
                      <a:pt x="339483" y="386686"/>
                      <a:pt x="325175" y="386686"/>
                    </a:cubicBezTo>
                    <a:cubicBezTo>
                      <a:pt x="325175" y="386686"/>
                      <a:pt x="325175" y="386686"/>
                      <a:pt x="247914" y="386686"/>
                    </a:cubicBezTo>
                    <a:cubicBezTo>
                      <a:pt x="233606" y="386686"/>
                      <a:pt x="225021" y="395253"/>
                      <a:pt x="225021" y="406675"/>
                    </a:cubicBezTo>
                    <a:cubicBezTo>
                      <a:pt x="225021" y="406675"/>
                      <a:pt x="225021" y="406675"/>
                      <a:pt x="225021" y="543745"/>
                    </a:cubicBezTo>
                    <a:cubicBezTo>
                      <a:pt x="225021" y="543745"/>
                      <a:pt x="225021" y="543745"/>
                      <a:pt x="104836" y="543745"/>
                    </a:cubicBezTo>
                    <a:cubicBezTo>
                      <a:pt x="81944" y="543745"/>
                      <a:pt x="61913" y="523756"/>
                      <a:pt x="61913" y="500911"/>
                    </a:cubicBezTo>
                    <a:cubicBezTo>
                      <a:pt x="61913" y="500911"/>
                      <a:pt x="61913" y="500911"/>
                      <a:pt x="61913" y="326718"/>
                    </a:cubicBezTo>
                    <a:cubicBezTo>
                      <a:pt x="61913" y="326718"/>
                      <a:pt x="61913" y="326718"/>
                      <a:pt x="61913" y="275317"/>
                    </a:cubicBezTo>
                    <a:cubicBezTo>
                      <a:pt x="61913" y="266750"/>
                      <a:pt x="64775" y="258183"/>
                      <a:pt x="73359" y="252472"/>
                    </a:cubicBezTo>
                    <a:cubicBezTo>
                      <a:pt x="73359" y="252472"/>
                      <a:pt x="73359" y="252472"/>
                      <a:pt x="245052" y="83990"/>
                    </a:cubicBezTo>
                    <a:cubicBezTo>
                      <a:pt x="256498" y="72568"/>
                      <a:pt x="271521" y="66856"/>
                      <a:pt x="286545" y="66856"/>
                    </a:cubicBezTo>
                    <a:close/>
                    <a:moveTo>
                      <a:pt x="88900" y="61145"/>
                    </a:moveTo>
                    <a:lnTo>
                      <a:pt x="142875" y="61145"/>
                    </a:lnTo>
                    <a:lnTo>
                      <a:pt x="142875" y="107183"/>
                    </a:lnTo>
                    <a:lnTo>
                      <a:pt x="88900" y="157983"/>
                    </a:lnTo>
                    <a:lnTo>
                      <a:pt x="88900" y="61145"/>
                    </a:lnTo>
                    <a:close/>
                    <a:moveTo>
                      <a:pt x="286544" y="0"/>
                    </a:moveTo>
                    <a:cubicBezTo>
                      <a:pt x="302938" y="0"/>
                      <a:pt x="319333" y="7118"/>
                      <a:pt x="333589" y="21354"/>
                    </a:cubicBezTo>
                    <a:cubicBezTo>
                      <a:pt x="333593" y="21358"/>
                      <a:pt x="334605" y="22330"/>
                      <a:pt x="561683" y="240584"/>
                    </a:cubicBezTo>
                    <a:cubicBezTo>
                      <a:pt x="567386" y="246279"/>
                      <a:pt x="570237" y="249126"/>
                      <a:pt x="573088" y="254820"/>
                    </a:cubicBezTo>
                    <a:cubicBezTo>
                      <a:pt x="573085" y="254820"/>
                      <a:pt x="572659" y="254820"/>
                      <a:pt x="518916" y="254820"/>
                    </a:cubicBezTo>
                    <a:cubicBezTo>
                      <a:pt x="518912" y="254817"/>
                      <a:pt x="518106" y="254036"/>
                      <a:pt x="333589" y="75449"/>
                    </a:cubicBezTo>
                    <a:cubicBezTo>
                      <a:pt x="307928" y="49825"/>
                      <a:pt x="265160" y="49825"/>
                      <a:pt x="239499" y="75449"/>
                    </a:cubicBezTo>
                    <a:cubicBezTo>
                      <a:pt x="239496" y="75453"/>
                      <a:pt x="238664" y="76258"/>
                      <a:pt x="54172" y="254820"/>
                    </a:cubicBezTo>
                    <a:lnTo>
                      <a:pt x="0" y="254820"/>
                    </a:lnTo>
                    <a:cubicBezTo>
                      <a:pt x="2851" y="249126"/>
                      <a:pt x="5702" y="246279"/>
                      <a:pt x="11405" y="240584"/>
                    </a:cubicBezTo>
                    <a:cubicBezTo>
                      <a:pt x="11409" y="240580"/>
                      <a:pt x="12424" y="239604"/>
                      <a:pt x="239499" y="21354"/>
                    </a:cubicBezTo>
                    <a:cubicBezTo>
                      <a:pt x="253755" y="7118"/>
                      <a:pt x="270150" y="0"/>
                      <a:pt x="2865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985357" y="4583197"/>
              <a:ext cx="631605" cy="632211"/>
              <a:chOff x="6409146" y="4380413"/>
              <a:chExt cx="631605" cy="632211"/>
            </a:xfrm>
          </p:grpSpPr>
          <p:sp>
            <p:nvSpPr>
              <p:cNvPr id="21" name="椭圆 20"/>
              <p:cNvSpPr/>
              <p:nvPr/>
            </p:nvSpPr>
            <p:spPr bwMode="auto">
              <a:xfrm>
                <a:off x="6409146" y="4380413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533"/>
              <p:cNvSpPr>
                <a:spLocks/>
              </p:cNvSpPr>
              <p:nvPr/>
            </p:nvSpPr>
            <p:spPr bwMode="auto">
              <a:xfrm>
                <a:off x="6580089" y="4581885"/>
                <a:ext cx="310440" cy="239856"/>
              </a:xfrm>
              <a:custGeom>
                <a:avLst/>
                <a:gdLst>
                  <a:gd name="T0" fmla="*/ 9165 w 2417763"/>
                  <a:gd name="T1" fmla="*/ 19877 h 1873250"/>
                  <a:gd name="T2" fmla="*/ 17423 w 2417763"/>
                  <a:gd name="T3" fmla="*/ 20109 h 1873250"/>
                  <a:gd name="T4" fmla="*/ 17423 w 2417763"/>
                  <a:gd name="T5" fmla="*/ 19616 h 1873250"/>
                  <a:gd name="T6" fmla="*/ 9342 w 2417763"/>
                  <a:gd name="T7" fmla="*/ 18647 h 1873250"/>
                  <a:gd name="T8" fmla="*/ 9342 w 2417763"/>
                  <a:gd name="T9" fmla="*/ 19140 h 1873250"/>
                  <a:gd name="T10" fmla="*/ 17572 w 2417763"/>
                  <a:gd name="T11" fmla="*/ 18908 h 1873250"/>
                  <a:gd name="T12" fmla="*/ 9342 w 2417763"/>
                  <a:gd name="T13" fmla="*/ 18647 h 1873250"/>
                  <a:gd name="T14" fmla="*/ 9165 w 2417763"/>
                  <a:gd name="T15" fmla="*/ 17930 h 1873250"/>
                  <a:gd name="T16" fmla="*/ 17423 w 2417763"/>
                  <a:gd name="T17" fmla="*/ 18171 h 1873250"/>
                  <a:gd name="T18" fmla="*/ 17423 w 2417763"/>
                  <a:gd name="T19" fmla="*/ 17660 h 1873250"/>
                  <a:gd name="T20" fmla="*/ 9342 w 2417763"/>
                  <a:gd name="T21" fmla="*/ 16814 h 1873250"/>
                  <a:gd name="T22" fmla="*/ 9342 w 2417763"/>
                  <a:gd name="T23" fmla="*/ 17272 h 1873250"/>
                  <a:gd name="T24" fmla="*/ 17572 w 2417763"/>
                  <a:gd name="T25" fmla="*/ 17043 h 1873250"/>
                  <a:gd name="T26" fmla="*/ 9342 w 2417763"/>
                  <a:gd name="T27" fmla="*/ 16814 h 1873250"/>
                  <a:gd name="T28" fmla="*/ 9165 w 2417763"/>
                  <a:gd name="T29" fmla="*/ 16065 h 1873250"/>
                  <a:gd name="T30" fmla="*/ 17423 w 2417763"/>
                  <a:gd name="T31" fmla="*/ 16302 h 1873250"/>
                  <a:gd name="T32" fmla="*/ 17423 w 2417763"/>
                  <a:gd name="T33" fmla="*/ 15827 h 1873250"/>
                  <a:gd name="T34" fmla="*/ 6979 w 2417763"/>
                  <a:gd name="T35" fmla="*/ 15210 h 1873250"/>
                  <a:gd name="T36" fmla="*/ 19775 w 2417763"/>
                  <a:gd name="T37" fmla="*/ 19939 h 1873250"/>
                  <a:gd name="T38" fmla="*/ 7954 w 2417763"/>
                  <a:gd name="T39" fmla="*/ 20797 h 1873250"/>
                  <a:gd name="T40" fmla="*/ 6979 w 2417763"/>
                  <a:gd name="T41" fmla="*/ 15210 h 1873250"/>
                  <a:gd name="T42" fmla="*/ 2485 w 2417763"/>
                  <a:gd name="T43" fmla="*/ 6847 h 1873250"/>
                  <a:gd name="T44" fmla="*/ 4353 w 2417763"/>
                  <a:gd name="T45" fmla="*/ 6847 h 1873250"/>
                  <a:gd name="T46" fmla="*/ 23511 w 2417763"/>
                  <a:gd name="T47" fmla="*/ 6292 h 1873250"/>
                  <a:gd name="T48" fmla="*/ 23511 w 2417763"/>
                  <a:gd name="T49" fmla="*/ 7297 h 1873250"/>
                  <a:gd name="T50" fmla="*/ 23511 w 2417763"/>
                  <a:gd name="T51" fmla="*/ 6292 h 1873250"/>
                  <a:gd name="T52" fmla="*/ 21343 w 2417763"/>
                  <a:gd name="T53" fmla="*/ 6794 h 1873250"/>
                  <a:gd name="T54" fmla="*/ 22471 w 2417763"/>
                  <a:gd name="T55" fmla="*/ 6794 h 1873250"/>
                  <a:gd name="T56" fmla="*/ 1833 w 2417763"/>
                  <a:gd name="T57" fmla="*/ 5587 h 1873250"/>
                  <a:gd name="T58" fmla="*/ 6976 w 2417763"/>
                  <a:gd name="T59" fmla="*/ 9042 h 1873250"/>
                  <a:gd name="T60" fmla="*/ 18801 w 2417763"/>
                  <a:gd name="T61" fmla="*/ 9898 h 1873250"/>
                  <a:gd name="T62" fmla="*/ 19777 w 2417763"/>
                  <a:gd name="T63" fmla="*/ 5587 h 1873250"/>
                  <a:gd name="T64" fmla="*/ 26842 w 2417763"/>
                  <a:gd name="T65" fmla="*/ 11227 h 1873250"/>
                  <a:gd name="T66" fmla="*/ 22260 w 2417763"/>
                  <a:gd name="T67" fmla="*/ 16690 h 1873250"/>
                  <a:gd name="T68" fmla="*/ 21403 w 2417763"/>
                  <a:gd name="T69" fmla="*/ 13914 h 1873250"/>
                  <a:gd name="T70" fmla="*/ 4464 w 2417763"/>
                  <a:gd name="T71" fmla="*/ 14623 h 1873250"/>
                  <a:gd name="T72" fmla="*/ 1833 w 2417763"/>
                  <a:gd name="T73" fmla="*/ 16690 h 1873250"/>
                  <a:gd name="T74" fmla="*/ 1833 w 2417763"/>
                  <a:gd name="T75" fmla="*/ 5587 h 1873250"/>
                  <a:gd name="T76" fmla="*/ 18799 w 2417763"/>
                  <a:gd name="T77" fmla="*/ 0 h 1873250"/>
                  <a:gd name="T78" fmla="*/ 19775 w 2417763"/>
                  <a:gd name="T79" fmla="*/ 5587 h 1873250"/>
                  <a:gd name="T80" fmla="*/ 6979 w 2417763"/>
                  <a:gd name="T81" fmla="*/ 857 h 187325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17763" h="1873250">
                    <a:moveTo>
                      <a:pt x="841498" y="1766888"/>
                    </a:moveTo>
                    <a:cubicBezTo>
                      <a:pt x="833499" y="1766888"/>
                      <a:pt x="825500" y="1777347"/>
                      <a:pt x="825500" y="1790421"/>
                    </a:cubicBezTo>
                    <a:cubicBezTo>
                      <a:pt x="825500" y="1800879"/>
                      <a:pt x="833499" y="1811338"/>
                      <a:pt x="841498" y="1811338"/>
                    </a:cubicBezTo>
                    <a:cubicBezTo>
                      <a:pt x="841520" y="1811338"/>
                      <a:pt x="845511" y="1811338"/>
                      <a:pt x="1569407" y="1811338"/>
                    </a:cubicBezTo>
                    <a:cubicBezTo>
                      <a:pt x="1577406" y="1811338"/>
                      <a:pt x="1582738" y="1800879"/>
                      <a:pt x="1582738" y="1790421"/>
                    </a:cubicBezTo>
                    <a:cubicBezTo>
                      <a:pt x="1582738" y="1777347"/>
                      <a:pt x="1577406" y="1766888"/>
                      <a:pt x="1569407" y="1766888"/>
                    </a:cubicBezTo>
                    <a:cubicBezTo>
                      <a:pt x="1569389" y="1766888"/>
                      <a:pt x="1565817" y="1766888"/>
                      <a:pt x="841498" y="1766888"/>
                    </a:cubicBezTo>
                    <a:close/>
                    <a:moveTo>
                      <a:pt x="841498" y="1679576"/>
                    </a:moveTo>
                    <a:cubicBezTo>
                      <a:pt x="833499" y="1679576"/>
                      <a:pt x="825500" y="1690035"/>
                      <a:pt x="825500" y="1703109"/>
                    </a:cubicBezTo>
                    <a:cubicBezTo>
                      <a:pt x="825500" y="1713567"/>
                      <a:pt x="833499" y="1724026"/>
                      <a:pt x="841498" y="1724026"/>
                    </a:cubicBezTo>
                    <a:cubicBezTo>
                      <a:pt x="841523" y="1724026"/>
                      <a:pt x="845780" y="1724026"/>
                      <a:pt x="1569407" y="1724026"/>
                    </a:cubicBezTo>
                    <a:cubicBezTo>
                      <a:pt x="1577406" y="1724026"/>
                      <a:pt x="1582738" y="1713567"/>
                      <a:pt x="1582738" y="1703109"/>
                    </a:cubicBezTo>
                    <a:cubicBezTo>
                      <a:pt x="1582738" y="1690035"/>
                      <a:pt x="1577406" y="1679576"/>
                      <a:pt x="1569407" y="1679576"/>
                    </a:cubicBezTo>
                    <a:cubicBezTo>
                      <a:pt x="1569387" y="1679576"/>
                      <a:pt x="1565629" y="1679576"/>
                      <a:pt x="841498" y="1679576"/>
                    </a:cubicBezTo>
                    <a:close/>
                    <a:moveTo>
                      <a:pt x="841498" y="1590676"/>
                    </a:moveTo>
                    <a:cubicBezTo>
                      <a:pt x="833499" y="1590676"/>
                      <a:pt x="825500" y="1601509"/>
                      <a:pt x="825500" y="1615049"/>
                    </a:cubicBezTo>
                    <a:cubicBezTo>
                      <a:pt x="825500" y="1625882"/>
                      <a:pt x="833499" y="1636714"/>
                      <a:pt x="841498" y="1636714"/>
                    </a:cubicBezTo>
                    <a:cubicBezTo>
                      <a:pt x="841526" y="1636714"/>
                      <a:pt x="845993" y="1636714"/>
                      <a:pt x="1569407" y="1636714"/>
                    </a:cubicBezTo>
                    <a:cubicBezTo>
                      <a:pt x="1577406" y="1636714"/>
                      <a:pt x="1582738" y="1625882"/>
                      <a:pt x="1582738" y="1615049"/>
                    </a:cubicBezTo>
                    <a:cubicBezTo>
                      <a:pt x="1582738" y="1601509"/>
                      <a:pt x="1577406" y="1590676"/>
                      <a:pt x="1569407" y="1590676"/>
                    </a:cubicBezTo>
                    <a:cubicBezTo>
                      <a:pt x="1569385" y="1590676"/>
                      <a:pt x="1565495" y="1590676"/>
                      <a:pt x="841498" y="1590676"/>
                    </a:cubicBezTo>
                    <a:close/>
                    <a:moveTo>
                      <a:pt x="841498" y="1514476"/>
                    </a:moveTo>
                    <a:cubicBezTo>
                      <a:pt x="833499" y="1514476"/>
                      <a:pt x="825500" y="1522215"/>
                      <a:pt x="825500" y="1535114"/>
                    </a:cubicBezTo>
                    <a:cubicBezTo>
                      <a:pt x="825500" y="1545432"/>
                      <a:pt x="833499" y="1555751"/>
                      <a:pt x="841498" y="1555751"/>
                    </a:cubicBezTo>
                    <a:cubicBezTo>
                      <a:pt x="841528" y="1555751"/>
                      <a:pt x="846170" y="1555751"/>
                      <a:pt x="1569407" y="1555751"/>
                    </a:cubicBezTo>
                    <a:cubicBezTo>
                      <a:pt x="1577406" y="1555751"/>
                      <a:pt x="1582738" y="1545432"/>
                      <a:pt x="1582738" y="1535114"/>
                    </a:cubicBezTo>
                    <a:cubicBezTo>
                      <a:pt x="1582738" y="1522215"/>
                      <a:pt x="1577406" y="1514476"/>
                      <a:pt x="1569407" y="1514476"/>
                    </a:cubicBezTo>
                    <a:cubicBezTo>
                      <a:pt x="1569384" y="1514476"/>
                      <a:pt x="1565394" y="1514476"/>
                      <a:pt x="841498" y="1514476"/>
                    </a:cubicBezTo>
                    <a:close/>
                    <a:moveTo>
                      <a:pt x="841498" y="1425576"/>
                    </a:moveTo>
                    <a:cubicBezTo>
                      <a:pt x="833499" y="1425576"/>
                      <a:pt x="825500" y="1433613"/>
                      <a:pt x="825500" y="1447008"/>
                    </a:cubicBezTo>
                    <a:cubicBezTo>
                      <a:pt x="825500" y="1457723"/>
                      <a:pt x="833499" y="1468439"/>
                      <a:pt x="841498" y="1468439"/>
                    </a:cubicBezTo>
                    <a:cubicBezTo>
                      <a:pt x="841530" y="1468439"/>
                      <a:pt x="846323" y="1468439"/>
                      <a:pt x="1569407" y="1468439"/>
                    </a:cubicBezTo>
                    <a:cubicBezTo>
                      <a:pt x="1577406" y="1468439"/>
                      <a:pt x="1582738" y="1457723"/>
                      <a:pt x="1582738" y="1447008"/>
                    </a:cubicBezTo>
                    <a:cubicBezTo>
                      <a:pt x="1582738" y="1433613"/>
                      <a:pt x="1577406" y="1425576"/>
                      <a:pt x="1569407" y="1425576"/>
                    </a:cubicBezTo>
                    <a:cubicBezTo>
                      <a:pt x="1569383" y="1425576"/>
                      <a:pt x="1565311" y="1425576"/>
                      <a:pt x="841498" y="1425576"/>
                    </a:cubicBezTo>
                    <a:close/>
                    <a:moveTo>
                      <a:pt x="628650" y="1370012"/>
                    </a:moveTo>
                    <a:cubicBezTo>
                      <a:pt x="628689" y="1370012"/>
                      <a:pt x="635362" y="1370012"/>
                      <a:pt x="1781175" y="1370012"/>
                    </a:cubicBezTo>
                    <a:cubicBezTo>
                      <a:pt x="1781175" y="1370046"/>
                      <a:pt x="1781175" y="1373798"/>
                      <a:pt x="1781175" y="1796034"/>
                    </a:cubicBezTo>
                    <a:cubicBezTo>
                      <a:pt x="1781175" y="1838636"/>
                      <a:pt x="1741249" y="1873250"/>
                      <a:pt x="1693338" y="1873250"/>
                    </a:cubicBezTo>
                    <a:cubicBezTo>
                      <a:pt x="1693301" y="1873250"/>
                      <a:pt x="1687336" y="1873250"/>
                      <a:pt x="716487" y="1873250"/>
                    </a:cubicBezTo>
                    <a:cubicBezTo>
                      <a:pt x="665914" y="1873250"/>
                      <a:pt x="628650" y="1838636"/>
                      <a:pt x="628650" y="1796034"/>
                    </a:cubicBezTo>
                    <a:lnTo>
                      <a:pt x="628650" y="1370012"/>
                    </a:lnTo>
                    <a:close/>
                    <a:moveTo>
                      <a:pt x="307976" y="587376"/>
                    </a:moveTo>
                    <a:cubicBezTo>
                      <a:pt x="261508" y="587376"/>
                      <a:pt x="223838" y="600525"/>
                      <a:pt x="223838" y="616745"/>
                    </a:cubicBezTo>
                    <a:cubicBezTo>
                      <a:pt x="223838" y="632965"/>
                      <a:pt x="261508" y="646114"/>
                      <a:pt x="307976" y="646114"/>
                    </a:cubicBezTo>
                    <a:cubicBezTo>
                      <a:pt x="354444" y="646114"/>
                      <a:pt x="392114" y="632965"/>
                      <a:pt x="392114" y="616745"/>
                    </a:cubicBezTo>
                    <a:cubicBezTo>
                      <a:pt x="392114" y="600525"/>
                      <a:pt x="354444" y="587376"/>
                      <a:pt x="307976" y="587376"/>
                    </a:cubicBezTo>
                    <a:close/>
                    <a:moveTo>
                      <a:pt x="2117725" y="566738"/>
                    </a:moveTo>
                    <a:cubicBezTo>
                      <a:pt x="2089669" y="566738"/>
                      <a:pt x="2066925" y="586994"/>
                      <a:pt x="2066925" y="611982"/>
                    </a:cubicBezTo>
                    <a:cubicBezTo>
                      <a:pt x="2066925" y="636970"/>
                      <a:pt x="2089669" y="657226"/>
                      <a:pt x="2117725" y="657226"/>
                    </a:cubicBezTo>
                    <a:cubicBezTo>
                      <a:pt x="2145781" y="657226"/>
                      <a:pt x="2168525" y="636970"/>
                      <a:pt x="2168525" y="611982"/>
                    </a:cubicBezTo>
                    <a:cubicBezTo>
                      <a:pt x="2168525" y="586994"/>
                      <a:pt x="2145781" y="566738"/>
                      <a:pt x="2117725" y="566738"/>
                    </a:cubicBezTo>
                    <a:close/>
                    <a:moveTo>
                      <a:pt x="1973263" y="566738"/>
                    </a:moveTo>
                    <a:cubicBezTo>
                      <a:pt x="1945207" y="566738"/>
                      <a:pt x="1922463" y="586994"/>
                      <a:pt x="1922463" y="611982"/>
                    </a:cubicBezTo>
                    <a:cubicBezTo>
                      <a:pt x="1922463" y="636970"/>
                      <a:pt x="1945207" y="657226"/>
                      <a:pt x="1973263" y="657226"/>
                    </a:cubicBezTo>
                    <a:cubicBezTo>
                      <a:pt x="2001319" y="657226"/>
                      <a:pt x="2024063" y="636970"/>
                      <a:pt x="2024063" y="611982"/>
                    </a:cubicBezTo>
                    <a:cubicBezTo>
                      <a:pt x="2024063" y="586994"/>
                      <a:pt x="2001319" y="566738"/>
                      <a:pt x="1973263" y="566738"/>
                    </a:cubicBezTo>
                    <a:close/>
                    <a:moveTo>
                      <a:pt x="165090" y="503237"/>
                    </a:moveTo>
                    <a:cubicBezTo>
                      <a:pt x="165124" y="503237"/>
                      <a:pt x="169064" y="503237"/>
                      <a:pt x="628406" y="503237"/>
                    </a:cubicBezTo>
                    <a:cubicBezTo>
                      <a:pt x="628406" y="503269"/>
                      <a:pt x="628406" y="506376"/>
                      <a:pt x="628406" y="814446"/>
                    </a:cubicBezTo>
                    <a:cubicBezTo>
                      <a:pt x="628406" y="857005"/>
                      <a:pt x="665684" y="891584"/>
                      <a:pt x="716276" y="891584"/>
                    </a:cubicBezTo>
                    <a:cubicBezTo>
                      <a:pt x="716324" y="891584"/>
                      <a:pt x="723085" y="891584"/>
                      <a:pt x="1693499" y="891584"/>
                    </a:cubicBezTo>
                    <a:cubicBezTo>
                      <a:pt x="1741429" y="891584"/>
                      <a:pt x="1781370" y="857005"/>
                      <a:pt x="1781370" y="814446"/>
                    </a:cubicBezTo>
                    <a:cubicBezTo>
                      <a:pt x="1781370" y="814417"/>
                      <a:pt x="1781370" y="811418"/>
                      <a:pt x="1781370" y="503237"/>
                    </a:cubicBezTo>
                    <a:cubicBezTo>
                      <a:pt x="1781399" y="503237"/>
                      <a:pt x="1785017" y="503237"/>
                      <a:pt x="2244685" y="503237"/>
                    </a:cubicBezTo>
                    <a:cubicBezTo>
                      <a:pt x="2292615" y="503237"/>
                      <a:pt x="2417763" y="670811"/>
                      <a:pt x="2417763" y="1011279"/>
                    </a:cubicBezTo>
                    <a:cubicBezTo>
                      <a:pt x="2417763" y="1354407"/>
                      <a:pt x="2297940" y="1503362"/>
                      <a:pt x="2250011" y="1503362"/>
                    </a:cubicBezTo>
                    <a:cubicBezTo>
                      <a:pt x="2249986" y="1503362"/>
                      <a:pt x="2247537" y="1503362"/>
                      <a:pt x="2005039" y="1503362"/>
                    </a:cubicBezTo>
                    <a:cubicBezTo>
                      <a:pt x="2005039" y="1503183"/>
                      <a:pt x="2005039" y="1362358"/>
                      <a:pt x="2005039" y="1317169"/>
                    </a:cubicBezTo>
                    <a:cubicBezTo>
                      <a:pt x="2005039" y="1271950"/>
                      <a:pt x="1986400" y="1253331"/>
                      <a:pt x="1927820" y="1253331"/>
                    </a:cubicBezTo>
                    <a:cubicBezTo>
                      <a:pt x="1605629" y="1253331"/>
                      <a:pt x="734915" y="1253331"/>
                      <a:pt x="476630" y="1253331"/>
                    </a:cubicBezTo>
                    <a:cubicBezTo>
                      <a:pt x="428700" y="1253331"/>
                      <a:pt x="402073" y="1285250"/>
                      <a:pt x="402073" y="1317169"/>
                    </a:cubicBezTo>
                    <a:cubicBezTo>
                      <a:pt x="402073" y="1362383"/>
                      <a:pt x="402073" y="1503334"/>
                      <a:pt x="402073" y="1503362"/>
                    </a:cubicBezTo>
                    <a:cubicBezTo>
                      <a:pt x="402056" y="1503362"/>
                      <a:pt x="400083" y="1503362"/>
                      <a:pt x="165090" y="1503362"/>
                    </a:cubicBezTo>
                    <a:cubicBezTo>
                      <a:pt x="117160" y="1503362"/>
                      <a:pt x="0" y="1335788"/>
                      <a:pt x="0" y="995320"/>
                    </a:cubicBezTo>
                    <a:cubicBezTo>
                      <a:pt x="0" y="652192"/>
                      <a:pt x="117160" y="503237"/>
                      <a:pt x="165090" y="503237"/>
                    </a:cubicBezTo>
                    <a:close/>
                    <a:moveTo>
                      <a:pt x="716487" y="0"/>
                    </a:moveTo>
                    <a:cubicBezTo>
                      <a:pt x="716522" y="0"/>
                      <a:pt x="722407" y="0"/>
                      <a:pt x="1693338" y="0"/>
                    </a:cubicBezTo>
                    <a:cubicBezTo>
                      <a:pt x="1741249" y="0"/>
                      <a:pt x="1781175" y="34614"/>
                      <a:pt x="1781175" y="77216"/>
                    </a:cubicBezTo>
                    <a:lnTo>
                      <a:pt x="1781175" y="503238"/>
                    </a:lnTo>
                    <a:cubicBezTo>
                      <a:pt x="1781132" y="503238"/>
                      <a:pt x="1774086" y="503238"/>
                      <a:pt x="628650" y="503238"/>
                    </a:cubicBezTo>
                    <a:cubicBezTo>
                      <a:pt x="628650" y="503203"/>
                      <a:pt x="628650" y="499377"/>
                      <a:pt x="628650" y="77216"/>
                    </a:cubicBezTo>
                    <a:cubicBezTo>
                      <a:pt x="628650" y="34614"/>
                      <a:pt x="665914" y="0"/>
                      <a:pt x="716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985357" y="3356476"/>
              <a:ext cx="631605" cy="632211"/>
              <a:chOff x="6409146" y="3429000"/>
              <a:chExt cx="631605" cy="632211"/>
            </a:xfrm>
          </p:grpSpPr>
          <p:sp>
            <p:nvSpPr>
              <p:cNvPr id="26" name="椭圆 25"/>
              <p:cNvSpPr/>
              <p:nvPr/>
            </p:nvSpPr>
            <p:spPr bwMode="auto">
              <a:xfrm>
                <a:off x="6409146" y="3429000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25"/>
              <p:cNvSpPr>
                <a:spLocks/>
              </p:cNvSpPr>
              <p:nvPr/>
            </p:nvSpPr>
            <p:spPr bwMode="auto">
              <a:xfrm>
                <a:off x="6603030" y="3638730"/>
                <a:ext cx="305816" cy="203708"/>
              </a:xfrm>
              <a:custGeom>
                <a:avLst/>
                <a:gdLst>
                  <a:gd name="T0" fmla="*/ 1050589 w 372068"/>
                  <a:gd name="T1" fmla="*/ 667256 h 247650"/>
                  <a:gd name="T2" fmla="*/ 55389 w 372068"/>
                  <a:gd name="T3" fmla="*/ 721193 h 247650"/>
                  <a:gd name="T4" fmla="*/ 33516 w 372068"/>
                  <a:gd name="T5" fmla="*/ 667256 h 247650"/>
                  <a:gd name="T6" fmla="*/ 754713 w 372068"/>
                  <a:gd name="T7" fmla="*/ 404052 h 247650"/>
                  <a:gd name="T8" fmla="*/ 777315 w 372068"/>
                  <a:gd name="T9" fmla="*/ 448432 h 247650"/>
                  <a:gd name="T10" fmla="*/ 845122 w 372068"/>
                  <a:gd name="T11" fmla="*/ 437336 h 247650"/>
                  <a:gd name="T12" fmla="*/ 815456 w 372068"/>
                  <a:gd name="T13" fmla="*/ 392956 h 247650"/>
                  <a:gd name="T14" fmla="*/ 634514 w 372068"/>
                  <a:gd name="T15" fmla="*/ 404052 h 247650"/>
                  <a:gd name="T16" fmla="*/ 645496 w 372068"/>
                  <a:gd name="T17" fmla="*/ 448432 h 247650"/>
                  <a:gd name="T18" fmla="*/ 722354 w 372068"/>
                  <a:gd name="T19" fmla="*/ 437336 h 247650"/>
                  <a:gd name="T20" fmla="*/ 693532 w 372068"/>
                  <a:gd name="T21" fmla="*/ 392956 h 247650"/>
                  <a:gd name="T22" fmla="*/ 505069 w 372068"/>
                  <a:gd name="T23" fmla="*/ 404052 h 247650"/>
                  <a:gd name="T24" fmla="*/ 527030 w 372068"/>
                  <a:gd name="T25" fmla="*/ 448432 h 247650"/>
                  <a:gd name="T26" fmla="*/ 592910 w 372068"/>
                  <a:gd name="T27" fmla="*/ 437336 h 247650"/>
                  <a:gd name="T28" fmla="*/ 565459 w 372068"/>
                  <a:gd name="T29" fmla="*/ 392956 h 247650"/>
                  <a:gd name="T30" fmla="*/ 745468 w 372068"/>
                  <a:gd name="T31" fmla="*/ 325463 h 247650"/>
                  <a:gd name="T32" fmla="*/ 767429 w 372068"/>
                  <a:gd name="T33" fmla="*/ 369843 h 247650"/>
                  <a:gd name="T34" fmla="*/ 833308 w 372068"/>
                  <a:gd name="T35" fmla="*/ 358747 h 247650"/>
                  <a:gd name="T36" fmla="*/ 804488 w 372068"/>
                  <a:gd name="T37" fmla="*/ 314367 h 247650"/>
                  <a:gd name="T38" fmla="*/ 625269 w 372068"/>
                  <a:gd name="T39" fmla="*/ 325463 h 247650"/>
                  <a:gd name="T40" fmla="*/ 647230 w 372068"/>
                  <a:gd name="T41" fmla="*/ 369843 h 247650"/>
                  <a:gd name="T42" fmla="*/ 713109 w 372068"/>
                  <a:gd name="T43" fmla="*/ 358747 h 247650"/>
                  <a:gd name="T44" fmla="*/ 685658 w 372068"/>
                  <a:gd name="T45" fmla="*/ 314367 h 247650"/>
                  <a:gd name="T46" fmla="*/ 505069 w 372068"/>
                  <a:gd name="T47" fmla="*/ 325463 h 247650"/>
                  <a:gd name="T48" fmla="*/ 527030 w 372068"/>
                  <a:gd name="T49" fmla="*/ 369843 h 247650"/>
                  <a:gd name="T50" fmla="*/ 592910 w 372068"/>
                  <a:gd name="T51" fmla="*/ 358747 h 247650"/>
                  <a:gd name="T52" fmla="*/ 565459 w 372068"/>
                  <a:gd name="T53" fmla="*/ 314367 h 247650"/>
                  <a:gd name="T54" fmla="*/ 505069 w 372068"/>
                  <a:gd name="T55" fmla="*/ 244300 h 247650"/>
                  <a:gd name="T56" fmla="*/ 533140 w 372068"/>
                  <a:gd name="T57" fmla="*/ 282008 h 247650"/>
                  <a:gd name="T58" fmla="*/ 583663 w 372068"/>
                  <a:gd name="T59" fmla="*/ 240398 h 247650"/>
                  <a:gd name="T60" fmla="*/ 747203 w 372068"/>
                  <a:gd name="T61" fmla="*/ 226527 h 247650"/>
                  <a:gd name="T62" fmla="*/ 736222 w 372068"/>
                  <a:gd name="T63" fmla="*/ 270908 h 247650"/>
                  <a:gd name="T64" fmla="*/ 802101 w 372068"/>
                  <a:gd name="T65" fmla="*/ 282003 h 247650"/>
                  <a:gd name="T66" fmla="*/ 802101 w 372068"/>
                  <a:gd name="T67" fmla="*/ 226527 h 247650"/>
                  <a:gd name="T68" fmla="*/ 636496 w 372068"/>
                  <a:gd name="T69" fmla="*/ 226527 h 247650"/>
                  <a:gd name="T70" fmla="*/ 625269 w 372068"/>
                  <a:gd name="T71" fmla="*/ 270908 h 247650"/>
                  <a:gd name="T72" fmla="*/ 692637 w 372068"/>
                  <a:gd name="T73" fmla="*/ 282003 h 247650"/>
                  <a:gd name="T74" fmla="*/ 681407 w 372068"/>
                  <a:gd name="T75" fmla="*/ 226527 h 247650"/>
                  <a:gd name="T76" fmla="*/ 440764 w 372068"/>
                  <a:gd name="T77" fmla="*/ 73969 h 247650"/>
                  <a:gd name="T78" fmla="*/ 407982 w 372068"/>
                  <a:gd name="T79" fmla="*/ 130105 h 247650"/>
                  <a:gd name="T80" fmla="*/ 888780 w 372068"/>
                  <a:gd name="T81" fmla="*/ 130105 h 247650"/>
                  <a:gd name="T82" fmla="*/ 440764 w 372068"/>
                  <a:gd name="T83" fmla="*/ 73969 h 247650"/>
                  <a:gd name="T84" fmla="*/ 76930 w 372068"/>
                  <a:gd name="T85" fmla="*/ 477375 h 247650"/>
                  <a:gd name="T86" fmla="*/ 176428 w 372068"/>
                  <a:gd name="T87" fmla="*/ 531648 h 247650"/>
                  <a:gd name="T88" fmla="*/ 264870 w 372068"/>
                  <a:gd name="T89" fmla="*/ 32359 h 247650"/>
                  <a:gd name="T90" fmla="*/ 188822 w 372068"/>
                  <a:gd name="T91" fmla="*/ 0 h 247650"/>
                  <a:gd name="T92" fmla="*/ 1074943 w 372068"/>
                  <a:gd name="T93" fmla="*/ 535079 h 247650"/>
                  <a:gd name="T94" fmla="*/ 2849 w 372068"/>
                  <a:gd name="T95" fmla="*/ 535079 h 24765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2068" h="247650">
                    <a:moveTo>
                      <a:pt x="19020" y="225425"/>
                    </a:moveTo>
                    <a:cubicBezTo>
                      <a:pt x="353248" y="225425"/>
                      <a:pt x="353248" y="225425"/>
                      <a:pt x="353248" y="225425"/>
                    </a:cubicBezTo>
                    <a:cubicBezTo>
                      <a:pt x="357004" y="225425"/>
                      <a:pt x="360759" y="225425"/>
                      <a:pt x="360759" y="229129"/>
                    </a:cubicBezTo>
                    <a:lnTo>
                      <a:pt x="360759" y="240242"/>
                    </a:lnTo>
                    <a:cubicBezTo>
                      <a:pt x="360759" y="243946"/>
                      <a:pt x="357004" y="247650"/>
                      <a:pt x="353248" y="247650"/>
                    </a:cubicBezTo>
                    <a:cubicBezTo>
                      <a:pt x="19020" y="247650"/>
                      <a:pt x="19020" y="247650"/>
                      <a:pt x="19020" y="247650"/>
                    </a:cubicBezTo>
                    <a:cubicBezTo>
                      <a:pt x="15265" y="247650"/>
                      <a:pt x="11509" y="243946"/>
                      <a:pt x="11509" y="240242"/>
                    </a:cubicBezTo>
                    <a:lnTo>
                      <a:pt x="11509" y="230518"/>
                    </a:lnTo>
                    <a:cubicBezTo>
                      <a:pt x="11509" y="229129"/>
                      <a:pt x="11509" y="229129"/>
                      <a:pt x="11509" y="229129"/>
                    </a:cubicBezTo>
                    <a:cubicBezTo>
                      <a:pt x="11509" y="225425"/>
                      <a:pt x="15265" y="225425"/>
                      <a:pt x="19020" y="225425"/>
                    </a:cubicBezTo>
                    <a:close/>
                    <a:moveTo>
                      <a:pt x="263040" y="134937"/>
                    </a:moveTo>
                    <a:lnTo>
                      <a:pt x="259159" y="138747"/>
                    </a:lnTo>
                    <a:cubicBezTo>
                      <a:pt x="259162" y="138756"/>
                      <a:pt x="259198" y="138860"/>
                      <a:pt x="259644" y="140176"/>
                    </a:cubicBezTo>
                    <a:lnTo>
                      <a:pt x="263040" y="150177"/>
                    </a:lnTo>
                    <a:lnTo>
                      <a:pt x="266920" y="153987"/>
                    </a:lnTo>
                    <a:cubicBezTo>
                      <a:pt x="266929" y="153987"/>
                      <a:pt x="267064" y="153987"/>
                      <a:pt x="269346" y="153987"/>
                    </a:cubicBezTo>
                    <a:lnTo>
                      <a:pt x="286323" y="153987"/>
                    </a:lnTo>
                    <a:cubicBezTo>
                      <a:pt x="290204" y="153987"/>
                      <a:pt x="294084" y="150177"/>
                      <a:pt x="290204" y="150177"/>
                    </a:cubicBezTo>
                    <a:lnTo>
                      <a:pt x="290204" y="138747"/>
                    </a:lnTo>
                    <a:lnTo>
                      <a:pt x="282443" y="134937"/>
                    </a:lnTo>
                    <a:cubicBezTo>
                      <a:pt x="282435" y="134937"/>
                      <a:pt x="282298" y="134937"/>
                      <a:pt x="280017" y="134937"/>
                    </a:cubicBezTo>
                    <a:lnTo>
                      <a:pt x="263040" y="134937"/>
                    </a:lnTo>
                    <a:close/>
                    <a:moveTo>
                      <a:pt x="221655" y="134937"/>
                    </a:moveTo>
                    <a:lnTo>
                      <a:pt x="217884" y="138747"/>
                    </a:lnTo>
                    <a:cubicBezTo>
                      <a:pt x="217884" y="138757"/>
                      <a:pt x="217884" y="138867"/>
                      <a:pt x="217884" y="140176"/>
                    </a:cubicBezTo>
                    <a:lnTo>
                      <a:pt x="217884" y="150177"/>
                    </a:lnTo>
                    <a:lnTo>
                      <a:pt x="221655" y="153987"/>
                    </a:lnTo>
                    <a:cubicBezTo>
                      <a:pt x="221665" y="153987"/>
                      <a:pt x="221807" y="153987"/>
                      <a:pt x="224011" y="153987"/>
                    </a:cubicBezTo>
                    <a:lnTo>
                      <a:pt x="240506" y="153987"/>
                    </a:lnTo>
                    <a:cubicBezTo>
                      <a:pt x="244277" y="153987"/>
                      <a:pt x="248047" y="153987"/>
                      <a:pt x="248047" y="150177"/>
                    </a:cubicBezTo>
                    <a:lnTo>
                      <a:pt x="244277" y="138747"/>
                    </a:lnTo>
                    <a:lnTo>
                      <a:pt x="240506" y="134937"/>
                    </a:lnTo>
                    <a:cubicBezTo>
                      <a:pt x="240497" y="134937"/>
                      <a:pt x="240356" y="134937"/>
                      <a:pt x="238150" y="134937"/>
                    </a:cubicBezTo>
                    <a:lnTo>
                      <a:pt x="221655" y="134937"/>
                    </a:lnTo>
                    <a:close/>
                    <a:moveTo>
                      <a:pt x="180975" y="134937"/>
                    </a:moveTo>
                    <a:lnTo>
                      <a:pt x="173434" y="138747"/>
                    </a:lnTo>
                    <a:cubicBezTo>
                      <a:pt x="173434" y="138758"/>
                      <a:pt x="173434" y="138871"/>
                      <a:pt x="173434" y="140176"/>
                    </a:cubicBezTo>
                    <a:lnTo>
                      <a:pt x="173434" y="150177"/>
                    </a:lnTo>
                    <a:cubicBezTo>
                      <a:pt x="173434" y="153987"/>
                      <a:pt x="177205" y="153987"/>
                      <a:pt x="180975" y="153987"/>
                    </a:cubicBezTo>
                    <a:cubicBezTo>
                      <a:pt x="180985" y="153987"/>
                      <a:pt x="181131" y="153987"/>
                      <a:pt x="183332" y="153987"/>
                    </a:cubicBezTo>
                    <a:lnTo>
                      <a:pt x="199827" y="153987"/>
                    </a:lnTo>
                    <a:lnTo>
                      <a:pt x="203597" y="150177"/>
                    </a:lnTo>
                    <a:lnTo>
                      <a:pt x="203597" y="138747"/>
                    </a:lnTo>
                    <a:lnTo>
                      <a:pt x="196056" y="134937"/>
                    </a:lnTo>
                    <a:cubicBezTo>
                      <a:pt x="196042" y="134937"/>
                      <a:pt x="195893" y="134937"/>
                      <a:pt x="194171" y="134937"/>
                    </a:cubicBezTo>
                    <a:lnTo>
                      <a:pt x="180975" y="134937"/>
                    </a:lnTo>
                    <a:close/>
                    <a:moveTo>
                      <a:pt x="259755" y="107950"/>
                    </a:moveTo>
                    <a:lnTo>
                      <a:pt x="255984" y="111760"/>
                    </a:lnTo>
                    <a:cubicBezTo>
                      <a:pt x="255987" y="111769"/>
                      <a:pt x="256020" y="111870"/>
                      <a:pt x="256456" y="113189"/>
                    </a:cubicBezTo>
                    <a:lnTo>
                      <a:pt x="259755" y="123190"/>
                    </a:lnTo>
                    <a:lnTo>
                      <a:pt x="263525" y="127000"/>
                    </a:lnTo>
                    <a:cubicBezTo>
                      <a:pt x="263534" y="127000"/>
                      <a:pt x="263664" y="127000"/>
                      <a:pt x="265882" y="127000"/>
                    </a:cubicBezTo>
                    <a:lnTo>
                      <a:pt x="282377" y="127000"/>
                    </a:lnTo>
                    <a:lnTo>
                      <a:pt x="286147" y="123190"/>
                    </a:lnTo>
                    <a:lnTo>
                      <a:pt x="286147" y="111760"/>
                    </a:lnTo>
                    <a:cubicBezTo>
                      <a:pt x="282377" y="107950"/>
                      <a:pt x="282377" y="107950"/>
                      <a:pt x="278606" y="107950"/>
                    </a:cubicBezTo>
                    <a:cubicBezTo>
                      <a:pt x="278599" y="107950"/>
                      <a:pt x="278465" y="107950"/>
                      <a:pt x="276250" y="107950"/>
                    </a:cubicBezTo>
                    <a:lnTo>
                      <a:pt x="259755" y="107950"/>
                    </a:lnTo>
                    <a:close/>
                    <a:moveTo>
                      <a:pt x="222250" y="107950"/>
                    </a:moveTo>
                    <a:cubicBezTo>
                      <a:pt x="218480" y="107950"/>
                      <a:pt x="214709" y="107950"/>
                      <a:pt x="214709" y="111760"/>
                    </a:cubicBezTo>
                    <a:cubicBezTo>
                      <a:pt x="214709" y="111769"/>
                      <a:pt x="214709" y="111878"/>
                      <a:pt x="214709" y="113189"/>
                    </a:cubicBezTo>
                    <a:lnTo>
                      <a:pt x="214709" y="123190"/>
                    </a:lnTo>
                    <a:lnTo>
                      <a:pt x="222250" y="127000"/>
                    </a:lnTo>
                    <a:cubicBezTo>
                      <a:pt x="222260" y="127000"/>
                      <a:pt x="222400" y="127000"/>
                      <a:pt x="224607" y="127000"/>
                    </a:cubicBezTo>
                    <a:lnTo>
                      <a:pt x="241102" y="127000"/>
                    </a:lnTo>
                    <a:lnTo>
                      <a:pt x="244872" y="123190"/>
                    </a:lnTo>
                    <a:lnTo>
                      <a:pt x="244872" y="111760"/>
                    </a:lnTo>
                    <a:cubicBezTo>
                      <a:pt x="244872" y="107950"/>
                      <a:pt x="241102" y="107950"/>
                      <a:pt x="237331" y="107950"/>
                    </a:cubicBezTo>
                    <a:cubicBezTo>
                      <a:pt x="237319" y="107950"/>
                      <a:pt x="237177" y="107950"/>
                      <a:pt x="235446" y="107950"/>
                    </a:cubicBezTo>
                    <a:lnTo>
                      <a:pt x="222250" y="107950"/>
                    </a:lnTo>
                    <a:close/>
                    <a:moveTo>
                      <a:pt x="180975" y="107950"/>
                    </a:moveTo>
                    <a:lnTo>
                      <a:pt x="173434" y="111760"/>
                    </a:lnTo>
                    <a:cubicBezTo>
                      <a:pt x="173434" y="111770"/>
                      <a:pt x="173434" y="111883"/>
                      <a:pt x="173434" y="113189"/>
                    </a:cubicBezTo>
                    <a:lnTo>
                      <a:pt x="173434" y="123190"/>
                    </a:lnTo>
                    <a:lnTo>
                      <a:pt x="180975" y="127000"/>
                    </a:lnTo>
                    <a:cubicBezTo>
                      <a:pt x="180990" y="127000"/>
                      <a:pt x="181137" y="127000"/>
                      <a:pt x="182860" y="127000"/>
                    </a:cubicBezTo>
                    <a:lnTo>
                      <a:pt x="196056" y="127000"/>
                    </a:lnTo>
                    <a:lnTo>
                      <a:pt x="203597" y="123190"/>
                    </a:lnTo>
                    <a:lnTo>
                      <a:pt x="203597" y="111760"/>
                    </a:lnTo>
                    <a:cubicBezTo>
                      <a:pt x="203597" y="107950"/>
                      <a:pt x="199827" y="107950"/>
                      <a:pt x="196056" y="107950"/>
                    </a:cubicBezTo>
                    <a:cubicBezTo>
                      <a:pt x="196043" y="107950"/>
                      <a:pt x="195894" y="107950"/>
                      <a:pt x="194171" y="107950"/>
                    </a:cubicBezTo>
                    <a:lnTo>
                      <a:pt x="180975" y="107950"/>
                    </a:lnTo>
                    <a:close/>
                    <a:moveTo>
                      <a:pt x="173434" y="82550"/>
                    </a:moveTo>
                    <a:cubicBezTo>
                      <a:pt x="173434" y="82559"/>
                      <a:pt x="173434" y="82665"/>
                      <a:pt x="173434" y="83890"/>
                    </a:cubicBezTo>
                    <a:lnTo>
                      <a:pt x="173434" y="93266"/>
                    </a:lnTo>
                    <a:cubicBezTo>
                      <a:pt x="173434" y="96838"/>
                      <a:pt x="177290" y="96838"/>
                      <a:pt x="181145" y="96838"/>
                    </a:cubicBezTo>
                    <a:cubicBezTo>
                      <a:pt x="181159" y="96838"/>
                      <a:pt x="181309" y="96838"/>
                      <a:pt x="183073" y="96838"/>
                    </a:cubicBezTo>
                    <a:lnTo>
                      <a:pt x="196567" y="96838"/>
                    </a:lnTo>
                    <a:lnTo>
                      <a:pt x="200422" y="93266"/>
                    </a:lnTo>
                    <a:lnTo>
                      <a:pt x="200422" y="82550"/>
                    </a:lnTo>
                    <a:cubicBezTo>
                      <a:pt x="196567" y="82550"/>
                      <a:pt x="196567" y="82550"/>
                      <a:pt x="194157" y="82550"/>
                    </a:cubicBezTo>
                    <a:lnTo>
                      <a:pt x="173434" y="82550"/>
                    </a:lnTo>
                    <a:close/>
                    <a:moveTo>
                      <a:pt x="256580" y="77787"/>
                    </a:moveTo>
                    <a:lnTo>
                      <a:pt x="252809" y="81597"/>
                    </a:lnTo>
                    <a:cubicBezTo>
                      <a:pt x="252809" y="81605"/>
                      <a:pt x="252809" y="81703"/>
                      <a:pt x="252809" y="83026"/>
                    </a:cubicBezTo>
                    <a:lnTo>
                      <a:pt x="252809" y="93027"/>
                    </a:lnTo>
                    <a:cubicBezTo>
                      <a:pt x="256580" y="96837"/>
                      <a:pt x="256580" y="96837"/>
                      <a:pt x="260350" y="96837"/>
                    </a:cubicBezTo>
                    <a:cubicBezTo>
                      <a:pt x="260361" y="96837"/>
                      <a:pt x="260490" y="96837"/>
                      <a:pt x="262235" y="96837"/>
                    </a:cubicBezTo>
                    <a:lnTo>
                      <a:pt x="275431" y="96837"/>
                    </a:lnTo>
                    <a:cubicBezTo>
                      <a:pt x="279202" y="96837"/>
                      <a:pt x="282972" y="96837"/>
                      <a:pt x="282972" y="93027"/>
                    </a:cubicBezTo>
                    <a:lnTo>
                      <a:pt x="279202" y="81597"/>
                    </a:lnTo>
                    <a:lnTo>
                      <a:pt x="275431" y="77787"/>
                    </a:lnTo>
                    <a:cubicBezTo>
                      <a:pt x="275424" y="77787"/>
                      <a:pt x="275296" y="77787"/>
                      <a:pt x="273075" y="77787"/>
                    </a:cubicBezTo>
                    <a:lnTo>
                      <a:pt x="256580" y="77787"/>
                    </a:lnTo>
                    <a:close/>
                    <a:moveTo>
                      <a:pt x="218565" y="77787"/>
                    </a:moveTo>
                    <a:lnTo>
                      <a:pt x="214709" y="81597"/>
                    </a:lnTo>
                    <a:cubicBezTo>
                      <a:pt x="214709" y="81606"/>
                      <a:pt x="214709" y="81713"/>
                      <a:pt x="214709" y="83026"/>
                    </a:cubicBezTo>
                    <a:lnTo>
                      <a:pt x="214709" y="93027"/>
                    </a:lnTo>
                    <a:lnTo>
                      <a:pt x="218565" y="96837"/>
                    </a:lnTo>
                    <a:cubicBezTo>
                      <a:pt x="218574" y="96837"/>
                      <a:pt x="218711" y="96837"/>
                      <a:pt x="220974" y="96837"/>
                    </a:cubicBezTo>
                    <a:lnTo>
                      <a:pt x="237842" y="96837"/>
                    </a:lnTo>
                    <a:lnTo>
                      <a:pt x="241697" y="93027"/>
                    </a:lnTo>
                    <a:lnTo>
                      <a:pt x="241697" y="81597"/>
                    </a:lnTo>
                    <a:lnTo>
                      <a:pt x="233986" y="77787"/>
                    </a:lnTo>
                    <a:cubicBezTo>
                      <a:pt x="233975" y="77787"/>
                      <a:pt x="233834" y="77787"/>
                      <a:pt x="232059" y="77787"/>
                    </a:cubicBezTo>
                    <a:lnTo>
                      <a:pt x="218565" y="77787"/>
                    </a:lnTo>
                    <a:close/>
                    <a:moveTo>
                      <a:pt x="151353" y="25400"/>
                    </a:moveTo>
                    <a:cubicBezTo>
                      <a:pt x="147601" y="25400"/>
                      <a:pt x="140096" y="25400"/>
                      <a:pt x="140096" y="29255"/>
                    </a:cubicBezTo>
                    <a:cubicBezTo>
                      <a:pt x="140096" y="29264"/>
                      <a:pt x="140096" y="29385"/>
                      <a:pt x="140096" y="31183"/>
                    </a:cubicBezTo>
                    <a:lnTo>
                      <a:pt x="140096" y="44677"/>
                    </a:lnTo>
                    <a:cubicBezTo>
                      <a:pt x="140096" y="48533"/>
                      <a:pt x="143849" y="52388"/>
                      <a:pt x="151353" y="52388"/>
                    </a:cubicBezTo>
                    <a:cubicBezTo>
                      <a:pt x="151369" y="52388"/>
                      <a:pt x="152868" y="52388"/>
                      <a:pt x="297692" y="52388"/>
                    </a:cubicBezTo>
                    <a:cubicBezTo>
                      <a:pt x="301444" y="52388"/>
                      <a:pt x="305196" y="48533"/>
                      <a:pt x="305196" y="44677"/>
                    </a:cubicBezTo>
                    <a:lnTo>
                      <a:pt x="301444" y="29255"/>
                    </a:lnTo>
                    <a:cubicBezTo>
                      <a:pt x="301444" y="25400"/>
                      <a:pt x="297692" y="25400"/>
                      <a:pt x="290187" y="25400"/>
                    </a:cubicBezTo>
                    <a:cubicBezTo>
                      <a:pt x="290173" y="25400"/>
                      <a:pt x="288749" y="25400"/>
                      <a:pt x="151353" y="25400"/>
                    </a:cubicBezTo>
                    <a:close/>
                    <a:moveTo>
                      <a:pt x="83361" y="11112"/>
                    </a:moveTo>
                    <a:cubicBezTo>
                      <a:pt x="71972" y="11112"/>
                      <a:pt x="56787" y="22294"/>
                      <a:pt x="56787" y="33475"/>
                    </a:cubicBezTo>
                    <a:cubicBezTo>
                      <a:pt x="56783" y="33497"/>
                      <a:pt x="56395" y="35165"/>
                      <a:pt x="26417" y="163926"/>
                    </a:cubicBezTo>
                    <a:cubicBezTo>
                      <a:pt x="22621" y="175108"/>
                      <a:pt x="34010" y="182562"/>
                      <a:pt x="52991" y="182562"/>
                    </a:cubicBezTo>
                    <a:cubicBezTo>
                      <a:pt x="53004" y="182562"/>
                      <a:pt x="53100" y="182562"/>
                      <a:pt x="53940" y="182562"/>
                    </a:cubicBezTo>
                    <a:lnTo>
                      <a:pt x="60583" y="182562"/>
                    </a:lnTo>
                    <a:cubicBezTo>
                      <a:pt x="75768" y="182562"/>
                      <a:pt x="90953" y="175108"/>
                      <a:pt x="94749" y="163926"/>
                    </a:cubicBezTo>
                    <a:lnTo>
                      <a:pt x="109934" y="29748"/>
                    </a:lnTo>
                    <a:cubicBezTo>
                      <a:pt x="109934" y="22294"/>
                      <a:pt x="102342" y="11112"/>
                      <a:pt x="90953" y="11112"/>
                    </a:cubicBezTo>
                    <a:cubicBezTo>
                      <a:pt x="90941" y="11112"/>
                      <a:pt x="90844" y="11112"/>
                      <a:pt x="90004" y="11112"/>
                    </a:cubicBezTo>
                    <a:lnTo>
                      <a:pt x="83361" y="11112"/>
                    </a:lnTo>
                    <a:close/>
                    <a:moveTo>
                      <a:pt x="64839" y="0"/>
                    </a:moveTo>
                    <a:cubicBezTo>
                      <a:pt x="64880" y="0"/>
                      <a:pt x="67922" y="0"/>
                      <a:pt x="297746" y="0"/>
                    </a:cubicBezTo>
                    <a:cubicBezTo>
                      <a:pt x="309016" y="0"/>
                      <a:pt x="320286" y="14999"/>
                      <a:pt x="324042" y="29998"/>
                    </a:cubicBezTo>
                    <a:cubicBezTo>
                      <a:pt x="324050" y="30025"/>
                      <a:pt x="324637" y="32025"/>
                      <a:pt x="369121" y="183740"/>
                    </a:cubicBezTo>
                    <a:cubicBezTo>
                      <a:pt x="376634" y="198739"/>
                      <a:pt x="369121" y="213738"/>
                      <a:pt x="354095" y="213738"/>
                    </a:cubicBezTo>
                    <a:cubicBezTo>
                      <a:pt x="354049" y="213739"/>
                      <a:pt x="350132" y="213783"/>
                      <a:pt x="16004" y="217488"/>
                    </a:cubicBezTo>
                    <a:cubicBezTo>
                      <a:pt x="4734" y="217488"/>
                      <a:pt x="-2779" y="202489"/>
                      <a:pt x="978" y="183740"/>
                    </a:cubicBezTo>
                    <a:cubicBezTo>
                      <a:pt x="984" y="183713"/>
                      <a:pt x="1472" y="181716"/>
                      <a:pt x="38543" y="29998"/>
                    </a:cubicBezTo>
                    <a:cubicBezTo>
                      <a:pt x="46057" y="14999"/>
                      <a:pt x="57326" y="0"/>
                      <a:pt x="6483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798825" y="2007954"/>
            <a:ext cx="4576948" cy="830326"/>
            <a:chOff x="6798825" y="2007954"/>
            <a:chExt cx="4576948" cy="830326"/>
          </a:xfrm>
        </p:grpSpPr>
        <p:sp>
          <p:nvSpPr>
            <p:cNvPr id="29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98825" y="3252897"/>
            <a:ext cx="4576948" cy="830326"/>
            <a:chOff x="6798825" y="2007954"/>
            <a:chExt cx="4576948" cy="830326"/>
          </a:xfrm>
        </p:grpSpPr>
        <p:sp>
          <p:nvSpPr>
            <p:cNvPr id="33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98825" y="4451338"/>
            <a:ext cx="4576948" cy="830326"/>
            <a:chOff x="6798825" y="2007954"/>
            <a:chExt cx="4576948" cy="830326"/>
          </a:xfrm>
        </p:grpSpPr>
        <p:sp>
          <p:nvSpPr>
            <p:cNvPr id="36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85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000163" y="1919347"/>
            <a:ext cx="4203268" cy="3514606"/>
            <a:chOff x="6102782" y="1792370"/>
            <a:chExt cx="4714616" cy="3942175"/>
          </a:xfrm>
        </p:grpSpPr>
        <p:grpSp>
          <p:nvGrpSpPr>
            <p:cNvPr id="31" name="Group 75"/>
            <p:cNvGrpSpPr/>
            <p:nvPr/>
          </p:nvGrpSpPr>
          <p:grpSpPr>
            <a:xfrm>
              <a:off x="6102782" y="2472118"/>
              <a:ext cx="2250075" cy="3160645"/>
              <a:chOff x="2513013" y="1857375"/>
              <a:chExt cx="1965325" cy="2760662"/>
            </a:xfrm>
            <a:solidFill>
              <a:srgbClr val="CA0000"/>
            </a:solidFill>
          </p:grpSpPr>
          <p:sp>
            <p:nvSpPr>
              <p:cNvPr id="53" name="Freeform 5"/>
              <p:cNvSpPr>
                <a:spLocks/>
              </p:cNvSpPr>
              <p:nvPr/>
            </p:nvSpPr>
            <p:spPr bwMode="auto">
              <a:xfrm>
                <a:off x="3297238" y="3122613"/>
                <a:ext cx="133350" cy="25400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42" y="80"/>
                  </a:cxn>
                  <a:cxn ang="0">
                    <a:pos x="71" y="107"/>
                  </a:cxn>
                  <a:cxn ang="0">
                    <a:pos x="74" y="141"/>
                  </a:cxn>
                  <a:cxn ang="0">
                    <a:pos x="9" y="99"/>
                  </a:cxn>
                  <a:cxn ang="0">
                    <a:pos x="18" y="9"/>
                  </a:cxn>
                  <a:cxn ang="0">
                    <a:pos x="25" y="4"/>
                  </a:cxn>
                </a:cxnLst>
                <a:rect l="0" t="0" r="r" b="b"/>
                <a:pathLst>
                  <a:path w="74" h="141">
                    <a:moveTo>
                      <a:pt x="25" y="4"/>
                    </a:moveTo>
                    <a:cubicBezTo>
                      <a:pt x="25" y="4"/>
                      <a:pt x="27" y="66"/>
                      <a:pt x="42" y="80"/>
                    </a:cubicBezTo>
                    <a:cubicBezTo>
                      <a:pt x="57" y="95"/>
                      <a:pt x="71" y="107"/>
                      <a:pt x="71" y="107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24"/>
                      <a:pt x="18" y="9"/>
                    </a:cubicBezTo>
                    <a:cubicBezTo>
                      <a:pt x="29" y="0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3035300" y="2478088"/>
                <a:ext cx="196850" cy="3492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1" y="34"/>
                  </a:cxn>
                  <a:cxn ang="0">
                    <a:pos x="77" y="103"/>
                  </a:cxn>
                  <a:cxn ang="0">
                    <a:pos x="108" y="171"/>
                  </a:cxn>
                  <a:cxn ang="0">
                    <a:pos x="13" y="0"/>
                  </a:cxn>
                </a:cxnLst>
                <a:rect l="0" t="0" r="r" b="b"/>
                <a:pathLst>
                  <a:path w="110" h="194">
                    <a:moveTo>
                      <a:pt x="13" y="0"/>
                    </a:moveTo>
                    <a:cubicBezTo>
                      <a:pt x="13" y="0"/>
                      <a:pt x="39" y="4"/>
                      <a:pt x="41" y="34"/>
                    </a:cubicBezTo>
                    <a:cubicBezTo>
                      <a:pt x="41" y="34"/>
                      <a:pt x="51" y="69"/>
                      <a:pt x="77" y="103"/>
                    </a:cubicBezTo>
                    <a:cubicBezTo>
                      <a:pt x="103" y="138"/>
                      <a:pt x="110" y="147"/>
                      <a:pt x="108" y="171"/>
                    </a:cubicBezTo>
                    <a:cubicBezTo>
                      <a:pt x="106" y="194"/>
                      <a:pt x="0" y="2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744913" y="2965450"/>
                <a:ext cx="374650" cy="12223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6" y="16"/>
                  </a:cxn>
                  <a:cxn ang="0">
                    <a:pos x="72" y="6"/>
                  </a:cxn>
                  <a:cxn ang="0">
                    <a:pos x="106" y="8"/>
                  </a:cxn>
                  <a:cxn ang="0">
                    <a:pos x="146" y="17"/>
                  </a:cxn>
                  <a:cxn ang="0">
                    <a:pos x="209" y="62"/>
                  </a:cxn>
                  <a:cxn ang="0">
                    <a:pos x="192" y="63"/>
                  </a:cxn>
                  <a:cxn ang="0">
                    <a:pos x="170" y="62"/>
                  </a:cxn>
                  <a:cxn ang="0">
                    <a:pos x="142" y="64"/>
                  </a:cxn>
                  <a:cxn ang="0">
                    <a:pos x="116" y="61"/>
                  </a:cxn>
                  <a:cxn ang="0">
                    <a:pos x="107" y="67"/>
                  </a:cxn>
                  <a:cxn ang="0">
                    <a:pos x="4" y="68"/>
                  </a:cxn>
                  <a:cxn ang="0">
                    <a:pos x="0" y="19"/>
                  </a:cxn>
                </a:cxnLst>
                <a:rect l="0" t="0" r="r" b="b"/>
                <a:pathLst>
                  <a:path w="209" h="68">
                    <a:moveTo>
                      <a:pt x="0" y="19"/>
                    </a:moveTo>
                    <a:cubicBezTo>
                      <a:pt x="0" y="19"/>
                      <a:pt x="21" y="17"/>
                      <a:pt x="36" y="16"/>
                    </a:cubicBezTo>
                    <a:cubicBezTo>
                      <a:pt x="52" y="14"/>
                      <a:pt x="63" y="9"/>
                      <a:pt x="72" y="6"/>
                    </a:cubicBezTo>
                    <a:cubicBezTo>
                      <a:pt x="81" y="2"/>
                      <a:pt x="90" y="0"/>
                      <a:pt x="106" y="8"/>
                    </a:cubicBezTo>
                    <a:cubicBezTo>
                      <a:pt x="123" y="16"/>
                      <a:pt x="136" y="14"/>
                      <a:pt x="146" y="17"/>
                    </a:cubicBezTo>
                    <a:cubicBezTo>
                      <a:pt x="156" y="21"/>
                      <a:pt x="206" y="54"/>
                      <a:pt x="209" y="62"/>
                    </a:cubicBezTo>
                    <a:cubicBezTo>
                      <a:pt x="209" y="62"/>
                      <a:pt x="200" y="67"/>
                      <a:pt x="192" y="63"/>
                    </a:cubicBezTo>
                    <a:cubicBezTo>
                      <a:pt x="192" y="63"/>
                      <a:pt x="176" y="67"/>
                      <a:pt x="170" y="62"/>
                    </a:cubicBezTo>
                    <a:cubicBezTo>
                      <a:pt x="170" y="62"/>
                      <a:pt x="149" y="68"/>
                      <a:pt x="142" y="64"/>
                    </a:cubicBezTo>
                    <a:cubicBezTo>
                      <a:pt x="142" y="64"/>
                      <a:pt x="120" y="61"/>
                      <a:pt x="116" y="61"/>
                    </a:cubicBezTo>
                    <a:cubicBezTo>
                      <a:pt x="116" y="61"/>
                      <a:pt x="113" y="67"/>
                      <a:pt x="107" y="67"/>
                    </a:cubicBezTo>
                    <a:cubicBezTo>
                      <a:pt x="100" y="67"/>
                      <a:pt x="4" y="68"/>
                      <a:pt x="4" y="6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700338" y="1857375"/>
                <a:ext cx="446088" cy="563562"/>
              </a:xfrm>
              <a:custGeom>
                <a:avLst/>
                <a:gdLst/>
                <a:ahLst/>
                <a:cxnLst>
                  <a:cxn ang="0">
                    <a:pos x="53" y="268"/>
                  </a:cxn>
                  <a:cxn ang="0">
                    <a:pos x="40" y="227"/>
                  </a:cxn>
                  <a:cxn ang="0">
                    <a:pos x="7" y="115"/>
                  </a:cxn>
                  <a:cxn ang="0">
                    <a:pos x="40" y="58"/>
                  </a:cxn>
                  <a:cxn ang="0">
                    <a:pos x="189" y="57"/>
                  </a:cxn>
                  <a:cxn ang="0">
                    <a:pos x="209" y="57"/>
                  </a:cxn>
                  <a:cxn ang="0">
                    <a:pos x="229" y="55"/>
                  </a:cxn>
                  <a:cxn ang="0">
                    <a:pos x="211" y="63"/>
                  </a:cxn>
                  <a:cxn ang="0">
                    <a:pos x="244" y="77"/>
                  </a:cxn>
                  <a:cxn ang="0">
                    <a:pos x="225" y="72"/>
                  </a:cxn>
                  <a:cxn ang="0">
                    <a:pos x="248" y="87"/>
                  </a:cxn>
                  <a:cxn ang="0">
                    <a:pos x="233" y="83"/>
                  </a:cxn>
                  <a:cxn ang="0">
                    <a:pos x="243" y="109"/>
                  </a:cxn>
                  <a:cxn ang="0">
                    <a:pos x="229" y="87"/>
                  </a:cxn>
                  <a:cxn ang="0">
                    <a:pos x="229" y="112"/>
                  </a:cxn>
                  <a:cxn ang="0">
                    <a:pos x="212" y="96"/>
                  </a:cxn>
                  <a:cxn ang="0">
                    <a:pos x="223" y="163"/>
                  </a:cxn>
                  <a:cxn ang="0">
                    <a:pos x="223" y="180"/>
                  </a:cxn>
                  <a:cxn ang="0">
                    <a:pos x="238" y="215"/>
                  </a:cxn>
                  <a:cxn ang="0">
                    <a:pos x="229" y="221"/>
                  </a:cxn>
                  <a:cxn ang="0">
                    <a:pos x="223" y="227"/>
                  </a:cxn>
                  <a:cxn ang="0">
                    <a:pos x="217" y="244"/>
                  </a:cxn>
                  <a:cxn ang="0">
                    <a:pos x="217" y="255"/>
                  </a:cxn>
                  <a:cxn ang="0">
                    <a:pos x="213" y="268"/>
                  </a:cxn>
                  <a:cxn ang="0">
                    <a:pos x="200" y="296"/>
                  </a:cxn>
                  <a:cxn ang="0">
                    <a:pos x="164" y="305"/>
                  </a:cxn>
                  <a:cxn ang="0">
                    <a:pos x="53" y="268"/>
                  </a:cxn>
                </a:cxnLst>
                <a:rect l="0" t="0" r="r" b="b"/>
                <a:pathLst>
                  <a:path w="249" h="314">
                    <a:moveTo>
                      <a:pt x="53" y="268"/>
                    </a:moveTo>
                    <a:cubicBezTo>
                      <a:pt x="53" y="268"/>
                      <a:pt x="54" y="253"/>
                      <a:pt x="40" y="227"/>
                    </a:cubicBezTo>
                    <a:cubicBezTo>
                      <a:pt x="40" y="227"/>
                      <a:pt x="0" y="169"/>
                      <a:pt x="7" y="115"/>
                    </a:cubicBezTo>
                    <a:cubicBezTo>
                      <a:pt x="7" y="115"/>
                      <a:pt x="18" y="64"/>
                      <a:pt x="40" y="58"/>
                    </a:cubicBezTo>
                    <a:cubicBezTo>
                      <a:pt x="40" y="58"/>
                      <a:pt x="76" y="0"/>
                      <a:pt x="189" y="57"/>
                    </a:cubicBezTo>
                    <a:cubicBezTo>
                      <a:pt x="189" y="57"/>
                      <a:pt x="204" y="55"/>
                      <a:pt x="209" y="57"/>
                    </a:cubicBezTo>
                    <a:cubicBezTo>
                      <a:pt x="209" y="57"/>
                      <a:pt x="220" y="43"/>
                      <a:pt x="229" y="55"/>
                    </a:cubicBezTo>
                    <a:cubicBezTo>
                      <a:pt x="229" y="55"/>
                      <a:pt x="217" y="48"/>
                      <a:pt x="211" y="63"/>
                    </a:cubicBezTo>
                    <a:cubicBezTo>
                      <a:pt x="211" y="63"/>
                      <a:pt x="242" y="61"/>
                      <a:pt x="244" y="77"/>
                    </a:cubicBezTo>
                    <a:cubicBezTo>
                      <a:pt x="244" y="77"/>
                      <a:pt x="232" y="67"/>
                      <a:pt x="225" y="72"/>
                    </a:cubicBezTo>
                    <a:cubicBezTo>
                      <a:pt x="225" y="72"/>
                      <a:pt x="249" y="80"/>
                      <a:pt x="248" y="87"/>
                    </a:cubicBezTo>
                    <a:cubicBezTo>
                      <a:pt x="248" y="87"/>
                      <a:pt x="239" y="78"/>
                      <a:pt x="233" y="83"/>
                    </a:cubicBezTo>
                    <a:cubicBezTo>
                      <a:pt x="233" y="83"/>
                      <a:pt x="249" y="90"/>
                      <a:pt x="243" y="109"/>
                    </a:cubicBezTo>
                    <a:cubicBezTo>
                      <a:pt x="243" y="109"/>
                      <a:pt x="244" y="91"/>
                      <a:pt x="229" y="87"/>
                    </a:cubicBezTo>
                    <a:cubicBezTo>
                      <a:pt x="229" y="87"/>
                      <a:pt x="241" y="100"/>
                      <a:pt x="229" y="112"/>
                    </a:cubicBezTo>
                    <a:cubicBezTo>
                      <a:pt x="229" y="112"/>
                      <a:pt x="233" y="81"/>
                      <a:pt x="212" y="96"/>
                    </a:cubicBezTo>
                    <a:cubicBezTo>
                      <a:pt x="212" y="96"/>
                      <a:pt x="229" y="126"/>
                      <a:pt x="223" y="163"/>
                    </a:cubicBezTo>
                    <a:cubicBezTo>
                      <a:pt x="223" y="163"/>
                      <a:pt x="221" y="173"/>
                      <a:pt x="223" y="180"/>
                    </a:cubicBezTo>
                    <a:cubicBezTo>
                      <a:pt x="223" y="180"/>
                      <a:pt x="244" y="209"/>
                      <a:pt x="238" y="215"/>
                    </a:cubicBezTo>
                    <a:cubicBezTo>
                      <a:pt x="238" y="215"/>
                      <a:pt x="233" y="220"/>
                      <a:pt x="229" y="221"/>
                    </a:cubicBezTo>
                    <a:cubicBezTo>
                      <a:pt x="225" y="221"/>
                      <a:pt x="223" y="220"/>
                      <a:pt x="223" y="227"/>
                    </a:cubicBezTo>
                    <a:cubicBezTo>
                      <a:pt x="223" y="235"/>
                      <a:pt x="225" y="244"/>
                      <a:pt x="217" y="244"/>
                    </a:cubicBezTo>
                    <a:cubicBezTo>
                      <a:pt x="217" y="244"/>
                      <a:pt x="222" y="250"/>
                      <a:pt x="217" y="255"/>
                    </a:cubicBezTo>
                    <a:cubicBezTo>
                      <a:pt x="217" y="255"/>
                      <a:pt x="211" y="258"/>
                      <a:pt x="213" y="268"/>
                    </a:cubicBezTo>
                    <a:cubicBezTo>
                      <a:pt x="213" y="268"/>
                      <a:pt x="221" y="287"/>
                      <a:pt x="200" y="296"/>
                    </a:cubicBezTo>
                    <a:cubicBezTo>
                      <a:pt x="200" y="296"/>
                      <a:pt x="174" y="297"/>
                      <a:pt x="164" y="305"/>
                    </a:cubicBezTo>
                    <a:cubicBezTo>
                      <a:pt x="154" y="314"/>
                      <a:pt x="53" y="268"/>
                      <a:pt x="53" y="2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651125" y="2324100"/>
                <a:ext cx="1125538" cy="1235075"/>
              </a:xfrm>
              <a:custGeom>
                <a:avLst/>
                <a:gdLst/>
                <a:ahLst/>
                <a:cxnLst>
                  <a:cxn ang="0">
                    <a:pos x="72" y="24"/>
                  </a:cxn>
                  <a:cxn ang="0">
                    <a:pos x="82" y="1"/>
                  </a:cxn>
                  <a:cxn ang="0">
                    <a:pos x="210" y="61"/>
                  </a:cxn>
                  <a:cxn ang="0">
                    <a:pos x="226" y="82"/>
                  </a:cxn>
                  <a:cxn ang="0">
                    <a:pos x="230" y="96"/>
                  </a:cxn>
                  <a:cxn ang="0">
                    <a:pos x="272" y="176"/>
                  </a:cxn>
                  <a:cxn ang="0">
                    <a:pos x="313" y="226"/>
                  </a:cxn>
                  <a:cxn ang="0">
                    <a:pos x="343" y="278"/>
                  </a:cxn>
                  <a:cxn ang="0">
                    <a:pos x="367" y="296"/>
                  </a:cxn>
                  <a:cxn ang="0">
                    <a:pos x="394" y="321"/>
                  </a:cxn>
                  <a:cxn ang="0">
                    <a:pos x="439" y="347"/>
                  </a:cxn>
                  <a:cxn ang="0">
                    <a:pos x="511" y="348"/>
                  </a:cxn>
                  <a:cxn ang="0">
                    <a:pos x="552" y="374"/>
                  </a:cxn>
                  <a:cxn ang="0">
                    <a:pos x="611" y="374"/>
                  </a:cxn>
                  <a:cxn ang="0">
                    <a:pos x="619" y="443"/>
                  </a:cxn>
                  <a:cxn ang="0">
                    <a:pos x="512" y="441"/>
                  </a:cxn>
                  <a:cxn ang="0">
                    <a:pos x="501" y="448"/>
                  </a:cxn>
                  <a:cxn ang="0">
                    <a:pos x="486" y="448"/>
                  </a:cxn>
                  <a:cxn ang="0">
                    <a:pos x="390" y="449"/>
                  </a:cxn>
                  <a:cxn ang="0">
                    <a:pos x="375" y="491"/>
                  </a:cxn>
                  <a:cxn ang="0">
                    <a:pos x="380" y="538"/>
                  </a:cxn>
                  <a:cxn ang="0">
                    <a:pos x="414" y="552"/>
                  </a:cxn>
                  <a:cxn ang="0">
                    <a:pos x="386" y="570"/>
                  </a:cxn>
                  <a:cxn ang="0">
                    <a:pos x="318" y="574"/>
                  </a:cxn>
                  <a:cxn ang="0">
                    <a:pos x="247" y="602"/>
                  </a:cxn>
                  <a:cxn ang="0">
                    <a:pos x="207" y="638"/>
                  </a:cxn>
                  <a:cxn ang="0">
                    <a:pos x="141" y="678"/>
                  </a:cxn>
                  <a:cxn ang="0">
                    <a:pos x="119" y="671"/>
                  </a:cxn>
                  <a:cxn ang="0">
                    <a:pos x="132" y="610"/>
                  </a:cxn>
                  <a:cxn ang="0">
                    <a:pos x="124" y="577"/>
                  </a:cxn>
                  <a:cxn ang="0">
                    <a:pos x="126" y="569"/>
                  </a:cxn>
                  <a:cxn ang="0">
                    <a:pos x="123" y="554"/>
                  </a:cxn>
                  <a:cxn ang="0">
                    <a:pos x="126" y="530"/>
                  </a:cxn>
                  <a:cxn ang="0">
                    <a:pos x="126" y="508"/>
                  </a:cxn>
                  <a:cxn ang="0">
                    <a:pos x="120" y="487"/>
                  </a:cxn>
                  <a:cxn ang="0">
                    <a:pos x="112" y="467"/>
                  </a:cxn>
                  <a:cxn ang="0">
                    <a:pos x="93" y="434"/>
                  </a:cxn>
                  <a:cxn ang="0">
                    <a:pos x="85" y="421"/>
                  </a:cxn>
                  <a:cxn ang="0">
                    <a:pos x="78" y="399"/>
                  </a:cxn>
                  <a:cxn ang="0">
                    <a:pos x="63" y="371"/>
                  </a:cxn>
                  <a:cxn ang="0">
                    <a:pos x="51" y="319"/>
                  </a:cxn>
                  <a:cxn ang="0">
                    <a:pos x="33" y="266"/>
                  </a:cxn>
                  <a:cxn ang="0">
                    <a:pos x="17" y="211"/>
                  </a:cxn>
                  <a:cxn ang="0">
                    <a:pos x="5" y="189"/>
                  </a:cxn>
                  <a:cxn ang="0">
                    <a:pos x="8" y="153"/>
                  </a:cxn>
                  <a:cxn ang="0">
                    <a:pos x="27" y="104"/>
                  </a:cxn>
                  <a:cxn ang="0">
                    <a:pos x="47" y="76"/>
                  </a:cxn>
                  <a:cxn ang="0">
                    <a:pos x="59" y="53"/>
                  </a:cxn>
                  <a:cxn ang="0">
                    <a:pos x="72" y="24"/>
                  </a:cxn>
                </a:cxnLst>
                <a:rect l="0" t="0" r="r" b="b"/>
                <a:pathLst>
                  <a:path w="627" h="688">
                    <a:moveTo>
                      <a:pt x="72" y="24"/>
                    </a:moveTo>
                    <a:cubicBezTo>
                      <a:pt x="72" y="24"/>
                      <a:pt x="73" y="0"/>
                      <a:pt x="82" y="1"/>
                    </a:cubicBezTo>
                    <a:cubicBezTo>
                      <a:pt x="82" y="1"/>
                      <a:pt x="148" y="8"/>
                      <a:pt x="210" y="61"/>
                    </a:cubicBezTo>
                    <a:cubicBezTo>
                      <a:pt x="210" y="61"/>
                      <a:pt x="226" y="71"/>
                      <a:pt x="226" y="82"/>
                    </a:cubicBezTo>
                    <a:cubicBezTo>
                      <a:pt x="227" y="93"/>
                      <a:pt x="224" y="96"/>
                      <a:pt x="230" y="96"/>
                    </a:cubicBezTo>
                    <a:cubicBezTo>
                      <a:pt x="235" y="96"/>
                      <a:pt x="261" y="163"/>
                      <a:pt x="272" y="176"/>
                    </a:cubicBezTo>
                    <a:cubicBezTo>
                      <a:pt x="284" y="189"/>
                      <a:pt x="303" y="214"/>
                      <a:pt x="313" y="226"/>
                    </a:cubicBezTo>
                    <a:cubicBezTo>
                      <a:pt x="323" y="238"/>
                      <a:pt x="334" y="267"/>
                      <a:pt x="343" y="278"/>
                    </a:cubicBezTo>
                    <a:cubicBezTo>
                      <a:pt x="351" y="289"/>
                      <a:pt x="356" y="295"/>
                      <a:pt x="367" y="296"/>
                    </a:cubicBezTo>
                    <a:cubicBezTo>
                      <a:pt x="377" y="298"/>
                      <a:pt x="382" y="307"/>
                      <a:pt x="394" y="321"/>
                    </a:cubicBezTo>
                    <a:cubicBezTo>
                      <a:pt x="406" y="336"/>
                      <a:pt x="417" y="345"/>
                      <a:pt x="439" y="347"/>
                    </a:cubicBezTo>
                    <a:cubicBezTo>
                      <a:pt x="462" y="348"/>
                      <a:pt x="490" y="339"/>
                      <a:pt x="511" y="348"/>
                    </a:cubicBezTo>
                    <a:cubicBezTo>
                      <a:pt x="532" y="357"/>
                      <a:pt x="538" y="372"/>
                      <a:pt x="552" y="374"/>
                    </a:cubicBezTo>
                    <a:cubicBezTo>
                      <a:pt x="565" y="375"/>
                      <a:pt x="611" y="374"/>
                      <a:pt x="611" y="374"/>
                    </a:cubicBezTo>
                    <a:cubicBezTo>
                      <a:pt x="611" y="374"/>
                      <a:pt x="627" y="390"/>
                      <a:pt x="619" y="443"/>
                    </a:cubicBezTo>
                    <a:cubicBezTo>
                      <a:pt x="512" y="441"/>
                      <a:pt x="512" y="441"/>
                      <a:pt x="512" y="441"/>
                    </a:cubicBezTo>
                    <a:cubicBezTo>
                      <a:pt x="512" y="441"/>
                      <a:pt x="510" y="449"/>
                      <a:pt x="501" y="448"/>
                    </a:cubicBezTo>
                    <a:cubicBezTo>
                      <a:pt x="492" y="447"/>
                      <a:pt x="486" y="448"/>
                      <a:pt x="486" y="448"/>
                    </a:cubicBezTo>
                    <a:cubicBezTo>
                      <a:pt x="390" y="449"/>
                      <a:pt x="390" y="449"/>
                      <a:pt x="390" y="449"/>
                    </a:cubicBezTo>
                    <a:cubicBezTo>
                      <a:pt x="390" y="449"/>
                      <a:pt x="378" y="470"/>
                      <a:pt x="375" y="491"/>
                    </a:cubicBezTo>
                    <a:cubicBezTo>
                      <a:pt x="372" y="511"/>
                      <a:pt x="376" y="532"/>
                      <a:pt x="380" y="538"/>
                    </a:cubicBezTo>
                    <a:cubicBezTo>
                      <a:pt x="380" y="538"/>
                      <a:pt x="412" y="541"/>
                      <a:pt x="414" y="552"/>
                    </a:cubicBezTo>
                    <a:cubicBezTo>
                      <a:pt x="410" y="559"/>
                      <a:pt x="504" y="614"/>
                      <a:pt x="386" y="570"/>
                    </a:cubicBezTo>
                    <a:cubicBezTo>
                      <a:pt x="372" y="565"/>
                      <a:pt x="371" y="556"/>
                      <a:pt x="318" y="574"/>
                    </a:cubicBezTo>
                    <a:cubicBezTo>
                      <a:pt x="265" y="592"/>
                      <a:pt x="267" y="587"/>
                      <a:pt x="247" y="602"/>
                    </a:cubicBezTo>
                    <a:cubicBezTo>
                      <a:pt x="228" y="618"/>
                      <a:pt x="238" y="624"/>
                      <a:pt x="207" y="638"/>
                    </a:cubicBezTo>
                    <a:cubicBezTo>
                      <a:pt x="176" y="652"/>
                      <a:pt x="150" y="668"/>
                      <a:pt x="141" y="678"/>
                    </a:cubicBezTo>
                    <a:cubicBezTo>
                      <a:pt x="132" y="688"/>
                      <a:pt x="110" y="683"/>
                      <a:pt x="119" y="671"/>
                    </a:cubicBezTo>
                    <a:cubicBezTo>
                      <a:pt x="128" y="659"/>
                      <a:pt x="132" y="625"/>
                      <a:pt x="132" y="610"/>
                    </a:cubicBezTo>
                    <a:cubicBezTo>
                      <a:pt x="132" y="596"/>
                      <a:pt x="119" y="584"/>
                      <a:pt x="124" y="577"/>
                    </a:cubicBezTo>
                    <a:cubicBezTo>
                      <a:pt x="129" y="570"/>
                      <a:pt x="134" y="571"/>
                      <a:pt x="126" y="569"/>
                    </a:cubicBezTo>
                    <a:cubicBezTo>
                      <a:pt x="119" y="568"/>
                      <a:pt x="117" y="565"/>
                      <a:pt x="123" y="554"/>
                    </a:cubicBezTo>
                    <a:cubicBezTo>
                      <a:pt x="128" y="544"/>
                      <a:pt x="129" y="542"/>
                      <a:pt x="126" y="530"/>
                    </a:cubicBezTo>
                    <a:cubicBezTo>
                      <a:pt x="123" y="519"/>
                      <a:pt x="128" y="520"/>
                      <a:pt x="126" y="508"/>
                    </a:cubicBezTo>
                    <a:cubicBezTo>
                      <a:pt x="124" y="497"/>
                      <a:pt x="121" y="502"/>
                      <a:pt x="120" y="487"/>
                    </a:cubicBezTo>
                    <a:cubicBezTo>
                      <a:pt x="118" y="473"/>
                      <a:pt x="119" y="474"/>
                      <a:pt x="112" y="467"/>
                    </a:cubicBezTo>
                    <a:cubicBezTo>
                      <a:pt x="105" y="459"/>
                      <a:pt x="93" y="448"/>
                      <a:pt x="93" y="434"/>
                    </a:cubicBezTo>
                    <a:cubicBezTo>
                      <a:pt x="93" y="421"/>
                      <a:pt x="90" y="431"/>
                      <a:pt x="85" y="421"/>
                    </a:cubicBezTo>
                    <a:cubicBezTo>
                      <a:pt x="81" y="411"/>
                      <a:pt x="84" y="411"/>
                      <a:pt x="78" y="399"/>
                    </a:cubicBezTo>
                    <a:cubicBezTo>
                      <a:pt x="73" y="386"/>
                      <a:pt x="62" y="389"/>
                      <a:pt x="63" y="371"/>
                    </a:cubicBezTo>
                    <a:cubicBezTo>
                      <a:pt x="64" y="352"/>
                      <a:pt x="57" y="342"/>
                      <a:pt x="51" y="319"/>
                    </a:cubicBezTo>
                    <a:cubicBezTo>
                      <a:pt x="46" y="295"/>
                      <a:pt x="39" y="281"/>
                      <a:pt x="33" y="266"/>
                    </a:cubicBezTo>
                    <a:cubicBezTo>
                      <a:pt x="28" y="250"/>
                      <a:pt x="16" y="226"/>
                      <a:pt x="17" y="211"/>
                    </a:cubicBezTo>
                    <a:cubicBezTo>
                      <a:pt x="17" y="196"/>
                      <a:pt x="10" y="200"/>
                      <a:pt x="5" y="189"/>
                    </a:cubicBezTo>
                    <a:cubicBezTo>
                      <a:pt x="0" y="178"/>
                      <a:pt x="2" y="172"/>
                      <a:pt x="8" y="153"/>
                    </a:cubicBezTo>
                    <a:cubicBezTo>
                      <a:pt x="15" y="134"/>
                      <a:pt x="15" y="118"/>
                      <a:pt x="27" y="104"/>
                    </a:cubicBezTo>
                    <a:cubicBezTo>
                      <a:pt x="39" y="90"/>
                      <a:pt x="43" y="86"/>
                      <a:pt x="47" y="76"/>
                    </a:cubicBezTo>
                    <a:cubicBezTo>
                      <a:pt x="51" y="67"/>
                      <a:pt x="46" y="60"/>
                      <a:pt x="59" y="53"/>
                    </a:cubicBezTo>
                    <a:cubicBezTo>
                      <a:pt x="72" y="46"/>
                      <a:pt x="71" y="28"/>
                      <a:pt x="72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513013" y="2527300"/>
                <a:ext cx="1930400" cy="2090737"/>
              </a:xfrm>
              <a:custGeom>
                <a:avLst/>
                <a:gdLst/>
                <a:ahLst/>
                <a:cxnLst>
                  <a:cxn ang="0">
                    <a:pos x="560" y="324"/>
                  </a:cxn>
                  <a:cxn ang="0">
                    <a:pos x="420" y="403"/>
                  </a:cxn>
                  <a:cxn ang="0">
                    <a:pos x="479" y="450"/>
                  </a:cxn>
                  <a:cxn ang="0">
                    <a:pos x="828" y="487"/>
                  </a:cxn>
                  <a:cxn ang="0">
                    <a:pos x="908" y="825"/>
                  </a:cxn>
                  <a:cxn ang="0">
                    <a:pos x="937" y="974"/>
                  </a:cxn>
                  <a:cxn ang="0">
                    <a:pos x="1011" y="1012"/>
                  </a:cxn>
                  <a:cxn ang="0">
                    <a:pos x="941" y="1058"/>
                  </a:cxn>
                  <a:cxn ang="0">
                    <a:pos x="1066" y="1114"/>
                  </a:cxn>
                  <a:cxn ang="0">
                    <a:pos x="748" y="1122"/>
                  </a:cxn>
                  <a:cxn ang="0">
                    <a:pos x="747" y="967"/>
                  </a:cxn>
                  <a:cxn ang="0">
                    <a:pos x="707" y="669"/>
                  </a:cxn>
                  <a:cxn ang="0">
                    <a:pos x="613" y="675"/>
                  </a:cxn>
                  <a:cxn ang="0">
                    <a:pos x="540" y="805"/>
                  </a:cxn>
                  <a:cxn ang="0">
                    <a:pos x="445" y="761"/>
                  </a:cxn>
                  <a:cxn ang="0">
                    <a:pos x="455" y="930"/>
                  </a:cxn>
                  <a:cxn ang="0">
                    <a:pos x="684" y="985"/>
                  </a:cxn>
                  <a:cxn ang="0">
                    <a:pos x="690" y="1020"/>
                  </a:cxn>
                  <a:cxn ang="0">
                    <a:pos x="669" y="983"/>
                  </a:cxn>
                  <a:cxn ang="0">
                    <a:pos x="759" y="1075"/>
                  </a:cxn>
                  <a:cxn ang="0">
                    <a:pos x="681" y="1095"/>
                  </a:cxn>
                  <a:cxn ang="0">
                    <a:pos x="448" y="993"/>
                  </a:cxn>
                  <a:cxn ang="0">
                    <a:pos x="395" y="1067"/>
                  </a:cxn>
                  <a:cxn ang="0">
                    <a:pos x="327" y="1135"/>
                  </a:cxn>
                  <a:cxn ang="0">
                    <a:pos x="259" y="1134"/>
                  </a:cxn>
                  <a:cxn ang="0">
                    <a:pos x="301" y="1062"/>
                  </a:cxn>
                  <a:cxn ang="0">
                    <a:pos x="306" y="998"/>
                  </a:cxn>
                  <a:cxn ang="0">
                    <a:pos x="67" y="1028"/>
                  </a:cxn>
                  <a:cxn ang="0">
                    <a:pos x="70" y="1069"/>
                  </a:cxn>
                  <a:cxn ang="0">
                    <a:pos x="6" y="1067"/>
                  </a:cxn>
                  <a:cxn ang="0">
                    <a:pos x="42" y="1030"/>
                  </a:cxn>
                  <a:cxn ang="0">
                    <a:pos x="290" y="936"/>
                  </a:cxn>
                  <a:cxn ang="0">
                    <a:pos x="384" y="765"/>
                  </a:cxn>
                  <a:cxn ang="0">
                    <a:pos x="173" y="728"/>
                  </a:cxn>
                  <a:cxn ang="0">
                    <a:pos x="175" y="547"/>
                  </a:cxn>
                  <a:cxn ang="0">
                    <a:pos x="71" y="92"/>
                  </a:cxn>
                  <a:cxn ang="0">
                    <a:pos x="84" y="67"/>
                  </a:cxn>
                  <a:cxn ang="0">
                    <a:pos x="136" y="221"/>
                  </a:cxn>
                  <a:cxn ang="0">
                    <a:pos x="164" y="290"/>
                  </a:cxn>
                  <a:cxn ang="0">
                    <a:pos x="195" y="362"/>
                  </a:cxn>
                  <a:cxn ang="0">
                    <a:pos x="209" y="435"/>
                  </a:cxn>
                  <a:cxn ang="0">
                    <a:pos x="207" y="478"/>
                  </a:cxn>
                  <a:cxn ang="0">
                    <a:pos x="212" y="566"/>
                  </a:cxn>
                  <a:cxn ang="0">
                    <a:pos x="300" y="506"/>
                  </a:cxn>
                  <a:cxn ang="0">
                    <a:pos x="331" y="354"/>
                  </a:cxn>
                </a:cxnLst>
                <a:rect l="0" t="0" r="r" b="b"/>
                <a:pathLst>
                  <a:path w="1075" h="1164">
                    <a:moveTo>
                      <a:pt x="285" y="357"/>
                    </a:moveTo>
                    <a:cubicBezTo>
                      <a:pt x="286" y="338"/>
                      <a:pt x="286" y="338"/>
                      <a:pt x="286" y="338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4"/>
                      <a:pt x="565" y="338"/>
                      <a:pt x="558" y="341"/>
                    </a:cubicBezTo>
                    <a:cubicBezTo>
                      <a:pt x="552" y="343"/>
                      <a:pt x="455" y="347"/>
                      <a:pt x="455" y="347"/>
                    </a:cubicBezTo>
                    <a:cubicBezTo>
                      <a:pt x="455" y="347"/>
                      <a:pt x="425" y="358"/>
                      <a:pt x="420" y="403"/>
                    </a:cubicBezTo>
                    <a:cubicBezTo>
                      <a:pt x="414" y="449"/>
                      <a:pt x="420" y="447"/>
                      <a:pt x="420" y="447"/>
                    </a:cubicBezTo>
                    <a:cubicBezTo>
                      <a:pt x="420" y="447"/>
                      <a:pt x="439" y="441"/>
                      <a:pt x="450" y="445"/>
                    </a:cubicBezTo>
                    <a:cubicBezTo>
                      <a:pt x="460" y="449"/>
                      <a:pt x="467" y="456"/>
                      <a:pt x="479" y="450"/>
                    </a:cubicBezTo>
                    <a:cubicBezTo>
                      <a:pt x="491" y="444"/>
                      <a:pt x="490" y="441"/>
                      <a:pt x="490" y="441"/>
                    </a:cubicBezTo>
                    <a:cubicBezTo>
                      <a:pt x="490" y="441"/>
                      <a:pt x="567" y="440"/>
                      <a:pt x="593" y="443"/>
                    </a:cubicBezTo>
                    <a:cubicBezTo>
                      <a:pt x="619" y="446"/>
                      <a:pt x="789" y="466"/>
                      <a:pt x="828" y="487"/>
                    </a:cubicBezTo>
                    <a:cubicBezTo>
                      <a:pt x="828" y="487"/>
                      <a:pt x="845" y="496"/>
                      <a:pt x="851" y="529"/>
                    </a:cubicBezTo>
                    <a:cubicBezTo>
                      <a:pt x="856" y="563"/>
                      <a:pt x="882" y="678"/>
                      <a:pt x="886" y="700"/>
                    </a:cubicBezTo>
                    <a:cubicBezTo>
                      <a:pt x="890" y="721"/>
                      <a:pt x="904" y="787"/>
                      <a:pt x="908" y="825"/>
                    </a:cubicBezTo>
                    <a:cubicBezTo>
                      <a:pt x="912" y="862"/>
                      <a:pt x="910" y="886"/>
                      <a:pt x="919" y="903"/>
                    </a:cubicBezTo>
                    <a:cubicBezTo>
                      <a:pt x="928" y="920"/>
                      <a:pt x="930" y="921"/>
                      <a:pt x="931" y="937"/>
                    </a:cubicBezTo>
                    <a:cubicBezTo>
                      <a:pt x="932" y="953"/>
                      <a:pt x="939" y="963"/>
                      <a:pt x="937" y="974"/>
                    </a:cubicBezTo>
                    <a:cubicBezTo>
                      <a:pt x="935" y="985"/>
                      <a:pt x="925" y="986"/>
                      <a:pt x="925" y="986"/>
                    </a:cubicBezTo>
                    <a:cubicBezTo>
                      <a:pt x="925" y="986"/>
                      <a:pt x="938" y="1004"/>
                      <a:pt x="957" y="1007"/>
                    </a:cubicBezTo>
                    <a:cubicBezTo>
                      <a:pt x="976" y="1010"/>
                      <a:pt x="1000" y="1012"/>
                      <a:pt x="1011" y="1012"/>
                    </a:cubicBezTo>
                    <a:cubicBezTo>
                      <a:pt x="1023" y="1011"/>
                      <a:pt x="1028" y="1009"/>
                      <a:pt x="1030" y="1021"/>
                    </a:cubicBezTo>
                    <a:cubicBezTo>
                      <a:pt x="1030" y="1021"/>
                      <a:pt x="1038" y="1021"/>
                      <a:pt x="1032" y="1028"/>
                    </a:cubicBezTo>
                    <a:cubicBezTo>
                      <a:pt x="1026" y="1034"/>
                      <a:pt x="999" y="1064"/>
                      <a:pt x="941" y="1058"/>
                    </a:cubicBezTo>
                    <a:cubicBezTo>
                      <a:pt x="941" y="1058"/>
                      <a:pt x="1020" y="1091"/>
                      <a:pt x="1053" y="1084"/>
                    </a:cubicBezTo>
                    <a:cubicBezTo>
                      <a:pt x="1053" y="1084"/>
                      <a:pt x="1071" y="1085"/>
                      <a:pt x="1070" y="1098"/>
                    </a:cubicBezTo>
                    <a:cubicBezTo>
                      <a:pt x="1070" y="1098"/>
                      <a:pt x="1075" y="1105"/>
                      <a:pt x="1066" y="1114"/>
                    </a:cubicBezTo>
                    <a:cubicBezTo>
                      <a:pt x="1066" y="1114"/>
                      <a:pt x="990" y="1147"/>
                      <a:pt x="859" y="1132"/>
                    </a:cubicBezTo>
                    <a:cubicBezTo>
                      <a:pt x="859" y="1132"/>
                      <a:pt x="830" y="1130"/>
                      <a:pt x="816" y="1132"/>
                    </a:cubicBezTo>
                    <a:cubicBezTo>
                      <a:pt x="802" y="1134"/>
                      <a:pt x="748" y="1135"/>
                      <a:pt x="748" y="1122"/>
                    </a:cubicBezTo>
                    <a:cubicBezTo>
                      <a:pt x="747" y="1110"/>
                      <a:pt x="747" y="1096"/>
                      <a:pt x="749" y="1095"/>
                    </a:cubicBezTo>
                    <a:cubicBezTo>
                      <a:pt x="749" y="1095"/>
                      <a:pt x="746" y="1031"/>
                      <a:pt x="753" y="1026"/>
                    </a:cubicBezTo>
                    <a:cubicBezTo>
                      <a:pt x="760" y="1021"/>
                      <a:pt x="749" y="988"/>
                      <a:pt x="747" y="967"/>
                    </a:cubicBezTo>
                    <a:cubicBezTo>
                      <a:pt x="745" y="946"/>
                      <a:pt x="723" y="845"/>
                      <a:pt x="720" y="819"/>
                    </a:cubicBezTo>
                    <a:cubicBezTo>
                      <a:pt x="718" y="794"/>
                      <a:pt x="710" y="763"/>
                      <a:pt x="707" y="741"/>
                    </a:cubicBezTo>
                    <a:cubicBezTo>
                      <a:pt x="704" y="720"/>
                      <a:pt x="703" y="682"/>
                      <a:pt x="707" y="669"/>
                    </a:cubicBezTo>
                    <a:cubicBezTo>
                      <a:pt x="710" y="656"/>
                      <a:pt x="707" y="656"/>
                      <a:pt x="707" y="656"/>
                    </a:cubicBezTo>
                    <a:cubicBezTo>
                      <a:pt x="707" y="656"/>
                      <a:pt x="678" y="675"/>
                      <a:pt x="656" y="674"/>
                    </a:cubicBezTo>
                    <a:cubicBezTo>
                      <a:pt x="635" y="673"/>
                      <a:pt x="613" y="675"/>
                      <a:pt x="613" y="675"/>
                    </a:cubicBezTo>
                    <a:cubicBezTo>
                      <a:pt x="613" y="675"/>
                      <a:pt x="629" y="714"/>
                      <a:pt x="562" y="734"/>
                    </a:cubicBezTo>
                    <a:cubicBezTo>
                      <a:pt x="562" y="734"/>
                      <a:pt x="545" y="754"/>
                      <a:pt x="538" y="756"/>
                    </a:cubicBezTo>
                    <a:cubicBezTo>
                      <a:pt x="540" y="805"/>
                      <a:pt x="540" y="805"/>
                      <a:pt x="540" y="805"/>
                    </a:cubicBezTo>
                    <a:cubicBezTo>
                      <a:pt x="540" y="805"/>
                      <a:pt x="522" y="825"/>
                      <a:pt x="483" y="816"/>
                    </a:cubicBezTo>
                    <a:cubicBezTo>
                      <a:pt x="471" y="763"/>
                      <a:pt x="471" y="763"/>
                      <a:pt x="471" y="763"/>
                    </a:cubicBezTo>
                    <a:cubicBezTo>
                      <a:pt x="445" y="761"/>
                      <a:pt x="445" y="761"/>
                      <a:pt x="445" y="761"/>
                    </a:cubicBezTo>
                    <a:cubicBezTo>
                      <a:pt x="441" y="766"/>
                      <a:pt x="441" y="766"/>
                      <a:pt x="441" y="766"/>
                    </a:cubicBezTo>
                    <a:cubicBezTo>
                      <a:pt x="458" y="766"/>
                      <a:pt x="458" y="766"/>
                      <a:pt x="458" y="766"/>
                    </a:cubicBezTo>
                    <a:cubicBezTo>
                      <a:pt x="455" y="930"/>
                      <a:pt x="455" y="930"/>
                      <a:pt x="455" y="930"/>
                    </a:cubicBezTo>
                    <a:cubicBezTo>
                      <a:pt x="689" y="950"/>
                      <a:pt x="689" y="950"/>
                      <a:pt x="689" y="950"/>
                    </a:cubicBezTo>
                    <a:cubicBezTo>
                      <a:pt x="689" y="983"/>
                      <a:pt x="689" y="983"/>
                      <a:pt x="689" y="983"/>
                    </a:cubicBezTo>
                    <a:cubicBezTo>
                      <a:pt x="684" y="985"/>
                      <a:pt x="684" y="985"/>
                      <a:pt x="684" y="985"/>
                    </a:cubicBezTo>
                    <a:cubicBezTo>
                      <a:pt x="684" y="985"/>
                      <a:pt x="682" y="988"/>
                      <a:pt x="684" y="989"/>
                    </a:cubicBezTo>
                    <a:cubicBezTo>
                      <a:pt x="684" y="989"/>
                      <a:pt x="696" y="992"/>
                      <a:pt x="693" y="1006"/>
                    </a:cubicBezTo>
                    <a:cubicBezTo>
                      <a:pt x="690" y="1020"/>
                      <a:pt x="690" y="1020"/>
                      <a:pt x="690" y="1020"/>
                    </a:cubicBezTo>
                    <a:cubicBezTo>
                      <a:pt x="690" y="1020"/>
                      <a:pt x="631" y="1016"/>
                      <a:pt x="645" y="993"/>
                    </a:cubicBezTo>
                    <a:cubicBezTo>
                      <a:pt x="645" y="993"/>
                      <a:pt x="662" y="987"/>
                      <a:pt x="670" y="989"/>
                    </a:cubicBezTo>
                    <a:cubicBezTo>
                      <a:pt x="669" y="983"/>
                      <a:pt x="669" y="983"/>
                      <a:pt x="669" y="983"/>
                    </a:cubicBezTo>
                    <a:cubicBezTo>
                      <a:pt x="618" y="983"/>
                      <a:pt x="618" y="983"/>
                      <a:pt x="618" y="983"/>
                    </a:cubicBezTo>
                    <a:cubicBezTo>
                      <a:pt x="764" y="1026"/>
                      <a:pt x="764" y="1026"/>
                      <a:pt x="764" y="1026"/>
                    </a:cubicBezTo>
                    <a:cubicBezTo>
                      <a:pt x="759" y="1075"/>
                      <a:pt x="759" y="1075"/>
                      <a:pt x="759" y="1075"/>
                    </a:cubicBezTo>
                    <a:cubicBezTo>
                      <a:pt x="748" y="1075"/>
                      <a:pt x="748" y="1075"/>
                      <a:pt x="748" y="1075"/>
                    </a:cubicBezTo>
                    <a:cubicBezTo>
                      <a:pt x="748" y="1075"/>
                      <a:pt x="752" y="1126"/>
                      <a:pt x="716" y="1125"/>
                    </a:cubicBezTo>
                    <a:cubicBezTo>
                      <a:pt x="716" y="1125"/>
                      <a:pt x="679" y="1125"/>
                      <a:pt x="681" y="1095"/>
                    </a:cubicBezTo>
                    <a:cubicBezTo>
                      <a:pt x="681" y="1095"/>
                      <a:pt x="684" y="1065"/>
                      <a:pt x="718" y="1067"/>
                    </a:cubicBezTo>
                    <a:cubicBezTo>
                      <a:pt x="719" y="1060"/>
                      <a:pt x="719" y="1060"/>
                      <a:pt x="719" y="1060"/>
                    </a:cubicBezTo>
                    <a:cubicBezTo>
                      <a:pt x="448" y="993"/>
                      <a:pt x="448" y="993"/>
                      <a:pt x="448" y="993"/>
                    </a:cubicBezTo>
                    <a:cubicBezTo>
                      <a:pt x="448" y="993"/>
                      <a:pt x="447" y="1010"/>
                      <a:pt x="438" y="1012"/>
                    </a:cubicBezTo>
                    <a:cubicBezTo>
                      <a:pt x="438" y="1068"/>
                      <a:pt x="438" y="1068"/>
                      <a:pt x="438" y="1068"/>
                    </a:cubicBezTo>
                    <a:cubicBezTo>
                      <a:pt x="438" y="1068"/>
                      <a:pt x="405" y="1073"/>
                      <a:pt x="395" y="1067"/>
                    </a:cubicBezTo>
                    <a:cubicBezTo>
                      <a:pt x="395" y="1026"/>
                      <a:pt x="395" y="1026"/>
                      <a:pt x="395" y="1026"/>
                    </a:cubicBezTo>
                    <a:cubicBezTo>
                      <a:pt x="323" y="1096"/>
                      <a:pt x="323" y="1096"/>
                      <a:pt x="323" y="1096"/>
                    </a:cubicBezTo>
                    <a:cubicBezTo>
                      <a:pt x="323" y="1096"/>
                      <a:pt x="335" y="1120"/>
                      <a:pt x="327" y="1135"/>
                    </a:cubicBezTo>
                    <a:cubicBezTo>
                      <a:pt x="327" y="1135"/>
                      <a:pt x="319" y="1140"/>
                      <a:pt x="317" y="1135"/>
                    </a:cubicBezTo>
                    <a:cubicBezTo>
                      <a:pt x="317" y="1135"/>
                      <a:pt x="319" y="1164"/>
                      <a:pt x="290" y="1164"/>
                    </a:cubicBezTo>
                    <a:cubicBezTo>
                      <a:pt x="290" y="1164"/>
                      <a:pt x="258" y="1162"/>
                      <a:pt x="259" y="1134"/>
                    </a:cubicBezTo>
                    <a:cubicBezTo>
                      <a:pt x="259" y="1134"/>
                      <a:pt x="250" y="1137"/>
                      <a:pt x="255" y="1127"/>
                    </a:cubicBezTo>
                    <a:cubicBezTo>
                      <a:pt x="255" y="1127"/>
                      <a:pt x="262" y="1095"/>
                      <a:pt x="300" y="1096"/>
                    </a:cubicBezTo>
                    <a:cubicBezTo>
                      <a:pt x="301" y="1062"/>
                      <a:pt x="301" y="1062"/>
                      <a:pt x="301" y="1062"/>
                    </a:cubicBezTo>
                    <a:cubicBezTo>
                      <a:pt x="301" y="1062"/>
                      <a:pt x="301" y="1052"/>
                      <a:pt x="310" y="1044"/>
                    </a:cubicBezTo>
                    <a:cubicBezTo>
                      <a:pt x="351" y="992"/>
                      <a:pt x="351" y="992"/>
                      <a:pt x="351" y="992"/>
                    </a:cubicBezTo>
                    <a:cubicBezTo>
                      <a:pt x="306" y="998"/>
                      <a:pt x="306" y="998"/>
                      <a:pt x="306" y="998"/>
                    </a:cubicBezTo>
                    <a:cubicBezTo>
                      <a:pt x="306" y="998"/>
                      <a:pt x="307" y="1025"/>
                      <a:pt x="279" y="1028"/>
                    </a:cubicBezTo>
                    <a:cubicBezTo>
                      <a:pt x="279" y="1028"/>
                      <a:pt x="255" y="1026"/>
                      <a:pt x="258" y="1005"/>
                    </a:cubicBezTo>
                    <a:cubicBezTo>
                      <a:pt x="67" y="1028"/>
                      <a:pt x="67" y="1028"/>
                      <a:pt x="67" y="1028"/>
                    </a:cubicBezTo>
                    <a:cubicBezTo>
                      <a:pt x="65" y="1035"/>
                      <a:pt x="65" y="1035"/>
                      <a:pt x="65" y="1035"/>
                    </a:cubicBezTo>
                    <a:cubicBezTo>
                      <a:pt x="73" y="1037"/>
                      <a:pt x="73" y="1037"/>
                      <a:pt x="73" y="1037"/>
                    </a:cubicBezTo>
                    <a:cubicBezTo>
                      <a:pt x="73" y="1037"/>
                      <a:pt x="76" y="1067"/>
                      <a:pt x="70" y="1069"/>
                    </a:cubicBezTo>
                    <a:cubicBezTo>
                      <a:pt x="70" y="1069"/>
                      <a:pt x="63" y="1071"/>
                      <a:pt x="61" y="1075"/>
                    </a:cubicBezTo>
                    <a:cubicBezTo>
                      <a:pt x="59" y="1079"/>
                      <a:pt x="50" y="1095"/>
                      <a:pt x="28" y="1094"/>
                    </a:cubicBezTo>
                    <a:cubicBezTo>
                      <a:pt x="28" y="1094"/>
                      <a:pt x="4" y="1092"/>
                      <a:pt x="6" y="1067"/>
                    </a:cubicBezTo>
                    <a:cubicBezTo>
                      <a:pt x="6" y="1067"/>
                      <a:pt x="0" y="1067"/>
                      <a:pt x="3" y="1057"/>
                    </a:cubicBezTo>
                    <a:cubicBezTo>
                      <a:pt x="3" y="1057"/>
                      <a:pt x="18" y="1028"/>
                      <a:pt x="44" y="1032"/>
                    </a:cubicBezTo>
                    <a:cubicBezTo>
                      <a:pt x="42" y="1030"/>
                      <a:pt x="42" y="1030"/>
                      <a:pt x="42" y="1030"/>
                    </a:cubicBezTo>
                    <a:cubicBezTo>
                      <a:pt x="44" y="994"/>
                      <a:pt x="44" y="994"/>
                      <a:pt x="44" y="994"/>
                    </a:cubicBezTo>
                    <a:cubicBezTo>
                      <a:pt x="290" y="949"/>
                      <a:pt x="290" y="949"/>
                      <a:pt x="290" y="949"/>
                    </a:cubicBezTo>
                    <a:cubicBezTo>
                      <a:pt x="290" y="936"/>
                      <a:pt x="290" y="936"/>
                      <a:pt x="290" y="936"/>
                    </a:cubicBezTo>
                    <a:cubicBezTo>
                      <a:pt x="378" y="929"/>
                      <a:pt x="378" y="929"/>
                      <a:pt x="378" y="929"/>
                    </a:cubicBezTo>
                    <a:cubicBezTo>
                      <a:pt x="374" y="767"/>
                      <a:pt x="374" y="767"/>
                      <a:pt x="374" y="767"/>
                    </a:cubicBezTo>
                    <a:cubicBezTo>
                      <a:pt x="384" y="765"/>
                      <a:pt x="384" y="765"/>
                      <a:pt x="384" y="765"/>
                    </a:cubicBezTo>
                    <a:cubicBezTo>
                      <a:pt x="382" y="754"/>
                      <a:pt x="382" y="754"/>
                      <a:pt x="382" y="754"/>
                    </a:cubicBezTo>
                    <a:cubicBezTo>
                      <a:pt x="382" y="754"/>
                      <a:pt x="341" y="761"/>
                      <a:pt x="325" y="728"/>
                    </a:cubicBezTo>
                    <a:cubicBezTo>
                      <a:pt x="173" y="728"/>
                      <a:pt x="173" y="728"/>
                      <a:pt x="173" y="728"/>
                    </a:cubicBezTo>
                    <a:cubicBezTo>
                      <a:pt x="173" y="728"/>
                      <a:pt x="143" y="730"/>
                      <a:pt x="147" y="698"/>
                    </a:cubicBezTo>
                    <a:cubicBezTo>
                      <a:pt x="152" y="661"/>
                      <a:pt x="152" y="661"/>
                      <a:pt x="152" y="661"/>
                    </a:cubicBezTo>
                    <a:cubicBezTo>
                      <a:pt x="152" y="661"/>
                      <a:pt x="172" y="575"/>
                      <a:pt x="175" y="547"/>
                    </a:cubicBezTo>
                    <a:cubicBezTo>
                      <a:pt x="179" y="519"/>
                      <a:pt x="184" y="456"/>
                      <a:pt x="166" y="405"/>
                    </a:cubicBezTo>
                    <a:cubicBezTo>
                      <a:pt x="147" y="353"/>
                      <a:pt x="141" y="308"/>
                      <a:pt x="133" y="282"/>
                    </a:cubicBezTo>
                    <a:cubicBezTo>
                      <a:pt x="125" y="256"/>
                      <a:pt x="75" y="108"/>
                      <a:pt x="71" y="92"/>
                    </a:cubicBezTo>
                    <a:cubicBezTo>
                      <a:pt x="71" y="92"/>
                      <a:pt x="27" y="19"/>
                      <a:pt x="58" y="11"/>
                    </a:cubicBezTo>
                    <a:cubicBezTo>
                      <a:pt x="58" y="11"/>
                      <a:pt x="77" y="0"/>
                      <a:pt x="85" y="40"/>
                    </a:cubicBezTo>
                    <a:cubicBezTo>
                      <a:pt x="85" y="40"/>
                      <a:pt x="79" y="57"/>
                      <a:pt x="84" y="67"/>
                    </a:cubicBezTo>
                    <a:cubicBezTo>
                      <a:pt x="89" y="77"/>
                      <a:pt x="94" y="80"/>
                      <a:pt x="94" y="98"/>
                    </a:cubicBezTo>
                    <a:cubicBezTo>
                      <a:pt x="94" y="116"/>
                      <a:pt x="106" y="137"/>
                      <a:pt x="113" y="153"/>
                    </a:cubicBezTo>
                    <a:cubicBezTo>
                      <a:pt x="120" y="170"/>
                      <a:pt x="132" y="214"/>
                      <a:pt x="136" y="221"/>
                    </a:cubicBezTo>
                    <a:cubicBezTo>
                      <a:pt x="140" y="229"/>
                      <a:pt x="146" y="242"/>
                      <a:pt x="147" y="253"/>
                    </a:cubicBezTo>
                    <a:cubicBezTo>
                      <a:pt x="148" y="263"/>
                      <a:pt x="147" y="263"/>
                      <a:pt x="154" y="270"/>
                    </a:cubicBezTo>
                    <a:cubicBezTo>
                      <a:pt x="161" y="277"/>
                      <a:pt x="162" y="278"/>
                      <a:pt x="164" y="290"/>
                    </a:cubicBezTo>
                    <a:cubicBezTo>
                      <a:pt x="167" y="301"/>
                      <a:pt x="172" y="303"/>
                      <a:pt x="173" y="307"/>
                    </a:cubicBezTo>
                    <a:cubicBezTo>
                      <a:pt x="173" y="312"/>
                      <a:pt x="174" y="329"/>
                      <a:pt x="178" y="337"/>
                    </a:cubicBezTo>
                    <a:cubicBezTo>
                      <a:pt x="183" y="345"/>
                      <a:pt x="193" y="349"/>
                      <a:pt x="195" y="362"/>
                    </a:cubicBezTo>
                    <a:cubicBezTo>
                      <a:pt x="198" y="374"/>
                      <a:pt x="197" y="380"/>
                      <a:pt x="200" y="387"/>
                    </a:cubicBezTo>
                    <a:cubicBezTo>
                      <a:pt x="204" y="394"/>
                      <a:pt x="204" y="400"/>
                      <a:pt x="203" y="408"/>
                    </a:cubicBezTo>
                    <a:cubicBezTo>
                      <a:pt x="202" y="417"/>
                      <a:pt x="211" y="427"/>
                      <a:pt x="209" y="435"/>
                    </a:cubicBezTo>
                    <a:cubicBezTo>
                      <a:pt x="207" y="442"/>
                      <a:pt x="199" y="448"/>
                      <a:pt x="204" y="450"/>
                    </a:cubicBezTo>
                    <a:cubicBezTo>
                      <a:pt x="209" y="452"/>
                      <a:pt x="218" y="452"/>
                      <a:pt x="213" y="459"/>
                    </a:cubicBezTo>
                    <a:cubicBezTo>
                      <a:pt x="208" y="465"/>
                      <a:pt x="205" y="471"/>
                      <a:pt x="207" y="478"/>
                    </a:cubicBezTo>
                    <a:cubicBezTo>
                      <a:pt x="210" y="484"/>
                      <a:pt x="213" y="505"/>
                      <a:pt x="211" y="520"/>
                    </a:cubicBezTo>
                    <a:cubicBezTo>
                      <a:pt x="209" y="535"/>
                      <a:pt x="204" y="547"/>
                      <a:pt x="201" y="553"/>
                    </a:cubicBezTo>
                    <a:cubicBezTo>
                      <a:pt x="199" y="560"/>
                      <a:pt x="196" y="568"/>
                      <a:pt x="212" y="566"/>
                    </a:cubicBezTo>
                    <a:cubicBezTo>
                      <a:pt x="212" y="566"/>
                      <a:pt x="222" y="555"/>
                      <a:pt x="231" y="548"/>
                    </a:cubicBezTo>
                    <a:cubicBezTo>
                      <a:pt x="240" y="542"/>
                      <a:pt x="257" y="528"/>
                      <a:pt x="264" y="524"/>
                    </a:cubicBezTo>
                    <a:cubicBezTo>
                      <a:pt x="272" y="519"/>
                      <a:pt x="294" y="510"/>
                      <a:pt x="300" y="506"/>
                    </a:cubicBezTo>
                    <a:cubicBezTo>
                      <a:pt x="305" y="501"/>
                      <a:pt x="322" y="476"/>
                      <a:pt x="341" y="470"/>
                    </a:cubicBezTo>
                    <a:cubicBezTo>
                      <a:pt x="359" y="380"/>
                      <a:pt x="359" y="380"/>
                      <a:pt x="359" y="380"/>
                    </a:cubicBezTo>
                    <a:cubicBezTo>
                      <a:pt x="359" y="380"/>
                      <a:pt x="348" y="352"/>
                      <a:pt x="331" y="354"/>
                    </a:cubicBezTo>
                    <a:lnTo>
                      <a:pt x="285" y="35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775075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58" y="289"/>
                  </a:cxn>
                  <a:cxn ang="0">
                    <a:pos x="270" y="276"/>
                  </a:cxn>
                  <a:cxn ang="0">
                    <a:pos x="270" y="261"/>
                  </a:cxn>
                  <a:cxn ang="0">
                    <a:pos x="264" y="260"/>
                  </a:cxn>
                  <a:cxn ang="0">
                    <a:pos x="389" y="10"/>
                  </a:cxn>
                  <a:cxn ang="0">
                    <a:pos x="386" y="0"/>
                  </a:cxn>
                  <a:cxn ang="0">
                    <a:pos x="374" y="1"/>
                  </a:cxn>
                  <a:cxn ang="0">
                    <a:pos x="240" y="260"/>
                  </a:cxn>
                  <a:cxn ang="0">
                    <a:pos x="238" y="264"/>
                  </a:cxn>
                  <a:cxn ang="0">
                    <a:pos x="5" y="266"/>
                  </a:cxn>
                  <a:cxn ang="0">
                    <a:pos x="0" y="288"/>
                  </a:cxn>
                </a:cxnLst>
                <a:rect l="0" t="0" r="r" b="b"/>
                <a:pathLst>
                  <a:path w="392" h="289">
                    <a:moveTo>
                      <a:pt x="0" y="288"/>
                    </a:moveTo>
                    <a:cubicBezTo>
                      <a:pt x="258" y="289"/>
                      <a:pt x="258" y="289"/>
                      <a:pt x="258" y="289"/>
                    </a:cubicBezTo>
                    <a:cubicBezTo>
                      <a:pt x="258" y="289"/>
                      <a:pt x="270" y="283"/>
                      <a:pt x="270" y="276"/>
                    </a:cubicBezTo>
                    <a:cubicBezTo>
                      <a:pt x="270" y="261"/>
                      <a:pt x="270" y="261"/>
                      <a:pt x="270" y="261"/>
                    </a:cubicBezTo>
                    <a:cubicBezTo>
                      <a:pt x="264" y="260"/>
                      <a:pt x="264" y="260"/>
                      <a:pt x="264" y="260"/>
                    </a:cubicBezTo>
                    <a:cubicBezTo>
                      <a:pt x="389" y="10"/>
                      <a:pt x="389" y="10"/>
                      <a:pt x="389" y="10"/>
                    </a:cubicBezTo>
                    <a:cubicBezTo>
                      <a:pt x="389" y="10"/>
                      <a:pt x="392" y="2"/>
                      <a:pt x="386" y="0"/>
                    </a:cubicBezTo>
                    <a:cubicBezTo>
                      <a:pt x="374" y="1"/>
                      <a:pt x="374" y="1"/>
                      <a:pt x="374" y="1"/>
                    </a:cubicBezTo>
                    <a:cubicBezTo>
                      <a:pt x="240" y="260"/>
                      <a:pt x="240" y="260"/>
                      <a:pt x="240" y="260"/>
                    </a:cubicBezTo>
                    <a:cubicBezTo>
                      <a:pt x="238" y="264"/>
                      <a:pt x="238" y="264"/>
                      <a:pt x="238" y="264"/>
                    </a:cubicBezTo>
                    <a:cubicBezTo>
                      <a:pt x="5" y="266"/>
                      <a:pt x="5" y="266"/>
                      <a:pt x="5" y="266"/>
                    </a:cubicBezTo>
                    <a:lnTo>
                      <a:pt x="0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Group 76"/>
            <p:cNvGrpSpPr/>
            <p:nvPr/>
          </p:nvGrpSpPr>
          <p:grpSpPr>
            <a:xfrm>
              <a:off x="8830861" y="2615701"/>
              <a:ext cx="1986537" cy="3002522"/>
              <a:chOff x="4895850" y="1982788"/>
              <a:chExt cx="1735138" cy="2622549"/>
            </a:xfrm>
            <a:solidFill>
              <a:srgbClr val="CA0000"/>
            </a:solidFill>
          </p:grpSpPr>
          <p:sp>
            <p:nvSpPr>
              <p:cNvPr id="48" name="Freeform 12"/>
              <p:cNvSpPr>
                <a:spLocks/>
              </p:cNvSpPr>
              <p:nvPr/>
            </p:nvSpPr>
            <p:spPr bwMode="auto">
              <a:xfrm>
                <a:off x="4895850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392" y="288"/>
                  </a:cxn>
                  <a:cxn ang="0">
                    <a:pos x="135" y="289"/>
                  </a:cxn>
                  <a:cxn ang="0">
                    <a:pos x="122" y="276"/>
                  </a:cxn>
                  <a:cxn ang="0">
                    <a:pos x="123" y="261"/>
                  </a:cxn>
                  <a:cxn ang="0">
                    <a:pos x="129" y="260"/>
                  </a:cxn>
                  <a:cxn ang="0">
                    <a:pos x="3" y="10"/>
                  </a:cxn>
                  <a:cxn ang="0">
                    <a:pos x="7" y="0"/>
                  </a:cxn>
                  <a:cxn ang="0">
                    <a:pos x="19" y="1"/>
                  </a:cxn>
                  <a:cxn ang="0">
                    <a:pos x="152" y="260"/>
                  </a:cxn>
                  <a:cxn ang="0">
                    <a:pos x="154" y="264"/>
                  </a:cxn>
                  <a:cxn ang="0">
                    <a:pos x="388" y="266"/>
                  </a:cxn>
                  <a:cxn ang="0">
                    <a:pos x="392" y="288"/>
                  </a:cxn>
                </a:cxnLst>
                <a:rect l="0" t="0" r="r" b="b"/>
                <a:pathLst>
                  <a:path w="392" h="289">
                    <a:moveTo>
                      <a:pt x="392" y="288"/>
                    </a:moveTo>
                    <a:cubicBezTo>
                      <a:pt x="135" y="289"/>
                      <a:pt x="135" y="289"/>
                      <a:pt x="135" y="289"/>
                    </a:cubicBezTo>
                    <a:cubicBezTo>
                      <a:pt x="135" y="289"/>
                      <a:pt x="123" y="283"/>
                      <a:pt x="122" y="276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9" y="260"/>
                      <a:pt x="129" y="260"/>
                      <a:pt x="129" y="26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0" y="2"/>
                      <a:pt x="7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388" y="266"/>
                      <a:pt x="388" y="266"/>
                      <a:pt x="388" y="266"/>
                    </a:cubicBezTo>
                    <a:lnTo>
                      <a:pt x="392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3"/>
              <p:cNvSpPr>
                <a:spLocks/>
              </p:cNvSpPr>
              <p:nvPr/>
            </p:nvSpPr>
            <p:spPr bwMode="auto">
              <a:xfrm>
                <a:off x="5583238" y="2406650"/>
                <a:ext cx="841375" cy="1103312"/>
              </a:xfrm>
              <a:custGeom>
                <a:avLst/>
                <a:gdLst/>
                <a:ahLst/>
                <a:cxnLst>
                  <a:cxn ang="0">
                    <a:pos x="258" y="129"/>
                  </a:cxn>
                  <a:cxn ang="0">
                    <a:pos x="232" y="218"/>
                  </a:cxn>
                  <a:cxn ang="0">
                    <a:pos x="211" y="309"/>
                  </a:cxn>
                  <a:cxn ang="0">
                    <a:pos x="210" y="320"/>
                  </a:cxn>
                  <a:cxn ang="0">
                    <a:pos x="202" y="330"/>
                  </a:cxn>
                  <a:cxn ang="0">
                    <a:pos x="197" y="345"/>
                  </a:cxn>
                  <a:cxn ang="0">
                    <a:pos x="187" y="355"/>
                  </a:cxn>
                  <a:cxn ang="0">
                    <a:pos x="168" y="355"/>
                  </a:cxn>
                  <a:cxn ang="0">
                    <a:pos x="161" y="361"/>
                  </a:cxn>
                  <a:cxn ang="0">
                    <a:pos x="135" y="361"/>
                  </a:cxn>
                  <a:cxn ang="0">
                    <a:pos x="108" y="353"/>
                  </a:cxn>
                  <a:cxn ang="0">
                    <a:pos x="80" y="350"/>
                  </a:cxn>
                  <a:cxn ang="0">
                    <a:pos x="41" y="351"/>
                  </a:cxn>
                  <a:cxn ang="0">
                    <a:pos x="30" y="351"/>
                  </a:cxn>
                  <a:cxn ang="0">
                    <a:pos x="12" y="395"/>
                  </a:cxn>
                  <a:cxn ang="0">
                    <a:pos x="52" y="399"/>
                  </a:cxn>
                  <a:cxn ang="0">
                    <a:pos x="67" y="415"/>
                  </a:cxn>
                  <a:cxn ang="0">
                    <a:pos x="87" y="427"/>
                  </a:cxn>
                  <a:cxn ang="0">
                    <a:pos x="108" y="436"/>
                  </a:cxn>
                  <a:cxn ang="0">
                    <a:pos x="155" y="447"/>
                  </a:cxn>
                  <a:cxn ang="0">
                    <a:pos x="177" y="457"/>
                  </a:cxn>
                  <a:cxn ang="0">
                    <a:pos x="149" y="517"/>
                  </a:cxn>
                  <a:cxn ang="0">
                    <a:pos x="253" y="584"/>
                  </a:cxn>
                  <a:cxn ang="0">
                    <a:pos x="392" y="614"/>
                  </a:cxn>
                  <a:cxn ang="0">
                    <a:pos x="404" y="608"/>
                  </a:cxn>
                  <a:cxn ang="0">
                    <a:pos x="416" y="582"/>
                  </a:cxn>
                  <a:cxn ang="0">
                    <a:pos x="416" y="549"/>
                  </a:cxn>
                  <a:cxn ang="0">
                    <a:pos x="411" y="471"/>
                  </a:cxn>
                  <a:cxn ang="0">
                    <a:pos x="450" y="310"/>
                  </a:cxn>
                  <a:cxn ang="0">
                    <a:pos x="469" y="193"/>
                  </a:cxn>
                  <a:cxn ang="0">
                    <a:pos x="459" y="155"/>
                  </a:cxn>
                  <a:cxn ang="0">
                    <a:pos x="458" y="63"/>
                  </a:cxn>
                  <a:cxn ang="0">
                    <a:pos x="369" y="0"/>
                  </a:cxn>
                  <a:cxn ang="0">
                    <a:pos x="300" y="74"/>
                  </a:cxn>
                  <a:cxn ang="0">
                    <a:pos x="268" y="119"/>
                  </a:cxn>
                  <a:cxn ang="0">
                    <a:pos x="258" y="129"/>
                  </a:cxn>
                </a:cxnLst>
                <a:rect l="0" t="0" r="r" b="b"/>
                <a:pathLst>
                  <a:path w="469" h="614">
                    <a:moveTo>
                      <a:pt x="258" y="129"/>
                    </a:moveTo>
                    <a:cubicBezTo>
                      <a:pt x="258" y="129"/>
                      <a:pt x="243" y="200"/>
                      <a:pt x="232" y="218"/>
                    </a:cubicBezTo>
                    <a:cubicBezTo>
                      <a:pt x="221" y="237"/>
                      <a:pt x="186" y="264"/>
                      <a:pt x="211" y="309"/>
                    </a:cubicBezTo>
                    <a:cubicBezTo>
                      <a:pt x="211" y="309"/>
                      <a:pt x="213" y="315"/>
                      <a:pt x="210" y="320"/>
                    </a:cubicBezTo>
                    <a:cubicBezTo>
                      <a:pt x="206" y="324"/>
                      <a:pt x="203" y="319"/>
                      <a:pt x="202" y="330"/>
                    </a:cubicBezTo>
                    <a:cubicBezTo>
                      <a:pt x="200" y="340"/>
                      <a:pt x="203" y="341"/>
                      <a:pt x="197" y="345"/>
                    </a:cubicBezTo>
                    <a:cubicBezTo>
                      <a:pt x="191" y="350"/>
                      <a:pt x="190" y="355"/>
                      <a:pt x="187" y="355"/>
                    </a:cubicBezTo>
                    <a:cubicBezTo>
                      <a:pt x="185" y="356"/>
                      <a:pt x="172" y="349"/>
                      <a:pt x="168" y="355"/>
                    </a:cubicBezTo>
                    <a:cubicBezTo>
                      <a:pt x="163" y="361"/>
                      <a:pt x="161" y="361"/>
                      <a:pt x="161" y="361"/>
                    </a:cubicBezTo>
                    <a:cubicBezTo>
                      <a:pt x="161" y="361"/>
                      <a:pt x="143" y="361"/>
                      <a:pt x="135" y="361"/>
                    </a:cubicBezTo>
                    <a:cubicBezTo>
                      <a:pt x="127" y="361"/>
                      <a:pt x="121" y="353"/>
                      <a:pt x="108" y="353"/>
                    </a:cubicBezTo>
                    <a:cubicBezTo>
                      <a:pt x="95" y="352"/>
                      <a:pt x="87" y="350"/>
                      <a:pt x="80" y="350"/>
                    </a:cubicBezTo>
                    <a:cubicBezTo>
                      <a:pt x="72" y="351"/>
                      <a:pt x="48" y="351"/>
                      <a:pt x="41" y="351"/>
                    </a:cubicBezTo>
                    <a:cubicBezTo>
                      <a:pt x="34" y="351"/>
                      <a:pt x="30" y="351"/>
                      <a:pt x="30" y="351"/>
                    </a:cubicBezTo>
                    <a:cubicBezTo>
                      <a:pt x="30" y="351"/>
                      <a:pt x="0" y="375"/>
                      <a:pt x="12" y="395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399"/>
                      <a:pt x="56" y="412"/>
                      <a:pt x="67" y="415"/>
                    </a:cubicBezTo>
                    <a:cubicBezTo>
                      <a:pt x="78" y="418"/>
                      <a:pt x="80" y="419"/>
                      <a:pt x="87" y="427"/>
                    </a:cubicBezTo>
                    <a:cubicBezTo>
                      <a:pt x="94" y="435"/>
                      <a:pt x="99" y="436"/>
                      <a:pt x="108" y="436"/>
                    </a:cubicBezTo>
                    <a:cubicBezTo>
                      <a:pt x="117" y="436"/>
                      <a:pt x="144" y="444"/>
                      <a:pt x="155" y="447"/>
                    </a:cubicBezTo>
                    <a:cubicBezTo>
                      <a:pt x="167" y="450"/>
                      <a:pt x="177" y="457"/>
                      <a:pt x="177" y="457"/>
                    </a:cubicBezTo>
                    <a:cubicBezTo>
                      <a:pt x="177" y="457"/>
                      <a:pt x="160" y="447"/>
                      <a:pt x="149" y="517"/>
                    </a:cubicBezTo>
                    <a:cubicBezTo>
                      <a:pt x="138" y="587"/>
                      <a:pt x="253" y="584"/>
                      <a:pt x="253" y="584"/>
                    </a:cubicBezTo>
                    <a:cubicBezTo>
                      <a:pt x="392" y="614"/>
                      <a:pt x="392" y="614"/>
                      <a:pt x="392" y="614"/>
                    </a:cubicBezTo>
                    <a:cubicBezTo>
                      <a:pt x="404" y="608"/>
                      <a:pt x="404" y="608"/>
                      <a:pt x="404" y="608"/>
                    </a:cubicBezTo>
                    <a:cubicBezTo>
                      <a:pt x="416" y="582"/>
                      <a:pt x="416" y="582"/>
                      <a:pt x="416" y="582"/>
                    </a:cubicBezTo>
                    <a:cubicBezTo>
                      <a:pt x="416" y="549"/>
                      <a:pt x="416" y="549"/>
                      <a:pt x="416" y="549"/>
                    </a:cubicBezTo>
                    <a:cubicBezTo>
                      <a:pt x="416" y="549"/>
                      <a:pt x="412" y="471"/>
                      <a:pt x="411" y="471"/>
                    </a:cubicBezTo>
                    <a:cubicBezTo>
                      <a:pt x="410" y="471"/>
                      <a:pt x="450" y="310"/>
                      <a:pt x="450" y="310"/>
                    </a:cubicBezTo>
                    <a:cubicBezTo>
                      <a:pt x="469" y="193"/>
                      <a:pt x="469" y="193"/>
                      <a:pt x="469" y="193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00" y="74"/>
                      <a:pt x="300" y="74"/>
                      <a:pt x="300" y="74"/>
                    </a:cubicBezTo>
                    <a:cubicBezTo>
                      <a:pt x="268" y="119"/>
                      <a:pt x="268" y="119"/>
                      <a:pt x="268" y="119"/>
                    </a:cubicBezTo>
                    <a:cubicBezTo>
                      <a:pt x="268" y="119"/>
                      <a:pt x="260" y="122"/>
                      <a:pt x="258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4"/>
              <p:cNvSpPr>
                <a:spLocks/>
              </p:cNvSpPr>
              <p:nvPr/>
            </p:nvSpPr>
            <p:spPr bwMode="auto">
              <a:xfrm>
                <a:off x="5365750" y="2982913"/>
                <a:ext cx="271463" cy="138112"/>
              </a:xfrm>
              <a:custGeom>
                <a:avLst/>
                <a:gdLst/>
                <a:ahLst/>
                <a:cxnLst>
                  <a:cxn ang="0">
                    <a:pos x="151" y="34"/>
                  </a:cxn>
                  <a:cxn ang="0">
                    <a:pos x="117" y="19"/>
                  </a:cxn>
                  <a:cxn ang="0">
                    <a:pos x="85" y="2"/>
                  </a:cxn>
                  <a:cxn ang="0">
                    <a:pos x="46" y="4"/>
                  </a:cxn>
                  <a:cxn ang="0">
                    <a:pos x="29" y="12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15" y="41"/>
                  </a:cxn>
                  <a:cxn ang="0">
                    <a:pos x="27" y="45"/>
                  </a:cxn>
                  <a:cxn ang="0">
                    <a:pos x="66" y="45"/>
                  </a:cxn>
                  <a:cxn ang="0">
                    <a:pos x="110" y="73"/>
                  </a:cxn>
                  <a:cxn ang="0">
                    <a:pos x="111" y="73"/>
                  </a:cxn>
                  <a:cxn ang="0">
                    <a:pos x="137" y="73"/>
                  </a:cxn>
                  <a:cxn ang="0">
                    <a:pos x="151" y="34"/>
                  </a:cxn>
                </a:cxnLst>
                <a:rect l="0" t="0" r="r" b="b"/>
                <a:pathLst>
                  <a:path w="151" h="77">
                    <a:moveTo>
                      <a:pt x="151" y="34"/>
                    </a:moveTo>
                    <a:cubicBezTo>
                      <a:pt x="151" y="34"/>
                      <a:pt x="126" y="27"/>
                      <a:pt x="117" y="19"/>
                    </a:cubicBezTo>
                    <a:cubicBezTo>
                      <a:pt x="108" y="12"/>
                      <a:pt x="99" y="0"/>
                      <a:pt x="85" y="2"/>
                    </a:cubicBezTo>
                    <a:cubicBezTo>
                      <a:pt x="71" y="4"/>
                      <a:pt x="46" y="4"/>
                      <a:pt x="46" y="4"/>
                    </a:cubicBezTo>
                    <a:cubicBezTo>
                      <a:pt x="46" y="4"/>
                      <a:pt x="38" y="4"/>
                      <a:pt x="29" y="12"/>
                    </a:cubicBezTo>
                    <a:cubicBezTo>
                      <a:pt x="21" y="21"/>
                      <a:pt x="0" y="33"/>
                      <a:pt x="4" y="37"/>
                    </a:cubicBezTo>
                    <a:cubicBezTo>
                      <a:pt x="8" y="41"/>
                      <a:pt x="6" y="37"/>
                      <a:pt x="6" y="37"/>
                    </a:cubicBezTo>
                    <a:cubicBezTo>
                      <a:pt x="6" y="37"/>
                      <a:pt x="8" y="45"/>
                      <a:pt x="15" y="41"/>
                    </a:cubicBezTo>
                    <a:cubicBezTo>
                      <a:pt x="15" y="41"/>
                      <a:pt x="18" y="47"/>
                      <a:pt x="27" y="45"/>
                    </a:cubicBezTo>
                    <a:cubicBezTo>
                      <a:pt x="27" y="45"/>
                      <a:pt x="59" y="42"/>
                      <a:pt x="66" y="45"/>
                    </a:cubicBezTo>
                    <a:cubicBezTo>
                      <a:pt x="73" y="48"/>
                      <a:pt x="100" y="69"/>
                      <a:pt x="110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5"/>
                      <a:pt x="125" y="77"/>
                      <a:pt x="137" y="73"/>
                    </a:cubicBezTo>
                    <a:cubicBezTo>
                      <a:pt x="137" y="73"/>
                      <a:pt x="145" y="37"/>
                      <a:pt x="15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15"/>
              <p:cNvSpPr>
                <a:spLocks/>
              </p:cNvSpPr>
              <p:nvPr/>
            </p:nvSpPr>
            <p:spPr bwMode="auto">
              <a:xfrm>
                <a:off x="5918200" y="1982788"/>
                <a:ext cx="568325" cy="735012"/>
              </a:xfrm>
              <a:custGeom>
                <a:avLst/>
                <a:gdLst/>
                <a:ahLst/>
                <a:cxnLst>
                  <a:cxn ang="0">
                    <a:pos x="77" y="261"/>
                  </a:cxn>
                  <a:cxn ang="0">
                    <a:pos x="57" y="250"/>
                  </a:cxn>
                  <a:cxn ang="0">
                    <a:pos x="23" y="238"/>
                  </a:cxn>
                  <a:cxn ang="0">
                    <a:pos x="19" y="217"/>
                  </a:cxn>
                  <a:cxn ang="0">
                    <a:pos x="19" y="204"/>
                  </a:cxn>
                  <a:cxn ang="0">
                    <a:pos x="19" y="192"/>
                  </a:cxn>
                  <a:cxn ang="0">
                    <a:pos x="15" y="182"/>
                  </a:cxn>
                  <a:cxn ang="0">
                    <a:pos x="1" y="171"/>
                  </a:cxn>
                  <a:cxn ang="0">
                    <a:pos x="5" y="161"/>
                  </a:cxn>
                  <a:cxn ang="0">
                    <a:pos x="23" y="133"/>
                  </a:cxn>
                  <a:cxn ang="0">
                    <a:pos x="24" y="104"/>
                  </a:cxn>
                  <a:cxn ang="0">
                    <a:pos x="17" y="87"/>
                  </a:cxn>
                  <a:cxn ang="0">
                    <a:pos x="17" y="75"/>
                  </a:cxn>
                  <a:cxn ang="0">
                    <a:pos x="21" y="64"/>
                  </a:cxn>
                  <a:cxn ang="0">
                    <a:pos x="26" y="55"/>
                  </a:cxn>
                  <a:cxn ang="0">
                    <a:pos x="23" y="46"/>
                  </a:cxn>
                  <a:cxn ang="0">
                    <a:pos x="32" y="41"/>
                  </a:cxn>
                  <a:cxn ang="0">
                    <a:pos x="42" y="30"/>
                  </a:cxn>
                  <a:cxn ang="0">
                    <a:pos x="52" y="24"/>
                  </a:cxn>
                  <a:cxn ang="0">
                    <a:pos x="65" y="16"/>
                  </a:cxn>
                  <a:cxn ang="0">
                    <a:pos x="80" y="8"/>
                  </a:cxn>
                  <a:cxn ang="0">
                    <a:pos x="98" y="5"/>
                  </a:cxn>
                  <a:cxn ang="0">
                    <a:pos x="114" y="2"/>
                  </a:cxn>
                  <a:cxn ang="0">
                    <a:pos x="136" y="3"/>
                  </a:cxn>
                  <a:cxn ang="0">
                    <a:pos x="151" y="11"/>
                  </a:cxn>
                  <a:cxn ang="0">
                    <a:pos x="185" y="19"/>
                  </a:cxn>
                  <a:cxn ang="0">
                    <a:pos x="219" y="45"/>
                  </a:cxn>
                  <a:cxn ang="0">
                    <a:pos x="233" y="68"/>
                  </a:cxn>
                  <a:cxn ang="0">
                    <a:pos x="241" y="88"/>
                  </a:cxn>
                  <a:cxn ang="0">
                    <a:pos x="256" y="120"/>
                  </a:cxn>
                  <a:cxn ang="0">
                    <a:pos x="265" y="144"/>
                  </a:cxn>
                  <a:cxn ang="0">
                    <a:pos x="268" y="174"/>
                  </a:cxn>
                  <a:cxn ang="0">
                    <a:pos x="278" y="195"/>
                  </a:cxn>
                  <a:cxn ang="0">
                    <a:pos x="279" y="216"/>
                  </a:cxn>
                  <a:cxn ang="0">
                    <a:pos x="291" y="235"/>
                  </a:cxn>
                  <a:cxn ang="0">
                    <a:pos x="293" y="257"/>
                  </a:cxn>
                  <a:cxn ang="0">
                    <a:pos x="297" y="268"/>
                  </a:cxn>
                  <a:cxn ang="0">
                    <a:pos x="298" y="283"/>
                  </a:cxn>
                  <a:cxn ang="0">
                    <a:pos x="305" y="302"/>
                  </a:cxn>
                  <a:cxn ang="0">
                    <a:pos x="313" y="334"/>
                  </a:cxn>
                  <a:cxn ang="0">
                    <a:pos x="299" y="367"/>
                  </a:cxn>
                  <a:cxn ang="0">
                    <a:pos x="270" y="409"/>
                  </a:cxn>
                  <a:cxn ang="0">
                    <a:pos x="258" y="345"/>
                  </a:cxn>
                  <a:cxn ang="0">
                    <a:pos x="226" y="302"/>
                  </a:cxn>
                  <a:cxn ang="0">
                    <a:pos x="197" y="281"/>
                  </a:cxn>
                  <a:cxn ang="0">
                    <a:pos x="177" y="276"/>
                  </a:cxn>
                  <a:cxn ang="0">
                    <a:pos x="160" y="288"/>
                  </a:cxn>
                  <a:cxn ang="0">
                    <a:pos x="158" y="314"/>
                  </a:cxn>
                  <a:cxn ang="0">
                    <a:pos x="148" y="292"/>
                  </a:cxn>
                  <a:cxn ang="0">
                    <a:pos x="144" y="316"/>
                  </a:cxn>
                  <a:cxn ang="0">
                    <a:pos x="138" y="325"/>
                  </a:cxn>
                  <a:cxn ang="0">
                    <a:pos x="117" y="357"/>
                  </a:cxn>
                  <a:cxn ang="0">
                    <a:pos x="100" y="378"/>
                  </a:cxn>
                  <a:cxn ang="0">
                    <a:pos x="83" y="398"/>
                  </a:cxn>
                  <a:cxn ang="0">
                    <a:pos x="86" y="381"/>
                  </a:cxn>
                  <a:cxn ang="0">
                    <a:pos x="75" y="367"/>
                  </a:cxn>
                  <a:cxn ang="0">
                    <a:pos x="66" y="339"/>
                  </a:cxn>
                  <a:cxn ang="0">
                    <a:pos x="64" y="304"/>
                  </a:cxn>
                  <a:cxn ang="0">
                    <a:pos x="77" y="261"/>
                  </a:cxn>
                </a:cxnLst>
                <a:rect l="0" t="0" r="r" b="b"/>
                <a:pathLst>
                  <a:path w="316" h="409">
                    <a:moveTo>
                      <a:pt x="77" y="261"/>
                    </a:moveTo>
                    <a:cubicBezTo>
                      <a:pt x="77" y="261"/>
                      <a:pt x="69" y="250"/>
                      <a:pt x="57" y="250"/>
                    </a:cubicBezTo>
                    <a:cubicBezTo>
                      <a:pt x="57" y="250"/>
                      <a:pt x="20" y="257"/>
                      <a:pt x="23" y="238"/>
                    </a:cubicBezTo>
                    <a:cubicBezTo>
                      <a:pt x="23" y="238"/>
                      <a:pt x="26" y="225"/>
                      <a:pt x="19" y="217"/>
                    </a:cubicBezTo>
                    <a:cubicBezTo>
                      <a:pt x="19" y="217"/>
                      <a:pt x="16" y="206"/>
                      <a:pt x="19" y="204"/>
                    </a:cubicBezTo>
                    <a:cubicBezTo>
                      <a:pt x="19" y="204"/>
                      <a:pt x="15" y="196"/>
                      <a:pt x="19" y="192"/>
                    </a:cubicBezTo>
                    <a:cubicBezTo>
                      <a:pt x="19" y="192"/>
                      <a:pt x="22" y="182"/>
                      <a:pt x="15" y="182"/>
                    </a:cubicBezTo>
                    <a:cubicBezTo>
                      <a:pt x="15" y="182"/>
                      <a:pt x="2" y="180"/>
                      <a:pt x="1" y="171"/>
                    </a:cubicBezTo>
                    <a:cubicBezTo>
                      <a:pt x="1" y="171"/>
                      <a:pt x="0" y="165"/>
                      <a:pt x="5" y="161"/>
                    </a:cubicBezTo>
                    <a:cubicBezTo>
                      <a:pt x="5" y="161"/>
                      <a:pt x="20" y="140"/>
                      <a:pt x="23" y="133"/>
                    </a:cubicBezTo>
                    <a:cubicBezTo>
                      <a:pt x="23" y="133"/>
                      <a:pt x="23" y="106"/>
                      <a:pt x="24" y="104"/>
                    </a:cubicBezTo>
                    <a:cubicBezTo>
                      <a:pt x="24" y="104"/>
                      <a:pt x="14" y="90"/>
                      <a:pt x="17" y="87"/>
                    </a:cubicBezTo>
                    <a:cubicBezTo>
                      <a:pt x="20" y="84"/>
                      <a:pt x="15" y="80"/>
                      <a:pt x="17" y="75"/>
                    </a:cubicBezTo>
                    <a:cubicBezTo>
                      <a:pt x="18" y="70"/>
                      <a:pt x="18" y="69"/>
                      <a:pt x="21" y="64"/>
                    </a:cubicBezTo>
                    <a:cubicBezTo>
                      <a:pt x="25" y="60"/>
                      <a:pt x="29" y="57"/>
                      <a:pt x="26" y="55"/>
                    </a:cubicBezTo>
                    <a:cubicBezTo>
                      <a:pt x="23" y="53"/>
                      <a:pt x="20" y="50"/>
                      <a:pt x="23" y="46"/>
                    </a:cubicBezTo>
                    <a:cubicBezTo>
                      <a:pt x="26" y="43"/>
                      <a:pt x="29" y="44"/>
                      <a:pt x="32" y="41"/>
                    </a:cubicBezTo>
                    <a:cubicBezTo>
                      <a:pt x="35" y="39"/>
                      <a:pt x="36" y="34"/>
                      <a:pt x="42" y="30"/>
                    </a:cubicBezTo>
                    <a:cubicBezTo>
                      <a:pt x="49" y="26"/>
                      <a:pt x="47" y="29"/>
                      <a:pt x="52" y="24"/>
                    </a:cubicBezTo>
                    <a:cubicBezTo>
                      <a:pt x="57" y="20"/>
                      <a:pt x="60" y="22"/>
                      <a:pt x="65" y="16"/>
                    </a:cubicBezTo>
                    <a:cubicBezTo>
                      <a:pt x="70" y="11"/>
                      <a:pt x="74" y="10"/>
                      <a:pt x="80" y="8"/>
                    </a:cubicBezTo>
                    <a:cubicBezTo>
                      <a:pt x="86" y="7"/>
                      <a:pt x="91" y="8"/>
                      <a:pt x="98" y="5"/>
                    </a:cubicBezTo>
                    <a:cubicBezTo>
                      <a:pt x="106" y="2"/>
                      <a:pt x="109" y="0"/>
                      <a:pt x="114" y="2"/>
                    </a:cubicBezTo>
                    <a:cubicBezTo>
                      <a:pt x="119" y="4"/>
                      <a:pt x="130" y="4"/>
                      <a:pt x="136" y="3"/>
                    </a:cubicBezTo>
                    <a:cubicBezTo>
                      <a:pt x="142" y="3"/>
                      <a:pt x="145" y="8"/>
                      <a:pt x="151" y="11"/>
                    </a:cubicBezTo>
                    <a:cubicBezTo>
                      <a:pt x="158" y="13"/>
                      <a:pt x="172" y="9"/>
                      <a:pt x="185" y="19"/>
                    </a:cubicBezTo>
                    <a:cubicBezTo>
                      <a:pt x="198" y="29"/>
                      <a:pt x="214" y="31"/>
                      <a:pt x="219" y="45"/>
                    </a:cubicBezTo>
                    <a:cubicBezTo>
                      <a:pt x="225" y="60"/>
                      <a:pt x="230" y="61"/>
                      <a:pt x="233" y="68"/>
                    </a:cubicBezTo>
                    <a:cubicBezTo>
                      <a:pt x="236" y="76"/>
                      <a:pt x="234" y="70"/>
                      <a:pt x="241" y="88"/>
                    </a:cubicBezTo>
                    <a:cubicBezTo>
                      <a:pt x="247" y="105"/>
                      <a:pt x="251" y="108"/>
                      <a:pt x="256" y="120"/>
                    </a:cubicBezTo>
                    <a:cubicBezTo>
                      <a:pt x="262" y="132"/>
                      <a:pt x="263" y="135"/>
                      <a:pt x="265" y="144"/>
                    </a:cubicBezTo>
                    <a:cubicBezTo>
                      <a:pt x="267" y="154"/>
                      <a:pt x="261" y="164"/>
                      <a:pt x="268" y="174"/>
                    </a:cubicBezTo>
                    <a:cubicBezTo>
                      <a:pt x="274" y="185"/>
                      <a:pt x="279" y="181"/>
                      <a:pt x="278" y="195"/>
                    </a:cubicBezTo>
                    <a:cubicBezTo>
                      <a:pt x="277" y="209"/>
                      <a:pt x="271" y="208"/>
                      <a:pt x="279" y="216"/>
                    </a:cubicBezTo>
                    <a:cubicBezTo>
                      <a:pt x="287" y="225"/>
                      <a:pt x="290" y="228"/>
                      <a:pt x="291" y="235"/>
                    </a:cubicBezTo>
                    <a:cubicBezTo>
                      <a:pt x="292" y="241"/>
                      <a:pt x="292" y="251"/>
                      <a:pt x="293" y="257"/>
                    </a:cubicBezTo>
                    <a:cubicBezTo>
                      <a:pt x="293" y="262"/>
                      <a:pt x="300" y="261"/>
                      <a:pt x="297" y="268"/>
                    </a:cubicBezTo>
                    <a:cubicBezTo>
                      <a:pt x="295" y="275"/>
                      <a:pt x="291" y="272"/>
                      <a:pt x="298" y="283"/>
                    </a:cubicBezTo>
                    <a:cubicBezTo>
                      <a:pt x="305" y="295"/>
                      <a:pt x="299" y="290"/>
                      <a:pt x="305" y="302"/>
                    </a:cubicBezTo>
                    <a:cubicBezTo>
                      <a:pt x="310" y="313"/>
                      <a:pt x="316" y="327"/>
                      <a:pt x="313" y="334"/>
                    </a:cubicBezTo>
                    <a:cubicBezTo>
                      <a:pt x="310" y="342"/>
                      <a:pt x="301" y="346"/>
                      <a:pt x="299" y="367"/>
                    </a:cubicBezTo>
                    <a:cubicBezTo>
                      <a:pt x="297" y="388"/>
                      <a:pt x="279" y="403"/>
                      <a:pt x="270" y="409"/>
                    </a:cubicBezTo>
                    <a:cubicBezTo>
                      <a:pt x="270" y="409"/>
                      <a:pt x="265" y="362"/>
                      <a:pt x="258" y="345"/>
                    </a:cubicBezTo>
                    <a:cubicBezTo>
                      <a:pt x="251" y="328"/>
                      <a:pt x="236" y="303"/>
                      <a:pt x="226" y="302"/>
                    </a:cubicBezTo>
                    <a:cubicBezTo>
                      <a:pt x="216" y="301"/>
                      <a:pt x="200" y="292"/>
                      <a:pt x="197" y="281"/>
                    </a:cubicBezTo>
                    <a:cubicBezTo>
                      <a:pt x="195" y="269"/>
                      <a:pt x="184" y="268"/>
                      <a:pt x="177" y="276"/>
                    </a:cubicBezTo>
                    <a:cubicBezTo>
                      <a:pt x="169" y="283"/>
                      <a:pt x="156" y="275"/>
                      <a:pt x="160" y="288"/>
                    </a:cubicBezTo>
                    <a:cubicBezTo>
                      <a:pt x="163" y="302"/>
                      <a:pt x="165" y="311"/>
                      <a:pt x="158" y="314"/>
                    </a:cubicBezTo>
                    <a:cubicBezTo>
                      <a:pt x="158" y="314"/>
                      <a:pt x="159" y="292"/>
                      <a:pt x="148" y="292"/>
                    </a:cubicBezTo>
                    <a:cubicBezTo>
                      <a:pt x="148" y="292"/>
                      <a:pt x="131" y="302"/>
                      <a:pt x="144" y="316"/>
                    </a:cubicBezTo>
                    <a:cubicBezTo>
                      <a:pt x="144" y="316"/>
                      <a:pt x="148" y="319"/>
                      <a:pt x="138" y="325"/>
                    </a:cubicBezTo>
                    <a:cubicBezTo>
                      <a:pt x="129" y="332"/>
                      <a:pt x="115" y="339"/>
                      <a:pt x="117" y="357"/>
                    </a:cubicBezTo>
                    <a:cubicBezTo>
                      <a:pt x="117" y="357"/>
                      <a:pt x="104" y="377"/>
                      <a:pt x="100" y="378"/>
                    </a:cubicBezTo>
                    <a:cubicBezTo>
                      <a:pt x="95" y="379"/>
                      <a:pt x="96" y="400"/>
                      <a:pt x="83" y="398"/>
                    </a:cubicBezTo>
                    <a:cubicBezTo>
                      <a:pt x="83" y="398"/>
                      <a:pt x="91" y="394"/>
                      <a:pt x="86" y="381"/>
                    </a:cubicBezTo>
                    <a:cubicBezTo>
                      <a:pt x="82" y="368"/>
                      <a:pt x="76" y="375"/>
                      <a:pt x="75" y="367"/>
                    </a:cubicBezTo>
                    <a:cubicBezTo>
                      <a:pt x="74" y="358"/>
                      <a:pt x="66" y="347"/>
                      <a:pt x="66" y="339"/>
                    </a:cubicBezTo>
                    <a:cubicBezTo>
                      <a:pt x="65" y="331"/>
                      <a:pt x="57" y="316"/>
                      <a:pt x="64" y="304"/>
                    </a:cubicBezTo>
                    <a:cubicBezTo>
                      <a:pt x="70" y="291"/>
                      <a:pt x="77" y="276"/>
                      <a:pt x="77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6"/>
              <p:cNvSpPr>
                <a:spLocks/>
              </p:cNvSpPr>
              <p:nvPr/>
            </p:nvSpPr>
            <p:spPr bwMode="auto">
              <a:xfrm>
                <a:off x="4913313" y="2568575"/>
                <a:ext cx="1717675" cy="2036762"/>
              </a:xfrm>
              <a:custGeom>
                <a:avLst/>
                <a:gdLst/>
                <a:ahLst/>
                <a:cxnLst>
                  <a:cxn ang="0">
                    <a:pos x="851" y="63"/>
                  </a:cxn>
                  <a:cxn ang="0">
                    <a:pos x="879" y="3"/>
                  </a:cxn>
                  <a:cxn ang="0">
                    <a:pos x="827" y="277"/>
                  </a:cxn>
                  <a:cxn ang="0">
                    <a:pos x="901" y="606"/>
                  </a:cxn>
                  <a:cxn ang="0">
                    <a:pos x="641" y="811"/>
                  </a:cxn>
                  <a:cxn ang="0">
                    <a:pos x="657" y="876"/>
                  </a:cxn>
                  <a:cxn ang="0">
                    <a:pos x="923" y="944"/>
                  </a:cxn>
                  <a:cxn ang="0">
                    <a:pos x="928" y="1022"/>
                  </a:cxn>
                  <a:cxn ang="0">
                    <a:pos x="901" y="960"/>
                  </a:cxn>
                  <a:cxn ang="0">
                    <a:pos x="865" y="1014"/>
                  </a:cxn>
                  <a:cxn ang="0">
                    <a:pos x="872" y="1061"/>
                  </a:cxn>
                  <a:cxn ang="0">
                    <a:pos x="884" y="1124"/>
                  </a:cxn>
                  <a:cxn ang="0">
                    <a:pos x="834" y="1074"/>
                  </a:cxn>
                  <a:cxn ang="0">
                    <a:pos x="842" y="1041"/>
                  </a:cxn>
                  <a:cxn ang="0">
                    <a:pos x="644" y="1000"/>
                  </a:cxn>
                  <a:cxn ang="0">
                    <a:pos x="604" y="1001"/>
                  </a:cxn>
                  <a:cxn ang="0">
                    <a:pos x="466" y="1042"/>
                  </a:cxn>
                  <a:cxn ang="0">
                    <a:pos x="508" y="1095"/>
                  </a:cxn>
                  <a:cxn ang="0">
                    <a:pos x="441" y="1067"/>
                  </a:cxn>
                  <a:cxn ang="0">
                    <a:pos x="434" y="1025"/>
                  </a:cxn>
                  <a:cxn ang="0">
                    <a:pos x="337" y="954"/>
                  </a:cxn>
                  <a:cxn ang="0">
                    <a:pos x="374" y="995"/>
                  </a:cxn>
                  <a:cxn ang="0">
                    <a:pos x="312" y="976"/>
                  </a:cxn>
                  <a:cxn ang="0">
                    <a:pos x="308" y="939"/>
                  </a:cxn>
                  <a:cxn ang="0">
                    <a:pos x="595" y="877"/>
                  </a:cxn>
                  <a:cxn ang="0">
                    <a:pos x="611" y="810"/>
                  </a:cxn>
                  <a:cxn ang="0">
                    <a:pos x="453" y="695"/>
                  </a:cxn>
                  <a:cxn ang="0">
                    <a:pos x="350" y="643"/>
                  </a:cxn>
                  <a:cxn ang="0">
                    <a:pos x="297" y="597"/>
                  </a:cxn>
                  <a:cxn ang="0">
                    <a:pos x="269" y="725"/>
                  </a:cxn>
                  <a:cxn ang="0">
                    <a:pos x="252" y="841"/>
                  </a:cxn>
                  <a:cxn ang="0">
                    <a:pos x="271" y="962"/>
                  </a:cxn>
                  <a:cxn ang="0">
                    <a:pos x="228" y="1075"/>
                  </a:cxn>
                  <a:cxn ang="0">
                    <a:pos x="153" y="1075"/>
                  </a:cxn>
                  <a:cxn ang="0">
                    <a:pos x="17" y="1030"/>
                  </a:cxn>
                  <a:cxn ang="0">
                    <a:pos x="101" y="1020"/>
                  </a:cxn>
                  <a:cxn ang="0">
                    <a:pos x="124" y="975"/>
                  </a:cxn>
                  <a:cxn ang="0">
                    <a:pos x="107" y="745"/>
                  </a:cxn>
                  <a:cxn ang="0">
                    <a:pos x="179" y="500"/>
                  </a:cxn>
                  <a:cxn ang="0">
                    <a:pos x="289" y="458"/>
                  </a:cxn>
                  <a:cxn ang="0">
                    <a:pos x="535" y="424"/>
                  </a:cxn>
                  <a:cxn ang="0">
                    <a:pos x="544" y="399"/>
                  </a:cxn>
                  <a:cxn ang="0">
                    <a:pos x="474" y="374"/>
                  </a:cxn>
                  <a:cxn ang="0">
                    <a:pos x="730" y="398"/>
                  </a:cxn>
                  <a:cxn ang="0">
                    <a:pos x="777" y="515"/>
                  </a:cxn>
                  <a:cxn ang="0">
                    <a:pos x="807" y="650"/>
                  </a:cxn>
                  <a:cxn ang="0">
                    <a:pos x="857" y="628"/>
                  </a:cxn>
                  <a:cxn ang="0">
                    <a:pos x="817" y="448"/>
                  </a:cxn>
                  <a:cxn ang="0">
                    <a:pos x="832" y="541"/>
                  </a:cxn>
                  <a:cxn ang="0">
                    <a:pos x="779" y="348"/>
                  </a:cxn>
                  <a:cxn ang="0">
                    <a:pos x="823" y="161"/>
                  </a:cxn>
                </a:cxnLst>
                <a:rect l="0" t="0" r="r" b="b"/>
                <a:pathLst>
                  <a:path w="957" h="1134">
                    <a:moveTo>
                      <a:pt x="829" y="124"/>
                    </a:moveTo>
                    <a:cubicBezTo>
                      <a:pt x="830" y="83"/>
                      <a:pt x="830" y="83"/>
                      <a:pt x="830" y="83"/>
                    </a:cubicBezTo>
                    <a:cubicBezTo>
                      <a:pt x="830" y="83"/>
                      <a:pt x="845" y="72"/>
                      <a:pt x="851" y="63"/>
                    </a:cubicBezTo>
                    <a:cubicBezTo>
                      <a:pt x="856" y="54"/>
                      <a:pt x="858" y="46"/>
                      <a:pt x="860" y="33"/>
                    </a:cubicBezTo>
                    <a:cubicBezTo>
                      <a:pt x="861" y="21"/>
                      <a:pt x="866" y="17"/>
                      <a:pt x="870" y="13"/>
                    </a:cubicBezTo>
                    <a:cubicBezTo>
                      <a:pt x="873" y="10"/>
                      <a:pt x="872" y="6"/>
                      <a:pt x="879" y="3"/>
                    </a:cubicBezTo>
                    <a:cubicBezTo>
                      <a:pt x="887" y="1"/>
                      <a:pt x="896" y="0"/>
                      <a:pt x="894" y="7"/>
                    </a:cubicBezTo>
                    <a:cubicBezTo>
                      <a:pt x="892" y="15"/>
                      <a:pt x="881" y="35"/>
                      <a:pt x="876" y="76"/>
                    </a:cubicBezTo>
                    <a:cubicBezTo>
                      <a:pt x="871" y="117"/>
                      <a:pt x="840" y="247"/>
                      <a:pt x="827" y="277"/>
                    </a:cubicBezTo>
                    <a:cubicBezTo>
                      <a:pt x="827" y="277"/>
                      <a:pt x="826" y="281"/>
                      <a:pt x="840" y="287"/>
                    </a:cubicBezTo>
                    <a:cubicBezTo>
                      <a:pt x="840" y="287"/>
                      <a:pt x="867" y="297"/>
                      <a:pt x="873" y="339"/>
                    </a:cubicBezTo>
                    <a:cubicBezTo>
                      <a:pt x="879" y="381"/>
                      <a:pt x="901" y="606"/>
                      <a:pt x="901" y="606"/>
                    </a:cubicBezTo>
                    <a:cubicBezTo>
                      <a:pt x="901" y="606"/>
                      <a:pt x="920" y="756"/>
                      <a:pt x="816" y="768"/>
                    </a:cubicBezTo>
                    <a:cubicBezTo>
                      <a:pt x="712" y="780"/>
                      <a:pt x="640" y="774"/>
                      <a:pt x="640" y="774"/>
                    </a:cubicBezTo>
                    <a:cubicBezTo>
                      <a:pt x="641" y="811"/>
                      <a:pt x="641" y="811"/>
                      <a:pt x="641" y="811"/>
                    </a:cubicBezTo>
                    <a:cubicBezTo>
                      <a:pt x="649" y="813"/>
                      <a:pt x="649" y="813"/>
                      <a:pt x="649" y="813"/>
                    </a:cubicBezTo>
                    <a:cubicBezTo>
                      <a:pt x="651" y="872"/>
                      <a:pt x="651" y="872"/>
                      <a:pt x="651" y="872"/>
                    </a:cubicBezTo>
                    <a:cubicBezTo>
                      <a:pt x="657" y="876"/>
                      <a:pt x="657" y="876"/>
                      <a:pt x="657" y="876"/>
                    </a:cubicBezTo>
                    <a:cubicBezTo>
                      <a:pt x="658" y="882"/>
                      <a:pt x="658" y="882"/>
                      <a:pt x="658" y="882"/>
                    </a:cubicBezTo>
                    <a:cubicBezTo>
                      <a:pt x="909" y="923"/>
                      <a:pt x="909" y="923"/>
                      <a:pt x="909" y="923"/>
                    </a:cubicBezTo>
                    <a:cubicBezTo>
                      <a:pt x="909" y="923"/>
                      <a:pt x="925" y="922"/>
                      <a:pt x="923" y="944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57" y="962"/>
                      <a:pt x="956" y="993"/>
                    </a:cubicBezTo>
                    <a:cubicBezTo>
                      <a:pt x="956" y="993"/>
                      <a:pt x="954" y="1019"/>
                      <a:pt x="928" y="1022"/>
                    </a:cubicBezTo>
                    <a:cubicBezTo>
                      <a:pt x="928" y="1022"/>
                      <a:pt x="900" y="1022"/>
                      <a:pt x="897" y="995"/>
                    </a:cubicBezTo>
                    <a:cubicBezTo>
                      <a:pt x="897" y="995"/>
                      <a:pt x="897" y="981"/>
                      <a:pt x="901" y="978"/>
                    </a:cubicBezTo>
                    <a:cubicBezTo>
                      <a:pt x="901" y="960"/>
                      <a:pt x="901" y="960"/>
                      <a:pt x="901" y="960"/>
                    </a:cubicBezTo>
                    <a:cubicBezTo>
                      <a:pt x="901" y="960"/>
                      <a:pt x="893" y="955"/>
                      <a:pt x="894" y="950"/>
                    </a:cubicBezTo>
                    <a:cubicBezTo>
                      <a:pt x="748" y="943"/>
                      <a:pt x="748" y="943"/>
                      <a:pt x="748" y="943"/>
                    </a:cubicBezTo>
                    <a:cubicBezTo>
                      <a:pt x="865" y="1014"/>
                      <a:pt x="865" y="1014"/>
                      <a:pt x="865" y="1014"/>
                    </a:cubicBezTo>
                    <a:cubicBezTo>
                      <a:pt x="865" y="1014"/>
                      <a:pt x="883" y="1039"/>
                      <a:pt x="867" y="1052"/>
                    </a:cubicBezTo>
                    <a:cubicBezTo>
                      <a:pt x="866" y="1059"/>
                      <a:pt x="866" y="1059"/>
                      <a:pt x="866" y="1059"/>
                    </a:cubicBezTo>
                    <a:cubicBezTo>
                      <a:pt x="872" y="1061"/>
                      <a:pt x="872" y="1061"/>
                      <a:pt x="872" y="1061"/>
                    </a:cubicBezTo>
                    <a:cubicBezTo>
                      <a:pt x="872" y="1061"/>
                      <a:pt x="892" y="1052"/>
                      <a:pt x="899" y="1065"/>
                    </a:cubicBezTo>
                    <a:cubicBezTo>
                      <a:pt x="905" y="1077"/>
                      <a:pt x="913" y="1109"/>
                      <a:pt x="897" y="1121"/>
                    </a:cubicBezTo>
                    <a:cubicBezTo>
                      <a:pt x="884" y="1124"/>
                      <a:pt x="884" y="1124"/>
                      <a:pt x="884" y="1124"/>
                    </a:cubicBezTo>
                    <a:cubicBezTo>
                      <a:pt x="884" y="1124"/>
                      <a:pt x="877" y="1120"/>
                      <a:pt x="873" y="1123"/>
                    </a:cubicBezTo>
                    <a:cubicBezTo>
                      <a:pt x="868" y="1126"/>
                      <a:pt x="858" y="1134"/>
                      <a:pt x="847" y="1124"/>
                    </a:cubicBezTo>
                    <a:cubicBezTo>
                      <a:pt x="847" y="1124"/>
                      <a:pt x="825" y="1100"/>
                      <a:pt x="834" y="1074"/>
                    </a:cubicBezTo>
                    <a:cubicBezTo>
                      <a:pt x="834" y="1074"/>
                      <a:pt x="842" y="1061"/>
                      <a:pt x="848" y="1061"/>
                    </a:cubicBezTo>
                    <a:cubicBezTo>
                      <a:pt x="848" y="1053"/>
                      <a:pt x="848" y="1053"/>
                      <a:pt x="848" y="1053"/>
                    </a:cubicBezTo>
                    <a:cubicBezTo>
                      <a:pt x="848" y="1053"/>
                      <a:pt x="842" y="1051"/>
                      <a:pt x="842" y="1041"/>
                    </a:cubicBezTo>
                    <a:cubicBezTo>
                      <a:pt x="651" y="958"/>
                      <a:pt x="651" y="958"/>
                      <a:pt x="651" y="958"/>
                    </a:cubicBezTo>
                    <a:cubicBezTo>
                      <a:pt x="652" y="995"/>
                      <a:pt x="652" y="995"/>
                      <a:pt x="652" y="995"/>
                    </a:cubicBezTo>
                    <a:cubicBezTo>
                      <a:pt x="652" y="995"/>
                      <a:pt x="646" y="1001"/>
                      <a:pt x="644" y="1000"/>
                    </a:cubicBezTo>
                    <a:cubicBezTo>
                      <a:pt x="643" y="1041"/>
                      <a:pt x="643" y="1041"/>
                      <a:pt x="643" y="1041"/>
                    </a:cubicBezTo>
                    <a:cubicBezTo>
                      <a:pt x="643" y="1041"/>
                      <a:pt x="612" y="1047"/>
                      <a:pt x="606" y="1039"/>
                    </a:cubicBezTo>
                    <a:cubicBezTo>
                      <a:pt x="604" y="1001"/>
                      <a:pt x="604" y="1001"/>
                      <a:pt x="604" y="1001"/>
                    </a:cubicBezTo>
                    <a:cubicBezTo>
                      <a:pt x="604" y="1001"/>
                      <a:pt x="599" y="998"/>
                      <a:pt x="597" y="990"/>
                    </a:cubicBezTo>
                    <a:cubicBezTo>
                      <a:pt x="597" y="968"/>
                      <a:pt x="597" y="968"/>
                      <a:pt x="597" y="968"/>
                    </a:cubicBezTo>
                    <a:cubicBezTo>
                      <a:pt x="466" y="1042"/>
                      <a:pt x="466" y="1042"/>
                      <a:pt x="466" y="1042"/>
                    </a:cubicBezTo>
                    <a:cubicBezTo>
                      <a:pt x="467" y="1051"/>
                      <a:pt x="467" y="1051"/>
                      <a:pt x="467" y="1051"/>
                    </a:cubicBezTo>
                    <a:cubicBezTo>
                      <a:pt x="467" y="1051"/>
                      <a:pt x="486" y="1050"/>
                      <a:pt x="490" y="1065"/>
                    </a:cubicBezTo>
                    <a:cubicBezTo>
                      <a:pt x="490" y="1065"/>
                      <a:pt x="507" y="1072"/>
                      <a:pt x="508" y="1095"/>
                    </a:cubicBezTo>
                    <a:cubicBezTo>
                      <a:pt x="508" y="1095"/>
                      <a:pt x="509" y="1123"/>
                      <a:pt x="478" y="1127"/>
                    </a:cubicBezTo>
                    <a:cubicBezTo>
                      <a:pt x="478" y="1127"/>
                      <a:pt x="452" y="1129"/>
                      <a:pt x="447" y="1112"/>
                    </a:cubicBezTo>
                    <a:cubicBezTo>
                      <a:pt x="447" y="1112"/>
                      <a:pt x="424" y="1088"/>
                      <a:pt x="441" y="1067"/>
                    </a:cubicBezTo>
                    <a:cubicBezTo>
                      <a:pt x="440" y="1059"/>
                      <a:pt x="440" y="1059"/>
                      <a:pt x="440" y="1059"/>
                    </a:cubicBezTo>
                    <a:cubicBezTo>
                      <a:pt x="440" y="1059"/>
                      <a:pt x="433" y="1056"/>
                      <a:pt x="433" y="1048"/>
                    </a:cubicBezTo>
                    <a:cubicBezTo>
                      <a:pt x="434" y="1025"/>
                      <a:pt x="434" y="1025"/>
                      <a:pt x="434" y="1025"/>
                    </a:cubicBezTo>
                    <a:cubicBezTo>
                      <a:pt x="434" y="1025"/>
                      <a:pt x="434" y="1018"/>
                      <a:pt x="445" y="1011"/>
                    </a:cubicBezTo>
                    <a:cubicBezTo>
                      <a:pt x="526" y="946"/>
                      <a:pt x="526" y="946"/>
                      <a:pt x="526" y="946"/>
                    </a:cubicBezTo>
                    <a:cubicBezTo>
                      <a:pt x="337" y="954"/>
                      <a:pt x="337" y="954"/>
                      <a:pt x="337" y="954"/>
                    </a:cubicBezTo>
                    <a:cubicBezTo>
                      <a:pt x="337" y="958"/>
                      <a:pt x="337" y="958"/>
                      <a:pt x="337" y="958"/>
                    </a:cubicBezTo>
                    <a:cubicBezTo>
                      <a:pt x="337" y="958"/>
                      <a:pt x="358" y="957"/>
                      <a:pt x="360" y="969"/>
                    </a:cubicBezTo>
                    <a:cubicBezTo>
                      <a:pt x="360" y="969"/>
                      <a:pt x="372" y="972"/>
                      <a:pt x="374" y="995"/>
                    </a:cubicBezTo>
                    <a:cubicBezTo>
                      <a:pt x="374" y="995"/>
                      <a:pt x="369" y="1020"/>
                      <a:pt x="346" y="1025"/>
                    </a:cubicBezTo>
                    <a:cubicBezTo>
                      <a:pt x="346" y="1025"/>
                      <a:pt x="312" y="1028"/>
                      <a:pt x="308" y="1003"/>
                    </a:cubicBezTo>
                    <a:cubicBezTo>
                      <a:pt x="308" y="1003"/>
                      <a:pt x="304" y="985"/>
                      <a:pt x="312" y="976"/>
                    </a:cubicBezTo>
                    <a:cubicBezTo>
                      <a:pt x="311" y="964"/>
                      <a:pt x="311" y="964"/>
                      <a:pt x="311" y="964"/>
                    </a:cubicBezTo>
                    <a:cubicBezTo>
                      <a:pt x="311" y="964"/>
                      <a:pt x="307" y="961"/>
                      <a:pt x="308" y="954"/>
                    </a:cubicBezTo>
                    <a:cubicBezTo>
                      <a:pt x="308" y="939"/>
                      <a:pt x="308" y="939"/>
                      <a:pt x="308" y="939"/>
                    </a:cubicBezTo>
                    <a:cubicBezTo>
                      <a:pt x="308" y="939"/>
                      <a:pt x="312" y="927"/>
                      <a:pt x="328" y="925"/>
                    </a:cubicBezTo>
                    <a:cubicBezTo>
                      <a:pt x="583" y="884"/>
                      <a:pt x="583" y="884"/>
                      <a:pt x="583" y="884"/>
                    </a:cubicBezTo>
                    <a:cubicBezTo>
                      <a:pt x="583" y="884"/>
                      <a:pt x="589" y="875"/>
                      <a:pt x="595" y="877"/>
                    </a:cubicBezTo>
                    <a:cubicBezTo>
                      <a:pt x="595" y="877"/>
                      <a:pt x="597" y="870"/>
                      <a:pt x="601" y="871"/>
                    </a:cubicBezTo>
                    <a:cubicBezTo>
                      <a:pt x="602" y="814"/>
                      <a:pt x="602" y="814"/>
                      <a:pt x="602" y="814"/>
                    </a:cubicBezTo>
                    <a:cubicBezTo>
                      <a:pt x="611" y="810"/>
                      <a:pt x="611" y="810"/>
                      <a:pt x="611" y="810"/>
                    </a:cubicBezTo>
                    <a:cubicBezTo>
                      <a:pt x="612" y="775"/>
                      <a:pt x="612" y="775"/>
                      <a:pt x="612" y="775"/>
                    </a:cubicBezTo>
                    <a:cubicBezTo>
                      <a:pt x="612" y="775"/>
                      <a:pt x="591" y="779"/>
                      <a:pt x="558" y="759"/>
                    </a:cubicBezTo>
                    <a:cubicBezTo>
                      <a:pt x="453" y="695"/>
                      <a:pt x="453" y="695"/>
                      <a:pt x="453" y="695"/>
                    </a:cubicBezTo>
                    <a:cubicBezTo>
                      <a:pt x="453" y="695"/>
                      <a:pt x="440" y="679"/>
                      <a:pt x="435" y="664"/>
                    </a:cubicBezTo>
                    <a:cubicBezTo>
                      <a:pt x="377" y="662"/>
                      <a:pt x="377" y="662"/>
                      <a:pt x="377" y="662"/>
                    </a:cubicBezTo>
                    <a:cubicBezTo>
                      <a:pt x="377" y="662"/>
                      <a:pt x="367" y="644"/>
                      <a:pt x="350" y="643"/>
                    </a:cubicBezTo>
                    <a:cubicBezTo>
                      <a:pt x="350" y="643"/>
                      <a:pt x="321" y="651"/>
                      <a:pt x="320" y="623"/>
                    </a:cubicBezTo>
                    <a:cubicBezTo>
                      <a:pt x="320" y="623"/>
                      <a:pt x="305" y="609"/>
                      <a:pt x="313" y="597"/>
                    </a:cubicBezTo>
                    <a:cubicBezTo>
                      <a:pt x="313" y="597"/>
                      <a:pt x="309" y="586"/>
                      <a:pt x="297" y="597"/>
                    </a:cubicBezTo>
                    <a:cubicBezTo>
                      <a:pt x="276" y="619"/>
                      <a:pt x="276" y="619"/>
                      <a:pt x="276" y="619"/>
                    </a:cubicBezTo>
                    <a:cubicBezTo>
                      <a:pt x="276" y="619"/>
                      <a:pt x="272" y="663"/>
                      <a:pt x="273" y="679"/>
                    </a:cubicBezTo>
                    <a:cubicBezTo>
                      <a:pt x="273" y="694"/>
                      <a:pt x="271" y="715"/>
                      <a:pt x="269" y="725"/>
                    </a:cubicBezTo>
                    <a:cubicBezTo>
                      <a:pt x="267" y="735"/>
                      <a:pt x="261" y="742"/>
                      <a:pt x="264" y="752"/>
                    </a:cubicBezTo>
                    <a:cubicBezTo>
                      <a:pt x="266" y="762"/>
                      <a:pt x="260" y="784"/>
                      <a:pt x="257" y="803"/>
                    </a:cubicBezTo>
                    <a:cubicBezTo>
                      <a:pt x="253" y="822"/>
                      <a:pt x="251" y="818"/>
                      <a:pt x="252" y="841"/>
                    </a:cubicBezTo>
                    <a:cubicBezTo>
                      <a:pt x="253" y="864"/>
                      <a:pt x="245" y="890"/>
                      <a:pt x="254" y="892"/>
                    </a:cubicBezTo>
                    <a:cubicBezTo>
                      <a:pt x="263" y="894"/>
                      <a:pt x="260" y="881"/>
                      <a:pt x="266" y="893"/>
                    </a:cubicBezTo>
                    <a:cubicBezTo>
                      <a:pt x="272" y="906"/>
                      <a:pt x="293" y="937"/>
                      <a:pt x="271" y="962"/>
                    </a:cubicBezTo>
                    <a:cubicBezTo>
                      <a:pt x="271" y="962"/>
                      <a:pt x="279" y="1011"/>
                      <a:pt x="246" y="1033"/>
                    </a:cubicBezTo>
                    <a:cubicBezTo>
                      <a:pt x="246" y="1033"/>
                      <a:pt x="241" y="1064"/>
                      <a:pt x="242" y="1075"/>
                    </a:cubicBezTo>
                    <a:cubicBezTo>
                      <a:pt x="242" y="1075"/>
                      <a:pt x="236" y="1083"/>
                      <a:pt x="228" y="1075"/>
                    </a:cubicBezTo>
                    <a:cubicBezTo>
                      <a:pt x="228" y="1033"/>
                      <a:pt x="228" y="1033"/>
                      <a:pt x="228" y="1033"/>
                    </a:cubicBezTo>
                    <a:cubicBezTo>
                      <a:pt x="228" y="1033"/>
                      <a:pt x="218" y="1022"/>
                      <a:pt x="205" y="1030"/>
                    </a:cubicBezTo>
                    <a:cubicBezTo>
                      <a:pt x="205" y="1030"/>
                      <a:pt x="167" y="1066"/>
                      <a:pt x="153" y="1075"/>
                    </a:cubicBezTo>
                    <a:cubicBezTo>
                      <a:pt x="139" y="1083"/>
                      <a:pt x="101" y="1086"/>
                      <a:pt x="80" y="1080"/>
                    </a:cubicBezTo>
                    <a:cubicBezTo>
                      <a:pt x="58" y="1073"/>
                      <a:pt x="10" y="1043"/>
                      <a:pt x="10" y="1043"/>
                    </a:cubicBezTo>
                    <a:cubicBezTo>
                      <a:pt x="10" y="1043"/>
                      <a:pt x="0" y="1032"/>
                      <a:pt x="17" y="1030"/>
                    </a:cubicBezTo>
                    <a:cubicBezTo>
                      <a:pt x="17" y="1030"/>
                      <a:pt x="73" y="1033"/>
                      <a:pt x="84" y="1030"/>
                    </a:cubicBezTo>
                    <a:cubicBezTo>
                      <a:pt x="94" y="1026"/>
                      <a:pt x="97" y="1025"/>
                      <a:pt x="103" y="1026"/>
                    </a:cubicBezTo>
                    <a:cubicBezTo>
                      <a:pt x="103" y="1026"/>
                      <a:pt x="105" y="1020"/>
                      <a:pt x="101" y="1020"/>
                    </a:cubicBezTo>
                    <a:cubicBezTo>
                      <a:pt x="98" y="1020"/>
                      <a:pt x="30" y="1008"/>
                      <a:pt x="33" y="994"/>
                    </a:cubicBezTo>
                    <a:cubicBezTo>
                      <a:pt x="33" y="994"/>
                      <a:pt x="30" y="985"/>
                      <a:pt x="72" y="987"/>
                    </a:cubicBezTo>
                    <a:cubicBezTo>
                      <a:pt x="72" y="987"/>
                      <a:pt x="113" y="989"/>
                      <a:pt x="124" y="975"/>
                    </a:cubicBezTo>
                    <a:cubicBezTo>
                      <a:pt x="135" y="961"/>
                      <a:pt x="146" y="932"/>
                      <a:pt x="154" y="928"/>
                    </a:cubicBezTo>
                    <a:cubicBezTo>
                      <a:pt x="70" y="892"/>
                      <a:pt x="70" y="892"/>
                      <a:pt x="70" y="892"/>
                    </a:cubicBezTo>
                    <a:cubicBezTo>
                      <a:pt x="70" y="892"/>
                      <a:pt x="107" y="746"/>
                      <a:pt x="107" y="745"/>
                    </a:cubicBezTo>
                    <a:cubicBezTo>
                      <a:pt x="107" y="743"/>
                      <a:pt x="136" y="629"/>
                      <a:pt x="140" y="602"/>
                    </a:cubicBezTo>
                    <a:cubicBezTo>
                      <a:pt x="143" y="576"/>
                      <a:pt x="142" y="567"/>
                      <a:pt x="143" y="556"/>
                    </a:cubicBezTo>
                    <a:cubicBezTo>
                      <a:pt x="143" y="545"/>
                      <a:pt x="148" y="508"/>
                      <a:pt x="179" y="500"/>
                    </a:cubicBezTo>
                    <a:cubicBezTo>
                      <a:pt x="210" y="492"/>
                      <a:pt x="209" y="492"/>
                      <a:pt x="223" y="482"/>
                    </a:cubicBezTo>
                    <a:cubicBezTo>
                      <a:pt x="236" y="472"/>
                      <a:pt x="251" y="471"/>
                      <a:pt x="259" y="469"/>
                    </a:cubicBezTo>
                    <a:cubicBezTo>
                      <a:pt x="268" y="466"/>
                      <a:pt x="276" y="458"/>
                      <a:pt x="289" y="458"/>
                    </a:cubicBezTo>
                    <a:cubicBezTo>
                      <a:pt x="302" y="457"/>
                      <a:pt x="321" y="454"/>
                      <a:pt x="350" y="448"/>
                    </a:cubicBezTo>
                    <a:cubicBezTo>
                      <a:pt x="379" y="441"/>
                      <a:pt x="459" y="424"/>
                      <a:pt x="522" y="422"/>
                    </a:cubicBezTo>
                    <a:cubicBezTo>
                      <a:pt x="522" y="422"/>
                      <a:pt x="533" y="428"/>
                      <a:pt x="535" y="424"/>
                    </a:cubicBezTo>
                    <a:cubicBezTo>
                      <a:pt x="537" y="420"/>
                      <a:pt x="537" y="416"/>
                      <a:pt x="544" y="416"/>
                    </a:cubicBezTo>
                    <a:cubicBezTo>
                      <a:pt x="550" y="416"/>
                      <a:pt x="555" y="412"/>
                      <a:pt x="555" y="412"/>
                    </a:cubicBezTo>
                    <a:cubicBezTo>
                      <a:pt x="544" y="399"/>
                      <a:pt x="544" y="399"/>
                      <a:pt x="544" y="399"/>
                    </a:cubicBezTo>
                    <a:cubicBezTo>
                      <a:pt x="489" y="398"/>
                      <a:pt x="489" y="398"/>
                      <a:pt x="489" y="398"/>
                    </a:cubicBezTo>
                    <a:cubicBezTo>
                      <a:pt x="472" y="388"/>
                      <a:pt x="472" y="388"/>
                      <a:pt x="472" y="388"/>
                    </a:cubicBezTo>
                    <a:cubicBezTo>
                      <a:pt x="474" y="374"/>
                      <a:pt x="474" y="374"/>
                      <a:pt x="474" y="374"/>
                    </a:cubicBezTo>
                    <a:cubicBezTo>
                      <a:pt x="474" y="374"/>
                      <a:pt x="619" y="341"/>
                      <a:pt x="749" y="377"/>
                    </a:cubicBezTo>
                    <a:cubicBezTo>
                      <a:pt x="749" y="377"/>
                      <a:pt x="762" y="392"/>
                      <a:pt x="745" y="396"/>
                    </a:cubicBezTo>
                    <a:cubicBezTo>
                      <a:pt x="730" y="398"/>
                      <a:pt x="730" y="398"/>
                      <a:pt x="730" y="398"/>
                    </a:cubicBezTo>
                    <a:cubicBezTo>
                      <a:pt x="714" y="436"/>
                      <a:pt x="714" y="436"/>
                      <a:pt x="714" y="436"/>
                    </a:cubicBezTo>
                    <a:cubicBezTo>
                      <a:pt x="727" y="487"/>
                      <a:pt x="727" y="487"/>
                      <a:pt x="727" y="487"/>
                    </a:cubicBezTo>
                    <a:cubicBezTo>
                      <a:pt x="777" y="515"/>
                      <a:pt x="777" y="515"/>
                      <a:pt x="777" y="515"/>
                    </a:cubicBezTo>
                    <a:cubicBezTo>
                      <a:pt x="777" y="515"/>
                      <a:pt x="784" y="549"/>
                      <a:pt x="764" y="566"/>
                    </a:cubicBezTo>
                    <a:cubicBezTo>
                      <a:pt x="764" y="566"/>
                      <a:pt x="802" y="566"/>
                      <a:pt x="806" y="588"/>
                    </a:cubicBezTo>
                    <a:cubicBezTo>
                      <a:pt x="807" y="650"/>
                      <a:pt x="807" y="650"/>
                      <a:pt x="807" y="650"/>
                    </a:cubicBezTo>
                    <a:cubicBezTo>
                      <a:pt x="786" y="654"/>
                      <a:pt x="786" y="654"/>
                      <a:pt x="786" y="654"/>
                    </a:cubicBezTo>
                    <a:cubicBezTo>
                      <a:pt x="786" y="654"/>
                      <a:pt x="782" y="684"/>
                      <a:pt x="815" y="682"/>
                    </a:cubicBezTo>
                    <a:cubicBezTo>
                      <a:pt x="815" y="682"/>
                      <a:pt x="852" y="677"/>
                      <a:pt x="857" y="628"/>
                    </a:cubicBezTo>
                    <a:cubicBezTo>
                      <a:pt x="857" y="628"/>
                      <a:pt x="859" y="547"/>
                      <a:pt x="853" y="517"/>
                    </a:cubicBezTo>
                    <a:cubicBezTo>
                      <a:pt x="853" y="517"/>
                      <a:pt x="843" y="454"/>
                      <a:pt x="830" y="449"/>
                    </a:cubicBezTo>
                    <a:cubicBezTo>
                      <a:pt x="817" y="448"/>
                      <a:pt x="817" y="448"/>
                      <a:pt x="817" y="448"/>
                    </a:cubicBezTo>
                    <a:cubicBezTo>
                      <a:pt x="810" y="439"/>
                      <a:pt x="810" y="439"/>
                      <a:pt x="810" y="439"/>
                    </a:cubicBezTo>
                    <a:cubicBezTo>
                      <a:pt x="810" y="439"/>
                      <a:pt x="815" y="485"/>
                      <a:pt x="842" y="535"/>
                    </a:cubicBezTo>
                    <a:cubicBezTo>
                      <a:pt x="842" y="535"/>
                      <a:pt x="850" y="548"/>
                      <a:pt x="832" y="541"/>
                    </a:cubicBezTo>
                    <a:cubicBezTo>
                      <a:pt x="832" y="541"/>
                      <a:pt x="804" y="534"/>
                      <a:pt x="782" y="475"/>
                    </a:cubicBezTo>
                    <a:cubicBezTo>
                      <a:pt x="759" y="416"/>
                      <a:pt x="768" y="392"/>
                      <a:pt x="769" y="380"/>
                    </a:cubicBezTo>
                    <a:cubicBezTo>
                      <a:pt x="771" y="368"/>
                      <a:pt x="776" y="365"/>
                      <a:pt x="779" y="348"/>
                    </a:cubicBezTo>
                    <a:cubicBezTo>
                      <a:pt x="782" y="331"/>
                      <a:pt x="794" y="300"/>
                      <a:pt x="798" y="278"/>
                    </a:cubicBezTo>
                    <a:cubicBezTo>
                      <a:pt x="803" y="257"/>
                      <a:pt x="813" y="231"/>
                      <a:pt x="815" y="208"/>
                    </a:cubicBezTo>
                    <a:cubicBezTo>
                      <a:pt x="816" y="185"/>
                      <a:pt x="820" y="172"/>
                      <a:pt x="823" y="161"/>
                    </a:cubicBezTo>
                    <a:cubicBezTo>
                      <a:pt x="825" y="151"/>
                      <a:pt x="828" y="131"/>
                      <a:pt x="829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7313242" y="3913402"/>
              <a:ext cx="2560870" cy="1821143"/>
            </a:xfrm>
            <a:custGeom>
              <a:avLst/>
              <a:gdLst/>
              <a:ahLst/>
              <a:cxnLst>
                <a:cxn ang="0">
                  <a:pos x="1170" y="4"/>
                </a:cxn>
                <a:cxn ang="0">
                  <a:pos x="1134" y="0"/>
                </a:cxn>
                <a:cxn ang="0">
                  <a:pos x="0" y="0"/>
                </a:cxn>
                <a:cxn ang="0">
                  <a:pos x="1" y="36"/>
                </a:cxn>
                <a:cxn ang="0">
                  <a:pos x="120" y="36"/>
                </a:cxn>
                <a:cxn ang="0">
                  <a:pos x="116" y="647"/>
                </a:cxn>
                <a:cxn ang="0">
                  <a:pos x="130" y="647"/>
                </a:cxn>
                <a:cxn ang="0">
                  <a:pos x="130" y="886"/>
                </a:cxn>
                <a:cxn ang="0">
                  <a:pos x="163" y="886"/>
                </a:cxn>
                <a:cxn ang="0">
                  <a:pos x="163" y="133"/>
                </a:cxn>
                <a:cxn ang="0">
                  <a:pos x="810" y="133"/>
                </a:cxn>
                <a:cxn ang="0">
                  <a:pos x="810" y="646"/>
                </a:cxn>
                <a:cxn ang="0">
                  <a:pos x="836" y="646"/>
                </a:cxn>
                <a:cxn ang="0">
                  <a:pos x="836" y="133"/>
                </a:cxn>
                <a:cxn ang="0">
                  <a:pos x="1077" y="133"/>
                </a:cxn>
                <a:cxn ang="0">
                  <a:pos x="1077" y="883"/>
                </a:cxn>
                <a:cxn ang="0">
                  <a:pos x="1113" y="883"/>
                </a:cxn>
                <a:cxn ang="0">
                  <a:pos x="1113" y="45"/>
                </a:cxn>
                <a:cxn ang="0">
                  <a:pos x="1246" y="44"/>
                </a:cxn>
                <a:cxn ang="0">
                  <a:pos x="1170" y="4"/>
                </a:cxn>
              </a:cxnLst>
              <a:rect l="0" t="0" r="r" b="b"/>
              <a:pathLst>
                <a:path w="1246" h="886">
                  <a:moveTo>
                    <a:pt x="1170" y="4"/>
                  </a:moveTo>
                  <a:cubicBezTo>
                    <a:pt x="1157" y="3"/>
                    <a:pt x="1147" y="7"/>
                    <a:pt x="11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6" y="647"/>
                    <a:pt x="116" y="647"/>
                    <a:pt x="11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886"/>
                    <a:pt x="130" y="886"/>
                    <a:pt x="130" y="886"/>
                  </a:cubicBezTo>
                  <a:cubicBezTo>
                    <a:pt x="163" y="886"/>
                    <a:pt x="163" y="886"/>
                    <a:pt x="163" y="886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810" y="133"/>
                    <a:pt x="810" y="133"/>
                    <a:pt x="810" y="133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36" y="646"/>
                    <a:pt x="836" y="646"/>
                    <a:pt x="836" y="646"/>
                  </a:cubicBezTo>
                  <a:cubicBezTo>
                    <a:pt x="836" y="133"/>
                    <a:pt x="836" y="133"/>
                    <a:pt x="836" y="133"/>
                  </a:cubicBezTo>
                  <a:cubicBezTo>
                    <a:pt x="1077" y="133"/>
                    <a:pt x="1077" y="133"/>
                    <a:pt x="1077" y="133"/>
                  </a:cubicBezTo>
                  <a:cubicBezTo>
                    <a:pt x="1077" y="883"/>
                    <a:pt x="1077" y="883"/>
                    <a:pt x="1077" y="883"/>
                  </a:cubicBezTo>
                  <a:cubicBezTo>
                    <a:pt x="1113" y="883"/>
                    <a:pt x="1113" y="883"/>
                    <a:pt x="1113" y="883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246" y="44"/>
                    <a:pt x="1246" y="44"/>
                    <a:pt x="1246" y="44"/>
                  </a:cubicBezTo>
                  <a:cubicBezTo>
                    <a:pt x="1216" y="35"/>
                    <a:pt x="1193" y="25"/>
                    <a:pt x="1170" y="4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Group 163"/>
            <p:cNvGrpSpPr/>
            <p:nvPr/>
          </p:nvGrpSpPr>
          <p:grpSpPr>
            <a:xfrm>
              <a:off x="7153301" y="1842352"/>
              <a:ext cx="1208643" cy="1208642"/>
              <a:chOff x="3642678" y="1540495"/>
              <a:chExt cx="859527" cy="859526"/>
            </a:xfrm>
          </p:grpSpPr>
          <p:sp>
            <p:nvSpPr>
              <p:cNvPr id="44" name="Freeform 19"/>
              <p:cNvSpPr>
                <a:spLocks/>
              </p:cNvSpPr>
              <p:nvPr/>
            </p:nvSpPr>
            <p:spPr bwMode="auto">
              <a:xfrm>
                <a:off x="3642678" y="1540495"/>
                <a:ext cx="859527" cy="859526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0" y="294"/>
                  </a:cxn>
                  <a:cxn ang="0">
                    <a:pos x="69" y="483"/>
                  </a:cxn>
                  <a:cxn ang="0">
                    <a:pos x="7" y="526"/>
                  </a:cxn>
                  <a:cxn ang="0">
                    <a:pos x="100" y="514"/>
                  </a:cxn>
                  <a:cxn ang="0">
                    <a:pos x="294" y="588"/>
                  </a:cxn>
                  <a:cxn ang="0">
                    <a:pos x="588" y="294"/>
                  </a:cxn>
                  <a:cxn ang="0">
                    <a:pos x="294" y="0"/>
                  </a:cxn>
                </a:cxnLst>
                <a:rect l="0" t="0" r="r" b="b"/>
                <a:pathLst>
                  <a:path w="588" h="588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366"/>
                      <a:pt x="26" y="432"/>
                      <a:pt x="69" y="483"/>
                    </a:cubicBezTo>
                    <a:cubicBezTo>
                      <a:pt x="7" y="526"/>
                      <a:pt x="7" y="526"/>
                      <a:pt x="7" y="526"/>
                    </a:cubicBezTo>
                    <a:cubicBezTo>
                      <a:pt x="100" y="514"/>
                      <a:pt x="100" y="514"/>
                      <a:pt x="100" y="514"/>
                    </a:cubicBezTo>
                    <a:cubicBezTo>
                      <a:pt x="152" y="560"/>
                      <a:pt x="219" y="588"/>
                      <a:pt x="294" y="588"/>
                    </a:cubicBezTo>
                    <a:cubicBezTo>
                      <a:pt x="456" y="588"/>
                      <a:pt x="588" y="456"/>
                      <a:pt x="588" y="294"/>
                    </a:cubicBezTo>
                    <a:cubicBezTo>
                      <a:pt x="588" y="132"/>
                      <a:pt x="456" y="0"/>
                      <a:pt x="294" y="0"/>
                    </a:cubicBezTo>
                    <a:close/>
                  </a:path>
                </a:pathLst>
              </a:custGeom>
              <a:solidFill>
                <a:srgbClr val="CA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45" name="Group 160"/>
              <p:cNvGrpSpPr/>
              <p:nvPr/>
            </p:nvGrpSpPr>
            <p:grpSpPr>
              <a:xfrm>
                <a:off x="3784404" y="1733550"/>
                <a:ext cx="558408" cy="458932"/>
                <a:chOff x="3756420" y="1680619"/>
                <a:chExt cx="558408" cy="458932"/>
              </a:xfrm>
              <a:solidFill>
                <a:schemeClr val="bg1"/>
              </a:solidFill>
            </p:grpSpPr>
            <p:sp>
              <p:nvSpPr>
                <p:cNvPr id="46" name="Freeform 158"/>
                <p:cNvSpPr/>
                <p:nvPr/>
              </p:nvSpPr>
              <p:spPr>
                <a:xfrm>
                  <a:off x="3756420" y="1680619"/>
                  <a:ext cx="358380" cy="358379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159"/>
                <p:cNvSpPr/>
                <p:nvPr/>
              </p:nvSpPr>
              <p:spPr>
                <a:xfrm>
                  <a:off x="4063608" y="1888331"/>
                  <a:ext cx="251220" cy="251220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1" name="Group 162"/>
            <p:cNvGrpSpPr/>
            <p:nvPr/>
          </p:nvGrpSpPr>
          <p:grpSpPr>
            <a:xfrm>
              <a:off x="8567323" y="1792370"/>
              <a:ext cx="1306789" cy="1308606"/>
              <a:chOff x="4648260" y="1504950"/>
              <a:chExt cx="929323" cy="930615"/>
            </a:xfrm>
          </p:grpSpPr>
          <p:sp>
            <p:nvSpPr>
              <p:cNvPr id="42" name="Freeform 18"/>
              <p:cNvSpPr>
                <a:spLocks/>
              </p:cNvSpPr>
              <p:nvPr/>
            </p:nvSpPr>
            <p:spPr bwMode="auto">
              <a:xfrm>
                <a:off x="4648260" y="1504950"/>
                <a:ext cx="929323" cy="930615"/>
              </a:xfrm>
              <a:custGeom>
                <a:avLst/>
                <a:gdLst/>
                <a:ahLst/>
                <a:cxnLst>
                  <a:cxn ang="0">
                    <a:pos x="562" y="521"/>
                  </a:cxn>
                  <a:cxn ang="0">
                    <a:pos x="636" y="318"/>
                  </a:cxn>
                  <a:cxn ang="0">
                    <a:pos x="318" y="0"/>
                  </a:cxn>
                  <a:cxn ang="0">
                    <a:pos x="0" y="318"/>
                  </a:cxn>
                  <a:cxn ang="0">
                    <a:pos x="318" y="636"/>
                  </a:cxn>
                  <a:cxn ang="0">
                    <a:pos x="513" y="568"/>
                  </a:cxn>
                  <a:cxn ang="0">
                    <a:pos x="626" y="618"/>
                  </a:cxn>
                  <a:cxn ang="0">
                    <a:pos x="562" y="521"/>
                  </a:cxn>
                </a:cxnLst>
                <a:rect l="0" t="0" r="r" b="b"/>
                <a:pathLst>
                  <a:path w="636" h="636">
                    <a:moveTo>
                      <a:pt x="562" y="521"/>
                    </a:moveTo>
                    <a:cubicBezTo>
                      <a:pt x="608" y="466"/>
                      <a:pt x="636" y="395"/>
                      <a:pt x="636" y="318"/>
                    </a:cubicBezTo>
                    <a:cubicBezTo>
                      <a:pt x="636" y="142"/>
                      <a:pt x="493" y="0"/>
                      <a:pt x="318" y="0"/>
                    </a:cubicBezTo>
                    <a:cubicBezTo>
                      <a:pt x="142" y="0"/>
                      <a:pt x="0" y="142"/>
                      <a:pt x="0" y="318"/>
                    </a:cubicBezTo>
                    <a:cubicBezTo>
                      <a:pt x="0" y="493"/>
                      <a:pt x="142" y="636"/>
                      <a:pt x="318" y="636"/>
                    </a:cubicBezTo>
                    <a:cubicBezTo>
                      <a:pt x="392" y="636"/>
                      <a:pt x="459" y="611"/>
                      <a:pt x="513" y="568"/>
                    </a:cubicBezTo>
                    <a:cubicBezTo>
                      <a:pt x="554" y="586"/>
                      <a:pt x="626" y="618"/>
                      <a:pt x="626" y="618"/>
                    </a:cubicBezTo>
                    <a:lnTo>
                      <a:pt x="562" y="521"/>
                    </a:lnTo>
                    <a:close/>
                  </a:path>
                </a:pathLst>
              </a:custGeom>
              <a:solidFill>
                <a:srgbClr val="CA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100"/>
              <p:cNvSpPr>
                <a:spLocks noEditPoints="1"/>
              </p:cNvSpPr>
              <p:nvPr/>
            </p:nvSpPr>
            <p:spPr bwMode="auto">
              <a:xfrm>
                <a:off x="4915357" y="1792681"/>
                <a:ext cx="357683" cy="342882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1301958" y="3142389"/>
            <a:ext cx="4668821" cy="1821556"/>
            <a:chOff x="6102782" y="2870193"/>
            <a:chExt cx="4668821" cy="1821556"/>
          </a:xfrm>
        </p:grpSpPr>
        <p:sp>
          <p:nvSpPr>
            <p:cNvPr id="61" name="Rectangle 164"/>
            <p:cNvSpPr/>
            <p:nvPr/>
          </p:nvSpPr>
          <p:spPr>
            <a:xfrm>
              <a:off x="9950865" y="4048847"/>
              <a:ext cx="820738" cy="5909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dirty="0">
                  <a:solidFill>
                    <a:srgbClr val="CA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62" name="Rectangle 165"/>
            <p:cNvSpPr/>
            <p:nvPr/>
          </p:nvSpPr>
          <p:spPr>
            <a:xfrm>
              <a:off x="9950865" y="2977343"/>
              <a:ext cx="820738" cy="5909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dirty="0">
                  <a:solidFill>
                    <a:srgbClr val="CA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grpSp>
          <p:nvGrpSpPr>
            <p:cNvPr id="63" name="Group 184"/>
            <p:cNvGrpSpPr/>
            <p:nvPr/>
          </p:nvGrpSpPr>
          <p:grpSpPr>
            <a:xfrm>
              <a:off x="6102782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2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184"/>
            <p:cNvGrpSpPr/>
            <p:nvPr/>
          </p:nvGrpSpPr>
          <p:grpSpPr>
            <a:xfrm>
              <a:off x="6464437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2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184"/>
            <p:cNvGrpSpPr/>
            <p:nvPr/>
          </p:nvGrpSpPr>
          <p:grpSpPr>
            <a:xfrm>
              <a:off x="6826091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Group 184"/>
            <p:cNvGrpSpPr/>
            <p:nvPr/>
          </p:nvGrpSpPr>
          <p:grpSpPr>
            <a:xfrm>
              <a:off x="7187746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184"/>
            <p:cNvGrpSpPr/>
            <p:nvPr/>
          </p:nvGrpSpPr>
          <p:grpSpPr>
            <a:xfrm>
              <a:off x="7549400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Group 184"/>
            <p:cNvGrpSpPr/>
            <p:nvPr/>
          </p:nvGrpSpPr>
          <p:grpSpPr>
            <a:xfrm>
              <a:off x="7911055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9" name="Group 184"/>
            <p:cNvGrpSpPr/>
            <p:nvPr/>
          </p:nvGrpSpPr>
          <p:grpSpPr>
            <a:xfrm>
              <a:off x="8272709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184"/>
            <p:cNvGrpSpPr/>
            <p:nvPr/>
          </p:nvGrpSpPr>
          <p:grpSpPr>
            <a:xfrm>
              <a:off x="8634364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1" name="Group 184"/>
            <p:cNvGrpSpPr/>
            <p:nvPr/>
          </p:nvGrpSpPr>
          <p:grpSpPr>
            <a:xfrm>
              <a:off x="8996019" y="3932611"/>
              <a:ext cx="353606" cy="759138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2" name="Group 184"/>
            <p:cNvGrpSpPr/>
            <p:nvPr/>
          </p:nvGrpSpPr>
          <p:grpSpPr>
            <a:xfrm>
              <a:off x="9357677" y="3932611"/>
              <a:ext cx="353606" cy="759138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3" name="Group 179"/>
            <p:cNvGrpSpPr/>
            <p:nvPr/>
          </p:nvGrpSpPr>
          <p:grpSpPr>
            <a:xfrm>
              <a:off x="6154609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102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179"/>
            <p:cNvGrpSpPr/>
            <p:nvPr/>
          </p:nvGrpSpPr>
          <p:grpSpPr>
            <a:xfrm>
              <a:off x="6507486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100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5" name="Group 179"/>
            <p:cNvGrpSpPr/>
            <p:nvPr/>
          </p:nvGrpSpPr>
          <p:grpSpPr>
            <a:xfrm>
              <a:off x="6860363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8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6" name="Group 179"/>
            <p:cNvGrpSpPr/>
            <p:nvPr/>
          </p:nvGrpSpPr>
          <p:grpSpPr>
            <a:xfrm>
              <a:off x="7213241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6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7" name="Group 179"/>
            <p:cNvGrpSpPr/>
            <p:nvPr/>
          </p:nvGrpSpPr>
          <p:grpSpPr>
            <a:xfrm>
              <a:off x="7566118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4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8" name="Group 179"/>
            <p:cNvGrpSpPr/>
            <p:nvPr/>
          </p:nvGrpSpPr>
          <p:grpSpPr>
            <a:xfrm>
              <a:off x="7918996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2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9" name="Group 179"/>
            <p:cNvGrpSpPr/>
            <p:nvPr/>
          </p:nvGrpSpPr>
          <p:grpSpPr>
            <a:xfrm>
              <a:off x="8271874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0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0" name="Group 179"/>
            <p:cNvGrpSpPr/>
            <p:nvPr/>
          </p:nvGrpSpPr>
          <p:grpSpPr>
            <a:xfrm>
              <a:off x="8624751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8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1" name="Group 179"/>
            <p:cNvGrpSpPr/>
            <p:nvPr/>
          </p:nvGrpSpPr>
          <p:grpSpPr>
            <a:xfrm>
              <a:off x="8977628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6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Group 179"/>
            <p:cNvGrpSpPr/>
            <p:nvPr/>
          </p:nvGrpSpPr>
          <p:grpSpPr>
            <a:xfrm>
              <a:off x="9330502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4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4" name="矩形 123"/>
          <p:cNvSpPr/>
          <p:nvPr/>
        </p:nvSpPr>
        <p:spPr>
          <a:xfrm>
            <a:off x="1265736" y="2509866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291231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任意多边形 124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C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26" name="Oval 6"/>
          <p:cNvSpPr>
            <a:spLocks noChangeArrowheads="1"/>
          </p:cNvSpPr>
          <p:nvPr/>
        </p:nvSpPr>
        <p:spPr bwMode="auto">
          <a:xfrm>
            <a:off x="2539079" y="3224743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7" name="Oval 6"/>
          <p:cNvSpPr>
            <a:spLocks noChangeArrowheads="1"/>
          </p:cNvSpPr>
          <p:nvPr/>
        </p:nvSpPr>
        <p:spPr bwMode="auto">
          <a:xfrm>
            <a:off x="5662067" y="3210047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8" name="Oval 6"/>
          <p:cNvSpPr>
            <a:spLocks noChangeArrowheads="1"/>
          </p:cNvSpPr>
          <p:nvPr/>
        </p:nvSpPr>
        <p:spPr bwMode="auto">
          <a:xfrm>
            <a:off x="8938480" y="3210046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9" name="等腰三角形 12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133" name="文本框 132"/>
          <p:cNvSpPr txBox="1"/>
          <p:nvPr/>
        </p:nvSpPr>
        <p:spPr>
          <a:xfrm>
            <a:off x="2588774" y="34169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5706953" y="34169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8953644" y="34290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1772147" y="4168809"/>
            <a:ext cx="2321263" cy="1014992"/>
            <a:chOff x="1292317" y="4026097"/>
            <a:chExt cx="2321263" cy="1014992"/>
          </a:xfrm>
        </p:grpSpPr>
        <p:sp>
          <p:nvSpPr>
            <p:cNvPr id="137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935368" y="1956629"/>
            <a:ext cx="2321263" cy="1014992"/>
            <a:chOff x="1292317" y="4026097"/>
            <a:chExt cx="2321263" cy="1014992"/>
          </a:xfrm>
        </p:grpSpPr>
        <p:sp>
          <p:nvSpPr>
            <p:cNvPr id="140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141825" y="4168809"/>
            <a:ext cx="2321263" cy="1014992"/>
            <a:chOff x="1292317" y="4026097"/>
            <a:chExt cx="2321263" cy="1014992"/>
          </a:xfrm>
        </p:grpSpPr>
        <p:sp>
          <p:nvSpPr>
            <p:cNvPr id="143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8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156080" y="303347"/>
            <a:ext cx="5777852" cy="6471613"/>
            <a:chOff x="3470405" y="598298"/>
            <a:chExt cx="5251190" cy="5881713"/>
          </a:xfrm>
        </p:grpSpPr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470405" y="598298"/>
              <a:ext cx="5251190" cy="5881713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3643560" y="792245"/>
              <a:ext cx="4904881" cy="5493821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rgbClr val="C51729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29807" y="2475047"/>
            <a:ext cx="4868448" cy="1857619"/>
            <a:chOff x="3729807" y="2475047"/>
            <a:chExt cx="4868448" cy="1857619"/>
          </a:xfrm>
        </p:grpSpPr>
        <p:sp>
          <p:nvSpPr>
            <p:cNvPr id="9" name="文本框 8"/>
            <p:cNvSpPr txBox="1"/>
            <p:nvPr/>
          </p:nvSpPr>
          <p:spPr>
            <a:xfrm>
              <a:off x="3729807" y="2475047"/>
              <a:ext cx="473238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spc="3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+mn-ea"/>
                  <a:sym typeface="+mn-lt"/>
                </a:rPr>
                <a:t>THANKS</a:t>
              </a:r>
              <a:endParaRPr lang="zh-CN" altLang="en-US" sz="7200" b="1" spc="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796941" y="3624780"/>
              <a:ext cx="480131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谢谢您的观看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9310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(1)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1691</Words>
  <Application>Microsoft Office PowerPoint</Application>
  <PresentationFormat>宽屏</PresentationFormat>
  <Paragraphs>199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方正兰亭超细黑简体</vt:lpstr>
      <vt:lpstr>方正兰亭细黑_GBK_M</vt:lpstr>
      <vt:lpstr>宋体</vt:lpstr>
      <vt:lpstr>微软雅黑</vt:lpstr>
      <vt:lpstr>Agency FB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项目介绍</vt:lpstr>
      <vt:lpstr>项目介绍</vt:lpstr>
      <vt:lpstr>项目介绍</vt:lpstr>
      <vt:lpstr>项目介绍</vt:lpstr>
      <vt:lpstr>项目介绍</vt:lpstr>
      <vt:lpstr>项目介绍</vt:lpstr>
      <vt:lpstr>PowerPoint 演示文稿</vt:lpstr>
      <vt:lpstr>市场分析</vt:lpstr>
      <vt:lpstr>市场分析</vt:lpstr>
      <vt:lpstr>市场分析</vt:lpstr>
      <vt:lpstr>市场分析</vt:lpstr>
      <vt:lpstr>PowerPoint 演示文稿</vt:lpstr>
      <vt:lpstr>项目规划</vt:lpstr>
      <vt:lpstr>项目规划</vt:lpstr>
      <vt:lpstr>项目规划</vt:lpstr>
      <vt:lpstr>项目规划</vt:lpstr>
      <vt:lpstr>PowerPoint 演示文稿</vt:lpstr>
      <vt:lpstr>投资回报</vt:lpstr>
      <vt:lpstr>投资回报</vt:lpstr>
      <vt:lpstr>投资回报</vt:lpstr>
      <vt:lpstr>投资回报</vt:lpstr>
      <vt:lpstr>PowerPoint 演示文稿</vt:lpstr>
      <vt:lpstr>投资回报</vt:lpstr>
      <vt:lpstr>投资回报</vt:lpstr>
      <vt:lpstr>投资回报</vt:lpstr>
      <vt:lpstr>投资回报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商业融资(1)</dc:title>
  <dc:creator>第一PPT</dc:creator>
  <cp:keywords>www.1ppt.com</cp:keywords>
  <dc:description>www.1ppt.com</dc:description>
  <cp:lastModifiedBy>faith123</cp:lastModifiedBy>
  <cp:revision>132</cp:revision>
  <dcterms:created xsi:type="dcterms:W3CDTF">2017-04-23T02:28:57Z</dcterms:created>
  <dcterms:modified xsi:type="dcterms:W3CDTF">2020-08-10T06:04:01Z</dcterms:modified>
</cp:coreProperties>
</file>