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3351" r:id="rId2"/>
    <p:sldId id="3336" r:id="rId3"/>
    <p:sldId id="3337" r:id="rId4"/>
    <p:sldId id="4622" r:id="rId5"/>
    <p:sldId id="4628" r:id="rId6"/>
    <p:sldId id="3346" r:id="rId7"/>
    <p:sldId id="3347" r:id="rId8"/>
    <p:sldId id="3096" r:id="rId9"/>
    <p:sldId id="264" r:id="rId10"/>
    <p:sldId id="279" r:id="rId11"/>
    <p:sldId id="278" r:id="rId12"/>
    <p:sldId id="4629" r:id="rId13"/>
    <p:sldId id="3339" r:id="rId14"/>
    <p:sldId id="4631" r:id="rId15"/>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3" userDrawn="1">
          <p15:clr>
            <a:srgbClr val="A4A3A4"/>
          </p15:clr>
        </p15:guide>
        <p15:guide id="2" pos="3228" userDrawn="1">
          <p15:clr>
            <a:srgbClr val="A4A3A4"/>
          </p15:clr>
        </p15:guide>
        <p15:guide id="3" pos="3840" userDrawn="1">
          <p15:clr>
            <a:srgbClr val="A4A3A4"/>
          </p15:clr>
        </p15:guide>
        <p15:guide id="4" pos="4464"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171D2B"/>
    <a:srgbClr val="B1925F"/>
    <a:srgbClr val="A6A6A6"/>
    <a:srgbClr val="161D30"/>
    <a:srgbClr val="BFBFBF"/>
    <a:srgbClr val="E2B45E"/>
    <a:srgbClr val="593C1B"/>
    <a:srgbClr val="D3BE85"/>
    <a:srgbClr val="F5194F"/>
    <a:srgbClr val="3943B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487" autoAdjust="0"/>
    <p:restoredTop sz="96071" autoAdjust="0"/>
  </p:normalViewPr>
  <p:slideViewPr>
    <p:cSldViewPr snapToGrid="0">
      <p:cViewPr varScale="1">
        <p:scale>
          <a:sx n="114" d="100"/>
          <a:sy n="114" d="100"/>
        </p:scale>
        <p:origin x="-618" y="-96"/>
      </p:cViewPr>
      <p:guideLst>
        <p:guide orient="horz" pos="2183"/>
        <p:guide pos="3228"/>
        <p:guide pos="3840"/>
        <p:guide pos="4464"/>
      </p:guideLst>
    </p:cSldViewPr>
  </p:slideViewPr>
  <p:notesTextViewPr>
    <p:cViewPr>
      <p:scale>
        <a:sx n="3" d="2"/>
        <a:sy n="3" d="2"/>
      </p:scale>
      <p:origin x="0" y="0"/>
    </p:cViewPr>
  </p:notesTextViewPr>
  <p:notesViewPr>
    <p:cSldViewPr snapToGrid="0" showGuides="1">
      <p:cViewPr varScale="1">
        <p:scale>
          <a:sx n="80" d="100"/>
          <a:sy n="80" d="100"/>
        </p:scale>
        <p:origin x="2484" y="10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___4.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Column1</c:v>
                </c:pt>
              </c:strCache>
            </c:strRef>
          </c:tx>
          <c:dPt>
            <c:idx val="0"/>
            <c:spPr>
              <a:solidFill>
                <a:srgbClr val="B1925F"/>
              </a:solidFill>
            </c:spPr>
            <c:extLst xmlns:c16r2="http://schemas.microsoft.com/office/drawing/2015/06/chart">
              <c:ext xmlns:c16="http://schemas.microsoft.com/office/drawing/2014/chart" uri="{C3380CC4-5D6E-409C-BE32-E72D297353CC}">
                <c16:uniqueId val="{00000001-467D-409F-829C-639D6AB322D7}"/>
              </c:ext>
            </c:extLst>
          </c:dPt>
          <c:dPt>
            <c:idx val="1"/>
            <c:spPr>
              <a:pattFill prst="dkDnDiag">
                <a:fgClr>
                  <a:schemeClr val="bg1">
                    <a:lumMod val="85000"/>
                  </a:schemeClr>
                </a:fgClr>
                <a:bgClr>
                  <a:schemeClr val="bg2"/>
                </a:bgClr>
              </a:pattFill>
            </c:spPr>
            <c:extLst xmlns:c16r2="http://schemas.microsoft.com/office/drawing/2015/06/chart">
              <c:ext xmlns:c16="http://schemas.microsoft.com/office/drawing/2014/chart" uri="{C3380CC4-5D6E-409C-BE32-E72D297353CC}">
                <c16:uniqueId val="{00000003-467D-409F-829C-639D6AB322D7}"/>
              </c:ext>
            </c:extLst>
          </c:dPt>
          <c:cat>
            <c:numRef>
              <c:f>Sheet1!$A$2:$A$3</c:f>
              <c:numCache>
                <c:formatCode>General</c:formatCode>
                <c:ptCount val="2"/>
              </c:numCache>
            </c:numRef>
          </c:cat>
          <c:val>
            <c:numRef>
              <c:f>Sheet1!$B$2:$B$3</c:f>
              <c:numCache>
                <c:formatCode>General</c:formatCode>
                <c:ptCount val="2"/>
                <c:pt idx="0">
                  <c:v>73</c:v>
                </c:pt>
                <c:pt idx="1">
                  <c:v>27</c:v>
                </c:pt>
              </c:numCache>
            </c:numRef>
          </c:val>
          <c:extLst xmlns:c16r2="http://schemas.microsoft.com/office/drawing/2015/06/chart">
            <c:ext xmlns:c16="http://schemas.microsoft.com/office/drawing/2014/chart" uri="{C3380CC4-5D6E-409C-BE32-E72D297353CC}">
              <c16:uniqueId val="{00000004-467D-409F-829C-639D6AB322D7}"/>
            </c:ext>
          </c:extLst>
        </c:ser>
        <c:dLbls/>
        <c:firstSliceAng val="0"/>
        <c:holeSize val="82"/>
      </c:doughnutChart>
      <c:spPr>
        <a:noFill/>
        <a:ln w="25371">
          <a:noFill/>
        </a:ln>
      </c:spPr>
    </c:plotArea>
    <c:plotVisOnly val="1"/>
    <c:dispBlanksAs val="zero"/>
  </c:chart>
  <c:txPr>
    <a:bodyPr/>
    <a:lstStyle/>
    <a:p>
      <a:pPr>
        <a:defRPr lang="zh-CN" sz="1800" b="0" i="0" u="none" strike="noStrike" baseline="0">
          <a:solidFill>
            <a:srgbClr val="808080"/>
          </a:solidFill>
          <a:latin typeface="Calibri" panose="020F0502020204030204"/>
          <a:ea typeface="Calibri" panose="020F0502020204030204"/>
          <a:cs typeface="Calibri" panose="020F0502020204030204"/>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Column1</c:v>
                </c:pt>
              </c:strCache>
            </c:strRef>
          </c:tx>
          <c:spPr>
            <a:solidFill>
              <a:schemeClr val="bg1">
                <a:lumMod val="85000"/>
              </a:schemeClr>
            </a:solidFill>
          </c:spPr>
          <c:dPt>
            <c:idx val="0"/>
            <c:spPr>
              <a:solidFill>
                <a:srgbClr val="171D2B"/>
              </a:solidFill>
            </c:spPr>
            <c:extLst xmlns:c16r2="http://schemas.microsoft.com/office/drawing/2015/06/chart">
              <c:ext xmlns:c16="http://schemas.microsoft.com/office/drawing/2014/chart" uri="{C3380CC4-5D6E-409C-BE32-E72D297353CC}">
                <c16:uniqueId val="{00000001-ECB8-4222-BEB8-8FB43D99B542}"/>
              </c:ext>
            </c:extLst>
          </c:dPt>
          <c:dPt>
            <c:idx val="1"/>
            <c:extLst xmlns:c16r2="http://schemas.microsoft.com/office/drawing/2015/06/chart">
              <c:ext xmlns:c16="http://schemas.microsoft.com/office/drawing/2014/chart" uri="{C3380CC4-5D6E-409C-BE32-E72D297353CC}">
                <c16:uniqueId val="{00000003-ECB8-4222-BEB8-8FB43D99B542}"/>
              </c:ext>
            </c:extLst>
          </c:dPt>
          <c:cat>
            <c:numRef>
              <c:f>Sheet1!$A$2:$A$3</c:f>
              <c:numCache>
                <c:formatCode>General</c:formatCode>
                <c:ptCount val="2"/>
              </c:numCache>
            </c:numRef>
          </c:cat>
          <c:val>
            <c:numRef>
              <c:f>Sheet1!$B$2:$B$3</c:f>
              <c:numCache>
                <c:formatCode>General</c:formatCode>
                <c:ptCount val="2"/>
                <c:pt idx="0">
                  <c:v>87</c:v>
                </c:pt>
                <c:pt idx="1">
                  <c:v>13</c:v>
                </c:pt>
              </c:numCache>
            </c:numRef>
          </c:val>
          <c:extLst xmlns:c16r2="http://schemas.microsoft.com/office/drawing/2015/06/chart">
            <c:ext xmlns:c16="http://schemas.microsoft.com/office/drawing/2014/chart" uri="{C3380CC4-5D6E-409C-BE32-E72D297353CC}">
              <c16:uniqueId val="{00000004-ECB8-4222-BEB8-8FB43D99B542}"/>
            </c:ext>
          </c:extLst>
        </c:ser>
        <c:dLbls/>
        <c:firstSliceAng val="0"/>
        <c:holeSize val="82"/>
      </c:doughnutChart>
      <c:spPr>
        <a:noFill/>
        <a:ln w="25371">
          <a:noFill/>
        </a:ln>
      </c:spPr>
    </c:plotArea>
    <c:plotVisOnly val="1"/>
    <c:dispBlanksAs val="zero"/>
  </c:chart>
  <c:txPr>
    <a:bodyPr/>
    <a:lstStyle/>
    <a:p>
      <a:pPr>
        <a:defRPr lang="zh-CN" sz="1800" b="0" i="0" u="none" strike="noStrike" baseline="0">
          <a:solidFill>
            <a:srgbClr val="808080"/>
          </a:solidFill>
          <a:latin typeface="Calibri" panose="020F0502020204030204"/>
          <a:ea typeface="Calibri" panose="020F0502020204030204"/>
          <a:cs typeface="Calibri" panose="020F0502020204030204"/>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Column1</c:v>
                </c:pt>
              </c:strCache>
            </c:strRef>
          </c:tx>
          <c:spPr>
            <a:solidFill>
              <a:srgbClr val="24036D"/>
            </a:solidFill>
          </c:spPr>
          <c:dPt>
            <c:idx val="0"/>
            <c:spPr>
              <a:solidFill>
                <a:srgbClr val="B1925F"/>
              </a:solidFill>
            </c:spPr>
            <c:extLst xmlns:c16r2="http://schemas.microsoft.com/office/drawing/2015/06/chart">
              <c:ext xmlns:c16="http://schemas.microsoft.com/office/drawing/2014/chart" uri="{C3380CC4-5D6E-409C-BE32-E72D297353CC}">
                <c16:uniqueId val="{00000001-B477-47F0-A32D-32B8EB2F19EB}"/>
              </c:ext>
            </c:extLst>
          </c:dPt>
          <c:dPt>
            <c:idx val="1"/>
            <c:spPr>
              <a:solidFill>
                <a:srgbClr val="A6A6A6"/>
              </a:solidFill>
            </c:spPr>
            <c:extLst xmlns:c16r2="http://schemas.microsoft.com/office/drawing/2015/06/chart">
              <c:ext xmlns:c16="http://schemas.microsoft.com/office/drawing/2014/chart" uri="{C3380CC4-5D6E-409C-BE32-E72D297353CC}">
                <c16:uniqueId val="{00000003-B477-47F0-A32D-32B8EB2F19EB}"/>
              </c:ext>
            </c:extLst>
          </c:dPt>
          <c:cat>
            <c:numRef>
              <c:f>Sheet1!$A$2:$A$3</c:f>
              <c:numCache>
                <c:formatCode>General</c:formatCode>
                <c:ptCount val="2"/>
              </c:numCache>
            </c:numRef>
          </c:cat>
          <c:val>
            <c:numRef>
              <c:f>Sheet1!$B$2:$B$3</c:f>
              <c:numCache>
                <c:formatCode>General</c:formatCode>
                <c:ptCount val="2"/>
                <c:pt idx="0">
                  <c:v>35</c:v>
                </c:pt>
                <c:pt idx="1">
                  <c:v>65</c:v>
                </c:pt>
              </c:numCache>
            </c:numRef>
          </c:val>
          <c:extLst xmlns:c16r2="http://schemas.microsoft.com/office/drawing/2015/06/chart">
            <c:ext xmlns:c16="http://schemas.microsoft.com/office/drawing/2014/chart" uri="{C3380CC4-5D6E-409C-BE32-E72D297353CC}">
              <c16:uniqueId val="{00000004-B477-47F0-A32D-32B8EB2F19EB}"/>
            </c:ext>
          </c:extLst>
        </c:ser>
        <c:dLbls/>
        <c:firstSliceAng val="0"/>
        <c:holeSize val="82"/>
      </c:doughnutChart>
      <c:spPr>
        <a:noFill/>
        <a:ln w="25371">
          <a:noFill/>
        </a:ln>
      </c:spPr>
    </c:plotArea>
    <c:plotVisOnly val="1"/>
    <c:dispBlanksAs val="zero"/>
  </c:chart>
  <c:txPr>
    <a:bodyPr/>
    <a:lstStyle/>
    <a:p>
      <a:pPr>
        <a:defRPr lang="zh-CN" sz="1800" b="0" i="0" u="none" strike="noStrike" baseline="0">
          <a:solidFill>
            <a:srgbClr val="808080"/>
          </a:solidFill>
          <a:latin typeface="Calibri" panose="020F0502020204030204"/>
          <a:ea typeface="Calibri" panose="020F0502020204030204"/>
          <a:cs typeface="Calibri" panose="020F0502020204030204"/>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Column1</c:v>
                </c:pt>
              </c:strCache>
            </c:strRef>
          </c:tx>
          <c:spPr>
            <a:solidFill>
              <a:schemeClr val="bg2">
                <a:lumMod val="10000"/>
              </a:schemeClr>
            </a:solidFill>
          </c:spPr>
          <c:dPt>
            <c:idx val="0"/>
            <c:spPr>
              <a:solidFill>
                <a:srgbClr val="A6A6A6"/>
              </a:solidFill>
            </c:spPr>
            <c:extLst xmlns:c16r2="http://schemas.microsoft.com/office/drawing/2015/06/chart">
              <c:ext xmlns:c16="http://schemas.microsoft.com/office/drawing/2014/chart" uri="{C3380CC4-5D6E-409C-BE32-E72D297353CC}">
                <c16:uniqueId val="{00000001-135B-4B74-9682-07F5806B9677}"/>
              </c:ext>
            </c:extLst>
          </c:dPt>
          <c:dPt>
            <c:idx val="1"/>
            <c:extLst xmlns:c16r2="http://schemas.microsoft.com/office/drawing/2015/06/chart">
              <c:ext xmlns:c16="http://schemas.microsoft.com/office/drawing/2014/chart" uri="{C3380CC4-5D6E-409C-BE32-E72D297353CC}">
                <c16:uniqueId val="{00000003-135B-4B74-9682-07F5806B9677}"/>
              </c:ext>
            </c:extLst>
          </c:dPt>
          <c:cat>
            <c:numRef>
              <c:f>Sheet1!$A$2:$A$3</c:f>
              <c:numCache>
                <c:formatCode>General</c:formatCode>
                <c:ptCount val="2"/>
              </c:numCache>
            </c:numRef>
          </c:cat>
          <c:val>
            <c:numRef>
              <c:f>Sheet1!$B$2:$B$3</c:f>
              <c:numCache>
                <c:formatCode>General</c:formatCode>
                <c:ptCount val="2"/>
                <c:pt idx="0">
                  <c:v>20</c:v>
                </c:pt>
                <c:pt idx="1">
                  <c:v>80</c:v>
                </c:pt>
              </c:numCache>
            </c:numRef>
          </c:val>
          <c:extLst xmlns:c16r2="http://schemas.microsoft.com/office/drawing/2015/06/chart">
            <c:ext xmlns:c16="http://schemas.microsoft.com/office/drawing/2014/chart" uri="{C3380CC4-5D6E-409C-BE32-E72D297353CC}">
              <c16:uniqueId val="{00000004-135B-4B74-9682-07F5806B9677}"/>
            </c:ext>
          </c:extLst>
        </c:ser>
        <c:dLbls/>
        <c:firstSliceAng val="0"/>
        <c:holeSize val="82"/>
      </c:doughnutChart>
      <c:spPr>
        <a:noFill/>
        <a:ln w="25371">
          <a:noFill/>
        </a:ln>
      </c:spPr>
    </c:plotArea>
    <c:plotVisOnly val="1"/>
    <c:dispBlanksAs val="zero"/>
  </c:chart>
  <c:txPr>
    <a:bodyPr/>
    <a:lstStyle/>
    <a:p>
      <a:pPr>
        <a:defRPr lang="zh-CN" sz="1800" b="0" i="0" u="none" strike="noStrike" baseline="0">
          <a:solidFill>
            <a:srgbClr val="808080"/>
          </a:solidFill>
          <a:latin typeface="Calibri" panose="020F0502020204030204"/>
          <a:ea typeface="Calibri" panose="020F0502020204030204"/>
          <a:cs typeface="Calibri" panose="020F0502020204030204"/>
        </a:defRPr>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 xmlns:a16="http://schemas.microsoft.com/office/drawing/2014/main" id="{DF335707-72C7-4D2E-B344-4015D6AF99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 xmlns:a16="http://schemas.microsoft.com/office/drawing/2014/main" id="{71913B1E-A8AA-4F15-96F8-DA0F8624BA0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5FBA56-ADD8-4A06-9DA1-5EF0CF480866}" type="datetimeFigureOut">
              <a:rPr lang="zh-CN" altLang="en-US" smtClean="0"/>
              <a:pPr/>
              <a:t>2020/8/12</a:t>
            </a:fld>
            <a:endParaRPr lang="zh-CN" altLang="en-US"/>
          </a:p>
        </p:txBody>
      </p:sp>
      <p:sp>
        <p:nvSpPr>
          <p:cNvPr id="4" name="页脚占位符 3">
            <a:extLst>
              <a:ext uri="{FF2B5EF4-FFF2-40B4-BE49-F238E27FC236}">
                <a16:creationId xmlns="" xmlns:a16="http://schemas.microsoft.com/office/drawing/2014/main" id="{72E0D715-DD0C-437A-8C0F-9625A546DA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 xmlns:a16="http://schemas.microsoft.com/office/drawing/2014/main" id="{C2A66B81-A61F-4521-9AAB-B5ADC48392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1F3E35-A4AB-45FF-8956-B52A9D3B6483}" type="slidenum">
              <a:rPr lang="zh-CN" altLang="en-US" smtClean="0"/>
              <a:pPr/>
              <a:t>‹#›</a:t>
            </a:fld>
            <a:endParaRPr lang="zh-CN" altLang="en-US"/>
          </a:p>
        </p:txBody>
      </p:sp>
    </p:spTree>
    <p:extLst>
      <p:ext uri="{BB962C8B-B14F-4D97-AF65-F5344CB8AC3E}">
        <p14:creationId xmlns:p14="http://schemas.microsoft.com/office/powerpoint/2010/main" xmlns="" val="19160445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FD0EF-A362-4312-AB71-6B526517ECAB}" type="datetimeFigureOut">
              <a:rPr lang="zh-CN" altLang="en-US" smtClean="0"/>
              <a:pPr/>
              <a:t>2020/8/12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8E2C3D-B9D7-4C2D-83BD-3B8310CBC097}" type="slidenum">
              <a:rPr lang="zh-CN" altLang="en-US" smtClean="0"/>
              <a:pPr/>
              <a:t>‹#›</a:t>
            </a:fld>
            <a:endParaRPr lang="zh-CN" altLang="en-US"/>
          </a:p>
        </p:txBody>
      </p:sp>
    </p:spTree>
    <p:extLst>
      <p:ext uri="{BB962C8B-B14F-4D97-AF65-F5344CB8AC3E}">
        <p14:creationId xmlns:p14="http://schemas.microsoft.com/office/powerpoint/2010/main" xmlns="" val="110935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88E2C3D-B9D7-4C2D-83BD-3B8310CBC097}" type="slidenum">
              <a:rPr lang="zh-CN" altLang="en-US" smtClean="0"/>
              <a:pPr/>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xmlns="" val="861531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xmlns="" val="1535196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xmlns="" val="995260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xmlns="" val="234970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CA6610-5A96-4FE3-9DB2-02793B1BA502}" type="slidenum">
              <a:rPr lang="zh-CN" altLang="en-US" smtClean="0"/>
              <a:pPr/>
              <a:t>13</a:t>
            </a:fld>
            <a:endParaRPr lang="zh-CN" altLang="en-US"/>
          </a:p>
        </p:txBody>
      </p:sp>
    </p:spTree>
    <p:extLst>
      <p:ext uri="{BB962C8B-B14F-4D97-AF65-F5344CB8AC3E}">
        <p14:creationId xmlns:p14="http://schemas.microsoft.com/office/powerpoint/2010/main" xmlns="" val="977969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5D697E8-67D7-447B-8051-503DAC30793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570056FD-1FD3-497C-94A8-5ABC58F47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008F27B6-86F1-4ED3-9F1A-ED3C47E3759E}"/>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BF4171A1-9DD8-4594-8E2D-9349D7EA4F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3CD7C48-78FE-4947-BA68-71B516F946E2}"/>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25499429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9BC7FC0-F451-4ABC-9BB0-4A701592137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967E5D76-7CF8-4675-A50B-4CD907D4E37D}"/>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014DB42-A36B-4B15-B137-6BEA6F22EAA9}"/>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04DBCF02-ECD2-4B3D-81D2-939B3305231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E68660A-7BCE-4427-B009-9F5C741E7ADA}"/>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406528377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56005BF-4FFF-49B7-8E5E-227C06F3791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85398C38-9CE7-4A63-B067-F561258B6C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EE6C2950-2E96-4C9E-9308-2F91B8B3B752}"/>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30FC4294-532D-418F-B89D-2D10D3A485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E70BFCE-B8FD-4E60-97EB-505A1EF0B122}"/>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985899872"/>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7165ABC-AC5D-4CEE-B85F-0A31B3DC471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E8D739C-7A41-4A5E-8F62-6CC6682ED2A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1D9DF379-6043-4FB7-B666-969F5EE6D38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EEBBE403-8E24-4535-A77E-E929199EA071}"/>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6" name="页脚占位符 5">
            <a:extLst>
              <a:ext uri="{FF2B5EF4-FFF2-40B4-BE49-F238E27FC236}">
                <a16:creationId xmlns="" xmlns:a16="http://schemas.microsoft.com/office/drawing/2014/main" id="{093F89CF-1ED3-4567-83B6-2FDB2A0B288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81C5799-2313-4C0C-B360-FED869CC13F7}"/>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341737846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F03C98-9283-45A2-8444-1C560C4E63D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B529C3E-6B8F-46B6-BFBF-51A561CF5F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32598EC9-417E-406B-881E-088C3FA3DFC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FA898759-1CB3-4084-A91F-225E6E68C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63103C65-D616-4AC2-92DC-FA0EAFB7C35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683541D1-20A4-4CC8-A293-9E699E7349E6}"/>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8" name="页脚占位符 7">
            <a:extLst>
              <a:ext uri="{FF2B5EF4-FFF2-40B4-BE49-F238E27FC236}">
                <a16:creationId xmlns="" xmlns:a16="http://schemas.microsoft.com/office/drawing/2014/main" id="{66E53243-5108-4446-BFF4-DC8920A91C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C4ABA586-0245-4AF8-9D27-97EC17BE40BB}"/>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92303801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99715664"/>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E45F2E61-CD1E-4FA4-866D-474C5061B231}"/>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3" name="页脚占位符 2">
            <a:extLst>
              <a:ext uri="{FF2B5EF4-FFF2-40B4-BE49-F238E27FC236}">
                <a16:creationId xmlns="" xmlns:a16="http://schemas.microsoft.com/office/drawing/2014/main" id="{DB3D3F55-3E91-428F-A548-46EABDC2E16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D8964609-EB7E-468D-94DB-B6631B97B645}"/>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pic>
        <p:nvPicPr>
          <p:cNvPr id="5" name="图片 4">
            <a:extLst>
              <a:ext uri="{FF2B5EF4-FFF2-40B4-BE49-F238E27FC236}">
                <a16:creationId xmlns="" xmlns:a16="http://schemas.microsoft.com/office/drawing/2014/main" id="{A89EEBEF-A842-4620-AC6B-6829DEB31DF4}"/>
              </a:ext>
            </a:extLst>
          </p:cNvPr>
          <p:cNvPicPr>
            <a:picLocks noChangeAspect="1"/>
          </p:cNvPicPr>
          <p:nvPr userDrawn="1"/>
        </p:nvPicPr>
        <p:blipFill rotWithShape="1">
          <a:blip r:embed="rId2" cstate="print">
            <a:extLst>
              <a:ext uri="{BEBA8EAE-BF5A-486C-A8C5-ECC9F3942E4B}">
                <a14:imgProps xmlns:a14="http://schemas.microsoft.com/office/drawing/2010/main" xmlns="">
                  <a14:imgLayer r:embed="rId3">
                    <a14:imgEffect>
                      <a14:brightnessContrast bright="-33000"/>
                    </a14:imgEffect>
                  </a14:imgLayer>
                </a14:imgProps>
              </a:ext>
              <a:ext uri="{28A0092B-C50C-407E-A947-70E740481C1C}">
                <a14:useLocalDpi xmlns:a14="http://schemas.microsoft.com/office/drawing/2010/main" xmlns="" val="0"/>
              </a:ext>
            </a:extLst>
          </a:blip>
          <a:srcRect l="1574" t="9633" r="1574" b="9633"/>
          <a:stretch/>
        </p:blipFill>
        <p:spPr>
          <a:xfrm>
            <a:off x="0" y="0"/>
            <a:ext cx="12192000" cy="6858000"/>
          </a:xfrm>
          <a:prstGeom prst="rect">
            <a:avLst/>
          </a:prstGeom>
        </p:spPr>
      </p:pic>
    </p:spTree>
    <p:extLst>
      <p:ext uri="{BB962C8B-B14F-4D97-AF65-F5344CB8AC3E}">
        <p14:creationId xmlns:p14="http://schemas.microsoft.com/office/powerpoint/2010/main" xmlns="" val="1565393350"/>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272731281"/>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2F10E4C-F34A-4191-8DCE-231AD51C23C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2A7D9586-3EFC-4284-BC00-83FD0E1BE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A83EAEB5-58A8-4C63-BE06-509E28A63A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8CD9A7F-F9A7-4518-B65C-9994BC165C48}"/>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6" name="页脚占位符 5">
            <a:extLst>
              <a:ext uri="{FF2B5EF4-FFF2-40B4-BE49-F238E27FC236}">
                <a16:creationId xmlns="" xmlns:a16="http://schemas.microsoft.com/office/drawing/2014/main" id="{561B0D04-0DC9-4ED4-8C01-7786DDF5BA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43DB27E-E009-44DB-9F00-6E96B7202D5F}"/>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234043755"/>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2D144F6-0F0E-4A74-B5E3-9D19C99A1D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38861F0-7185-45EA-9C44-BE592B29C16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55B414EA-60CA-4E2A-AFF2-ACF00F2825BE}"/>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314804EF-5AAC-425D-9932-5D5B5D508ED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E091AD7-8AAC-4E83-A31F-D21031258BCB}"/>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2017805183"/>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0A0B7A8D-B901-46A6-B765-A44CDF57215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C65C76AE-3DD8-4F1A-B571-5E58471079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CA82E6B-4E0A-42DF-8018-9FE99618CAE8}"/>
              </a:ext>
            </a:extLst>
          </p:cNvPr>
          <p:cNvSpPr>
            <a:spLocks noGrp="1"/>
          </p:cNvSpPr>
          <p:nvPr>
            <p:ph type="dt" sz="half" idx="10"/>
          </p:nvPr>
        </p:nvSpPr>
        <p:spPr/>
        <p:txBody>
          <a:body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686AA1CB-A28A-4479-B8FC-4266403E68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4E8B0A3-CD83-4F70-9638-BDF231121C4E}"/>
              </a:ext>
            </a:extLst>
          </p:cNvPr>
          <p:cNvSpPr>
            <a:spLocks noGrp="1"/>
          </p:cNvSpPr>
          <p:nvPr>
            <p:ph type="sldNum" sz="quarter" idx="12"/>
          </p:nvPr>
        </p:nvSpPr>
        <p:spPr/>
        <p:txBody>
          <a:body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3461357358"/>
      </p:ext>
    </p:extLst>
  </p:cSld>
  <p:clrMapOvr>
    <a:masterClrMapping/>
  </p:clrMapOvr>
  <mc:AlternateContent xmlns:mc="http://schemas.openxmlformats.org/markup-compatibility/2006">
    <mc:Choice xmlns:p14="http://schemas.microsoft.com/office/powerpoint/2010/main" xmlns="" Requires="p14">
      <p:transition p14:dur="1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A731F978-10BA-4B0A-8937-038B6395B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E667CA8-24EB-4BE3-99C2-E02F8E6AF1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D97B743-AF11-48CE-B441-C78FEDD479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4D3B4E-4196-430B-A1E5-1BD10D907A01}" type="datetimeFigureOut">
              <a:rPr lang="zh-CN" altLang="en-US" smtClean="0"/>
              <a:pPr/>
              <a:t>2020/8/12</a:t>
            </a:fld>
            <a:endParaRPr lang="zh-CN" altLang="en-US"/>
          </a:p>
        </p:txBody>
      </p:sp>
      <p:sp>
        <p:nvSpPr>
          <p:cNvPr id="5" name="页脚占位符 4">
            <a:extLst>
              <a:ext uri="{FF2B5EF4-FFF2-40B4-BE49-F238E27FC236}">
                <a16:creationId xmlns="" xmlns:a16="http://schemas.microsoft.com/office/drawing/2014/main" id="{2D3BD52C-27BF-4AAF-B9B2-19BEE7EFD8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973F8B46-CA69-4EE7-A0E3-889B58DDBE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E0AF6-B208-4487-89FB-333E1697D767}" type="slidenum">
              <a:rPr lang="zh-CN" altLang="en-US" smtClean="0"/>
              <a:pPr/>
              <a:t>‹#›</a:t>
            </a:fld>
            <a:endParaRPr lang="zh-CN" altLang="en-US"/>
          </a:p>
        </p:txBody>
      </p:sp>
    </p:spTree>
    <p:extLst>
      <p:ext uri="{BB962C8B-B14F-4D97-AF65-F5344CB8AC3E}">
        <p14:creationId xmlns:p14="http://schemas.microsoft.com/office/powerpoint/2010/main" xmlns="" val="1259755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392F4EEA-D5AB-4E8E-B8D1-E43E673AB165}"/>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7845" b="7845"/>
          <a:stretch/>
        </p:blipFill>
        <p:spPr>
          <a:xfrm>
            <a:off x="0" y="0"/>
            <a:ext cx="12192000" cy="6858000"/>
          </a:xfrm>
          <a:prstGeom prst="rect">
            <a:avLst/>
          </a:prstGeom>
        </p:spPr>
      </p:pic>
      <p:sp>
        <p:nvSpPr>
          <p:cNvPr id="9" name="矩形 8">
            <a:extLst>
              <a:ext uri="{FF2B5EF4-FFF2-40B4-BE49-F238E27FC236}">
                <a16:creationId xmlns="" xmlns:a16="http://schemas.microsoft.com/office/drawing/2014/main" id="{D748616D-D194-4AE9-B155-DCEB542C0450}"/>
              </a:ext>
            </a:extLst>
          </p:cNvPr>
          <p:cNvSpPr/>
          <p:nvPr/>
        </p:nvSpPr>
        <p:spPr>
          <a:xfrm>
            <a:off x="0" y="-1"/>
            <a:ext cx="12192000" cy="6858001"/>
          </a:xfrm>
          <a:prstGeom prst="rect">
            <a:avLst/>
          </a:prstGeom>
          <a:solidFill>
            <a:srgbClr val="161D30">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0" name="矩形 9">
            <a:extLst>
              <a:ext uri="{FF2B5EF4-FFF2-40B4-BE49-F238E27FC236}">
                <a16:creationId xmlns="" xmlns:a16="http://schemas.microsoft.com/office/drawing/2014/main" id="{75F5EE37-3D50-4F0B-8154-895FEC94BB91}"/>
              </a:ext>
            </a:extLst>
          </p:cNvPr>
          <p:cNvSpPr/>
          <p:nvPr/>
        </p:nvSpPr>
        <p:spPr>
          <a:xfrm>
            <a:off x="2543628" y="1729686"/>
            <a:ext cx="7104744" cy="3070914"/>
          </a:xfrm>
          <a:custGeom>
            <a:avLst/>
            <a:gdLst>
              <a:gd name="connsiteX0" fmla="*/ 0 w 7104744"/>
              <a:gd name="connsiteY0" fmla="*/ 0 h 3204028"/>
              <a:gd name="connsiteX1" fmla="*/ 7104744 w 7104744"/>
              <a:gd name="connsiteY1" fmla="*/ 0 h 3204028"/>
              <a:gd name="connsiteX2" fmla="*/ 7104744 w 7104744"/>
              <a:gd name="connsiteY2" fmla="*/ 3204028 h 3204028"/>
              <a:gd name="connsiteX3" fmla="*/ 0 w 7104744"/>
              <a:gd name="connsiteY3" fmla="*/ 3204028 h 3204028"/>
              <a:gd name="connsiteX4" fmla="*/ 0 w 7104744"/>
              <a:gd name="connsiteY4" fmla="*/ 0 h 3204028"/>
              <a:gd name="connsiteX0" fmla="*/ 0 w 7104744"/>
              <a:gd name="connsiteY0" fmla="*/ 12937 h 3216965"/>
              <a:gd name="connsiteX1" fmla="*/ 3539120 w 7104744"/>
              <a:gd name="connsiteY1" fmla="*/ 0 h 3216965"/>
              <a:gd name="connsiteX2" fmla="*/ 7104744 w 7104744"/>
              <a:gd name="connsiteY2" fmla="*/ 12937 h 3216965"/>
              <a:gd name="connsiteX3" fmla="*/ 7104744 w 7104744"/>
              <a:gd name="connsiteY3" fmla="*/ 3216965 h 3216965"/>
              <a:gd name="connsiteX4" fmla="*/ 0 w 7104744"/>
              <a:gd name="connsiteY4" fmla="*/ 3216965 h 3216965"/>
              <a:gd name="connsiteX5" fmla="*/ 0 w 7104744"/>
              <a:gd name="connsiteY5" fmla="*/ 12937 h 3216965"/>
              <a:gd name="connsiteX0" fmla="*/ 0 w 7104744"/>
              <a:gd name="connsiteY0" fmla="*/ 12937 h 3216965"/>
              <a:gd name="connsiteX1" fmla="*/ 2575024 w 7104744"/>
              <a:gd name="connsiteY1" fmla="*/ 1 h 3216965"/>
              <a:gd name="connsiteX2" fmla="*/ 3539120 w 7104744"/>
              <a:gd name="connsiteY2" fmla="*/ 0 h 3216965"/>
              <a:gd name="connsiteX3" fmla="*/ 7104744 w 7104744"/>
              <a:gd name="connsiteY3" fmla="*/ 12937 h 3216965"/>
              <a:gd name="connsiteX4" fmla="*/ 7104744 w 7104744"/>
              <a:gd name="connsiteY4" fmla="*/ 3216965 h 3216965"/>
              <a:gd name="connsiteX5" fmla="*/ 0 w 7104744"/>
              <a:gd name="connsiteY5" fmla="*/ 3216965 h 3216965"/>
              <a:gd name="connsiteX6" fmla="*/ 0 w 7104744"/>
              <a:gd name="connsiteY6" fmla="*/ 12937 h 3216965"/>
              <a:gd name="connsiteX0" fmla="*/ 0 w 7104744"/>
              <a:gd name="connsiteY0" fmla="*/ 12937 h 3216965"/>
              <a:gd name="connsiteX1" fmla="*/ 2575024 w 7104744"/>
              <a:gd name="connsiteY1" fmla="*/ 1 h 3216965"/>
              <a:gd name="connsiteX2" fmla="*/ 3539120 w 7104744"/>
              <a:gd name="connsiteY2" fmla="*/ 0 h 3216965"/>
              <a:gd name="connsiteX3" fmla="*/ 4533033 w 7104744"/>
              <a:gd name="connsiteY3" fmla="*/ 1 h 3216965"/>
              <a:gd name="connsiteX4" fmla="*/ 7104744 w 7104744"/>
              <a:gd name="connsiteY4" fmla="*/ 12937 h 3216965"/>
              <a:gd name="connsiteX5" fmla="*/ 7104744 w 7104744"/>
              <a:gd name="connsiteY5" fmla="*/ 3216965 h 3216965"/>
              <a:gd name="connsiteX6" fmla="*/ 0 w 7104744"/>
              <a:gd name="connsiteY6" fmla="*/ 3216965 h 3216965"/>
              <a:gd name="connsiteX7" fmla="*/ 0 w 7104744"/>
              <a:gd name="connsiteY7" fmla="*/ 12937 h 3216965"/>
              <a:gd name="connsiteX0" fmla="*/ 3539120 w 7104744"/>
              <a:gd name="connsiteY0" fmla="*/ 0 h 3216965"/>
              <a:gd name="connsiteX1" fmla="*/ 4533033 w 7104744"/>
              <a:gd name="connsiteY1" fmla="*/ 1 h 3216965"/>
              <a:gd name="connsiteX2" fmla="*/ 7104744 w 7104744"/>
              <a:gd name="connsiteY2" fmla="*/ 12937 h 3216965"/>
              <a:gd name="connsiteX3" fmla="*/ 7104744 w 7104744"/>
              <a:gd name="connsiteY3" fmla="*/ 3216965 h 3216965"/>
              <a:gd name="connsiteX4" fmla="*/ 0 w 7104744"/>
              <a:gd name="connsiteY4" fmla="*/ 3216965 h 3216965"/>
              <a:gd name="connsiteX5" fmla="*/ 0 w 7104744"/>
              <a:gd name="connsiteY5" fmla="*/ 12937 h 3216965"/>
              <a:gd name="connsiteX6" fmla="*/ 2575024 w 7104744"/>
              <a:gd name="connsiteY6" fmla="*/ 1 h 3216965"/>
              <a:gd name="connsiteX7" fmla="*/ 3630560 w 7104744"/>
              <a:gd name="connsiteY7" fmla="*/ 91440 h 3216965"/>
              <a:gd name="connsiteX0" fmla="*/ 3539120 w 7104744"/>
              <a:gd name="connsiteY0" fmla="*/ 0 h 3216965"/>
              <a:gd name="connsiteX1" fmla="*/ 4533033 w 7104744"/>
              <a:gd name="connsiteY1" fmla="*/ 1 h 3216965"/>
              <a:gd name="connsiteX2" fmla="*/ 7104744 w 7104744"/>
              <a:gd name="connsiteY2" fmla="*/ 12937 h 3216965"/>
              <a:gd name="connsiteX3" fmla="*/ 7104744 w 7104744"/>
              <a:gd name="connsiteY3" fmla="*/ 3216965 h 3216965"/>
              <a:gd name="connsiteX4" fmla="*/ 0 w 7104744"/>
              <a:gd name="connsiteY4" fmla="*/ 3216965 h 3216965"/>
              <a:gd name="connsiteX5" fmla="*/ 0 w 7104744"/>
              <a:gd name="connsiteY5" fmla="*/ 12937 h 3216965"/>
              <a:gd name="connsiteX6" fmla="*/ 2575024 w 7104744"/>
              <a:gd name="connsiteY6" fmla="*/ 1 h 3216965"/>
              <a:gd name="connsiteX0" fmla="*/ 4533033 w 7104744"/>
              <a:gd name="connsiteY0" fmla="*/ 0 h 3216964"/>
              <a:gd name="connsiteX1" fmla="*/ 7104744 w 7104744"/>
              <a:gd name="connsiteY1" fmla="*/ 12936 h 3216964"/>
              <a:gd name="connsiteX2" fmla="*/ 7104744 w 7104744"/>
              <a:gd name="connsiteY2" fmla="*/ 3216964 h 3216964"/>
              <a:gd name="connsiteX3" fmla="*/ 0 w 7104744"/>
              <a:gd name="connsiteY3" fmla="*/ 3216964 h 3216964"/>
              <a:gd name="connsiteX4" fmla="*/ 0 w 7104744"/>
              <a:gd name="connsiteY4" fmla="*/ 12936 h 3216964"/>
              <a:gd name="connsiteX5" fmla="*/ 2575024 w 7104744"/>
              <a:gd name="connsiteY5" fmla="*/ 0 h 32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4744" h="3216964">
                <a:moveTo>
                  <a:pt x="4533033" y="0"/>
                </a:moveTo>
                <a:lnTo>
                  <a:pt x="7104744" y="12936"/>
                </a:lnTo>
                <a:lnTo>
                  <a:pt x="7104744" y="3216964"/>
                </a:lnTo>
                <a:lnTo>
                  <a:pt x="0" y="3216964"/>
                </a:lnTo>
                <a:lnTo>
                  <a:pt x="0" y="12936"/>
                </a:lnTo>
                <a:lnTo>
                  <a:pt x="2575024" y="0"/>
                </a:lnTo>
              </a:path>
            </a:pathLst>
          </a:custGeom>
          <a:noFill/>
          <a:ln w="98425">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E2B45E"/>
              </a:solidFill>
              <a:cs typeface="+mn-ea"/>
              <a:sym typeface="+mn-lt"/>
            </a:endParaRPr>
          </a:p>
        </p:txBody>
      </p:sp>
      <p:sp>
        <p:nvSpPr>
          <p:cNvPr id="11" name="文本框 10">
            <a:extLst>
              <a:ext uri="{FF2B5EF4-FFF2-40B4-BE49-F238E27FC236}">
                <a16:creationId xmlns="" xmlns:a16="http://schemas.microsoft.com/office/drawing/2014/main" id="{6CD3D798-7F3E-4A2E-BE94-9110FB696DAA}"/>
              </a:ext>
            </a:extLst>
          </p:cNvPr>
          <p:cNvSpPr txBox="1"/>
          <p:nvPr/>
        </p:nvSpPr>
        <p:spPr>
          <a:xfrm>
            <a:off x="3125787" y="2623854"/>
            <a:ext cx="5940426" cy="1754326"/>
          </a:xfrm>
          <a:prstGeom prst="rect">
            <a:avLst/>
          </a:prstGeom>
        </p:spPr>
        <p:txBody>
          <a:bodyPr wrap="square" rtlCol="0">
            <a:spAutoFit/>
          </a:bodyPr>
          <a:lstStyle/>
          <a:p>
            <a:pPr algn="ctr"/>
            <a:r>
              <a:rPr lang="zh-CN" altLang="en-US" sz="5400" dirty="0">
                <a:solidFill>
                  <a:srgbClr val="B1925F"/>
                </a:solidFill>
                <a:latin typeface="微软雅黑" panose="020B0503020204020204" pitchFamily="34" charset="-122"/>
                <a:ea typeface="微软雅黑" panose="020B0503020204020204" pitchFamily="34" charset="-122"/>
              </a:rPr>
              <a:t>简洁大气活动策书</a:t>
            </a:r>
            <a:endParaRPr lang="en-US" altLang="zh-CN" sz="5400" dirty="0">
              <a:solidFill>
                <a:srgbClr val="B1925F"/>
              </a:solidFill>
              <a:latin typeface="微软雅黑" panose="020B0503020204020204" pitchFamily="34" charset="-122"/>
              <a:ea typeface="微软雅黑" panose="020B0503020204020204" pitchFamily="34" charset="-122"/>
            </a:endParaRPr>
          </a:p>
          <a:p>
            <a:pPr algn="ctr"/>
            <a:r>
              <a:rPr lang="en-US" altLang="zh-CN" sz="5400" b="1" dirty="0">
                <a:solidFill>
                  <a:srgbClr val="B1925F"/>
                </a:solidFill>
                <a:latin typeface="微软雅黑" panose="020B0503020204020204" pitchFamily="34" charset="-122"/>
                <a:ea typeface="微软雅黑" panose="020B0503020204020204" pitchFamily="34" charset="-122"/>
              </a:rPr>
              <a:t>PPT</a:t>
            </a:r>
            <a:r>
              <a:rPr lang="zh-CN" altLang="en-US" sz="5400" b="1" dirty="0">
                <a:solidFill>
                  <a:srgbClr val="B1925F"/>
                </a:solidFill>
                <a:latin typeface="微软雅黑" panose="020B0503020204020204" pitchFamily="34" charset="-122"/>
                <a:ea typeface="微软雅黑" panose="020B0503020204020204" pitchFamily="34" charset="-122"/>
              </a:rPr>
              <a:t>模板</a:t>
            </a:r>
          </a:p>
        </p:txBody>
      </p:sp>
      <p:sp>
        <p:nvSpPr>
          <p:cNvPr id="15" name="文本框 14">
            <a:extLst>
              <a:ext uri="{FF2B5EF4-FFF2-40B4-BE49-F238E27FC236}">
                <a16:creationId xmlns="" xmlns:a16="http://schemas.microsoft.com/office/drawing/2014/main" id="{A48AC75D-5844-44E8-B7BC-3B335B64C63F}"/>
              </a:ext>
            </a:extLst>
          </p:cNvPr>
          <p:cNvSpPr txBox="1"/>
          <p:nvPr/>
        </p:nvSpPr>
        <p:spPr>
          <a:xfrm>
            <a:off x="4883150" y="1468075"/>
            <a:ext cx="2425700" cy="584775"/>
          </a:xfrm>
          <a:prstGeom prst="rect">
            <a:avLst/>
          </a:prstGeom>
        </p:spPr>
        <p:txBody>
          <a:bodyPr wrap="square" rtlCol="0">
            <a:spAutoFit/>
          </a:bodyPr>
          <a:lstStyle/>
          <a:p>
            <a:pPr algn="ctr"/>
            <a:r>
              <a:rPr lang="en-US" altLang="zh-CN" sz="3200" dirty="0" smtClean="0">
                <a:solidFill>
                  <a:srgbClr val="B1925F"/>
                </a:solidFill>
                <a:latin typeface="微软雅黑" panose="020B0503020204020204" pitchFamily="34" charset="-122"/>
                <a:ea typeface="微软雅黑" panose="020B0503020204020204" pitchFamily="34" charset="-122"/>
              </a:rPr>
              <a:t>PPT</a:t>
            </a:r>
            <a:endParaRPr lang="zh-CN" altLang="en-US" sz="3200" dirty="0">
              <a:solidFill>
                <a:srgbClr val="B1925F"/>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 xmlns:a16="http://schemas.microsoft.com/office/drawing/2014/main" id="{83EC39C0-F118-4F91-B97C-3DFEDE8E040C}"/>
              </a:ext>
            </a:extLst>
          </p:cNvPr>
          <p:cNvSpPr/>
          <p:nvPr/>
        </p:nvSpPr>
        <p:spPr>
          <a:xfrm>
            <a:off x="3236800" y="2291119"/>
            <a:ext cx="5718399" cy="369332"/>
          </a:xfrm>
          <a:prstGeom prst="rect">
            <a:avLst/>
          </a:prstGeom>
        </p:spPr>
        <p:txBody>
          <a:bodyPr wrap="square" rtlCol="0">
            <a:spAutoFit/>
          </a:bodyPr>
          <a:lstStyle/>
          <a:p>
            <a:pPr algn="ctr"/>
            <a:r>
              <a:rPr lang="zh-CN" altLang="en-US" dirty="0">
                <a:solidFill>
                  <a:srgbClr val="B1925F"/>
                </a:solidFill>
                <a:latin typeface="Century Gothic" panose="020B0502020202020204" pitchFamily="34" charset="0"/>
                <a:ea typeface="微软雅黑" panose="020B0503020204020204" pitchFamily="34" charset="-122"/>
                <a:sym typeface="+mn-lt"/>
              </a:rPr>
              <a:t>BRIEF WORK SUMMARY TEMPLATE PHOTOGRAPHY</a:t>
            </a:r>
          </a:p>
        </p:txBody>
      </p:sp>
      <p:sp>
        <p:nvSpPr>
          <p:cNvPr id="17" name="等腰三角形 16">
            <a:extLst>
              <a:ext uri="{FF2B5EF4-FFF2-40B4-BE49-F238E27FC236}">
                <a16:creationId xmlns="" xmlns:a16="http://schemas.microsoft.com/office/drawing/2014/main" id="{4096DB0C-27B0-40E5-8020-A3EF31FC629B}"/>
              </a:ext>
            </a:extLst>
          </p:cNvPr>
          <p:cNvSpPr/>
          <p:nvPr/>
        </p:nvSpPr>
        <p:spPr>
          <a:xfrm rot="10800000">
            <a:off x="5951152" y="5367358"/>
            <a:ext cx="289696" cy="249738"/>
          </a:xfrm>
          <a:prstGeom prst="triangl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Tree>
    <p:extLst>
      <p:ext uri="{BB962C8B-B14F-4D97-AF65-F5344CB8AC3E}">
        <p14:creationId xmlns:p14="http://schemas.microsoft.com/office/powerpoint/2010/main" xmlns="" val="41382346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1F6BEF81-B19F-4F00-A593-CF978D857D60}"/>
              </a:ext>
            </a:extLst>
          </p:cNvPr>
          <p:cNvPicPr>
            <a:picLocks noChangeAspect="1"/>
          </p:cNvPicPr>
          <p:nvPr/>
        </p:nvPicPr>
        <p:blipFill>
          <a:blip r:embed="rId4">
            <a:extLst>
              <a:ext uri="{28A0092B-C50C-407E-A947-70E740481C1C}">
                <a14:useLocalDpi xmlns:a14="http://schemas.microsoft.com/office/drawing/2010/main" xmlns="" val="0"/>
              </a:ext>
            </a:extLst>
          </a:blip>
          <a:srcRect l="10167" r="55167"/>
          <a:stretch>
            <a:fillRect/>
          </a:stretch>
        </p:blipFill>
        <p:spPr>
          <a:xfrm>
            <a:off x="1162050" y="0"/>
            <a:ext cx="3990110" cy="6858000"/>
          </a:xfrm>
          <a:custGeom>
            <a:avLst/>
            <a:gdLst>
              <a:gd name="connsiteX0" fmla="*/ 990600 w 3962400"/>
              <a:gd name="connsiteY0" fmla="*/ 0 h 6810374"/>
              <a:gd name="connsiteX1" fmla="*/ 3962400 w 3962400"/>
              <a:gd name="connsiteY1" fmla="*/ 0 h 6810374"/>
              <a:gd name="connsiteX2" fmla="*/ 2971800 w 3962400"/>
              <a:gd name="connsiteY2" fmla="*/ 6810374 h 6810374"/>
              <a:gd name="connsiteX3" fmla="*/ 0 w 3962400"/>
              <a:gd name="connsiteY3" fmla="*/ 6810374 h 6810374"/>
            </a:gdLst>
            <a:ahLst/>
            <a:cxnLst>
              <a:cxn ang="0">
                <a:pos x="connsiteX0" y="connsiteY0"/>
              </a:cxn>
              <a:cxn ang="0">
                <a:pos x="connsiteX1" y="connsiteY1"/>
              </a:cxn>
              <a:cxn ang="0">
                <a:pos x="connsiteX2" y="connsiteY2"/>
              </a:cxn>
              <a:cxn ang="0">
                <a:pos x="connsiteX3" y="connsiteY3"/>
              </a:cxn>
            </a:cxnLst>
            <a:rect l="l" t="t" r="r" b="b"/>
            <a:pathLst>
              <a:path w="3962400" h="6810374">
                <a:moveTo>
                  <a:pt x="990600" y="0"/>
                </a:moveTo>
                <a:lnTo>
                  <a:pt x="3962400" y="0"/>
                </a:lnTo>
                <a:lnTo>
                  <a:pt x="2971800" y="6810374"/>
                </a:lnTo>
                <a:lnTo>
                  <a:pt x="0" y="6810374"/>
                </a:lnTo>
                <a:close/>
              </a:path>
            </a:pathLst>
          </a:custGeom>
        </p:spPr>
      </p:pic>
      <p:sp>
        <p:nvSpPr>
          <p:cNvPr id="7" name="平行四边形 6">
            <a:extLst>
              <a:ext uri="{FF2B5EF4-FFF2-40B4-BE49-F238E27FC236}">
                <a16:creationId xmlns="" xmlns:a16="http://schemas.microsoft.com/office/drawing/2014/main" id="{57BCCA31-4A62-48F3-9390-D9B8CE21D265}"/>
              </a:ext>
            </a:extLst>
          </p:cNvPr>
          <p:cNvSpPr/>
          <p:nvPr/>
        </p:nvSpPr>
        <p:spPr>
          <a:xfrm>
            <a:off x="1162050" y="-1"/>
            <a:ext cx="3990110" cy="6858001"/>
          </a:xfrm>
          <a:prstGeom prst="parallelogram">
            <a:avLst/>
          </a:prstGeom>
          <a:solidFill>
            <a:srgbClr val="161D3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cxnSp>
        <p:nvCxnSpPr>
          <p:cNvPr id="10" name="直接连接符 9">
            <a:extLst>
              <a:ext uri="{FF2B5EF4-FFF2-40B4-BE49-F238E27FC236}">
                <a16:creationId xmlns="" xmlns:a16="http://schemas.microsoft.com/office/drawing/2014/main" id="{E85447EF-470B-4A7E-A096-1D186FD82CBB}"/>
              </a:ext>
            </a:extLst>
          </p:cNvPr>
          <p:cNvCxnSpPr/>
          <p:nvPr/>
        </p:nvCxnSpPr>
        <p:spPr>
          <a:xfrm flipH="1">
            <a:off x="3309257" y="0"/>
            <a:ext cx="304389" cy="1901371"/>
          </a:xfrm>
          <a:prstGeom prst="line">
            <a:avLst/>
          </a:prstGeom>
          <a:ln>
            <a:solidFill>
              <a:srgbClr val="B1925F"/>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C60A02C5-8BC6-4645-806C-85FDA76DA58E}"/>
              </a:ext>
            </a:extLst>
          </p:cNvPr>
          <p:cNvCxnSpPr/>
          <p:nvPr/>
        </p:nvCxnSpPr>
        <p:spPr>
          <a:xfrm flipH="1">
            <a:off x="2583542" y="4956629"/>
            <a:ext cx="304389" cy="1901371"/>
          </a:xfrm>
          <a:prstGeom prst="line">
            <a:avLst/>
          </a:prstGeom>
          <a:ln>
            <a:solidFill>
              <a:srgbClr val="B1925F"/>
            </a:solidFill>
          </a:ln>
        </p:spPr>
        <p:style>
          <a:lnRef idx="1">
            <a:schemeClr val="accent1"/>
          </a:lnRef>
          <a:fillRef idx="0">
            <a:schemeClr val="accent1"/>
          </a:fillRef>
          <a:effectRef idx="0">
            <a:schemeClr val="accent1"/>
          </a:effectRef>
          <a:fontRef idx="minor">
            <a:schemeClr val="tx1"/>
          </a:fontRef>
        </p:style>
      </p:cxnSp>
      <p:sp>
        <p:nvSpPr>
          <p:cNvPr id="12" name="MH_Others_2">
            <a:extLst>
              <a:ext uri="{FF2B5EF4-FFF2-40B4-BE49-F238E27FC236}">
                <a16:creationId xmlns="" xmlns:a16="http://schemas.microsoft.com/office/drawing/2014/main" id="{7D6F99AA-488A-4F66-9BEC-F5D073A679FC}"/>
              </a:ext>
            </a:extLst>
          </p:cNvPr>
          <p:cNvSpPr txBox="1">
            <a:spLocks noChangeArrowheads="1"/>
          </p:cNvSpPr>
          <p:nvPr>
            <p:custDataLst>
              <p:tags r:id="rId1"/>
            </p:custDataLst>
          </p:nvPr>
        </p:nvSpPr>
        <p:spPr bwMode="auto">
          <a:xfrm>
            <a:off x="2187621" y="2405725"/>
            <a:ext cx="1938968" cy="1081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5032" tIns="32516" rIns="65032" bIns="32516"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6600" b="1" dirty="0">
                <a:solidFill>
                  <a:srgbClr val="B1925F"/>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3" name="MH_Others_3">
            <a:extLst>
              <a:ext uri="{FF2B5EF4-FFF2-40B4-BE49-F238E27FC236}">
                <a16:creationId xmlns="" xmlns:a16="http://schemas.microsoft.com/office/drawing/2014/main" id="{12DBB04C-F735-4072-995F-3F24C0BD1F81}"/>
              </a:ext>
            </a:extLst>
          </p:cNvPr>
          <p:cNvSpPr/>
          <p:nvPr>
            <p:custDataLst>
              <p:tags r:id="rId2"/>
            </p:custDataLst>
          </p:nvPr>
        </p:nvSpPr>
        <p:spPr>
          <a:xfrm>
            <a:off x="1763820" y="3487055"/>
            <a:ext cx="2588850" cy="615553"/>
          </a:xfrm>
          <a:prstGeom prst="rect">
            <a:avLst/>
          </a:prstGeom>
          <a:noFill/>
        </p:spPr>
        <p:txBody>
          <a:bodyPr wrap="none" lIns="0" tIns="0" rIns="0" bIns="0" anchor="ctr" anchorCtr="0">
            <a:spAutoFit/>
          </a:bodyPr>
          <a:lstStyle/>
          <a:p>
            <a:r>
              <a:rPr lang="en-US" altLang="zh-CN" sz="4000" dirty="0">
                <a:solidFill>
                  <a:srgbClr val="B1925F"/>
                </a:solidFill>
                <a:latin typeface="Century Gothic" panose="020B0502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3200" dirty="0">
              <a:solidFill>
                <a:srgbClr val="B1925F"/>
              </a:solidFill>
              <a:latin typeface="Century Gothic" panose="020B0502020202020204" pitchFamily="34" charset="0"/>
              <a:ea typeface="微软雅黑" panose="020B0503020204020204" pitchFamily="34" charset="-122"/>
              <a:sym typeface="Arial" panose="020B0604020202020204" pitchFamily="34" charset="0"/>
            </a:endParaRPr>
          </a:p>
        </p:txBody>
      </p:sp>
      <p:sp>
        <p:nvSpPr>
          <p:cNvPr id="14" name="文本框 20">
            <a:extLst>
              <a:ext uri="{FF2B5EF4-FFF2-40B4-BE49-F238E27FC236}">
                <a16:creationId xmlns="" xmlns:a16="http://schemas.microsoft.com/office/drawing/2014/main" id="{B02E1371-626E-4EB0-8C7F-8B1AE97D5C39}"/>
              </a:ext>
            </a:extLst>
          </p:cNvPr>
          <p:cNvSpPr txBox="1">
            <a:spLocks noChangeArrowheads="1"/>
          </p:cNvSpPr>
          <p:nvPr/>
        </p:nvSpPr>
        <p:spPr bwMode="auto">
          <a:xfrm>
            <a:off x="7368406" y="2113337"/>
            <a:ext cx="222150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3200" dirty="0">
                <a:solidFill>
                  <a:srgbClr val="B1925F"/>
                </a:solidFill>
                <a:latin typeface="微软雅黑 Light" panose="020B0502040204020203" pitchFamily="34" charset="-122"/>
                <a:ea typeface="微软雅黑 Light" panose="020B0502040204020203" pitchFamily="34" charset="-122"/>
              </a:rPr>
              <a:t>活动背景</a:t>
            </a:r>
          </a:p>
        </p:txBody>
      </p:sp>
      <p:sp>
        <p:nvSpPr>
          <p:cNvPr id="15" name="文本框 14">
            <a:extLst>
              <a:ext uri="{FF2B5EF4-FFF2-40B4-BE49-F238E27FC236}">
                <a16:creationId xmlns="" xmlns:a16="http://schemas.microsoft.com/office/drawing/2014/main" id="{135EF20D-F427-4DB5-8DB0-30E88569798D}"/>
              </a:ext>
            </a:extLst>
          </p:cNvPr>
          <p:cNvSpPr txBox="1"/>
          <p:nvPr/>
        </p:nvSpPr>
        <p:spPr>
          <a:xfrm>
            <a:off x="5722763" y="2113337"/>
            <a:ext cx="1651918" cy="584775"/>
          </a:xfrm>
          <a:prstGeom prst="rect">
            <a:avLst/>
          </a:prstGeom>
          <a:noFill/>
        </p:spPr>
        <p:txBody>
          <a:bodyPr wrap="square" rtlCol="0">
            <a:spAutoFit/>
          </a:bodyPr>
          <a:lstStyle/>
          <a:p>
            <a:r>
              <a:rPr lang="en-US" altLang="zh-CN" sz="3200" b="1" dirty="0">
                <a:solidFill>
                  <a:srgbClr val="B1925F"/>
                </a:solidFill>
              </a:rPr>
              <a:t>PART 1</a:t>
            </a:r>
            <a:endParaRPr lang="zh-CN" altLang="en-US" sz="3200" b="1" dirty="0">
              <a:solidFill>
                <a:srgbClr val="B1925F"/>
              </a:solidFill>
            </a:endParaRPr>
          </a:p>
        </p:txBody>
      </p:sp>
      <p:sp>
        <p:nvSpPr>
          <p:cNvPr id="16" name="文本框 73">
            <a:extLst>
              <a:ext uri="{FF2B5EF4-FFF2-40B4-BE49-F238E27FC236}">
                <a16:creationId xmlns="" xmlns:a16="http://schemas.microsoft.com/office/drawing/2014/main" id="{E36EA4FC-B678-4C40-AAC9-BC034EDB7D8A}"/>
              </a:ext>
            </a:extLst>
          </p:cNvPr>
          <p:cNvSpPr txBox="1">
            <a:spLocks noChangeArrowheads="1"/>
          </p:cNvSpPr>
          <p:nvPr/>
        </p:nvSpPr>
        <p:spPr bwMode="auto">
          <a:xfrm>
            <a:off x="7368404" y="2995883"/>
            <a:ext cx="38936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3200" dirty="0">
                <a:solidFill>
                  <a:srgbClr val="B1925F"/>
                </a:solidFill>
                <a:latin typeface="微软雅黑 Light" panose="020B0502040204020203" pitchFamily="34" charset="-122"/>
                <a:ea typeface="微软雅黑 Light" panose="020B0502040204020203" pitchFamily="34" charset="-122"/>
              </a:rPr>
              <a:t>活动具体策划</a:t>
            </a:r>
          </a:p>
        </p:txBody>
      </p:sp>
      <p:sp>
        <p:nvSpPr>
          <p:cNvPr id="17" name="文本框 16">
            <a:extLst>
              <a:ext uri="{FF2B5EF4-FFF2-40B4-BE49-F238E27FC236}">
                <a16:creationId xmlns="" xmlns:a16="http://schemas.microsoft.com/office/drawing/2014/main" id="{2626CB02-C710-44E9-AAB9-167FCD0D2E6F}"/>
              </a:ext>
            </a:extLst>
          </p:cNvPr>
          <p:cNvSpPr txBox="1"/>
          <p:nvPr/>
        </p:nvSpPr>
        <p:spPr>
          <a:xfrm>
            <a:off x="5722762" y="2995883"/>
            <a:ext cx="1651918" cy="584775"/>
          </a:xfrm>
          <a:prstGeom prst="rect">
            <a:avLst/>
          </a:prstGeom>
          <a:noFill/>
        </p:spPr>
        <p:txBody>
          <a:bodyPr wrap="square" rtlCol="0">
            <a:spAutoFit/>
          </a:bodyPr>
          <a:lstStyle/>
          <a:p>
            <a:r>
              <a:rPr lang="en-US" altLang="zh-CN" sz="3200" b="1">
                <a:solidFill>
                  <a:srgbClr val="B1925F"/>
                </a:solidFill>
              </a:rPr>
              <a:t>PART 2</a:t>
            </a:r>
            <a:endParaRPr lang="zh-CN" altLang="en-US" sz="3200" b="1">
              <a:solidFill>
                <a:srgbClr val="B1925F"/>
              </a:solidFill>
            </a:endParaRPr>
          </a:p>
        </p:txBody>
      </p:sp>
      <p:sp>
        <p:nvSpPr>
          <p:cNvPr id="18" name="文本框 81">
            <a:extLst>
              <a:ext uri="{FF2B5EF4-FFF2-40B4-BE49-F238E27FC236}">
                <a16:creationId xmlns="" xmlns:a16="http://schemas.microsoft.com/office/drawing/2014/main" id="{5CB1A420-3EC8-44BF-A69F-6F22BE5AADE7}"/>
              </a:ext>
            </a:extLst>
          </p:cNvPr>
          <p:cNvSpPr txBox="1">
            <a:spLocks noChangeArrowheads="1"/>
          </p:cNvSpPr>
          <p:nvPr/>
        </p:nvSpPr>
        <p:spPr bwMode="auto">
          <a:xfrm>
            <a:off x="7368406" y="3878429"/>
            <a:ext cx="482359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3200" dirty="0">
                <a:solidFill>
                  <a:srgbClr val="B1925F"/>
                </a:solidFill>
                <a:latin typeface="微软雅黑 Light" panose="020B0502040204020203" pitchFamily="34" charset="-122"/>
                <a:ea typeface="微软雅黑 Light" panose="020B0502040204020203" pitchFamily="34" charset="-122"/>
              </a:rPr>
              <a:t>活动执行和实施</a:t>
            </a:r>
          </a:p>
        </p:txBody>
      </p:sp>
      <p:sp>
        <p:nvSpPr>
          <p:cNvPr id="19" name="文本框 18">
            <a:extLst>
              <a:ext uri="{FF2B5EF4-FFF2-40B4-BE49-F238E27FC236}">
                <a16:creationId xmlns="" xmlns:a16="http://schemas.microsoft.com/office/drawing/2014/main" id="{75B6D4D4-7BEA-462D-BE83-26C014558362}"/>
              </a:ext>
            </a:extLst>
          </p:cNvPr>
          <p:cNvSpPr txBox="1"/>
          <p:nvPr/>
        </p:nvSpPr>
        <p:spPr>
          <a:xfrm>
            <a:off x="5722763" y="3878429"/>
            <a:ext cx="1651918" cy="584775"/>
          </a:xfrm>
          <a:prstGeom prst="rect">
            <a:avLst/>
          </a:prstGeom>
          <a:noFill/>
        </p:spPr>
        <p:txBody>
          <a:bodyPr wrap="square" rtlCol="0">
            <a:spAutoFit/>
          </a:bodyPr>
          <a:lstStyle/>
          <a:p>
            <a:r>
              <a:rPr lang="en-US" altLang="zh-CN" sz="3200" b="1">
                <a:solidFill>
                  <a:srgbClr val="B1925F"/>
                </a:solidFill>
              </a:rPr>
              <a:t>PART 3</a:t>
            </a:r>
            <a:endParaRPr lang="zh-CN" altLang="en-US" sz="3200" b="1">
              <a:solidFill>
                <a:srgbClr val="B1925F"/>
              </a:solidFill>
            </a:endParaRPr>
          </a:p>
        </p:txBody>
      </p:sp>
      <p:sp>
        <p:nvSpPr>
          <p:cNvPr id="20" name="文本框 133">
            <a:extLst>
              <a:ext uri="{FF2B5EF4-FFF2-40B4-BE49-F238E27FC236}">
                <a16:creationId xmlns="" xmlns:a16="http://schemas.microsoft.com/office/drawing/2014/main" id="{83E3AD56-4879-4F57-ABF1-9B60CF322483}"/>
              </a:ext>
            </a:extLst>
          </p:cNvPr>
          <p:cNvSpPr txBox="1">
            <a:spLocks noChangeArrowheads="1"/>
          </p:cNvSpPr>
          <p:nvPr/>
        </p:nvSpPr>
        <p:spPr bwMode="auto">
          <a:xfrm>
            <a:off x="7368404" y="4760975"/>
            <a:ext cx="38936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3200" dirty="0">
                <a:solidFill>
                  <a:srgbClr val="B1925F"/>
                </a:solidFill>
                <a:latin typeface="微软雅黑 Light" panose="020B0502040204020203" pitchFamily="34" charset="-122"/>
                <a:ea typeface="微软雅黑 Light" panose="020B0502040204020203" pitchFamily="34" charset="-122"/>
              </a:rPr>
              <a:t>活动评估</a:t>
            </a:r>
          </a:p>
        </p:txBody>
      </p:sp>
      <p:sp>
        <p:nvSpPr>
          <p:cNvPr id="21" name="文本框 20">
            <a:extLst>
              <a:ext uri="{FF2B5EF4-FFF2-40B4-BE49-F238E27FC236}">
                <a16:creationId xmlns="" xmlns:a16="http://schemas.microsoft.com/office/drawing/2014/main" id="{4A8F090B-5419-4E5B-8AAE-4060B9F42D77}"/>
              </a:ext>
            </a:extLst>
          </p:cNvPr>
          <p:cNvSpPr txBox="1"/>
          <p:nvPr/>
        </p:nvSpPr>
        <p:spPr>
          <a:xfrm>
            <a:off x="5722762" y="4760975"/>
            <a:ext cx="1651918" cy="584775"/>
          </a:xfrm>
          <a:prstGeom prst="rect">
            <a:avLst/>
          </a:prstGeom>
          <a:noFill/>
        </p:spPr>
        <p:txBody>
          <a:bodyPr wrap="square" rtlCol="0">
            <a:spAutoFit/>
          </a:bodyPr>
          <a:lstStyle/>
          <a:p>
            <a:r>
              <a:rPr lang="en-US" altLang="zh-CN" sz="3200" b="1">
                <a:solidFill>
                  <a:srgbClr val="B1925F"/>
                </a:solidFill>
              </a:rPr>
              <a:t>PART 4</a:t>
            </a:r>
            <a:endParaRPr lang="zh-CN" altLang="en-US" sz="3200" b="1">
              <a:solidFill>
                <a:srgbClr val="B1925F"/>
              </a:solidFill>
            </a:endParaRPr>
          </a:p>
        </p:txBody>
      </p:sp>
    </p:spTree>
    <p:extLst>
      <p:ext uri="{BB962C8B-B14F-4D97-AF65-F5344CB8AC3E}">
        <p14:creationId xmlns:p14="http://schemas.microsoft.com/office/powerpoint/2010/main" xmlns="" val="1646731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FFD1028-E0BB-4C18-9A81-BB2EA3103372}"/>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34050" b="29285"/>
          <a:stretch/>
        </p:blipFill>
        <p:spPr>
          <a:xfrm>
            <a:off x="0" y="2095500"/>
            <a:ext cx="12208209" cy="2667000"/>
          </a:xfrm>
          <a:prstGeom prst="rect">
            <a:avLst/>
          </a:prstGeom>
        </p:spPr>
      </p:pic>
      <p:sp>
        <p:nvSpPr>
          <p:cNvPr id="22" name="矩形 21">
            <a:extLst>
              <a:ext uri="{FF2B5EF4-FFF2-40B4-BE49-F238E27FC236}">
                <a16:creationId xmlns="" xmlns:a16="http://schemas.microsoft.com/office/drawing/2014/main" id="{3656AB7E-4828-43F5-9A98-72EA504E47D1}"/>
              </a:ext>
            </a:extLst>
          </p:cNvPr>
          <p:cNvSpPr/>
          <p:nvPr/>
        </p:nvSpPr>
        <p:spPr>
          <a:xfrm>
            <a:off x="0" y="2095500"/>
            <a:ext cx="12192000" cy="2667000"/>
          </a:xfrm>
          <a:prstGeom prst="rect">
            <a:avLst/>
          </a:prstGeom>
          <a:solidFill>
            <a:srgbClr val="161D3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3" name="椭圆 22">
            <a:extLst>
              <a:ext uri="{FF2B5EF4-FFF2-40B4-BE49-F238E27FC236}">
                <a16:creationId xmlns="" xmlns:a16="http://schemas.microsoft.com/office/drawing/2014/main" id="{C41ECAFE-1BF5-454A-A8D9-2CB83281B036}"/>
              </a:ext>
            </a:extLst>
          </p:cNvPr>
          <p:cNvSpPr/>
          <p:nvPr/>
        </p:nvSpPr>
        <p:spPr>
          <a:xfrm>
            <a:off x="3771900" y="1104900"/>
            <a:ext cx="4648200" cy="4648200"/>
          </a:xfrm>
          <a:prstGeom prst="ellipse">
            <a:avLst/>
          </a:prstGeom>
          <a:noFill/>
          <a:ln w="60325">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24" name="文本框 23">
            <a:extLst>
              <a:ext uri="{FF2B5EF4-FFF2-40B4-BE49-F238E27FC236}">
                <a16:creationId xmlns="" xmlns:a16="http://schemas.microsoft.com/office/drawing/2014/main" id="{C73E2749-C145-4E6D-B444-6CDBDCF9BC7B}"/>
              </a:ext>
            </a:extLst>
          </p:cNvPr>
          <p:cNvSpPr txBox="1"/>
          <p:nvPr/>
        </p:nvSpPr>
        <p:spPr>
          <a:xfrm>
            <a:off x="3876673" y="2444853"/>
            <a:ext cx="4438650" cy="646331"/>
          </a:xfrm>
          <a:prstGeom prst="rect">
            <a:avLst/>
          </a:prstGeom>
        </p:spPr>
        <p:txBody>
          <a:bodyPr wrap="square" rtlCol="0">
            <a:spAutoFit/>
          </a:bodyPr>
          <a:lstStyle/>
          <a:p>
            <a:pPr algn="ctr"/>
            <a:r>
              <a:rPr lang="en-US" altLang="zh-CN" sz="3600" dirty="0">
                <a:solidFill>
                  <a:srgbClr val="B1925F"/>
                </a:solidFill>
                <a:latin typeface="Century Gothic" panose="020B0502020202020204" pitchFamily="34" charset="0"/>
                <a:ea typeface="微软雅黑" panose="020B0503020204020204" pitchFamily="34" charset="-122"/>
              </a:rPr>
              <a:t>PART 1</a:t>
            </a:r>
            <a:endParaRPr lang="zh-CN" altLang="en-US" sz="3600" b="1" dirty="0">
              <a:solidFill>
                <a:srgbClr val="B1925F"/>
              </a:solidFill>
              <a:latin typeface="Century Gothic" panose="020B0502020202020204" pitchFamily="34" charset="0"/>
              <a:ea typeface="微软雅黑" panose="020B0503020204020204" pitchFamily="34" charset="-122"/>
            </a:endParaRPr>
          </a:p>
        </p:txBody>
      </p:sp>
      <p:sp>
        <p:nvSpPr>
          <p:cNvPr id="25" name="矩形 24">
            <a:extLst>
              <a:ext uri="{FF2B5EF4-FFF2-40B4-BE49-F238E27FC236}">
                <a16:creationId xmlns="" xmlns:a16="http://schemas.microsoft.com/office/drawing/2014/main" id="{33FC0FD7-9C07-4671-9569-35DF57B73E04}"/>
              </a:ext>
            </a:extLst>
          </p:cNvPr>
          <p:cNvSpPr/>
          <p:nvPr/>
        </p:nvSpPr>
        <p:spPr>
          <a:xfrm>
            <a:off x="3926173" y="3018830"/>
            <a:ext cx="4339650" cy="923330"/>
          </a:xfrm>
          <a:prstGeom prst="rect">
            <a:avLst/>
          </a:prstGeom>
        </p:spPr>
        <p:txBody>
          <a:bodyPr wrap="none">
            <a:spAutoFit/>
          </a:bodyPr>
          <a:lstStyle/>
          <a:p>
            <a:pPr algn="ctr">
              <a:lnSpc>
                <a:spcPct val="100000"/>
              </a:lnSpc>
              <a:spcBef>
                <a:spcPct val="0"/>
              </a:spcBef>
              <a:buNone/>
            </a:pPr>
            <a:r>
              <a:rPr lang="zh-CN" altLang="en-US" sz="5400" b="1" dirty="0">
                <a:solidFill>
                  <a:srgbClr val="B1925F"/>
                </a:solidFill>
                <a:latin typeface="微软雅黑" panose="020B0503020204020204" pitchFamily="34" charset="-122"/>
                <a:ea typeface="微软雅黑" panose="020B0503020204020204" pitchFamily="34" charset="-122"/>
              </a:rPr>
              <a:t>活动具体策划</a:t>
            </a:r>
          </a:p>
        </p:txBody>
      </p:sp>
      <p:sp>
        <p:nvSpPr>
          <p:cNvPr id="26" name="等腰三角形 25">
            <a:extLst>
              <a:ext uri="{FF2B5EF4-FFF2-40B4-BE49-F238E27FC236}">
                <a16:creationId xmlns="" xmlns:a16="http://schemas.microsoft.com/office/drawing/2014/main" id="{27D6D78C-9472-468A-BC00-9FFE1B374821}"/>
              </a:ext>
            </a:extLst>
          </p:cNvPr>
          <p:cNvSpPr/>
          <p:nvPr/>
        </p:nvSpPr>
        <p:spPr>
          <a:xfrm rot="10800000">
            <a:off x="5940421" y="4024217"/>
            <a:ext cx="311154" cy="268236"/>
          </a:xfrm>
          <a:prstGeom prst="triangl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Tree>
    <p:extLst>
      <p:ext uri="{BB962C8B-B14F-4D97-AF65-F5344CB8AC3E}">
        <p14:creationId xmlns:p14="http://schemas.microsoft.com/office/powerpoint/2010/main" xmlns="" val="10121884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A8B127ED-3709-47E1-96A7-B5183B84C9C2}"/>
              </a:ext>
            </a:extLst>
          </p:cNvPr>
          <p:cNvSpPr/>
          <p:nvPr/>
        </p:nvSpPr>
        <p:spPr>
          <a:xfrm>
            <a:off x="2977166" y="3739234"/>
            <a:ext cx="8184320" cy="2095510"/>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grpSp>
        <p:nvGrpSpPr>
          <p:cNvPr id="17" name="组合 16">
            <a:extLst>
              <a:ext uri="{FF2B5EF4-FFF2-40B4-BE49-F238E27FC236}">
                <a16:creationId xmlns="" xmlns:a16="http://schemas.microsoft.com/office/drawing/2014/main" id="{63AFC6D7-D5B0-4D9D-9DEB-C27A55AA2287}"/>
              </a:ext>
            </a:extLst>
          </p:cNvPr>
          <p:cNvGrpSpPr/>
          <p:nvPr/>
        </p:nvGrpSpPr>
        <p:grpSpPr>
          <a:xfrm>
            <a:off x="812800" y="1572018"/>
            <a:ext cx="4259875" cy="4262726"/>
            <a:chOff x="6589125" y="965200"/>
            <a:chExt cx="4842840" cy="4846081"/>
          </a:xfrm>
        </p:grpSpPr>
        <p:pic>
          <p:nvPicPr>
            <p:cNvPr id="18" name="图片 17">
              <a:extLst>
                <a:ext uri="{FF2B5EF4-FFF2-40B4-BE49-F238E27FC236}">
                  <a16:creationId xmlns="" xmlns:a16="http://schemas.microsoft.com/office/drawing/2014/main" id="{82D51707-4B22-46DE-8566-B1BE949552DA}"/>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21875" r="21875"/>
            <a:stretch/>
          </p:blipFill>
          <p:spPr>
            <a:xfrm>
              <a:off x="6589125" y="3429000"/>
              <a:ext cx="2382280" cy="2382281"/>
            </a:xfrm>
            <a:prstGeom prst="rect">
              <a:avLst/>
            </a:prstGeom>
            <a:effectLst>
              <a:outerShdw blurRad="63500" sx="102000" sy="102000" algn="ctr" rotWithShape="0">
                <a:prstClr val="black">
                  <a:alpha val="6000"/>
                </a:prstClr>
              </a:outerShdw>
            </a:effectLst>
          </p:spPr>
        </p:pic>
        <p:pic>
          <p:nvPicPr>
            <p:cNvPr id="19" name="图片 18">
              <a:extLst>
                <a:ext uri="{FF2B5EF4-FFF2-40B4-BE49-F238E27FC236}">
                  <a16:creationId xmlns="" xmlns:a16="http://schemas.microsoft.com/office/drawing/2014/main" id="{0A0EB2D2-3C73-4AC5-AF98-167AA3ACD6D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1953" r="21953"/>
            <a:stretch/>
          </p:blipFill>
          <p:spPr>
            <a:xfrm>
              <a:off x="6589125" y="965200"/>
              <a:ext cx="2382280" cy="2382281"/>
            </a:xfrm>
            <a:prstGeom prst="rect">
              <a:avLst/>
            </a:prstGeom>
            <a:effectLst>
              <a:outerShdw blurRad="63500" sx="102000" sy="102000" algn="ctr" rotWithShape="0">
                <a:prstClr val="black">
                  <a:alpha val="6000"/>
                </a:prstClr>
              </a:outerShdw>
            </a:effectLst>
          </p:spPr>
        </p:pic>
        <p:pic>
          <p:nvPicPr>
            <p:cNvPr id="21" name="图片 20">
              <a:extLst>
                <a:ext uri="{FF2B5EF4-FFF2-40B4-BE49-F238E27FC236}">
                  <a16:creationId xmlns="" xmlns:a16="http://schemas.microsoft.com/office/drawing/2014/main" id="{1EC3806C-90A8-43B2-B588-D46B5261DF16}"/>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443" r="15443"/>
            <a:stretch/>
          </p:blipFill>
          <p:spPr>
            <a:xfrm>
              <a:off x="9049685" y="965200"/>
              <a:ext cx="2382280" cy="2382281"/>
            </a:xfrm>
            <a:prstGeom prst="rect">
              <a:avLst/>
            </a:prstGeom>
            <a:effectLst>
              <a:outerShdw blurRad="63500" sx="102000" sy="102000" algn="ctr" rotWithShape="0">
                <a:prstClr val="black">
                  <a:alpha val="6000"/>
                </a:prstClr>
              </a:outerShdw>
            </a:effectLst>
          </p:spPr>
        </p:pic>
      </p:grpSp>
      <p:sp>
        <p:nvSpPr>
          <p:cNvPr id="23" name="išľíďè">
            <a:extLst>
              <a:ext uri="{FF2B5EF4-FFF2-40B4-BE49-F238E27FC236}">
                <a16:creationId xmlns="" xmlns:a16="http://schemas.microsoft.com/office/drawing/2014/main" id="{EF927DE5-A4D9-4924-B9C6-77EC8E05CEB0}"/>
              </a:ext>
            </a:extLst>
          </p:cNvPr>
          <p:cNvSpPr/>
          <p:nvPr/>
        </p:nvSpPr>
        <p:spPr bwMode="auto">
          <a:xfrm>
            <a:off x="5324021" y="2090308"/>
            <a:ext cx="5837465"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请替换文字内容复制你的内容到到天边替换文字内容复请替换文字内容复制你的内容到到天边替换文字内容复</a:t>
            </a:r>
          </a:p>
          <a:p>
            <a:pPr marL="0" marR="0" lvl="0" indent="0" algn="l" defTabSz="913765" rtl="0" eaLnBrk="1" fontAlgn="auto" latinLnBrk="0" hangingPunct="1">
              <a:lnSpc>
                <a:spcPct val="120000"/>
              </a:lnSpc>
              <a:spcBef>
                <a:spcPct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矩形 23">
            <a:extLst>
              <a:ext uri="{FF2B5EF4-FFF2-40B4-BE49-F238E27FC236}">
                <a16:creationId xmlns="" xmlns:a16="http://schemas.microsoft.com/office/drawing/2014/main" id="{59E0B437-425E-45E3-B20F-5D4316497937}"/>
              </a:ext>
            </a:extLst>
          </p:cNvPr>
          <p:cNvSpPr/>
          <p:nvPr/>
        </p:nvSpPr>
        <p:spPr>
          <a:xfrm>
            <a:off x="5324021" y="1766890"/>
            <a:ext cx="1569660" cy="369332"/>
          </a:xfrm>
          <a:prstGeom prst="rect">
            <a:avLst/>
          </a:prstGeom>
        </p:spPr>
        <p:txBody>
          <a:bodyPr wrap="none">
            <a:spAutoFit/>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B1925F"/>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25" name="išľíďè">
            <a:extLst>
              <a:ext uri="{FF2B5EF4-FFF2-40B4-BE49-F238E27FC236}">
                <a16:creationId xmlns="" xmlns:a16="http://schemas.microsoft.com/office/drawing/2014/main" id="{1A2BBD8C-7F42-4090-A4FC-7435BA4E9FE3}"/>
              </a:ext>
            </a:extLst>
          </p:cNvPr>
          <p:cNvSpPr/>
          <p:nvPr/>
        </p:nvSpPr>
        <p:spPr bwMode="auto">
          <a:xfrm>
            <a:off x="5324021" y="2630147"/>
            <a:ext cx="5837465" cy="6416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请替换文字内容复制你的内容到到天边替换文字内容复请替换文字内容复制你的内容到到天边替换文字内容复</a:t>
            </a:r>
          </a:p>
          <a:p>
            <a:pPr marL="0" marR="0" lvl="0" indent="0" algn="l" defTabSz="913765" rtl="0" eaLnBrk="1" fontAlgn="auto" latinLnBrk="0" hangingPunct="1">
              <a:lnSpc>
                <a:spcPct val="120000"/>
              </a:lnSpc>
              <a:spcBef>
                <a:spcPct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26" name="组合 25">
            <a:extLst>
              <a:ext uri="{FF2B5EF4-FFF2-40B4-BE49-F238E27FC236}">
                <a16:creationId xmlns="" xmlns:a16="http://schemas.microsoft.com/office/drawing/2014/main" id="{7B8F7AC8-23B2-4C31-A67B-C5F60F369320}"/>
              </a:ext>
            </a:extLst>
          </p:cNvPr>
          <p:cNvGrpSpPr>
            <a:grpSpLocks noChangeAspect="1"/>
          </p:cNvGrpSpPr>
          <p:nvPr/>
        </p:nvGrpSpPr>
        <p:grpSpPr>
          <a:xfrm>
            <a:off x="7363724" y="4139164"/>
            <a:ext cx="909080" cy="909086"/>
            <a:chOff x="3978169" y="4566337"/>
            <a:chExt cx="1698112" cy="1698112"/>
          </a:xfrm>
          <a:solidFill>
            <a:schemeClr val="bg1"/>
          </a:solidFill>
        </p:grpSpPr>
        <p:sp>
          <p:nvSpPr>
            <p:cNvPr id="27" name="Oval 62">
              <a:extLst>
                <a:ext uri="{FF2B5EF4-FFF2-40B4-BE49-F238E27FC236}">
                  <a16:creationId xmlns="" xmlns:a16="http://schemas.microsoft.com/office/drawing/2014/main" id="{3CAE4D90-AF91-4BF7-88FA-41737A7D201D}"/>
                </a:ext>
              </a:extLst>
            </p:cNvPr>
            <p:cNvSpPr>
              <a:spLocks noChangeArrowheads="1"/>
            </p:cNvSpPr>
            <p:nvPr/>
          </p:nvSpPr>
          <p:spPr bwMode="auto">
            <a:xfrm>
              <a:off x="3978169" y="4566337"/>
              <a:ext cx="1698112" cy="1698112"/>
            </a:xfrm>
            <a:prstGeom prst="ellipse">
              <a:avLst/>
            </a:prstGeom>
            <a:solidFill>
              <a:srgbClr val="B1925F"/>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645346" rtl="0" eaLnBrk="1" fontAlgn="auto" latinLnBrk="0" hangingPunct="1">
                <a:lnSpc>
                  <a:spcPct val="100000"/>
                </a:lnSpc>
                <a:spcBef>
                  <a:spcPts val="0"/>
                </a:spcBef>
                <a:spcAft>
                  <a:spcPts val="0"/>
                </a:spcAft>
                <a:buClrTx/>
                <a:buSzTx/>
                <a:buFontTx/>
                <a:buNone/>
                <a:tabLst/>
                <a:defRPr/>
              </a:pPr>
              <a:endParaRPr kumimoji="0" lang="zh-CN" altLang="en-US" sz="2265" b="0" i="0" u="none" strike="noStrike" kern="1200" cap="none" spc="0" normalizeH="0" baseline="0" noProof="0" dirty="0">
                <a:ln>
                  <a:noFill/>
                </a:ln>
                <a:solidFill>
                  <a:srgbClr val="1F497D"/>
                </a:solidFill>
                <a:effectLst/>
                <a:uLnTx/>
                <a:uFillTx/>
                <a:latin typeface="Arial"/>
                <a:ea typeface="微软雅黑"/>
                <a:cs typeface="+mn-cs"/>
                <a:sym typeface="Arial"/>
              </a:endParaRPr>
            </a:p>
          </p:txBody>
        </p:sp>
        <p:sp>
          <p:nvSpPr>
            <p:cNvPr id="28" name="Freeform 100">
              <a:extLst>
                <a:ext uri="{FF2B5EF4-FFF2-40B4-BE49-F238E27FC236}">
                  <a16:creationId xmlns="" xmlns:a16="http://schemas.microsoft.com/office/drawing/2014/main" id="{A2555663-EF4C-4376-A501-4DBEB562B680}"/>
                </a:ext>
              </a:extLst>
            </p:cNvPr>
            <p:cNvSpPr>
              <a:spLocks noEditPoints="1"/>
            </p:cNvSpPr>
            <p:nvPr/>
          </p:nvSpPr>
          <p:spPr bwMode="auto">
            <a:xfrm>
              <a:off x="4459798" y="5028177"/>
              <a:ext cx="721568" cy="774432"/>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grpSp>
      <p:grpSp>
        <p:nvGrpSpPr>
          <p:cNvPr id="29" name="组合 28">
            <a:extLst>
              <a:ext uri="{FF2B5EF4-FFF2-40B4-BE49-F238E27FC236}">
                <a16:creationId xmlns="" xmlns:a16="http://schemas.microsoft.com/office/drawing/2014/main" id="{8EA9A66B-0631-47EA-B4F3-4592C1ACFCA6}"/>
              </a:ext>
            </a:extLst>
          </p:cNvPr>
          <p:cNvGrpSpPr>
            <a:grpSpLocks noChangeAspect="1"/>
          </p:cNvGrpSpPr>
          <p:nvPr/>
        </p:nvGrpSpPr>
        <p:grpSpPr>
          <a:xfrm>
            <a:off x="3979174" y="4139164"/>
            <a:ext cx="909080" cy="909086"/>
            <a:chOff x="8016397" y="4566337"/>
            <a:chExt cx="1698112" cy="1698112"/>
          </a:xfrm>
          <a:solidFill>
            <a:schemeClr val="bg1"/>
          </a:solidFill>
        </p:grpSpPr>
        <p:sp>
          <p:nvSpPr>
            <p:cNvPr id="30" name="Oval 62">
              <a:extLst>
                <a:ext uri="{FF2B5EF4-FFF2-40B4-BE49-F238E27FC236}">
                  <a16:creationId xmlns="" xmlns:a16="http://schemas.microsoft.com/office/drawing/2014/main" id="{25E8EBA5-339C-4EE3-9B68-45E9E2393BC6}"/>
                </a:ext>
              </a:extLst>
            </p:cNvPr>
            <p:cNvSpPr>
              <a:spLocks noChangeArrowheads="1"/>
            </p:cNvSpPr>
            <p:nvPr/>
          </p:nvSpPr>
          <p:spPr bwMode="auto">
            <a:xfrm>
              <a:off x="8016397" y="4566337"/>
              <a:ext cx="1698112" cy="1698112"/>
            </a:xfrm>
            <a:prstGeom prst="ellipse">
              <a:avLst/>
            </a:prstGeom>
            <a:solidFill>
              <a:srgbClr val="B1925F"/>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645346" rtl="0" eaLnBrk="1" fontAlgn="auto" latinLnBrk="0" hangingPunct="1">
                <a:lnSpc>
                  <a:spcPct val="100000"/>
                </a:lnSpc>
                <a:spcBef>
                  <a:spcPts val="0"/>
                </a:spcBef>
                <a:spcAft>
                  <a:spcPts val="0"/>
                </a:spcAft>
                <a:buClrTx/>
                <a:buSzTx/>
                <a:buFontTx/>
                <a:buNone/>
                <a:tabLst/>
                <a:defRPr/>
              </a:pPr>
              <a:endParaRPr kumimoji="0" lang="zh-CN" altLang="en-US" sz="2265" b="0" i="0" u="none" strike="noStrike" kern="1200" cap="none" spc="0" normalizeH="0" baseline="0" noProof="0">
                <a:ln>
                  <a:noFill/>
                </a:ln>
                <a:solidFill>
                  <a:srgbClr val="1F497D"/>
                </a:solidFill>
                <a:effectLst/>
                <a:uLnTx/>
                <a:uFillTx/>
                <a:latin typeface="Arial"/>
                <a:ea typeface="微软雅黑"/>
                <a:cs typeface="+mn-cs"/>
                <a:sym typeface="Arial"/>
              </a:endParaRPr>
            </a:p>
          </p:txBody>
        </p:sp>
        <p:sp>
          <p:nvSpPr>
            <p:cNvPr id="31" name="Freeform 108">
              <a:extLst>
                <a:ext uri="{FF2B5EF4-FFF2-40B4-BE49-F238E27FC236}">
                  <a16:creationId xmlns="" xmlns:a16="http://schemas.microsoft.com/office/drawing/2014/main" id="{C540B6E3-6C6A-40A1-9680-9A506A3ABC92}"/>
                </a:ext>
              </a:extLst>
            </p:cNvPr>
            <p:cNvSpPr>
              <a:spLocks noEditPoints="1"/>
            </p:cNvSpPr>
            <p:nvPr/>
          </p:nvSpPr>
          <p:spPr bwMode="auto">
            <a:xfrm>
              <a:off x="8492332" y="5072393"/>
              <a:ext cx="757494" cy="76021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grpSp>
      <p:grpSp>
        <p:nvGrpSpPr>
          <p:cNvPr id="32" name="组合 31">
            <a:extLst>
              <a:ext uri="{FF2B5EF4-FFF2-40B4-BE49-F238E27FC236}">
                <a16:creationId xmlns="" xmlns:a16="http://schemas.microsoft.com/office/drawing/2014/main" id="{47540E11-B5DB-43C7-B7A5-4F2C3F28E937}"/>
              </a:ext>
            </a:extLst>
          </p:cNvPr>
          <p:cNvGrpSpPr>
            <a:grpSpLocks noChangeAspect="1"/>
          </p:cNvGrpSpPr>
          <p:nvPr/>
        </p:nvGrpSpPr>
        <p:grpSpPr>
          <a:xfrm>
            <a:off x="5671449" y="4139164"/>
            <a:ext cx="909080" cy="909086"/>
            <a:chOff x="8016395" y="2078716"/>
            <a:chExt cx="1698112" cy="1698114"/>
          </a:xfrm>
          <a:solidFill>
            <a:schemeClr val="bg1"/>
          </a:solidFill>
        </p:grpSpPr>
        <p:sp>
          <p:nvSpPr>
            <p:cNvPr id="33" name="Oval 62">
              <a:extLst>
                <a:ext uri="{FF2B5EF4-FFF2-40B4-BE49-F238E27FC236}">
                  <a16:creationId xmlns="" xmlns:a16="http://schemas.microsoft.com/office/drawing/2014/main" id="{3C89BBE5-3C61-4BF9-A182-40961E74BCE4}"/>
                </a:ext>
              </a:extLst>
            </p:cNvPr>
            <p:cNvSpPr>
              <a:spLocks noChangeArrowheads="1"/>
            </p:cNvSpPr>
            <p:nvPr/>
          </p:nvSpPr>
          <p:spPr bwMode="auto">
            <a:xfrm>
              <a:off x="8016395" y="2078716"/>
              <a:ext cx="1698112" cy="1698114"/>
            </a:xfrm>
            <a:prstGeom prst="ellipse">
              <a:avLst/>
            </a:prstGeom>
            <a:solidFill>
              <a:srgbClr val="B1925F"/>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645346" rtl="0" eaLnBrk="1" fontAlgn="auto" latinLnBrk="0" hangingPunct="1">
                <a:lnSpc>
                  <a:spcPct val="100000"/>
                </a:lnSpc>
                <a:spcBef>
                  <a:spcPts val="0"/>
                </a:spcBef>
                <a:spcAft>
                  <a:spcPts val="0"/>
                </a:spcAft>
                <a:buClrTx/>
                <a:buSzTx/>
                <a:buFontTx/>
                <a:buNone/>
                <a:tabLst/>
                <a:defRPr/>
              </a:pPr>
              <a:endParaRPr kumimoji="0" lang="zh-CN" altLang="en-US" sz="2265" b="0" i="0" u="none" strike="noStrike" kern="1200" cap="none" spc="0" normalizeH="0" baseline="0" noProof="0" dirty="0">
                <a:ln>
                  <a:noFill/>
                </a:ln>
                <a:solidFill>
                  <a:srgbClr val="1F497D"/>
                </a:solidFill>
                <a:effectLst/>
                <a:uLnTx/>
                <a:uFillTx/>
                <a:latin typeface="Arial"/>
                <a:ea typeface="微软雅黑"/>
                <a:cs typeface="+mn-cs"/>
                <a:sym typeface="Arial"/>
              </a:endParaRPr>
            </a:p>
          </p:txBody>
        </p:sp>
        <p:sp>
          <p:nvSpPr>
            <p:cNvPr id="34" name="Freeform 96">
              <a:extLst>
                <a:ext uri="{FF2B5EF4-FFF2-40B4-BE49-F238E27FC236}">
                  <a16:creationId xmlns="" xmlns:a16="http://schemas.microsoft.com/office/drawing/2014/main" id="{D596FDB6-CE2C-466B-9049-BDF5602015A3}"/>
                </a:ext>
              </a:extLst>
            </p:cNvPr>
            <p:cNvSpPr>
              <a:spLocks noEditPoints="1"/>
            </p:cNvSpPr>
            <p:nvPr/>
          </p:nvSpPr>
          <p:spPr bwMode="auto">
            <a:xfrm>
              <a:off x="8492332" y="2553086"/>
              <a:ext cx="701837" cy="762862"/>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grpSp>
      <p:grpSp>
        <p:nvGrpSpPr>
          <p:cNvPr id="35" name="组合 34">
            <a:extLst>
              <a:ext uri="{FF2B5EF4-FFF2-40B4-BE49-F238E27FC236}">
                <a16:creationId xmlns="" xmlns:a16="http://schemas.microsoft.com/office/drawing/2014/main" id="{CCC97991-315A-4A87-90C3-4007F9C44076}"/>
              </a:ext>
            </a:extLst>
          </p:cNvPr>
          <p:cNvGrpSpPr>
            <a:grpSpLocks noChangeAspect="1"/>
          </p:cNvGrpSpPr>
          <p:nvPr/>
        </p:nvGrpSpPr>
        <p:grpSpPr>
          <a:xfrm>
            <a:off x="9055999" y="4139164"/>
            <a:ext cx="909080" cy="909086"/>
            <a:chOff x="8016397" y="4566337"/>
            <a:chExt cx="1698112" cy="1698112"/>
          </a:xfrm>
          <a:solidFill>
            <a:schemeClr val="bg1"/>
          </a:solidFill>
        </p:grpSpPr>
        <p:sp>
          <p:nvSpPr>
            <p:cNvPr id="36" name="Oval 62">
              <a:extLst>
                <a:ext uri="{FF2B5EF4-FFF2-40B4-BE49-F238E27FC236}">
                  <a16:creationId xmlns="" xmlns:a16="http://schemas.microsoft.com/office/drawing/2014/main" id="{E3EE5041-34E9-4FB6-B553-E979A00FDA8A}"/>
                </a:ext>
              </a:extLst>
            </p:cNvPr>
            <p:cNvSpPr>
              <a:spLocks noChangeArrowheads="1"/>
            </p:cNvSpPr>
            <p:nvPr/>
          </p:nvSpPr>
          <p:spPr bwMode="auto">
            <a:xfrm>
              <a:off x="8016397" y="4566337"/>
              <a:ext cx="1698112" cy="1698112"/>
            </a:xfrm>
            <a:prstGeom prst="ellipse">
              <a:avLst/>
            </a:prstGeom>
            <a:solidFill>
              <a:srgbClr val="B1925F"/>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645346" rtl="0" eaLnBrk="1" fontAlgn="auto" latinLnBrk="0" hangingPunct="1">
                <a:lnSpc>
                  <a:spcPct val="100000"/>
                </a:lnSpc>
                <a:spcBef>
                  <a:spcPts val="0"/>
                </a:spcBef>
                <a:spcAft>
                  <a:spcPts val="0"/>
                </a:spcAft>
                <a:buClrTx/>
                <a:buSzTx/>
                <a:buFontTx/>
                <a:buNone/>
                <a:tabLst/>
                <a:defRPr/>
              </a:pPr>
              <a:endParaRPr kumimoji="0" lang="zh-CN" altLang="en-US" sz="2265" b="0" i="0" u="none" strike="noStrike" kern="1200" cap="none" spc="0" normalizeH="0" baseline="0" noProof="0">
                <a:ln>
                  <a:noFill/>
                </a:ln>
                <a:solidFill>
                  <a:srgbClr val="1F497D"/>
                </a:solidFill>
                <a:effectLst/>
                <a:uLnTx/>
                <a:uFillTx/>
                <a:latin typeface="Arial"/>
                <a:ea typeface="微软雅黑"/>
                <a:cs typeface="+mn-cs"/>
                <a:sym typeface="Arial"/>
              </a:endParaRPr>
            </a:p>
          </p:txBody>
        </p:sp>
        <p:sp>
          <p:nvSpPr>
            <p:cNvPr id="37" name="Freeform 108">
              <a:extLst>
                <a:ext uri="{FF2B5EF4-FFF2-40B4-BE49-F238E27FC236}">
                  <a16:creationId xmlns="" xmlns:a16="http://schemas.microsoft.com/office/drawing/2014/main" id="{F0923FC0-3BC8-4CC5-AE7C-0E7D837FA2D3}"/>
                </a:ext>
              </a:extLst>
            </p:cNvPr>
            <p:cNvSpPr>
              <a:spLocks noEditPoints="1"/>
            </p:cNvSpPr>
            <p:nvPr/>
          </p:nvSpPr>
          <p:spPr bwMode="auto">
            <a:xfrm>
              <a:off x="8492332" y="5072393"/>
              <a:ext cx="757494" cy="760218"/>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black"/>
                </a:solidFill>
                <a:effectLst/>
                <a:uLnTx/>
                <a:uFillTx/>
                <a:latin typeface="Arial"/>
                <a:ea typeface="微软雅黑"/>
                <a:cs typeface="+mn-cs"/>
                <a:sym typeface="Arial"/>
              </a:endParaRPr>
            </a:p>
          </p:txBody>
        </p:sp>
      </p:grpSp>
      <p:sp>
        <p:nvSpPr>
          <p:cNvPr id="38" name="矩形 37">
            <a:extLst>
              <a:ext uri="{FF2B5EF4-FFF2-40B4-BE49-F238E27FC236}">
                <a16:creationId xmlns="" xmlns:a16="http://schemas.microsoft.com/office/drawing/2014/main" id="{4C1994AD-E6A8-48A0-8A39-07485D60DD92}"/>
              </a:ext>
            </a:extLst>
          </p:cNvPr>
          <p:cNvSpPr/>
          <p:nvPr/>
        </p:nvSpPr>
        <p:spPr>
          <a:xfrm>
            <a:off x="3879716" y="5146400"/>
            <a:ext cx="1107996" cy="369332"/>
          </a:xfrm>
          <a:prstGeom prst="rect">
            <a:avLst/>
          </a:prstGeom>
        </p:spPr>
        <p:txBody>
          <a:bodyPr wrap="none">
            <a:spAutoFit/>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B1925F"/>
                </a:solidFill>
                <a:effectLst/>
                <a:uLnTx/>
                <a:uFillTx/>
                <a:latin typeface="微软雅黑" panose="020B0503020204020204" pitchFamily="34" charset="-122"/>
                <a:ea typeface="微软雅黑" panose="020B0503020204020204" pitchFamily="34" charset="-122"/>
                <a:cs typeface="+mn-cs"/>
              </a:rPr>
              <a:t>标题文本</a:t>
            </a:r>
          </a:p>
        </p:txBody>
      </p:sp>
      <p:sp>
        <p:nvSpPr>
          <p:cNvPr id="40" name="矩形 39">
            <a:extLst>
              <a:ext uri="{FF2B5EF4-FFF2-40B4-BE49-F238E27FC236}">
                <a16:creationId xmlns="" xmlns:a16="http://schemas.microsoft.com/office/drawing/2014/main" id="{71E0F1A9-196D-4BCA-8796-BE8C73AB6BB2}"/>
              </a:ext>
            </a:extLst>
          </p:cNvPr>
          <p:cNvSpPr/>
          <p:nvPr/>
        </p:nvSpPr>
        <p:spPr>
          <a:xfrm>
            <a:off x="5594216" y="5146400"/>
            <a:ext cx="1107996" cy="369332"/>
          </a:xfrm>
          <a:prstGeom prst="rect">
            <a:avLst/>
          </a:prstGeom>
        </p:spPr>
        <p:txBody>
          <a:bodyPr wrap="none">
            <a:spAutoFit/>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B1925F"/>
                </a:solidFill>
                <a:effectLst/>
                <a:uLnTx/>
                <a:uFillTx/>
                <a:latin typeface="微软雅黑" panose="020B0503020204020204" pitchFamily="34" charset="-122"/>
                <a:ea typeface="微软雅黑" panose="020B0503020204020204" pitchFamily="34" charset="-122"/>
                <a:cs typeface="+mn-cs"/>
              </a:rPr>
              <a:t>标题文本</a:t>
            </a:r>
          </a:p>
        </p:txBody>
      </p:sp>
      <p:sp>
        <p:nvSpPr>
          <p:cNvPr id="41" name="矩形 40">
            <a:extLst>
              <a:ext uri="{FF2B5EF4-FFF2-40B4-BE49-F238E27FC236}">
                <a16:creationId xmlns="" xmlns:a16="http://schemas.microsoft.com/office/drawing/2014/main" id="{F955500A-A3E9-4FC4-8688-69A5E1C3F441}"/>
              </a:ext>
            </a:extLst>
          </p:cNvPr>
          <p:cNvSpPr/>
          <p:nvPr/>
        </p:nvSpPr>
        <p:spPr>
          <a:xfrm>
            <a:off x="7260710" y="5146400"/>
            <a:ext cx="1107996" cy="369332"/>
          </a:xfrm>
          <a:prstGeom prst="rect">
            <a:avLst/>
          </a:prstGeom>
        </p:spPr>
        <p:txBody>
          <a:bodyPr wrap="none">
            <a:spAutoFit/>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B1925F"/>
                </a:solidFill>
                <a:effectLst/>
                <a:uLnTx/>
                <a:uFillTx/>
                <a:latin typeface="微软雅黑" panose="020B0503020204020204" pitchFamily="34" charset="-122"/>
                <a:ea typeface="微软雅黑" panose="020B0503020204020204" pitchFamily="34" charset="-122"/>
                <a:cs typeface="+mn-cs"/>
              </a:rPr>
              <a:t>标题文本</a:t>
            </a:r>
          </a:p>
        </p:txBody>
      </p:sp>
      <p:sp>
        <p:nvSpPr>
          <p:cNvPr id="42" name="矩形 41">
            <a:extLst>
              <a:ext uri="{FF2B5EF4-FFF2-40B4-BE49-F238E27FC236}">
                <a16:creationId xmlns="" xmlns:a16="http://schemas.microsoft.com/office/drawing/2014/main" id="{472A910B-2E51-431D-B790-2AEEC56556C5}"/>
              </a:ext>
            </a:extLst>
          </p:cNvPr>
          <p:cNvSpPr/>
          <p:nvPr/>
        </p:nvSpPr>
        <p:spPr>
          <a:xfrm>
            <a:off x="8956541" y="5146400"/>
            <a:ext cx="1107996" cy="369332"/>
          </a:xfrm>
          <a:prstGeom prst="rect">
            <a:avLst/>
          </a:prstGeom>
        </p:spPr>
        <p:txBody>
          <a:bodyPr wrap="none">
            <a:spAutoFit/>
          </a:bodyPr>
          <a:lstStyle/>
          <a:p>
            <a:pPr marL="0" marR="0" lvl="0" indent="0" algn="l"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B1925F"/>
                </a:solidFill>
                <a:effectLst/>
                <a:uLnTx/>
                <a:uFillTx/>
                <a:latin typeface="微软雅黑" panose="020B0503020204020204" pitchFamily="34" charset="-122"/>
                <a:ea typeface="微软雅黑" panose="020B0503020204020204" pitchFamily="34" charset="-122"/>
                <a:cs typeface="+mn-cs"/>
              </a:rPr>
              <a:t>标题文本</a:t>
            </a:r>
          </a:p>
        </p:txBody>
      </p:sp>
      <p:sp>
        <p:nvSpPr>
          <p:cNvPr id="39" name="矩形 1">
            <a:extLst>
              <a:ext uri="{FF2B5EF4-FFF2-40B4-BE49-F238E27FC236}">
                <a16:creationId xmlns="" xmlns:a16="http://schemas.microsoft.com/office/drawing/2014/main" id="{BE3A0FF6-2B99-4937-9FEE-9ED0218A1679}"/>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43" name="文本框 42">
            <a:extLst>
              <a:ext uri="{FF2B5EF4-FFF2-40B4-BE49-F238E27FC236}">
                <a16:creationId xmlns="" xmlns:a16="http://schemas.microsoft.com/office/drawing/2014/main" id="{1DC83686-D215-44C2-A132-46E1EAA42333}"/>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Tree>
    <p:extLst>
      <p:ext uri="{BB962C8B-B14F-4D97-AF65-F5344CB8AC3E}">
        <p14:creationId xmlns:p14="http://schemas.microsoft.com/office/powerpoint/2010/main" xmlns="" val="2096823124"/>
      </p:ext>
    </p:extLst>
  </p:cSld>
  <p:clrMapOvr>
    <a:masterClrMapping/>
  </p:clrMapOvr>
  <mc:AlternateContent xmlns:mc="http://schemas.openxmlformats.org/markup-compatibility/2006">
    <mc:Choice xmlns:p14="http://schemas.microsoft.com/office/powerpoint/2010/main" xmlns="" Requires="p14">
      <p:transition p14:dur="0" advClick="0"/>
    </mc:Choice>
    <mc:Fallback>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 xmlns:a16="http://schemas.microsoft.com/office/drawing/2014/main" id="{C8250385-E779-4131-8839-F1B4E23DC39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1875" r="21875"/>
          <a:stretch/>
        </p:blipFill>
        <p:spPr>
          <a:xfrm>
            <a:off x="1396639" y="1599561"/>
            <a:ext cx="1980252" cy="1980252"/>
          </a:xfrm>
          <a:prstGeom prst="rect">
            <a:avLst/>
          </a:prstGeom>
          <a:effectLst>
            <a:outerShdw blurRad="63500" sx="102000" sy="102000" algn="ctr" rotWithShape="0">
              <a:prstClr val="black">
                <a:alpha val="6000"/>
              </a:prstClr>
            </a:outerShdw>
          </a:effectLst>
        </p:spPr>
      </p:pic>
      <p:pic>
        <p:nvPicPr>
          <p:cNvPr id="23" name="图片 22">
            <a:extLst>
              <a:ext uri="{FF2B5EF4-FFF2-40B4-BE49-F238E27FC236}">
                <a16:creationId xmlns="" xmlns:a16="http://schemas.microsoft.com/office/drawing/2014/main" id="{6F553F04-8336-4E6F-8AED-56EA0993C97D}"/>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443" r="15443"/>
          <a:stretch/>
        </p:blipFill>
        <p:spPr>
          <a:xfrm>
            <a:off x="3440391" y="1599561"/>
            <a:ext cx="1980252" cy="1980252"/>
          </a:xfrm>
          <a:prstGeom prst="rect">
            <a:avLst/>
          </a:prstGeom>
          <a:effectLst>
            <a:outerShdw blurRad="63500" sx="102000" sy="102000" algn="ctr" rotWithShape="0">
              <a:prstClr val="black">
                <a:alpha val="6000"/>
              </a:prstClr>
            </a:outerShdw>
          </a:effectLst>
        </p:spPr>
      </p:pic>
      <p:pic>
        <p:nvPicPr>
          <p:cNvPr id="29" name="图片 28">
            <a:extLst>
              <a:ext uri="{FF2B5EF4-FFF2-40B4-BE49-F238E27FC236}">
                <a16:creationId xmlns="" xmlns:a16="http://schemas.microsoft.com/office/drawing/2014/main" id="{47AAD4F9-1BC2-4075-8343-4129F408FEB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1875" r="21875"/>
          <a:stretch/>
        </p:blipFill>
        <p:spPr>
          <a:xfrm>
            <a:off x="1396639" y="3636326"/>
            <a:ext cx="1980252" cy="1980252"/>
          </a:xfrm>
          <a:prstGeom prst="rect">
            <a:avLst/>
          </a:prstGeom>
          <a:effectLst>
            <a:outerShdw blurRad="63500" sx="102000" sy="102000" algn="ctr" rotWithShape="0">
              <a:prstClr val="black">
                <a:alpha val="6000"/>
              </a:prstClr>
            </a:outerShdw>
          </a:effectLst>
        </p:spPr>
      </p:pic>
      <p:pic>
        <p:nvPicPr>
          <p:cNvPr id="30" name="图片 29">
            <a:extLst>
              <a:ext uri="{FF2B5EF4-FFF2-40B4-BE49-F238E27FC236}">
                <a16:creationId xmlns="" xmlns:a16="http://schemas.microsoft.com/office/drawing/2014/main" id="{D74DFBE7-CB9A-46E6-B34E-18A4AA590AF0}"/>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5443" r="15443"/>
          <a:stretch/>
        </p:blipFill>
        <p:spPr>
          <a:xfrm>
            <a:off x="3440391" y="3636326"/>
            <a:ext cx="1980252" cy="1980252"/>
          </a:xfrm>
          <a:prstGeom prst="rect">
            <a:avLst/>
          </a:prstGeom>
          <a:effectLst>
            <a:outerShdw blurRad="63500" sx="102000" sy="102000" algn="ctr" rotWithShape="0">
              <a:prstClr val="black">
                <a:alpha val="6000"/>
              </a:prstClr>
            </a:outerShdw>
          </a:effectLst>
        </p:spPr>
      </p:pic>
      <p:sp>
        <p:nvSpPr>
          <p:cNvPr id="2" name="矩形 1">
            <a:extLst>
              <a:ext uri="{FF2B5EF4-FFF2-40B4-BE49-F238E27FC236}">
                <a16:creationId xmlns="" xmlns:a16="http://schemas.microsoft.com/office/drawing/2014/main" id="{5D04E7FC-00D5-4729-B79B-DB61705D3910}"/>
              </a:ext>
            </a:extLst>
          </p:cNvPr>
          <p:cNvSpPr/>
          <p:nvPr/>
        </p:nvSpPr>
        <p:spPr>
          <a:xfrm>
            <a:off x="3440390" y="1599561"/>
            <a:ext cx="1980251" cy="1980252"/>
          </a:xfrm>
          <a:prstGeom prst="rect">
            <a:avLst/>
          </a:prstGeom>
          <a:solidFill>
            <a:srgbClr val="B1925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31" name="矩形 30">
            <a:extLst>
              <a:ext uri="{FF2B5EF4-FFF2-40B4-BE49-F238E27FC236}">
                <a16:creationId xmlns="" xmlns:a16="http://schemas.microsoft.com/office/drawing/2014/main" id="{934947B7-63B3-4C7B-9A5C-F32FF0271CB6}"/>
              </a:ext>
            </a:extLst>
          </p:cNvPr>
          <p:cNvSpPr/>
          <p:nvPr/>
        </p:nvSpPr>
        <p:spPr>
          <a:xfrm>
            <a:off x="1404241" y="3636326"/>
            <a:ext cx="1980251" cy="1980252"/>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pic>
        <p:nvPicPr>
          <p:cNvPr id="32" name="图片 31">
            <a:extLst>
              <a:ext uri="{FF2B5EF4-FFF2-40B4-BE49-F238E27FC236}">
                <a16:creationId xmlns="" xmlns:a16="http://schemas.microsoft.com/office/drawing/2014/main" id="{232FCABE-2697-401B-A07C-9747F3281A5C}"/>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3448" t="35661" r="2085" b="10417"/>
          <a:stretch/>
        </p:blipFill>
        <p:spPr>
          <a:xfrm>
            <a:off x="5664925" y="1599561"/>
            <a:ext cx="5019639" cy="1980252"/>
          </a:xfrm>
          <a:prstGeom prst="rect">
            <a:avLst/>
          </a:prstGeom>
          <a:effectLst>
            <a:outerShdw blurRad="63500" sx="102000" sy="102000" algn="ctr" rotWithShape="0">
              <a:prstClr val="black">
                <a:alpha val="6000"/>
              </a:prstClr>
            </a:outerShdw>
          </a:effectLst>
        </p:spPr>
      </p:pic>
      <p:sp>
        <p:nvSpPr>
          <p:cNvPr id="33" name="矩形 32">
            <a:extLst>
              <a:ext uri="{FF2B5EF4-FFF2-40B4-BE49-F238E27FC236}">
                <a16:creationId xmlns="" xmlns:a16="http://schemas.microsoft.com/office/drawing/2014/main" id="{B463E399-71CC-4DF9-BC48-4F3B45931600}"/>
              </a:ext>
            </a:extLst>
          </p:cNvPr>
          <p:cNvSpPr/>
          <p:nvPr/>
        </p:nvSpPr>
        <p:spPr>
          <a:xfrm>
            <a:off x="5664926" y="3636326"/>
            <a:ext cx="5019638" cy="1980251"/>
          </a:xfrm>
          <a:prstGeom prst="rect">
            <a:avLst/>
          </a:prstGeom>
          <a:solidFill>
            <a:srgbClr val="171D2B"/>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34" name="直角三角形 33">
            <a:extLst>
              <a:ext uri="{FF2B5EF4-FFF2-40B4-BE49-F238E27FC236}">
                <a16:creationId xmlns="" xmlns:a16="http://schemas.microsoft.com/office/drawing/2014/main" id="{3693E85A-9ECE-46C3-B207-B115E9F309C6}"/>
              </a:ext>
            </a:extLst>
          </p:cNvPr>
          <p:cNvSpPr/>
          <p:nvPr/>
        </p:nvSpPr>
        <p:spPr>
          <a:xfrm rot="10800000">
            <a:off x="10129890" y="3636325"/>
            <a:ext cx="554674" cy="554674"/>
          </a:xfrm>
          <a:prstGeom prst="rtTriangl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35" name="矩形 34">
            <a:extLst>
              <a:ext uri="{FF2B5EF4-FFF2-40B4-BE49-F238E27FC236}">
                <a16:creationId xmlns="" xmlns:a16="http://schemas.microsoft.com/office/drawing/2014/main" id="{4A6FEEAD-8876-41E7-A76F-A978F64E9BF5}"/>
              </a:ext>
            </a:extLst>
          </p:cNvPr>
          <p:cNvSpPr/>
          <p:nvPr/>
        </p:nvSpPr>
        <p:spPr>
          <a:xfrm>
            <a:off x="1366377" y="4433574"/>
            <a:ext cx="2089801"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Good news never goes be the gate, while bad news spread far and wide. </a:t>
            </a:r>
            <a:endPar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矩形 35">
            <a:extLst>
              <a:ext uri="{FF2B5EF4-FFF2-40B4-BE49-F238E27FC236}">
                <a16:creationId xmlns="" xmlns:a16="http://schemas.microsoft.com/office/drawing/2014/main" id="{6EE97AB5-DCDA-4EBE-8945-638587320FD5}"/>
              </a:ext>
            </a:extLst>
          </p:cNvPr>
          <p:cNvSpPr/>
          <p:nvPr/>
        </p:nvSpPr>
        <p:spPr>
          <a:xfrm>
            <a:off x="1626448" y="4064242"/>
            <a:ext cx="1569660" cy="369332"/>
          </a:xfrm>
          <a:prstGeom prst="rect">
            <a:avLst/>
          </a:prstGeom>
        </p:spPr>
        <p:txBody>
          <a:bodyPr wrap="none">
            <a:spAutoFit/>
          </a:bodyPr>
          <a:lstStyle/>
          <a:p>
            <a:pPr marL="0" marR="0" lvl="0" indent="0" algn="ctr"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37" name="矩形 36">
            <a:extLst>
              <a:ext uri="{FF2B5EF4-FFF2-40B4-BE49-F238E27FC236}">
                <a16:creationId xmlns="" xmlns:a16="http://schemas.microsoft.com/office/drawing/2014/main" id="{03A28467-E997-4ED9-91FD-AB4235E6D0E4}"/>
              </a:ext>
            </a:extLst>
          </p:cNvPr>
          <p:cNvSpPr/>
          <p:nvPr/>
        </p:nvSpPr>
        <p:spPr>
          <a:xfrm>
            <a:off x="3384492" y="2574780"/>
            <a:ext cx="2089801" cy="5770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Good news never goes be the gate, while bad news spread far and wide. </a:t>
            </a:r>
            <a:endParaRPr kumimoji="0" lang="zh-CN" altLang="en-US"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矩形 37">
            <a:extLst>
              <a:ext uri="{FF2B5EF4-FFF2-40B4-BE49-F238E27FC236}">
                <a16:creationId xmlns="" xmlns:a16="http://schemas.microsoft.com/office/drawing/2014/main" id="{C925ACE7-6ED3-4475-AE38-8ECC6FBB4D73}"/>
              </a:ext>
            </a:extLst>
          </p:cNvPr>
          <p:cNvSpPr/>
          <p:nvPr/>
        </p:nvSpPr>
        <p:spPr>
          <a:xfrm>
            <a:off x="3644563" y="2205448"/>
            <a:ext cx="1569660" cy="369332"/>
          </a:xfrm>
          <a:prstGeom prst="rect">
            <a:avLst/>
          </a:prstGeom>
        </p:spPr>
        <p:txBody>
          <a:bodyPr wrap="none">
            <a:spAutoFit/>
          </a:bodyPr>
          <a:lstStyle/>
          <a:p>
            <a:pPr marL="0" marR="0" lvl="0" indent="0" algn="ctr"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39" name="矩形 38">
            <a:extLst>
              <a:ext uri="{FF2B5EF4-FFF2-40B4-BE49-F238E27FC236}">
                <a16:creationId xmlns="" xmlns:a16="http://schemas.microsoft.com/office/drawing/2014/main" id="{005F9BC5-3319-4682-897E-A0266EED65DA}"/>
              </a:ext>
            </a:extLst>
          </p:cNvPr>
          <p:cNvSpPr/>
          <p:nvPr/>
        </p:nvSpPr>
        <p:spPr>
          <a:xfrm>
            <a:off x="5890095" y="4433574"/>
            <a:ext cx="4675457" cy="844142"/>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Microsoft Yahei" panose="020B0503020204020204" pitchFamily="34" charset="-122"/>
                <a:cs typeface="Arial" panose="020B0604020202020204" pitchFamily="34" charset="0"/>
              </a:rPr>
              <a:t>Good news never goes be the gate, while bad news spread far and wide. ever goes be the gate, while bad news spread far and wide. </a:t>
            </a:r>
            <a:endParaRPr kumimoji="0" lang="zh-CN" alt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0" name="矩形 39">
            <a:extLst>
              <a:ext uri="{FF2B5EF4-FFF2-40B4-BE49-F238E27FC236}">
                <a16:creationId xmlns="" xmlns:a16="http://schemas.microsoft.com/office/drawing/2014/main" id="{D2512AE9-40E4-476F-9D50-8069E5517336}"/>
              </a:ext>
            </a:extLst>
          </p:cNvPr>
          <p:cNvSpPr/>
          <p:nvPr/>
        </p:nvSpPr>
        <p:spPr>
          <a:xfrm>
            <a:off x="5890095" y="4053603"/>
            <a:ext cx="1569660" cy="369332"/>
          </a:xfrm>
          <a:prstGeom prst="rect">
            <a:avLst/>
          </a:prstGeom>
        </p:spPr>
        <p:txBody>
          <a:bodyPr wrap="none">
            <a:spAutoFit/>
          </a:bodyPr>
          <a:lstStyle/>
          <a:p>
            <a:pPr marL="0" marR="0" lvl="0" indent="0" algn="ctr"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19" name="矩形 1">
            <a:extLst>
              <a:ext uri="{FF2B5EF4-FFF2-40B4-BE49-F238E27FC236}">
                <a16:creationId xmlns="" xmlns:a16="http://schemas.microsoft.com/office/drawing/2014/main" id="{57CD25DF-9565-4487-949E-446E2B46CA56}"/>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20" name="文本框 19">
            <a:extLst>
              <a:ext uri="{FF2B5EF4-FFF2-40B4-BE49-F238E27FC236}">
                <a16:creationId xmlns="" xmlns:a16="http://schemas.microsoft.com/office/drawing/2014/main" id="{94B40935-9B61-438E-ADAB-8514EB84E212}"/>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Tree>
    <p:extLst>
      <p:ext uri="{BB962C8B-B14F-4D97-AF65-F5344CB8AC3E}">
        <p14:creationId xmlns:p14="http://schemas.microsoft.com/office/powerpoint/2010/main" xmlns="" val="533149925"/>
      </p:ext>
    </p:extLst>
  </p:cSld>
  <p:clrMapOvr>
    <a:masterClrMapping/>
  </p:clrMapOvr>
  <mc:AlternateContent xmlns:mc="http://schemas.openxmlformats.org/markup-compatibility/2006">
    <mc:Choice xmlns:p14="http://schemas.microsoft.com/office/powerpoint/2010/main" xmlns="" Requires="p14">
      <p:transition p14:dur="0" advClick="0"/>
    </mc:Choice>
    <mc:Fallback>
      <p:transition advClick="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0000" fill="hold" grpId="0" nodeType="withEffect" p14:presetBounceEnd="6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60000">
                                          <p:cBhvr additive="base">
                                            <p:cTn id="7" dur="1000" fill="hold"/>
                                            <p:tgtEl>
                                              <p:spTgt spid="35"/>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9" accel="50000" fill="hold" grpId="0" nodeType="withEffect" p14:presetBounceEnd="60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0000">
                                          <p:cBhvr additive="base">
                                            <p:cTn id="11" dur="1000" fill="hold"/>
                                            <p:tgtEl>
                                              <p:spTgt spid="37"/>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9" accel="50000" fill="hold" grpId="0" nodeType="withEffect" p14:presetBounceEnd="60000">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14:bounceEnd="60000">
                                          <p:cBhvr additive="base">
                                            <p:cTn id="15" dur="1000" fill="hold"/>
                                            <p:tgtEl>
                                              <p:spTgt spid="39"/>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0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9" accel="5000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000" fill="hold"/>
                                            <p:tgtEl>
                                              <p:spTgt spid="37"/>
                                            </p:tgtEl>
                                            <p:attrNameLst>
                                              <p:attrName>ppt_x</p:attrName>
                                            </p:attrNameLst>
                                          </p:cBhvr>
                                          <p:tavLst>
                                            <p:tav tm="0">
                                              <p:val>
                                                <p:strVal val="0-#ppt_w/2"/>
                                              </p:val>
                                            </p:tav>
                                            <p:tav tm="100000">
                                              <p:val>
                                                <p:strVal val="#ppt_x"/>
                                              </p:val>
                                            </p:tav>
                                          </p:tavLst>
                                        </p:anim>
                                        <p:anim calcmode="lin" valueType="num">
                                          <p:cBhvr additive="base">
                                            <p:cTn id="12" dur="10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9" accel="5000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0-#ppt_w/2"/>
                                              </p:val>
                                            </p:tav>
                                            <p:tav tm="100000">
                                              <p:val>
                                                <p:strVal val="#ppt_x"/>
                                              </p:val>
                                            </p:tav>
                                          </p:tavLst>
                                        </p:anim>
                                        <p:anim calcmode="lin" valueType="num">
                                          <p:cBhvr additive="base">
                                            <p:cTn id="16" dur="1000" fill="hold"/>
                                            <p:tgtEl>
                                              <p:spTgt spid="3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P spid="3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1867C6D2-0E57-4EAE-B8C9-90DE11CEAF38}"/>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3" name="文本框 2">
            <a:extLst>
              <a:ext uri="{FF2B5EF4-FFF2-40B4-BE49-F238E27FC236}">
                <a16:creationId xmlns="" xmlns:a16="http://schemas.microsoft.com/office/drawing/2014/main" id="{7E015C01-2716-46B1-BE35-D4C7386C77E0}"/>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37" name="矩形 36">
            <a:extLst>
              <a:ext uri="{FF2B5EF4-FFF2-40B4-BE49-F238E27FC236}">
                <a16:creationId xmlns="" xmlns:a16="http://schemas.microsoft.com/office/drawing/2014/main" id="{37504A61-2293-492F-B707-6036A4C27A81}"/>
              </a:ext>
            </a:extLst>
          </p:cNvPr>
          <p:cNvSpPr/>
          <p:nvPr/>
        </p:nvSpPr>
        <p:spPr>
          <a:xfrm>
            <a:off x="2001212" y="4101300"/>
            <a:ext cx="2031325" cy="461665"/>
          </a:xfrm>
          <a:prstGeom prst="rect">
            <a:avLst/>
          </a:prstGeom>
        </p:spPr>
        <p:txBody>
          <a:bodyPr wrap="none">
            <a:spAutoFit/>
          </a:bodyPr>
          <a:lstStyle/>
          <a:p>
            <a:pPr algn="just">
              <a:spcAft>
                <a:spcPts val="0"/>
              </a:spcAft>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a:t>
            </a:r>
            <a:endParaRPr lang="zh-CN" altLang="zh-CN" sz="24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41" name="图片 40">
            <a:extLst>
              <a:ext uri="{FF2B5EF4-FFF2-40B4-BE49-F238E27FC236}">
                <a16:creationId xmlns="" xmlns:a16="http://schemas.microsoft.com/office/drawing/2014/main" id="{DB391D35-E7F4-4150-88E4-EA44F4352661}"/>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22137" t="278" r="11433" b="-278"/>
          <a:stretch/>
        </p:blipFill>
        <p:spPr>
          <a:xfrm>
            <a:off x="2218804" y="2005462"/>
            <a:ext cx="1800000" cy="1800000"/>
          </a:xfrm>
          <a:prstGeom prst="ellipse">
            <a:avLst/>
          </a:prstGeom>
          <a:effectLst/>
        </p:spPr>
      </p:pic>
      <p:sp>
        <p:nvSpPr>
          <p:cNvPr id="42" name="椭圆 41">
            <a:extLst>
              <a:ext uri="{FF2B5EF4-FFF2-40B4-BE49-F238E27FC236}">
                <a16:creationId xmlns="" xmlns:a16="http://schemas.microsoft.com/office/drawing/2014/main" id="{4FF10CFE-01FB-4B28-9A0D-F514F8AC9FF8}"/>
              </a:ext>
            </a:extLst>
          </p:cNvPr>
          <p:cNvSpPr/>
          <p:nvPr/>
        </p:nvSpPr>
        <p:spPr>
          <a:xfrm>
            <a:off x="2439280" y="2225939"/>
            <a:ext cx="1359048" cy="1359046"/>
          </a:xfrm>
          <a:prstGeom prst="ellipse">
            <a:avLst/>
          </a:pr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7">
            <a:extLst>
              <a:ext uri="{FF2B5EF4-FFF2-40B4-BE49-F238E27FC236}">
                <a16:creationId xmlns="" xmlns:a16="http://schemas.microsoft.com/office/drawing/2014/main" id="{CF184690-6EF1-4451-B13F-2C7BD1F2D029}"/>
              </a:ext>
            </a:extLst>
          </p:cNvPr>
          <p:cNvSpPr>
            <a:spLocks noEditPoints="1"/>
          </p:cNvSpPr>
          <p:nvPr/>
        </p:nvSpPr>
        <p:spPr bwMode="auto">
          <a:xfrm>
            <a:off x="2852430" y="2680724"/>
            <a:ext cx="532748" cy="532748"/>
          </a:xfrm>
          <a:custGeom>
            <a:avLst/>
            <a:gdLst>
              <a:gd name="T0" fmla="*/ 534691534 w 256"/>
              <a:gd name="T1" fmla="*/ 634611135 h 256"/>
              <a:gd name="T2" fmla="*/ 288949523 w 256"/>
              <a:gd name="T3" fmla="*/ 499588363 h 256"/>
              <a:gd name="T4" fmla="*/ 89114982 w 256"/>
              <a:gd name="T5" fmla="*/ 577902064 h 256"/>
              <a:gd name="T6" fmla="*/ 0 w 256"/>
              <a:gd name="T7" fmla="*/ 345660925 h 256"/>
              <a:gd name="T8" fmla="*/ 345660103 w 256"/>
              <a:gd name="T9" fmla="*/ 0 h 256"/>
              <a:gd name="T10" fmla="*/ 691318562 w 256"/>
              <a:gd name="T11" fmla="*/ 345660925 h 256"/>
              <a:gd name="T12" fmla="*/ 534691534 w 256"/>
              <a:gd name="T13" fmla="*/ 634611135 h 256"/>
              <a:gd name="T14" fmla="*/ 175530007 w 256"/>
              <a:gd name="T15" fmla="*/ 440177686 h 256"/>
              <a:gd name="T16" fmla="*/ 178229963 w 256"/>
              <a:gd name="T17" fmla="*/ 440177686 h 256"/>
              <a:gd name="T18" fmla="*/ 480682553 w 256"/>
              <a:gd name="T19" fmla="*/ 480685339 h 256"/>
              <a:gd name="T20" fmla="*/ 504987088 w 256"/>
              <a:gd name="T21" fmla="*/ 480685339 h 256"/>
              <a:gd name="T22" fmla="*/ 513088599 w 256"/>
              <a:gd name="T23" fmla="*/ 459080710 h 256"/>
              <a:gd name="T24" fmla="*/ 504987088 w 256"/>
              <a:gd name="T25" fmla="*/ 442877649 h 256"/>
              <a:gd name="T26" fmla="*/ 172830051 w 256"/>
              <a:gd name="T27" fmla="*/ 394270108 h 256"/>
              <a:gd name="T28" fmla="*/ 153927073 w 256"/>
              <a:gd name="T29" fmla="*/ 415873094 h 256"/>
              <a:gd name="T30" fmla="*/ 175530007 w 256"/>
              <a:gd name="T31" fmla="*/ 440177686 h 256"/>
              <a:gd name="T32" fmla="*/ 162028584 w 256"/>
              <a:gd name="T33" fmla="*/ 342960962 h 256"/>
              <a:gd name="T34" fmla="*/ 172830051 w 256"/>
              <a:gd name="T35" fmla="*/ 340259356 h 256"/>
              <a:gd name="T36" fmla="*/ 518488511 w 256"/>
              <a:gd name="T37" fmla="*/ 380767009 h 256"/>
              <a:gd name="T38" fmla="*/ 531991578 w 256"/>
              <a:gd name="T39" fmla="*/ 386168578 h 256"/>
              <a:gd name="T40" fmla="*/ 561696024 w 256"/>
              <a:gd name="T41" fmla="*/ 353762455 h 256"/>
              <a:gd name="T42" fmla="*/ 545493001 w 256"/>
              <a:gd name="T43" fmla="*/ 326757901 h 256"/>
              <a:gd name="T44" fmla="*/ 545493001 w 256"/>
              <a:gd name="T45" fmla="*/ 326757901 h 256"/>
              <a:gd name="T46" fmla="*/ 156627029 w 256"/>
              <a:gd name="T47" fmla="*/ 288950210 h 256"/>
              <a:gd name="T48" fmla="*/ 137724050 w 256"/>
              <a:gd name="T49" fmla="*/ 313254802 h 256"/>
              <a:gd name="T50" fmla="*/ 162028584 w 256"/>
              <a:gd name="T51" fmla="*/ 342960962 h 256"/>
              <a:gd name="T52" fmla="*/ 594102069 w 256"/>
              <a:gd name="T53" fmla="*/ 221439646 h 256"/>
              <a:gd name="T54" fmla="*/ 140424006 w 256"/>
              <a:gd name="T55" fmla="*/ 167428894 h 256"/>
              <a:gd name="T56" fmla="*/ 113419516 w 256"/>
              <a:gd name="T57" fmla="*/ 199835017 h 256"/>
              <a:gd name="T58" fmla="*/ 145825561 w 256"/>
              <a:gd name="T59" fmla="*/ 232241139 h 256"/>
              <a:gd name="T60" fmla="*/ 153927073 w 256"/>
              <a:gd name="T61" fmla="*/ 232241139 h 256"/>
              <a:gd name="T62" fmla="*/ 153927073 w 256"/>
              <a:gd name="T63" fmla="*/ 232241139 h 256"/>
              <a:gd name="T64" fmla="*/ 558996068 w 256"/>
              <a:gd name="T65" fmla="*/ 275448755 h 256"/>
              <a:gd name="T66" fmla="*/ 577899047 w 256"/>
              <a:gd name="T67" fmla="*/ 280850323 h 256"/>
              <a:gd name="T68" fmla="*/ 610305092 w 256"/>
              <a:gd name="T69" fmla="*/ 248444200 h 256"/>
              <a:gd name="T70" fmla="*/ 594102069 w 256"/>
              <a:gd name="T71" fmla="*/ 221439646 h 256"/>
              <a:gd name="T72" fmla="*/ 423971974 w 256"/>
              <a:gd name="T73" fmla="*/ 680520356 h 256"/>
              <a:gd name="T74" fmla="*/ 345660103 w 256"/>
              <a:gd name="T75" fmla="*/ 691321849 h 256"/>
              <a:gd name="T76" fmla="*/ 178229963 w 256"/>
              <a:gd name="T77" fmla="*/ 648114233 h 256"/>
              <a:gd name="T78" fmla="*/ 288949523 w 256"/>
              <a:gd name="T79" fmla="*/ 602206655 h 256"/>
              <a:gd name="T80" fmla="*/ 423971974 w 256"/>
              <a:gd name="T81" fmla="*/ 680520356 h 2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56" h="256">
                <a:moveTo>
                  <a:pt x="198" y="235"/>
                </a:moveTo>
                <a:cubicBezTo>
                  <a:pt x="180" y="205"/>
                  <a:pt x="146" y="185"/>
                  <a:pt x="107" y="185"/>
                </a:cubicBezTo>
                <a:cubicBezTo>
                  <a:pt x="78" y="185"/>
                  <a:pt x="52" y="196"/>
                  <a:pt x="33" y="214"/>
                </a:cubicBezTo>
                <a:cubicBezTo>
                  <a:pt x="12" y="191"/>
                  <a:pt x="0" y="161"/>
                  <a:pt x="0" y="128"/>
                </a:cubicBezTo>
                <a:cubicBezTo>
                  <a:pt x="0" y="57"/>
                  <a:pt x="57" y="0"/>
                  <a:pt x="128" y="0"/>
                </a:cubicBezTo>
                <a:cubicBezTo>
                  <a:pt x="199" y="0"/>
                  <a:pt x="256" y="57"/>
                  <a:pt x="256" y="128"/>
                </a:cubicBezTo>
                <a:cubicBezTo>
                  <a:pt x="256" y="173"/>
                  <a:pt x="233" y="212"/>
                  <a:pt x="198" y="235"/>
                </a:cubicBezTo>
                <a:moveTo>
                  <a:pt x="65" y="163"/>
                </a:moveTo>
                <a:cubicBezTo>
                  <a:pt x="66" y="163"/>
                  <a:pt x="66" y="163"/>
                  <a:pt x="66" y="163"/>
                </a:cubicBezTo>
                <a:cubicBezTo>
                  <a:pt x="66" y="163"/>
                  <a:pt x="134" y="145"/>
                  <a:pt x="178" y="178"/>
                </a:cubicBezTo>
                <a:cubicBezTo>
                  <a:pt x="178" y="178"/>
                  <a:pt x="182" y="181"/>
                  <a:pt x="187" y="178"/>
                </a:cubicBezTo>
                <a:cubicBezTo>
                  <a:pt x="189" y="176"/>
                  <a:pt x="190" y="175"/>
                  <a:pt x="190" y="170"/>
                </a:cubicBezTo>
                <a:cubicBezTo>
                  <a:pt x="190" y="170"/>
                  <a:pt x="190" y="167"/>
                  <a:pt x="187" y="164"/>
                </a:cubicBezTo>
                <a:cubicBezTo>
                  <a:pt x="137" y="130"/>
                  <a:pt x="67" y="146"/>
                  <a:pt x="64" y="146"/>
                </a:cubicBezTo>
                <a:cubicBezTo>
                  <a:pt x="57" y="149"/>
                  <a:pt x="57" y="154"/>
                  <a:pt x="57" y="154"/>
                </a:cubicBezTo>
                <a:cubicBezTo>
                  <a:pt x="57" y="158"/>
                  <a:pt x="60" y="163"/>
                  <a:pt x="65" y="163"/>
                </a:cubicBezTo>
                <a:moveTo>
                  <a:pt x="60" y="127"/>
                </a:moveTo>
                <a:cubicBezTo>
                  <a:pt x="64" y="126"/>
                  <a:pt x="64" y="126"/>
                  <a:pt x="64" y="126"/>
                </a:cubicBezTo>
                <a:cubicBezTo>
                  <a:pt x="72" y="124"/>
                  <a:pt x="137" y="108"/>
                  <a:pt x="192" y="141"/>
                </a:cubicBezTo>
                <a:cubicBezTo>
                  <a:pt x="194" y="142"/>
                  <a:pt x="196" y="143"/>
                  <a:pt x="197" y="143"/>
                </a:cubicBezTo>
                <a:cubicBezTo>
                  <a:pt x="203" y="143"/>
                  <a:pt x="208" y="137"/>
                  <a:pt x="208" y="131"/>
                </a:cubicBezTo>
                <a:cubicBezTo>
                  <a:pt x="208" y="127"/>
                  <a:pt x="205" y="123"/>
                  <a:pt x="202" y="121"/>
                </a:cubicBezTo>
                <a:cubicBezTo>
                  <a:pt x="202" y="121"/>
                  <a:pt x="202" y="121"/>
                  <a:pt x="202" y="121"/>
                </a:cubicBezTo>
                <a:cubicBezTo>
                  <a:pt x="135" y="83"/>
                  <a:pt x="63" y="106"/>
                  <a:pt x="58" y="107"/>
                </a:cubicBezTo>
                <a:cubicBezTo>
                  <a:pt x="54" y="108"/>
                  <a:pt x="51" y="112"/>
                  <a:pt x="51" y="116"/>
                </a:cubicBezTo>
                <a:cubicBezTo>
                  <a:pt x="51" y="122"/>
                  <a:pt x="55" y="127"/>
                  <a:pt x="60" y="127"/>
                </a:cubicBezTo>
                <a:moveTo>
                  <a:pt x="220" y="82"/>
                </a:moveTo>
                <a:cubicBezTo>
                  <a:pt x="149" y="38"/>
                  <a:pt x="56" y="61"/>
                  <a:pt x="52" y="62"/>
                </a:cubicBezTo>
                <a:cubicBezTo>
                  <a:pt x="45" y="63"/>
                  <a:pt x="42" y="68"/>
                  <a:pt x="42" y="74"/>
                </a:cubicBezTo>
                <a:cubicBezTo>
                  <a:pt x="42" y="81"/>
                  <a:pt x="48" y="86"/>
                  <a:pt x="54" y="86"/>
                </a:cubicBezTo>
                <a:cubicBezTo>
                  <a:pt x="55" y="86"/>
                  <a:pt x="56" y="86"/>
                  <a:pt x="57" y="86"/>
                </a:cubicBezTo>
                <a:cubicBezTo>
                  <a:pt x="57" y="86"/>
                  <a:pt x="57" y="86"/>
                  <a:pt x="57" y="86"/>
                </a:cubicBezTo>
                <a:cubicBezTo>
                  <a:pt x="58" y="85"/>
                  <a:pt x="145" y="63"/>
                  <a:pt x="207" y="102"/>
                </a:cubicBezTo>
                <a:cubicBezTo>
                  <a:pt x="211" y="104"/>
                  <a:pt x="214" y="104"/>
                  <a:pt x="214" y="104"/>
                </a:cubicBezTo>
                <a:cubicBezTo>
                  <a:pt x="221" y="104"/>
                  <a:pt x="226" y="99"/>
                  <a:pt x="226" y="92"/>
                </a:cubicBezTo>
                <a:cubicBezTo>
                  <a:pt x="226" y="88"/>
                  <a:pt x="224" y="84"/>
                  <a:pt x="220" y="82"/>
                </a:cubicBezTo>
                <a:moveTo>
                  <a:pt x="157" y="252"/>
                </a:moveTo>
                <a:cubicBezTo>
                  <a:pt x="146" y="255"/>
                  <a:pt x="140" y="256"/>
                  <a:pt x="128" y="256"/>
                </a:cubicBezTo>
                <a:cubicBezTo>
                  <a:pt x="104" y="256"/>
                  <a:pt x="85" y="251"/>
                  <a:pt x="66" y="240"/>
                </a:cubicBezTo>
                <a:cubicBezTo>
                  <a:pt x="77" y="228"/>
                  <a:pt x="90" y="223"/>
                  <a:pt x="107" y="223"/>
                </a:cubicBezTo>
                <a:cubicBezTo>
                  <a:pt x="130" y="223"/>
                  <a:pt x="148" y="234"/>
                  <a:pt x="157" y="252"/>
                </a:cubicBezTo>
              </a:path>
            </a:pathLst>
          </a:custGeom>
          <a:solidFill>
            <a:srgbClr val="FFFFFF"/>
          </a:solidFill>
          <a:ln>
            <a:noFill/>
          </a:ln>
        </p:spPr>
        <p:txBody>
          <a:bodyPr/>
          <a:lstStyle/>
          <a:p>
            <a:endParaRPr lang="zh-CN" altLang="en-US"/>
          </a:p>
        </p:txBody>
      </p:sp>
      <p:sp>
        <p:nvSpPr>
          <p:cNvPr id="44" name="椭圆 43">
            <a:extLst>
              <a:ext uri="{FF2B5EF4-FFF2-40B4-BE49-F238E27FC236}">
                <a16:creationId xmlns="" xmlns:a16="http://schemas.microsoft.com/office/drawing/2014/main" id="{B3192101-6C9F-408B-BEDC-1D196DA88A7F}"/>
              </a:ext>
            </a:extLst>
          </p:cNvPr>
          <p:cNvSpPr/>
          <p:nvPr/>
        </p:nvSpPr>
        <p:spPr>
          <a:xfrm>
            <a:off x="2109358" y="1898659"/>
            <a:ext cx="2018892" cy="2018888"/>
          </a:xfrm>
          <a:prstGeom prst="ellipse">
            <a:avLst/>
          </a:prstGeom>
          <a:no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6" name="图片 55">
            <a:extLst>
              <a:ext uri="{FF2B5EF4-FFF2-40B4-BE49-F238E27FC236}">
                <a16:creationId xmlns="" xmlns:a16="http://schemas.microsoft.com/office/drawing/2014/main" id="{FE7A46E7-B30F-4464-A5D0-C57795038F78}"/>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6777" t="3468" r="30332" b="2196"/>
          <a:stretch/>
        </p:blipFill>
        <p:spPr>
          <a:xfrm>
            <a:off x="5196000" y="2005462"/>
            <a:ext cx="1800000" cy="1800000"/>
          </a:xfrm>
          <a:prstGeom prst="ellipse">
            <a:avLst/>
          </a:prstGeom>
          <a:effectLst/>
        </p:spPr>
      </p:pic>
      <p:sp>
        <p:nvSpPr>
          <p:cNvPr id="57" name="椭圆 56">
            <a:extLst>
              <a:ext uri="{FF2B5EF4-FFF2-40B4-BE49-F238E27FC236}">
                <a16:creationId xmlns="" xmlns:a16="http://schemas.microsoft.com/office/drawing/2014/main" id="{D8E9203C-2601-4340-A815-D98EDE8DCB3D}"/>
              </a:ext>
            </a:extLst>
          </p:cNvPr>
          <p:cNvSpPr/>
          <p:nvPr/>
        </p:nvSpPr>
        <p:spPr>
          <a:xfrm>
            <a:off x="5416476" y="2225939"/>
            <a:ext cx="1359048" cy="1359046"/>
          </a:xfrm>
          <a:prstGeom prst="ellipse">
            <a:avLst/>
          </a:prstGeom>
          <a:solidFill>
            <a:srgbClr val="161D3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69">
            <a:extLst>
              <a:ext uri="{FF2B5EF4-FFF2-40B4-BE49-F238E27FC236}">
                <a16:creationId xmlns="" xmlns:a16="http://schemas.microsoft.com/office/drawing/2014/main" id="{1DF4BFFC-5201-406A-8D1E-0CFA6455F495}"/>
              </a:ext>
            </a:extLst>
          </p:cNvPr>
          <p:cNvSpPr>
            <a:spLocks noEditPoints="1"/>
          </p:cNvSpPr>
          <p:nvPr/>
        </p:nvSpPr>
        <p:spPr bwMode="auto">
          <a:xfrm>
            <a:off x="5675342" y="2582041"/>
            <a:ext cx="841316" cy="547686"/>
          </a:xfrm>
          <a:custGeom>
            <a:avLst/>
            <a:gdLst>
              <a:gd name="T0" fmla="*/ 511877112 w 225"/>
              <a:gd name="T1" fmla="*/ 57244899 h 146"/>
              <a:gd name="T2" fmla="*/ 1186255212 w 225"/>
              <a:gd name="T3" fmla="*/ 57244899 h 146"/>
              <a:gd name="T4" fmla="*/ 1202505596 w 225"/>
              <a:gd name="T5" fmla="*/ 0 h 146"/>
              <a:gd name="T6" fmla="*/ 1324379199 w 225"/>
              <a:gd name="T7" fmla="*/ 425241691 h 146"/>
              <a:gd name="T8" fmla="*/ 1161881062 w 225"/>
              <a:gd name="T9" fmla="*/ 1079460118 h 146"/>
              <a:gd name="T10" fmla="*/ 918128156 w 225"/>
              <a:gd name="T11" fmla="*/ 924082741 h 146"/>
              <a:gd name="T12" fmla="*/ 788127936 w 225"/>
              <a:gd name="T13" fmla="*/ 1014036560 h 146"/>
              <a:gd name="T14" fmla="*/ 113749836 w 225"/>
              <a:gd name="T15" fmla="*/ 1079460118 h 146"/>
              <a:gd name="T16" fmla="*/ 788127936 w 225"/>
              <a:gd name="T17" fmla="*/ 793238484 h 146"/>
              <a:gd name="T18" fmla="*/ 869379855 w 225"/>
              <a:gd name="T19" fmla="*/ 785059824 h 146"/>
              <a:gd name="T20" fmla="*/ 836879087 w 225"/>
              <a:gd name="T21" fmla="*/ 891370962 h 146"/>
              <a:gd name="T22" fmla="*/ 812502086 w 225"/>
              <a:gd name="T23" fmla="*/ 866837842 h 146"/>
              <a:gd name="T24" fmla="*/ 788127936 w 225"/>
              <a:gd name="T25" fmla="*/ 875016502 h 146"/>
              <a:gd name="T26" fmla="*/ 715002634 w 225"/>
              <a:gd name="T27" fmla="*/ 875016502 h 146"/>
              <a:gd name="T28" fmla="*/ 576878648 w 225"/>
              <a:gd name="T29" fmla="*/ 449774811 h 146"/>
              <a:gd name="T30" fmla="*/ 536251263 w 225"/>
              <a:gd name="T31" fmla="*/ 490662390 h 146"/>
              <a:gd name="T32" fmla="*/ 1763131009 w 225"/>
              <a:gd name="T33" fmla="*/ 719639125 h 146"/>
              <a:gd name="T34" fmla="*/ 1495006803 w 225"/>
              <a:gd name="T35" fmla="*/ 842304723 h 146"/>
              <a:gd name="T36" fmla="*/ 1462506036 w 225"/>
              <a:gd name="T37" fmla="*/ 866837842 h 146"/>
              <a:gd name="T38" fmla="*/ 1275630898 w 225"/>
              <a:gd name="T39" fmla="*/ 1095814578 h 146"/>
              <a:gd name="T40" fmla="*/ 1259380514 w 225"/>
              <a:gd name="T41" fmla="*/ 1087635918 h 146"/>
              <a:gd name="T42" fmla="*/ 1365006583 w 225"/>
              <a:gd name="T43" fmla="*/ 809592944 h 146"/>
              <a:gd name="T44" fmla="*/ 1373130350 w 225"/>
              <a:gd name="T45" fmla="*/ 768705364 h 146"/>
              <a:gd name="T46" fmla="*/ 1340629582 w 225"/>
              <a:gd name="T47" fmla="*/ 474307930 h 146"/>
              <a:gd name="T48" fmla="*/ 1430005268 w 225"/>
              <a:gd name="T49" fmla="*/ 457953471 h 146"/>
              <a:gd name="T50" fmla="*/ 1608756639 w 225"/>
              <a:gd name="T51" fmla="*/ 515195510 h 146"/>
              <a:gd name="T52" fmla="*/ 1730633092 w 225"/>
              <a:gd name="T53" fmla="*/ 637861107 h 146"/>
              <a:gd name="T54" fmla="*/ 1348756200 w 225"/>
              <a:gd name="T55" fmla="*/ 621506647 h 146"/>
              <a:gd name="T56" fmla="*/ 1495006803 w 225"/>
              <a:gd name="T57" fmla="*/ 752350905 h 146"/>
              <a:gd name="T58" fmla="*/ 1771257626 w 225"/>
              <a:gd name="T59" fmla="*/ 809592944 h 146"/>
              <a:gd name="T60" fmla="*/ 1430005268 w 225"/>
              <a:gd name="T61" fmla="*/ 866837842 h 146"/>
              <a:gd name="T62" fmla="*/ 1194378979 w 225"/>
              <a:gd name="T63" fmla="*/ 1030393879 h 146"/>
              <a:gd name="T64" fmla="*/ 1389380734 w 225"/>
              <a:gd name="T65" fmla="*/ 735993585 h 146"/>
              <a:gd name="T66" fmla="*/ 1446255652 w 225"/>
              <a:gd name="T67" fmla="*/ 457953471 h 146"/>
              <a:gd name="T68" fmla="*/ 455002194 w 225"/>
              <a:gd name="T69" fmla="*/ 825950263 h 146"/>
              <a:gd name="T70" fmla="*/ 633753566 w 225"/>
              <a:gd name="T71" fmla="*/ 1030393879 h 146"/>
              <a:gd name="T72" fmla="*/ 471252578 w 225"/>
              <a:gd name="T73" fmla="*/ 1128526357 h 146"/>
              <a:gd name="T74" fmla="*/ 300624974 w 225"/>
              <a:gd name="T75" fmla="*/ 1120347697 h 146"/>
              <a:gd name="T76" fmla="*/ 316875358 w 225"/>
              <a:gd name="T77" fmla="*/ 834126063 h 146"/>
              <a:gd name="T78" fmla="*/ 56874918 w 225"/>
              <a:gd name="T79" fmla="*/ 809592944 h 146"/>
              <a:gd name="T80" fmla="*/ 105626069 w 225"/>
              <a:gd name="T81" fmla="*/ 629685307 h 146"/>
              <a:gd name="T82" fmla="*/ 235626289 w 225"/>
              <a:gd name="T83" fmla="*/ 498841050 h 146"/>
              <a:gd name="T84" fmla="*/ 568752030 w 225"/>
              <a:gd name="T85" fmla="*/ 515195510 h 146"/>
              <a:gd name="T86" fmla="*/ 690628484 w 225"/>
              <a:gd name="T87" fmla="*/ 637861107 h 146"/>
              <a:gd name="T88" fmla="*/ 625626948 w 225"/>
              <a:gd name="T89" fmla="*/ 1038569679 h 146"/>
              <a:gd name="T90" fmla="*/ 316875358 w 225"/>
              <a:gd name="T91" fmla="*/ 1128526357 h 146"/>
              <a:gd name="T92" fmla="*/ 56874918 w 225"/>
              <a:gd name="T93" fmla="*/ 785059824 h 146"/>
              <a:gd name="T94" fmla="*/ 219375905 w 225"/>
              <a:gd name="T95" fmla="*/ 515195510 h 146"/>
              <a:gd name="T96" fmla="*/ 1267504281 w 225"/>
              <a:gd name="T97" fmla="*/ 359820993 h 146"/>
              <a:gd name="T98" fmla="*/ 1267504281 w 225"/>
              <a:gd name="T99" fmla="*/ 359820993 h 146"/>
              <a:gd name="T100" fmla="*/ 828752470 w 225"/>
              <a:gd name="T101" fmla="*/ 727817785 h 146"/>
              <a:gd name="T102" fmla="*/ 780004169 w 225"/>
              <a:gd name="T103" fmla="*/ 891370962 h 146"/>
              <a:gd name="T104" fmla="*/ 885627388 w 225"/>
              <a:gd name="T105" fmla="*/ 891370962 h 146"/>
              <a:gd name="T106" fmla="*/ 918128156 w 225"/>
              <a:gd name="T107" fmla="*/ 785059824 h 14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5" h="146">
                <a:moveTo>
                  <a:pt x="48" y="49"/>
                </a:moveTo>
                <a:cubicBezTo>
                  <a:pt x="56" y="49"/>
                  <a:pt x="63" y="51"/>
                  <a:pt x="69" y="54"/>
                </a:cubicBezTo>
                <a:cubicBezTo>
                  <a:pt x="79" y="36"/>
                  <a:pt x="79" y="36"/>
                  <a:pt x="79" y="36"/>
                </a:cubicBezTo>
                <a:cubicBezTo>
                  <a:pt x="74" y="17"/>
                  <a:pt x="74" y="17"/>
                  <a:pt x="74" y="17"/>
                </a:cubicBezTo>
                <a:cubicBezTo>
                  <a:pt x="69" y="18"/>
                  <a:pt x="63" y="18"/>
                  <a:pt x="60" y="16"/>
                </a:cubicBezTo>
                <a:cubicBezTo>
                  <a:pt x="56" y="13"/>
                  <a:pt x="57" y="6"/>
                  <a:pt x="63" y="7"/>
                </a:cubicBezTo>
                <a:cubicBezTo>
                  <a:pt x="77" y="6"/>
                  <a:pt x="93" y="8"/>
                  <a:pt x="93" y="8"/>
                </a:cubicBezTo>
                <a:cubicBezTo>
                  <a:pt x="93" y="8"/>
                  <a:pt x="87" y="14"/>
                  <a:pt x="81" y="15"/>
                </a:cubicBezTo>
                <a:cubicBezTo>
                  <a:pt x="81" y="16"/>
                  <a:pt x="79" y="16"/>
                  <a:pt x="78" y="16"/>
                </a:cubicBezTo>
                <a:cubicBezTo>
                  <a:pt x="83" y="33"/>
                  <a:pt x="83" y="33"/>
                  <a:pt x="83" y="33"/>
                </a:cubicBezTo>
                <a:cubicBezTo>
                  <a:pt x="152" y="31"/>
                  <a:pt x="152" y="31"/>
                  <a:pt x="152" y="31"/>
                </a:cubicBezTo>
                <a:cubicBezTo>
                  <a:pt x="150" y="22"/>
                  <a:pt x="148" y="14"/>
                  <a:pt x="146" y="7"/>
                </a:cubicBezTo>
                <a:cubicBezTo>
                  <a:pt x="143" y="7"/>
                  <a:pt x="141" y="7"/>
                  <a:pt x="138" y="8"/>
                </a:cubicBezTo>
                <a:cubicBezTo>
                  <a:pt x="135" y="8"/>
                  <a:pt x="132" y="9"/>
                  <a:pt x="129" y="11"/>
                </a:cubicBezTo>
                <a:cubicBezTo>
                  <a:pt x="127" y="12"/>
                  <a:pt x="125" y="11"/>
                  <a:pt x="125" y="9"/>
                </a:cubicBezTo>
                <a:cubicBezTo>
                  <a:pt x="124" y="7"/>
                  <a:pt x="124" y="5"/>
                  <a:pt x="126" y="4"/>
                </a:cubicBezTo>
                <a:cubicBezTo>
                  <a:pt x="129" y="3"/>
                  <a:pt x="133" y="1"/>
                  <a:pt x="137" y="1"/>
                </a:cubicBezTo>
                <a:cubicBezTo>
                  <a:pt x="140" y="0"/>
                  <a:pt x="144" y="0"/>
                  <a:pt x="148" y="0"/>
                </a:cubicBezTo>
                <a:cubicBezTo>
                  <a:pt x="150" y="1"/>
                  <a:pt x="151" y="2"/>
                  <a:pt x="151" y="4"/>
                </a:cubicBezTo>
                <a:cubicBezTo>
                  <a:pt x="151" y="5"/>
                  <a:pt x="151" y="5"/>
                  <a:pt x="151" y="6"/>
                </a:cubicBezTo>
                <a:cubicBezTo>
                  <a:pt x="153" y="16"/>
                  <a:pt x="157" y="32"/>
                  <a:pt x="161" y="45"/>
                </a:cubicBezTo>
                <a:cubicBezTo>
                  <a:pt x="161" y="45"/>
                  <a:pt x="161" y="45"/>
                  <a:pt x="161" y="45"/>
                </a:cubicBezTo>
                <a:cubicBezTo>
                  <a:pt x="161" y="46"/>
                  <a:pt x="161" y="46"/>
                  <a:pt x="161" y="46"/>
                </a:cubicBezTo>
                <a:cubicBezTo>
                  <a:pt x="162" y="48"/>
                  <a:pt x="162" y="50"/>
                  <a:pt x="163" y="52"/>
                </a:cubicBezTo>
                <a:cubicBezTo>
                  <a:pt x="167" y="50"/>
                  <a:pt x="172" y="49"/>
                  <a:pt x="177" y="49"/>
                </a:cubicBezTo>
                <a:cubicBezTo>
                  <a:pt x="190" y="49"/>
                  <a:pt x="202" y="55"/>
                  <a:pt x="211" y="64"/>
                </a:cubicBezTo>
                <a:cubicBezTo>
                  <a:pt x="220" y="72"/>
                  <a:pt x="225" y="84"/>
                  <a:pt x="225" y="98"/>
                </a:cubicBezTo>
                <a:cubicBezTo>
                  <a:pt x="225" y="111"/>
                  <a:pt x="220" y="123"/>
                  <a:pt x="211" y="132"/>
                </a:cubicBezTo>
                <a:cubicBezTo>
                  <a:pt x="202" y="140"/>
                  <a:pt x="190" y="146"/>
                  <a:pt x="177" y="146"/>
                </a:cubicBezTo>
                <a:cubicBezTo>
                  <a:pt x="164" y="146"/>
                  <a:pt x="152" y="140"/>
                  <a:pt x="143" y="132"/>
                </a:cubicBezTo>
                <a:cubicBezTo>
                  <a:pt x="134" y="123"/>
                  <a:pt x="129" y="111"/>
                  <a:pt x="129" y="98"/>
                </a:cubicBezTo>
                <a:cubicBezTo>
                  <a:pt x="129" y="88"/>
                  <a:pt x="132" y="79"/>
                  <a:pt x="136" y="71"/>
                </a:cubicBezTo>
                <a:cubicBezTo>
                  <a:pt x="115" y="94"/>
                  <a:pt x="115" y="94"/>
                  <a:pt x="115" y="94"/>
                </a:cubicBezTo>
                <a:cubicBezTo>
                  <a:pt x="117" y="96"/>
                  <a:pt x="118" y="99"/>
                  <a:pt x="118" y="102"/>
                </a:cubicBezTo>
                <a:cubicBezTo>
                  <a:pt x="118" y="106"/>
                  <a:pt x="116" y="110"/>
                  <a:pt x="113" y="113"/>
                </a:cubicBezTo>
                <a:cubicBezTo>
                  <a:pt x="113" y="113"/>
                  <a:pt x="113" y="113"/>
                  <a:pt x="113" y="113"/>
                </a:cubicBezTo>
                <a:cubicBezTo>
                  <a:pt x="111" y="115"/>
                  <a:pt x="107" y="117"/>
                  <a:pt x="103" y="117"/>
                </a:cubicBezTo>
                <a:cubicBezTo>
                  <a:pt x="103" y="124"/>
                  <a:pt x="103" y="124"/>
                  <a:pt x="103" y="124"/>
                </a:cubicBezTo>
                <a:cubicBezTo>
                  <a:pt x="106" y="124"/>
                  <a:pt x="106" y="124"/>
                  <a:pt x="106" y="124"/>
                </a:cubicBezTo>
                <a:cubicBezTo>
                  <a:pt x="106" y="128"/>
                  <a:pt x="106" y="128"/>
                  <a:pt x="106" y="128"/>
                </a:cubicBezTo>
                <a:cubicBezTo>
                  <a:pt x="97" y="128"/>
                  <a:pt x="97" y="128"/>
                  <a:pt x="97" y="128"/>
                </a:cubicBezTo>
                <a:cubicBezTo>
                  <a:pt x="97" y="124"/>
                  <a:pt x="97" y="124"/>
                  <a:pt x="97" y="124"/>
                </a:cubicBezTo>
                <a:cubicBezTo>
                  <a:pt x="101" y="124"/>
                  <a:pt x="101" y="124"/>
                  <a:pt x="101" y="124"/>
                </a:cubicBezTo>
                <a:cubicBezTo>
                  <a:pt x="101" y="117"/>
                  <a:pt x="101" y="117"/>
                  <a:pt x="101" y="117"/>
                </a:cubicBezTo>
                <a:cubicBezTo>
                  <a:pt x="98" y="117"/>
                  <a:pt x="96" y="116"/>
                  <a:pt x="94" y="114"/>
                </a:cubicBezTo>
                <a:cubicBezTo>
                  <a:pt x="91" y="121"/>
                  <a:pt x="87" y="127"/>
                  <a:pt x="82" y="132"/>
                </a:cubicBezTo>
                <a:cubicBezTo>
                  <a:pt x="74" y="140"/>
                  <a:pt x="62" y="146"/>
                  <a:pt x="48" y="146"/>
                </a:cubicBezTo>
                <a:cubicBezTo>
                  <a:pt x="35" y="146"/>
                  <a:pt x="23" y="140"/>
                  <a:pt x="14" y="132"/>
                </a:cubicBezTo>
                <a:cubicBezTo>
                  <a:pt x="6" y="123"/>
                  <a:pt x="0" y="111"/>
                  <a:pt x="0" y="98"/>
                </a:cubicBezTo>
                <a:cubicBezTo>
                  <a:pt x="0" y="84"/>
                  <a:pt x="6" y="72"/>
                  <a:pt x="14" y="64"/>
                </a:cubicBezTo>
                <a:cubicBezTo>
                  <a:pt x="23" y="55"/>
                  <a:pt x="35" y="49"/>
                  <a:pt x="48" y="49"/>
                </a:cubicBezTo>
                <a:close/>
                <a:moveTo>
                  <a:pt x="96" y="99"/>
                </a:moveTo>
                <a:cubicBezTo>
                  <a:pt x="98" y="100"/>
                  <a:pt x="98" y="100"/>
                  <a:pt x="98" y="100"/>
                </a:cubicBezTo>
                <a:cubicBezTo>
                  <a:pt x="97" y="97"/>
                  <a:pt x="97" y="97"/>
                  <a:pt x="97" y="97"/>
                </a:cubicBezTo>
                <a:cubicBezTo>
                  <a:pt x="97" y="97"/>
                  <a:pt x="97" y="98"/>
                  <a:pt x="96" y="98"/>
                </a:cubicBezTo>
                <a:cubicBezTo>
                  <a:pt x="96" y="99"/>
                  <a:pt x="96" y="99"/>
                  <a:pt x="96" y="99"/>
                </a:cubicBezTo>
                <a:close/>
                <a:moveTo>
                  <a:pt x="102" y="97"/>
                </a:moveTo>
                <a:cubicBezTo>
                  <a:pt x="102" y="97"/>
                  <a:pt x="102" y="97"/>
                  <a:pt x="102" y="97"/>
                </a:cubicBezTo>
                <a:cubicBezTo>
                  <a:pt x="103" y="97"/>
                  <a:pt x="104" y="98"/>
                  <a:pt x="105" y="98"/>
                </a:cubicBezTo>
                <a:cubicBezTo>
                  <a:pt x="107" y="96"/>
                  <a:pt x="107" y="96"/>
                  <a:pt x="107" y="96"/>
                </a:cubicBezTo>
                <a:cubicBezTo>
                  <a:pt x="105" y="95"/>
                  <a:pt x="104" y="95"/>
                  <a:pt x="102" y="95"/>
                </a:cubicBezTo>
                <a:cubicBezTo>
                  <a:pt x="102" y="95"/>
                  <a:pt x="102" y="95"/>
                  <a:pt x="101" y="95"/>
                </a:cubicBezTo>
                <a:cubicBezTo>
                  <a:pt x="102" y="97"/>
                  <a:pt x="102" y="97"/>
                  <a:pt x="102" y="97"/>
                </a:cubicBezTo>
                <a:close/>
                <a:moveTo>
                  <a:pt x="107" y="102"/>
                </a:moveTo>
                <a:cubicBezTo>
                  <a:pt x="107" y="105"/>
                  <a:pt x="105" y="106"/>
                  <a:pt x="103" y="107"/>
                </a:cubicBezTo>
                <a:cubicBezTo>
                  <a:pt x="103" y="109"/>
                  <a:pt x="103" y="109"/>
                  <a:pt x="103" y="109"/>
                </a:cubicBezTo>
                <a:cubicBezTo>
                  <a:pt x="105" y="109"/>
                  <a:pt x="106" y="108"/>
                  <a:pt x="108" y="107"/>
                </a:cubicBezTo>
                <a:cubicBezTo>
                  <a:pt x="109" y="106"/>
                  <a:pt x="110" y="104"/>
                  <a:pt x="110" y="102"/>
                </a:cubicBezTo>
                <a:cubicBezTo>
                  <a:pt x="110" y="101"/>
                  <a:pt x="110" y="101"/>
                  <a:pt x="109" y="100"/>
                </a:cubicBezTo>
                <a:cubicBezTo>
                  <a:pt x="107" y="102"/>
                  <a:pt x="107" y="102"/>
                  <a:pt x="107" y="102"/>
                </a:cubicBezTo>
                <a:close/>
                <a:moveTo>
                  <a:pt x="101" y="106"/>
                </a:moveTo>
                <a:cubicBezTo>
                  <a:pt x="100" y="106"/>
                  <a:pt x="100" y="106"/>
                  <a:pt x="100" y="106"/>
                </a:cubicBezTo>
                <a:cubicBezTo>
                  <a:pt x="100" y="106"/>
                  <a:pt x="100" y="106"/>
                  <a:pt x="100" y="106"/>
                </a:cubicBezTo>
                <a:cubicBezTo>
                  <a:pt x="100" y="106"/>
                  <a:pt x="100" y="106"/>
                  <a:pt x="100" y="106"/>
                </a:cubicBezTo>
                <a:cubicBezTo>
                  <a:pt x="99" y="105"/>
                  <a:pt x="99" y="105"/>
                  <a:pt x="98" y="104"/>
                </a:cubicBezTo>
                <a:cubicBezTo>
                  <a:pt x="96" y="104"/>
                  <a:pt x="96" y="104"/>
                  <a:pt x="96" y="104"/>
                </a:cubicBezTo>
                <a:cubicBezTo>
                  <a:pt x="96" y="104"/>
                  <a:pt x="96" y="105"/>
                  <a:pt x="96" y="105"/>
                </a:cubicBezTo>
                <a:cubicBezTo>
                  <a:pt x="96" y="106"/>
                  <a:pt x="97" y="107"/>
                  <a:pt x="97" y="107"/>
                </a:cubicBezTo>
                <a:cubicBezTo>
                  <a:pt x="98" y="108"/>
                  <a:pt x="99" y="109"/>
                  <a:pt x="101" y="109"/>
                </a:cubicBezTo>
                <a:cubicBezTo>
                  <a:pt x="101" y="106"/>
                  <a:pt x="101" y="106"/>
                  <a:pt x="101" y="106"/>
                </a:cubicBezTo>
                <a:close/>
                <a:moveTo>
                  <a:pt x="88" y="103"/>
                </a:moveTo>
                <a:cubicBezTo>
                  <a:pt x="66" y="102"/>
                  <a:pt x="66" y="102"/>
                  <a:pt x="66" y="102"/>
                </a:cubicBezTo>
                <a:cubicBezTo>
                  <a:pt x="88" y="108"/>
                  <a:pt x="88" y="108"/>
                  <a:pt x="88" y="108"/>
                </a:cubicBezTo>
                <a:cubicBezTo>
                  <a:pt x="88" y="107"/>
                  <a:pt x="88" y="107"/>
                  <a:pt x="88" y="107"/>
                </a:cubicBezTo>
                <a:cubicBezTo>
                  <a:pt x="88" y="106"/>
                  <a:pt x="88" y="105"/>
                  <a:pt x="88" y="103"/>
                </a:cubicBezTo>
                <a:close/>
                <a:moveTo>
                  <a:pt x="71" y="55"/>
                </a:moveTo>
                <a:cubicBezTo>
                  <a:pt x="75" y="57"/>
                  <a:pt x="79" y="60"/>
                  <a:pt x="82" y="64"/>
                </a:cubicBezTo>
                <a:cubicBezTo>
                  <a:pt x="86" y="67"/>
                  <a:pt x="88" y="70"/>
                  <a:pt x="91" y="74"/>
                </a:cubicBezTo>
                <a:cubicBezTo>
                  <a:pt x="80" y="39"/>
                  <a:pt x="80" y="39"/>
                  <a:pt x="80" y="39"/>
                </a:cubicBezTo>
                <a:cubicBezTo>
                  <a:pt x="71" y="55"/>
                  <a:pt x="71" y="55"/>
                  <a:pt x="71" y="55"/>
                </a:cubicBezTo>
                <a:close/>
                <a:moveTo>
                  <a:pt x="68" y="61"/>
                </a:moveTo>
                <a:cubicBezTo>
                  <a:pt x="61" y="73"/>
                  <a:pt x="61" y="73"/>
                  <a:pt x="61" y="73"/>
                </a:cubicBezTo>
                <a:cubicBezTo>
                  <a:pt x="68" y="61"/>
                  <a:pt x="68" y="61"/>
                  <a:pt x="68" y="61"/>
                </a:cubicBezTo>
                <a:cubicBezTo>
                  <a:pt x="68" y="61"/>
                  <a:pt x="68" y="61"/>
                  <a:pt x="68" y="61"/>
                </a:cubicBezTo>
                <a:close/>
                <a:moveTo>
                  <a:pt x="54" y="82"/>
                </a:moveTo>
                <a:cubicBezTo>
                  <a:pt x="66" y="60"/>
                  <a:pt x="66" y="60"/>
                  <a:pt x="66" y="60"/>
                </a:cubicBezTo>
                <a:cubicBezTo>
                  <a:pt x="64" y="59"/>
                  <a:pt x="62" y="59"/>
                  <a:pt x="60" y="58"/>
                </a:cubicBezTo>
                <a:cubicBezTo>
                  <a:pt x="54" y="82"/>
                  <a:pt x="54" y="82"/>
                  <a:pt x="54" y="82"/>
                </a:cubicBezTo>
                <a:close/>
                <a:moveTo>
                  <a:pt x="217" y="88"/>
                </a:moveTo>
                <a:cubicBezTo>
                  <a:pt x="186" y="96"/>
                  <a:pt x="186" y="96"/>
                  <a:pt x="186" y="96"/>
                </a:cubicBezTo>
                <a:cubicBezTo>
                  <a:pt x="218" y="96"/>
                  <a:pt x="218" y="96"/>
                  <a:pt x="218" y="96"/>
                </a:cubicBezTo>
                <a:cubicBezTo>
                  <a:pt x="218" y="94"/>
                  <a:pt x="218" y="91"/>
                  <a:pt x="217" y="88"/>
                </a:cubicBezTo>
                <a:close/>
                <a:moveTo>
                  <a:pt x="185" y="101"/>
                </a:moveTo>
                <a:cubicBezTo>
                  <a:pt x="213" y="117"/>
                  <a:pt x="213" y="117"/>
                  <a:pt x="213" y="117"/>
                </a:cubicBezTo>
                <a:cubicBezTo>
                  <a:pt x="214" y="115"/>
                  <a:pt x="215" y="112"/>
                  <a:pt x="216" y="109"/>
                </a:cubicBezTo>
                <a:cubicBezTo>
                  <a:pt x="185" y="101"/>
                  <a:pt x="185" y="101"/>
                  <a:pt x="185" y="101"/>
                </a:cubicBezTo>
                <a:close/>
                <a:moveTo>
                  <a:pt x="212" y="119"/>
                </a:moveTo>
                <a:cubicBezTo>
                  <a:pt x="184" y="103"/>
                  <a:pt x="184" y="103"/>
                  <a:pt x="184" y="103"/>
                </a:cubicBezTo>
                <a:cubicBezTo>
                  <a:pt x="207" y="126"/>
                  <a:pt x="207" y="126"/>
                  <a:pt x="207" y="126"/>
                </a:cubicBezTo>
                <a:cubicBezTo>
                  <a:pt x="209" y="124"/>
                  <a:pt x="210" y="122"/>
                  <a:pt x="212" y="119"/>
                </a:cubicBezTo>
                <a:close/>
                <a:moveTo>
                  <a:pt x="180" y="106"/>
                </a:moveTo>
                <a:cubicBezTo>
                  <a:pt x="189" y="137"/>
                  <a:pt x="189" y="137"/>
                  <a:pt x="189" y="137"/>
                </a:cubicBezTo>
                <a:cubicBezTo>
                  <a:pt x="191" y="136"/>
                  <a:pt x="194" y="135"/>
                  <a:pt x="196" y="134"/>
                </a:cubicBezTo>
                <a:cubicBezTo>
                  <a:pt x="180" y="106"/>
                  <a:pt x="180" y="106"/>
                  <a:pt x="180" y="106"/>
                </a:cubicBezTo>
                <a:close/>
                <a:moveTo>
                  <a:pt x="186" y="138"/>
                </a:moveTo>
                <a:cubicBezTo>
                  <a:pt x="178" y="106"/>
                  <a:pt x="178" y="106"/>
                  <a:pt x="178" y="106"/>
                </a:cubicBezTo>
                <a:cubicBezTo>
                  <a:pt x="178" y="139"/>
                  <a:pt x="178" y="139"/>
                  <a:pt x="178" y="139"/>
                </a:cubicBezTo>
                <a:cubicBezTo>
                  <a:pt x="181" y="139"/>
                  <a:pt x="184" y="138"/>
                  <a:pt x="186" y="138"/>
                </a:cubicBezTo>
                <a:close/>
                <a:moveTo>
                  <a:pt x="173" y="106"/>
                </a:moveTo>
                <a:cubicBezTo>
                  <a:pt x="157" y="134"/>
                  <a:pt x="157" y="134"/>
                  <a:pt x="157" y="134"/>
                </a:cubicBezTo>
                <a:cubicBezTo>
                  <a:pt x="160" y="135"/>
                  <a:pt x="162" y="136"/>
                  <a:pt x="165" y="137"/>
                </a:cubicBezTo>
                <a:cubicBezTo>
                  <a:pt x="173" y="106"/>
                  <a:pt x="173" y="106"/>
                  <a:pt x="173" y="106"/>
                </a:cubicBezTo>
                <a:close/>
                <a:moveTo>
                  <a:pt x="155" y="133"/>
                </a:moveTo>
                <a:cubicBezTo>
                  <a:pt x="171" y="105"/>
                  <a:pt x="171" y="105"/>
                  <a:pt x="171" y="105"/>
                </a:cubicBezTo>
                <a:cubicBezTo>
                  <a:pt x="149" y="127"/>
                  <a:pt x="149" y="127"/>
                  <a:pt x="149" y="127"/>
                </a:cubicBezTo>
                <a:cubicBezTo>
                  <a:pt x="151" y="129"/>
                  <a:pt x="153" y="131"/>
                  <a:pt x="155" y="133"/>
                </a:cubicBezTo>
                <a:close/>
                <a:moveTo>
                  <a:pt x="169" y="101"/>
                </a:moveTo>
                <a:cubicBezTo>
                  <a:pt x="137" y="109"/>
                  <a:pt x="137" y="109"/>
                  <a:pt x="137" y="109"/>
                </a:cubicBezTo>
                <a:cubicBezTo>
                  <a:pt x="138" y="112"/>
                  <a:pt x="139" y="115"/>
                  <a:pt x="141" y="117"/>
                </a:cubicBezTo>
                <a:cubicBezTo>
                  <a:pt x="169" y="101"/>
                  <a:pt x="169" y="101"/>
                  <a:pt x="169" y="101"/>
                </a:cubicBezTo>
                <a:close/>
                <a:moveTo>
                  <a:pt x="137" y="107"/>
                </a:moveTo>
                <a:cubicBezTo>
                  <a:pt x="168" y="99"/>
                  <a:pt x="168" y="99"/>
                  <a:pt x="168" y="99"/>
                </a:cubicBezTo>
                <a:cubicBezTo>
                  <a:pt x="136" y="99"/>
                  <a:pt x="136" y="99"/>
                  <a:pt x="136" y="99"/>
                </a:cubicBezTo>
                <a:cubicBezTo>
                  <a:pt x="136" y="102"/>
                  <a:pt x="136" y="104"/>
                  <a:pt x="137" y="107"/>
                </a:cubicBezTo>
                <a:close/>
                <a:moveTo>
                  <a:pt x="169" y="94"/>
                </a:moveTo>
                <a:cubicBezTo>
                  <a:pt x="141" y="78"/>
                  <a:pt x="141" y="78"/>
                  <a:pt x="141" y="78"/>
                </a:cubicBezTo>
                <a:cubicBezTo>
                  <a:pt x="139" y="80"/>
                  <a:pt x="138" y="83"/>
                  <a:pt x="137" y="86"/>
                </a:cubicBezTo>
                <a:cubicBezTo>
                  <a:pt x="169" y="94"/>
                  <a:pt x="169" y="94"/>
                  <a:pt x="169" y="94"/>
                </a:cubicBezTo>
                <a:close/>
                <a:moveTo>
                  <a:pt x="142" y="76"/>
                </a:moveTo>
                <a:cubicBezTo>
                  <a:pt x="170" y="92"/>
                  <a:pt x="170" y="92"/>
                  <a:pt x="170" y="92"/>
                </a:cubicBezTo>
                <a:cubicBezTo>
                  <a:pt x="147" y="69"/>
                  <a:pt x="147" y="69"/>
                  <a:pt x="147" y="69"/>
                </a:cubicBezTo>
                <a:cubicBezTo>
                  <a:pt x="145" y="71"/>
                  <a:pt x="143" y="74"/>
                  <a:pt x="142" y="76"/>
                </a:cubicBezTo>
                <a:close/>
                <a:moveTo>
                  <a:pt x="168" y="70"/>
                </a:moveTo>
                <a:cubicBezTo>
                  <a:pt x="165" y="58"/>
                  <a:pt x="165" y="58"/>
                  <a:pt x="165" y="58"/>
                </a:cubicBezTo>
                <a:cubicBezTo>
                  <a:pt x="165" y="58"/>
                  <a:pt x="165" y="58"/>
                  <a:pt x="165" y="58"/>
                </a:cubicBezTo>
                <a:cubicBezTo>
                  <a:pt x="165" y="60"/>
                  <a:pt x="165" y="60"/>
                  <a:pt x="165" y="60"/>
                </a:cubicBezTo>
                <a:cubicBezTo>
                  <a:pt x="166" y="63"/>
                  <a:pt x="167" y="66"/>
                  <a:pt x="168" y="70"/>
                </a:cubicBezTo>
                <a:close/>
                <a:moveTo>
                  <a:pt x="167" y="58"/>
                </a:moveTo>
                <a:cubicBezTo>
                  <a:pt x="176" y="89"/>
                  <a:pt x="176" y="89"/>
                  <a:pt x="176" y="89"/>
                </a:cubicBezTo>
                <a:cubicBezTo>
                  <a:pt x="176" y="56"/>
                  <a:pt x="176" y="56"/>
                  <a:pt x="176" y="56"/>
                </a:cubicBezTo>
                <a:cubicBezTo>
                  <a:pt x="173" y="57"/>
                  <a:pt x="170" y="57"/>
                  <a:pt x="167" y="58"/>
                </a:cubicBezTo>
                <a:close/>
                <a:moveTo>
                  <a:pt x="180" y="89"/>
                </a:moveTo>
                <a:cubicBezTo>
                  <a:pt x="196" y="61"/>
                  <a:pt x="196" y="61"/>
                  <a:pt x="196" y="61"/>
                </a:cubicBezTo>
                <a:cubicBezTo>
                  <a:pt x="194" y="60"/>
                  <a:pt x="191" y="59"/>
                  <a:pt x="189" y="58"/>
                </a:cubicBezTo>
                <a:cubicBezTo>
                  <a:pt x="180" y="89"/>
                  <a:pt x="180" y="89"/>
                  <a:pt x="180" y="89"/>
                </a:cubicBezTo>
                <a:close/>
                <a:moveTo>
                  <a:pt x="198" y="63"/>
                </a:moveTo>
                <a:cubicBezTo>
                  <a:pt x="182" y="90"/>
                  <a:pt x="182" y="90"/>
                  <a:pt x="182" y="90"/>
                </a:cubicBezTo>
                <a:cubicBezTo>
                  <a:pt x="205" y="68"/>
                  <a:pt x="205" y="68"/>
                  <a:pt x="205" y="68"/>
                </a:cubicBezTo>
                <a:cubicBezTo>
                  <a:pt x="203" y="66"/>
                  <a:pt x="201" y="64"/>
                  <a:pt x="198" y="63"/>
                </a:cubicBezTo>
                <a:close/>
                <a:moveTo>
                  <a:pt x="185" y="94"/>
                </a:moveTo>
                <a:cubicBezTo>
                  <a:pt x="216" y="86"/>
                  <a:pt x="216" y="86"/>
                  <a:pt x="216" y="86"/>
                </a:cubicBezTo>
                <a:cubicBezTo>
                  <a:pt x="215" y="83"/>
                  <a:pt x="214" y="80"/>
                  <a:pt x="213" y="78"/>
                </a:cubicBezTo>
                <a:cubicBezTo>
                  <a:pt x="185" y="94"/>
                  <a:pt x="185" y="94"/>
                  <a:pt x="185" y="94"/>
                </a:cubicBezTo>
                <a:close/>
                <a:moveTo>
                  <a:pt x="166" y="76"/>
                </a:moveTo>
                <a:cubicBezTo>
                  <a:pt x="164" y="72"/>
                  <a:pt x="162" y="67"/>
                  <a:pt x="161" y="62"/>
                </a:cubicBezTo>
                <a:cubicBezTo>
                  <a:pt x="160" y="60"/>
                  <a:pt x="160" y="60"/>
                  <a:pt x="160" y="60"/>
                </a:cubicBezTo>
                <a:cubicBezTo>
                  <a:pt x="159" y="60"/>
                  <a:pt x="158" y="61"/>
                  <a:pt x="157" y="61"/>
                </a:cubicBezTo>
                <a:cubicBezTo>
                  <a:pt x="166" y="76"/>
                  <a:pt x="166" y="76"/>
                  <a:pt x="166" y="76"/>
                </a:cubicBezTo>
                <a:close/>
                <a:moveTo>
                  <a:pt x="158" y="53"/>
                </a:moveTo>
                <a:cubicBezTo>
                  <a:pt x="158" y="52"/>
                  <a:pt x="158" y="51"/>
                  <a:pt x="157" y="49"/>
                </a:cubicBezTo>
                <a:cubicBezTo>
                  <a:pt x="149" y="59"/>
                  <a:pt x="149" y="59"/>
                  <a:pt x="149" y="59"/>
                </a:cubicBezTo>
                <a:cubicBezTo>
                  <a:pt x="152" y="56"/>
                  <a:pt x="155" y="55"/>
                  <a:pt x="158" y="53"/>
                </a:cubicBezTo>
                <a:close/>
                <a:moveTo>
                  <a:pt x="207" y="69"/>
                </a:moveTo>
                <a:cubicBezTo>
                  <a:pt x="184" y="92"/>
                  <a:pt x="184" y="92"/>
                  <a:pt x="184" y="92"/>
                </a:cubicBezTo>
                <a:cubicBezTo>
                  <a:pt x="212" y="76"/>
                  <a:pt x="212" y="76"/>
                  <a:pt x="212" y="76"/>
                </a:cubicBezTo>
                <a:cubicBezTo>
                  <a:pt x="210" y="74"/>
                  <a:pt x="209" y="71"/>
                  <a:pt x="207" y="69"/>
                </a:cubicBezTo>
                <a:close/>
                <a:moveTo>
                  <a:pt x="218" y="99"/>
                </a:moveTo>
                <a:cubicBezTo>
                  <a:pt x="186" y="99"/>
                  <a:pt x="186" y="99"/>
                  <a:pt x="186" y="99"/>
                </a:cubicBezTo>
                <a:cubicBezTo>
                  <a:pt x="217" y="107"/>
                  <a:pt x="217" y="107"/>
                  <a:pt x="217" y="107"/>
                </a:cubicBezTo>
                <a:cubicBezTo>
                  <a:pt x="218" y="104"/>
                  <a:pt x="218" y="102"/>
                  <a:pt x="218" y="99"/>
                </a:cubicBezTo>
                <a:close/>
                <a:moveTo>
                  <a:pt x="205" y="127"/>
                </a:moveTo>
                <a:cubicBezTo>
                  <a:pt x="182" y="105"/>
                  <a:pt x="182" y="105"/>
                  <a:pt x="182" y="105"/>
                </a:cubicBezTo>
                <a:cubicBezTo>
                  <a:pt x="198" y="133"/>
                  <a:pt x="198" y="133"/>
                  <a:pt x="198" y="133"/>
                </a:cubicBezTo>
                <a:cubicBezTo>
                  <a:pt x="201" y="131"/>
                  <a:pt x="203" y="129"/>
                  <a:pt x="205" y="127"/>
                </a:cubicBezTo>
                <a:close/>
                <a:moveTo>
                  <a:pt x="176" y="139"/>
                </a:moveTo>
                <a:cubicBezTo>
                  <a:pt x="176" y="106"/>
                  <a:pt x="176" y="106"/>
                  <a:pt x="176" y="106"/>
                </a:cubicBezTo>
                <a:cubicBezTo>
                  <a:pt x="167" y="138"/>
                  <a:pt x="167" y="138"/>
                  <a:pt x="167" y="138"/>
                </a:cubicBezTo>
                <a:cubicBezTo>
                  <a:pt x="170" y="138"/>
                  <a:pt x="173" y="139"/>
                  <a:pt x="176" y="139"/>
                </a:cubicBezTo>
                <a:close/>
                <a:moveTo>
                  <a:pt x="147" y="126"/>
                </a:moveTo>
                <a:cubicBezTo>
                  <a:pt x="170" y="103"/>
                  <a:pt x="170" y="103"/>
                  <a:pt x="170" y="103"/>
                </a:cubicBezTo>
                <a:cubicBezTo>
                  <a:pt x="142" y="119"/>
                  <a:pt x="142" y="119"/>
                  <a:pt x="142" y="119"/>
                </a:cubicBezTo>
                <a:cubicBezTo>
                  <a:pt x="143" y="122"/>
                  <a:pt x="145" y="124"/>
                  <a:pt x="147" y="126"/>
                </a:cubicBezTo>
                <a:close/>
                <a:moveTo>
                  <a:pt x="136" y="96"/>
                </a:moveTo>
                <a:cubicBezTo>
                  <a:pt x="168" y="96"/>
                  <a:pt x="168" y="96"/>
                  <a:pt x="168" y="96"/>
                </a:cubicBezTo>
                <a:cubicBezTo>
                  <a:pt x="137" y="88"/>
                  <a:pt x="137" y="88"/>
                  <a:pt x="137" y="88"/>
                </a:cubicBezTo>
                <a:cubicBezTo>
                  <a:pt x="136" y="91"/>
                  <a:pt x="136" y="94"/>
                  <a:pt x="136" y="96"/>
                </a:cubicBezTo>
                <a:close/>
                <a:moveTo>
                  <a:pt x="149" y="68"/>
                </a:moveTo>
                <a:cubicBezTo>
                  <a:pt x="171" y="90"/>
                  <a:pt x="171" y="90"/>
                  <a:pt x="171" y="90"/>
                </a:cubicBezTo>
                <a:cubicBezTo>
                  <a:pt x="155" y="63"/>
                  <a:pt x="155" y="63"/>
                  <a:pt x="155" y="63"/>
                </a:cubicBezTo>
                <a:cubicBezTo>
                  <a:pt x="153" y="64"/>
                  <a:pt x="151" y="66"/>
                  <a:pt x="149" y="68"/>
                </a:cubicBezTo>
                <a:close/>
                <a:moveTo>
                  <a:pt x="178" y="56"/>
                </a:moveTo>
                <a:cubicBezTo>
                  <a:pt x="178" y="89"/>
                  <a:pt x="178" y="89"/>
                  <a:pt x="178" y="89"/>
                </a:cubicBezTo>
                <a:cubicBezTo>
                  <a:pt x="186" y="58"/>
                  <a:pt x="186" y="58"/>
                  <a:pt x="186" y="58"/>
                </a:cubicBezTo>
                <a:cubicBezTo>
                  <a:pt x="184" y="57"/>
                  <a:pt x="181" y="57"/>
                  <a:pt x="178" y="56"/>
                </a:cubicBezTo>
                <a:close/>
                <a:moveTo>
                  <a:pt x="88" y="89"/>
                </a:moveTo>
                <a:cubicBezTo>
                  <a:pt x="60" y="96"/>
                  <a:pt x="60" y="96"/>
                  <a:pt x="60" y="96"/>
                </a:cubicBezTo>
                <a:cubicBezTo>
                  <a:pt x="89" y="96"/>
                  <a:pt x="89" y="96"/>
                  <a:pt x="89" y="96"/>
                </a:cubicBezTo>
                <a:cubicBezTo>
                  <a:pt x="89" y="96"/>
                  <a:pt x="89" y="95"/>
                  <a:pt x="89" y="95"/>
                </a:cubicBezTo>
                <a:cubicBezTo>
                  <a:pt x="89" y="93"/>
                  <a:pt x="89" y="91"/>
                  <a:pt x="88" y="89"/>
                </a:cubicBezTo>
                <a:close/>
                <a:moveTo>
                  <a:pt x="56" y="101"/>
                </a:moveTo>
                <a:cubicBezTo>
                  <a:pt x="84" y="118"/>
                  <a:pt x="84" y="118"/>
                  <a:pt x="84" y="118"/>
                </a:cubicBezTo>
                <a:cubicBezTo>
                  <a:pt x="86" y="115"/>
                  <a:pt x="87" y="113"/>
                  <a:pt x="88" y="110"/>
                </a:cubicBezTo>
                <a:cubicBezTo>
                  <a:pt x="56" y="101"/>
                  <a:pt x="56" y="101"/>
                  <a:pt x="56" y="101"/>
                </a:cubicBezTo>
                <a:close/>
                <a:moveTo>
                  <a:pt x="83" y="120"/>
                </a:moveTo>
                <a:cubicBezTo>
                  <a:pt x="57" y="105"/>
                  <a:pt x="57" y="105"/>
                  <a:pt x="57" y="105"/>
                </a:cubicBezTo>
                <a:cubicBezTo>
                  <a:pt x="78" y="126"/>
                  <a:pt x="78" y="126"/>
                  <a:pt x="78" y="126"/>
                </a:cubicBezTo>
                <a:cubicBezTo>
                  <a:pt x="80" y="124"/>
                  <a:pt x="82" y="122"/>
                  <a:pt x="83" y="120"/>
                </a:cubicBezTo>
                <a:close/>
                <a:moveTo>
                  <a:pt x="51" y="106"/>
                </a:moveTo>
                <a:cubicBezTo>
                  <a:pt x="60" y="137"/>
                  <a:pt x="60" y="137"/>
                  <a:pt x="60" y="137"/>
                </a:cubicBezTo>
                <a:cubicBezTo>
                  <a:pt x="63" y="136"/>
                  <a:pt x="65" y="135"/>
                  <a:pt x="68" y="134"/>
                </a:cubicBezTo>
                <a:cubicBezTo>
                  <a:pt x="51" y="106"/>
                  <a:pt x="51" y="106"/>
                  <a:pt x="51" y="106"/>
                </a:cubicBezTo>
                <a:close/>
                <a:moveTo>
                  <a:pt x="58" y="138"/>
                </a:moveTo>
                <a:cubicBezTo>
                  <a:pt x="49" y="107"/>
                  <a:pt x="49" y="107"/>
                  <a:pt x="49" y="107"/>
                </a:cubicBezTo>
                <a:cubicBezTo>
                  <a:pt x="49" y="139"/>
                  <a:pt x="49" y="139"/>
                  <a:pt x="49" y="139"/>
                </a:cubicBezTo>
                <a:cubicBezTo>
                  <a:pt x="52" y="139"/>
                  <a:pt x="55" y="138"/>
                  <a:pt x="58" y="138"/>
                </a:cubicBezTo>
                <a:close/>
                <a:moveTo>
                  <a:pt x="45" y="107"/>
                </a:moveTo>
                <a:cubicBezTo>
                  <a:pt x="29" y="134"/>
                  <a:pt x="29" y="134"/>
                  <a:pt x="29" y="134"/>
                </a:cubicBezTo>
                <a:cubicBezTo>
                  <a:pt x="31" y="135"/>
                  <a:pt x="34" y="136"/>
                  <a:pt x="37" y="137"/>
                </a:cubicBezTo>
                <a:cubicBezTo>
                  <a:pt x="45" y="107"/>
                  <a:pt x="45" y="107"/>
                  <a:pt x="45" y="107"/>
                </a:cubicBezTo>
                <a:close/>
                <a:moveTo>
                  <a:pt x="27" y="133"/>
                </a:moveTo>
                <a:cubicBezTo>
                  <a:pt x="44" y="104"/>
                  <a:pt x="44" y="104"/>
                  <a:pt x="44" y="104"/>
                </a:cubicBezTo>
                <a:cubicBezTo>
                  <a:pt x="20" y="127"/>
                  <a:pt x="20" y="127"/>
                  <a:pt x="20" y="127"/>
                </a:cubicBezTo>
                <a:cubicBezTo>
                  <a:pt x="22" y="129"/>
                  <a:pt x="24" y="131"/>
                  <a:pt x="27" y="133"/>
                </a:cubicBezTo>
                <a:close/>
                <a:moveTo>
                  <a:pt x="39" y="102"/>
                </a:moveTo>
                <a:cubicBezTo>
                  <a:pt x="9" y="110"/>
                  <a:pt x="9" y="110"/>
                  <a:pt x="9" y="110"/>
                </a:cubicBezTo>
                <a:cubicBezTo>
                  <a:pt x="10" y="113"/>
                  <a:pt x="11" y="115"/>
                  <a:pt x="12" y="117"/>
                </a:cubicBezTo>
                <a:cubicBezTo>
                  <a:pt x="39" y="102"/>
                  <a:pt x="39" y="102"/>
                  <a:pt x="39" y="102"/>
                </a:cubicBezTo>
                <a:close/>
                <a:moveTo>
                  <a:pt x="8" y="108"/>
                </a:moveTo>
                <a:cubicBezTo>
                  <a:pt x="42" y="99"/>
                  <a:pt x="42" y="99"/>
                  <a:pt x="42" y="99"/>
                </a:cubicBezTo>
                <a:cubicBezTo>
                  <a:pt x="7" y="99"/>
                  <a:pt x="7" y="99"/>
                  <a:pt x="7" y="99"/>
                </a:cubicBezTo>
                <a:cubicBezTo>
                  <a:pt x="7" y="102"/>
                  <a:pt x="8" y="105"/>
                  <a:pt x="8" y="108"/>
                </a:cubicBezTo>
                <a:close/>
                <a:moveTo>
                  <a:pt x="39" y="94"/>
                </a:moveTo>
                <a:cubicBezTo>
                  <a:pt x="12" y="79"/>
                  <a:pt x="12" y="79"/>
                  <a:pt x="12" y="79"/>
                </a:cubicBezTo>
                <a:cubicBezTo>
                  <a:pt x="11" y="81"/>
                  <a:pt x="10" y="83"/>
                  <a:pt x="9" y="86"/>
                </a:cubicBezTo>
                <a:cubicBezTo>
                  <a:pt x="39" y="94"/>
                  <a:pt x="39" y="94"/>
                  <a:pt x="39" y="94"/>
                </a:cubicBezTo>
                <a:close/>
                <a:moveTo>
                  <a:pt x="13" y="77"/>
                </a:moveTo>
                <a:cubicBezTo>
                  <a:pt x="43" y="94"/>
                  <a:pt x="43" y="94"/>
                  <a:pt x="43" y="94"/>
                </a:cubicBezTo>
                <a:cubicBezTo>
                  <a:pt x="18" y="69"/>
                  <a:pt x="18" y="69"/>
                  <a:pt x="18" y="69"/>
                </a:cubicBezTo>
                <a:cubicBezTo>
                  <a:pt x="16" y="71"/>
                  <a:pt x="14" y="74"/>
                  <a:pt x="13" y="77"/>
                </a:cubicBezTo>
                <a:close/>
                <a:moveTo>
                  <a:pt x="45" y="89"/>
                </a:moveTo>
                <a:cubicBezTo>
                  <a:pt x="36" y="58"/>
                  <a:pt x="36" y="58"/>
                  <a:pt x="36" y="58"/>
                </a:cubicBezTo>
                <a:cubicBezTo>
                  <a:pt x="34" y="59"/>
                  <a:pt x="31" y="60"/>
                  <a:pt x="29" y="61"/>
                </a:cubicBezTo>
                <a:cubicBezTo>
                  <a:pt x="45" y="89"/>
                  <a:pt x="45" y="89"/>
                  <a:pt x="45" y="89"/>
                </a:cubicBezTo>
                <a:close/>
                <a:moveTo>
                  <a:pt x="39" y="58"/>
                </a:moveTo>
                <a:cubicBezTo>
                  <a:pt x="47" y="90"/>
                  <a:pt x="47" y="90"/>
                  <a:pt x="47" y="90"/>
                </a:cubicBezTo>
                <a:cubicBezTo>
                  <a:pt x="47" y="56"/>
                  <a:pt x="47" y="56"/>
                  <a:pt x="47" y="56"/>
                </a:cubicBezTo>
                <a:cubicBezTo>
                  <a:pt x="44" y="57"/>
                  <a:pt x="41" y="57"/>
                  <a:pt x="39" y="58"/>
                </a:cubicBezTo>
                <a:close/>
                <a:moveTo>
                  <a:pt x="70" y="63"/>
                </a:moveTo>
                <a:cubicBezTo>
                  <a:pt x="54" y="90"/>
                  <a:pt x="54" y="90"/>
                  <a:pt x="54" y="90"/>
                </a:cubicBezTo>
                <a:cubicBezTo>
                  <a:pt x="77" y="68"/>
                  <a:pt x="77" y="68"/>
                  <a:pt x="77" y="68"/>
                </a:cubicBezTo>
                <a:cubicBezTo>
                  <a:pt x="75" y="66"/>
                  <a:pt x="72" y="64"/>
                  <a:pt x="70" y="63"/>
                </a:cubicBezTo>
                <a:close/>
                <a:moveTo>
                  <a:pt x="55" y="95"/>
                </a:moveTo>
                <a:cubicBezTo>
                  <a:pt x="88" y="86"/>
                  <a:pt x="88" y="86"/>
                  <a:pt x="88" y="86"/>
                </a:cubicBezTo>
                <a:cubicBezTo>
                  <a:pt x="87" y="84"/>
                  <a:pt x="86" y="81"/>
                  <a:pt x="85" y="78"/>
                </a:cubicBezTo>
                <a:cubicBezTo>
                  <a:pt x="55" y="95"/>
                  <a:pt x="55" y="95"/>
                  <a:pt x="55" y="95"/>
                </a:cubicBezTo>
                <a:close/>
                <a:moveTo>
                  <a:pt x="78" y="69"/>
                </a:moveTo>
                <a:cubicBezTo>
                  <a:pt x="55" y="93"/>
                  <a:pt x="55" y="93"/>
                  <a:pt x="55" y="93"/>
                </a:cubicBezTo>
                <a:cubicBezTo>
                  <a:pt x="83" y="76"/>
                  <a:pt x="83" y="76"/>
                  <a:pt x="83" y="76"/>
                </a:cubicBezTo>
                <a:cubicBezTo>
                  <a:pt x="82" y="74"/>
                  <a:pt x="80" y="71"/>
                  <a:pt x="78" y="69"/>
                </a:cubicBezTo>
                <a:close/>
                <a:moveTo>
                  <a:pt x="77" y="127"/>
                </a:moveTo>
                <a:cubicBezTo>
                  <a:pt x="53" y="104"/>
                  <a:pt x="53" y="104"/>
                  <a:pt x="53" y="104"/>
                </a:cubicBezTo>
                <a:cubicBezTo>
                  <a:pt x="70" y="133"/>
                  <a:pt x="70" y="133"/>
                  <a:pt x="70" y="133"/>
                </a:cubicBezTo>
                <a:cubicBezTo>
                  <a:pt x="72" y="131"/>
                  <a:pt x="74" y="129"/>
                  <a:pt x="77" y="127"/>
                </a:cubicBezTo>
                <a:close/>
                <a:moveTo>
                  <a:pt x="47" y="139"/>
                </a:moveTo>
                <a:cubicBezTo>
                  <a:pt x="47" y="107"/>
                  <a:pt x="47" y="107"/>
                  <a:pt x="47" y="107"/>
                </a:cubicBezTo>
                <a:cubicBezTo>
                  <a:pt x="39" y="138"/>
                  <a:pt x="39" y="138"/>
                  <a:pt x="39" y="138"/>
                </a:cubicBezTo>
                <a:cubicBezTo>
                  <a:pt x="41" y="138"/>
                  <a:pt x="44" y="139"/>
                  <a:pt x="47" y="139"/>
                </a:cubicBezTo>
                <a:close/>
                <a:moveTo>
                  <a:pt x="18" y="126"/>
                </a:moveTo>
                <a:cubicBezTo>
                  <a:pt x="40" y="104"/>
                  <a:pt x="40" y="104"/>
                  <a:pt x="40" y="104"/>
                </a:cubicBezTo>
                <a:cubicBezTo>
                  <a:pt x="13" y="119"/>
                  <a:pt x="13" y="119"/>
                  <a:pt x="13" y="119"/>
                </a:cubicBezTo>
                <a:cubicBezTo>
                  <a:pt x="15" y="122"/>
                  <a:pt x="17" y="124"/>
                  <a:pt x="18" y="126"/>
                </a:cubicBezTo>
                <a:close/>
                <a:moveTo>
                  <a:pt x="7" y="96"/>
                </a:moveTo>
                <a:cubicBezTo>
                  <a:pt x="38" y="96"/>
                  <a:pt x="38" y="96"/>
                  <a:pt x="38" y="96"/>
                </a:cubicBezTo>
                <a:cubicBezTo>
                  <a:pt x="8" y="88"/>
                  <a:pt x="8" y="88"/>
                  <a:pt x="8" y="88"/>
                </a:cubicBezTo>
                <a:cubicBezTo>
                  <a:pt x="8" y="91"/>
                  <a:pt x="7" y="94"/>
                  <a:pt x="7" y="96"/>
                </a:cubicBezTo>
                <a:close/>
                <a:moveTo>
                  <a:pt x="20" y="68"/>
                </a:moveTo>
                <a:cubicBezTo>
                  <a:pt x="42" y="90"/>
                  <a:pt x="42" y="90"/>
                  <a:pt x="42" y="90"/>
                </a:cubicBezTo>
                <a:cubicBezTo>
                  <a:pt x="27" y="63"/>
                  <a:pt x="27" y="63"/>
                  <a:pt x="27" y="63"/>
                </a:cubicBezTo>
                <a:cubicBezTo>
                  <a:pt x="24" y="64"/>
                  <a:pt x="22" y="66"/>
                  <a:pt x="20" y="68"/>
                </a:cubicBezTo>
                <a:close/>
                <a:moveTo>
                  <a:pt x="49" y="56"/>
                </a:moveTo>
                <a:cubicBezTo>
                  <a:pt x="49" y="89"/>
                  <a:pt x="49" y="89"/>
                  <a:pt x="49" y="89"/>
                </a:cubicBezTo>
                <a:cubicBezTo>
                  <a:pt x="58" y="58"/>
                  <a:pt x="58" y="58"/>
                  <a:pt x="58" y="58"/>
                </a:cubicBezTo>
                <a:cubicBezTo>
                  <a:pt x="55" y="57"/>
                  <a:pt x="52" y="57"/>
                  <a:pt x="49" y="56"/>
                </a:cubicBezTo>
                <a:close/>
                <a:moveTo>
                  <a:pt x="156" y="44"/>
                </a:moveTo>
                <a:cubicBezTo>
                  <a:pt x="155" y="41"/>
                  <a:pt x="154" y="38"/>
                  <a:pt x="153" y="35"/>
                </a:cubicBezTo>
                <a:cubicBezTo>
                  <a:pt x="85" y="38"/>
                  <a:pt x="85" y="38"/>
                  <a:pt x="85" y="38"/>
                </a:cubicBezTo>
                <a:cubicBezTo>
                  <a:pt x="99" y="87"/>
                  <a:pt x="99" y="87"/>
                  <a:pt x="99" y="87"/>
                </a:cubicBezTo>
                <a:cubicBezTo>
                  <a:pt x="100" y="87"/>
                  <a:pt x="101" y="87"/>
                  <a:pt x="102" y="87"/>
                </a:cubicBezTo>
                <a:cubicBezTo>
                  <a:pt x="106" y="87"/>
                  <a:pt x="109" y="88"/>
                  <a:pt x="112" y="90"/>
                </a:cubicBezTo>
                <a:cubicBezTo>
                  <a:pt x="156" y="44"/>
                  <a:pt x="156" y="44"/>
                  <a:pt x="156" y="44"/>
                </a:cubicBezTo>
                <a:close/>
                <a:moveTo>
                  <a:pt x="100" y="90"/>
                </a:moveTo>
                <a:cubicBezTo>
                  <a:pt x="101" y="93"/>
                  <a:pt x="101" y="93"/>
                  <a:pt x="101" y="93"/>
                </a:cubicBezTo>
                <a:cubicBezTo>
                  <a:pt x="101" y="93"/>
                  <a:pt x="102" y="92"/>
                  <a:pt x="102" y="92"/>
                </a:cubicBezTo>
                <a:cubicBezTo>
                  <a:pt x="105" y="92"/>
                  <a:pt x="107" y="93"/>
                  <a:pt x="108" y="94"/>
                </a:cubicBezTo>
                <a:cubicBezTo>
                  <a:pt x="110" y="92"/>
                  <a:pt x="110" y="92"/>
                  <a:pt x="110" y="92"/>
                </a:cubicBezTo>
                <a:cubicBezTo>
                  <a:pt x="108" y="90"/>
                  <a:pt x="105" y="89"/>
                  <a:pt x="102" y="89"/>
                </a:cubicBezTo>
                <a:cubicBezTo>
                  <a:pt x="102" y="89"/>
                  <a:pt x="101" y="89"/>
                  <a:pt x="100" y="90"/>
                </a:cubicBezTo>
                <a:close/>
                <a:moveTo>
                  <a:pt x="95" y="108"/>
                </a:moveTo>
                <a:cubicBezTo>
                  <a:pt x="95" y="109"/>
                  <a:pt x="95" y="111"/>
                  <a:pt x="94" y="112"/>
                </a:cubicBezTo>
                <a:cubicBezTo>
                  <a:pt x="96" y="113"/>
                  <a:pt x="98" y="114"/>
                  <a:pt x="101" y="115"/>
                </a:cubicBezTo>
                <a:cubicBezTo>
                  <a:pt x="101" y="111"/>
                  <a:pt x="101" y="111"/>
                  <a:pt x="101" y="111"/>
                </a:cubicBezTo>
                <a:cubicBezTo>
                  <a:pt x="99" y="111"/>
                  <a:pt x="97" y="110"/>
                  <a:pt x="96" y="109"/>
                </a:cubicBezTo>
                <a:cubicBezTo>
                  <a:pt x="96" y="109"/>
                  <a:pt x="96" y="109"/>
                  <a:pt x="96" y="109"/>
                </a:cubicBezTo>
                <a:cubicBezTo>
                  <a:pt x="96" y="109"/>
                  <a:pt x="95" y="108"/>
                  <a:pt x="95" y="108"/>
                </a:cubicBezTo>
                <a:close/>
                <a:moveTo>
                  <a:pt x="113" y="96"/>
                </a:moveTo>
                <a:cubicBezTo>
                  <a:pt x="111" y="98"/>
                  <a:pt x="111" y="98"/>
                  <a:pt x="111" y="98"/>
                </a:cubicBezTo>
                <a:cubicBezTo>
                  <a:pt x="112" y="99"/>
                  <a:pt x="112" y="101"/>
                  <a:pt x="112" y="102"/>
                </a:cubicBezTo>
                <a:cubicBezTo>
                  <a:pt x="112" y="105"/>
                  <a:pt x="111" y="107"/>
                  <a:pt x="109" y="109"/>
                </a:cubicBezTo>
                <a:cubicBezTo>
                  <a:pt x="109" y="109"/>
                  <a:pt x="109" y="109"/>
                  <a:pt x="109" y="109"/>
                </a:cubicBezTo>
                <a:cubicBezTo>
                  <a:pt x="108" y="110"/>
                  <a:pt x="105" y="111"/>
                  <a:pt x="103" y="112"/>
                </a:cubicBezTo>
                <a:cubicBezTo>
                  <a:pt x="103" y="115"/>
                  <a:pt x="103" y="115"/>
                  <a:pt x="103" y="115"/>
                </a:cubicBezTo>
                <a:cubicBezTo>
                  <a:pt x="106" y="115"/>
                  <a:pt x="109" y="113"/>
                  <a:pt x="111" y="111"/>
                </a:cubicBezTo>
                <a:cubicBezTo>
                  <a:pt x="114" y="109"/>
                  <a:pt x="115" y="106"/>
                  <a:pt x="115" y="102"/>
                </a:cubicBezTo>
                <a:cubicBezTo>
                  <a:pt x="115" y="100"/>
                  <a:pt x="115" y="97"/>
                  <a:pt x="113" y="96"/>
                </a:cubicBezTo>
                <a:close/>
              </a:path>
            </a:pathLst>
          </a:custGeom>
          <a:solidFill>
            <a:srgbClr val="FFFFFF"/>
          </a:solidFill>
          <a:ln>
            <a:noFill/>
          </a:ln>
        </p:spPr>
        <p:txBody>
          <a:bodyPr/>
          <a:lstStyle/>
          <a:p>
            <a:endParaRPr lang="zh-CN" altLang="en-US"/>
          </a:p>
        </p:txBody>
      </p:sp>
      <p:sp>
        <p:nvSpPr>
          <p:cNvPr id="59" name="椭圆 58">
            <a:extLst>
              <a:ext uri="{FF2B5EF4-FFF2-40B4-BE49-F238E27FC236}">
                <a16:creationId xmlns="" xmlns:a16="http://schemas.microsoft.com/office/drawing/2014/main" id="{F74C0062-81D4-4CA5-9191-B5C738729288}"/>
              </a:ext>
            </a:extLst>
          </p:cNvPr>
          <p:cNvSpPr/>
          <p:nvPr/>
        </p:nvSpPr>
        <p:spPr>
          <a:xfrm>
            <a:off x="5086554" y="1898659"/>
            <a:ext cx="2018892" cy="2018888"/>
          </a:xfrm>
          <a:prstGeom prst="ellipse">
            <a:avLst/>
          </a:prstGeom>
          <a:no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61" name="图片 60">
            <a:extLst>
              <a:ext uri="{FF2B5EF4-FFF2-40B4-BE49-F238E27FC236}">
                <a16:creationId xmlns="" xmlns:a16="http://schemas.microsoft.com/office/drawing/2014/main" id="{96376472-8A4F-46DD-ADEB-5FAEE0C8FADD}"/>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6667" r="16667"/>
          <a:stretch/>
        </p:blipFill>
        <p:spPr>
          <a:xfrm>
            <a:off x="8173196" y="2005462"/>
            <a:ext cx="1800000" cy="1800000"/>
          </a:xfrm>
          <a:prstGeom prst="ellipse">
            <a:avLst/>
          </a:prstGeom>
          <a:effectLst/>
        </p:spPr>
      </p:pic>
      <p:sp>
        <p:nvSpPr>
          <p:cNvPr id="62" name="椭圆 61">
            <a:extLst>
              <a:ext uri="{FF2B5EF4-FFF2-40B4-BE49-F238E27FC236}">
                <a16:creationId xmlns="" xmlns:a16="http://schemas.microsoft.com/office/drawing/2014/main" id="{EBA1F159-C87D-4826-BE98-0D3A851C8ED4}"/>
              </a:ext>
            </a:extLst>
          </p:cNvPr>
          <p:cNvSpPr/>
          <p:nvPr/>
        </p:nvSpPr>
        <p:spPr>
          <a:xfrm>
            <a:off x="8393672" y="2225939"/>
            <a:ext cx="1359048" cy="1359046"/>
          </a:xfrm>
          <a:prstGeom prst="ellipse">
            <a:avLst/>
          </a:pr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26">
            <a:extLst>
              <a:ext uri="{FF2B5EF4-FFF2-40B4-BE49-F238E27FC236}">
                <a16:creationId xmlns="" xmlns:a16="http://schemas.microsoft.com/office/drawing/2014/main" id="{7F5B3B75-E781-4B5B-8A74-B87C25BE61D1}"/>
              </a:ext>
            </a:extLst>
          </p:cNvPr>
          <p:cNvSpPr>
            <a:spLocks noEditPoints="1"/>
          </p:cNvSpPr>
          <p:nvPr/>
        </p:nvSpPr>
        <p:spPr bwMode="auto">
          <a:xfrm>
            <a:off x="8745089" y="2584559"/>
            <a:ext cx="573290" cy="545168"/>
          </a:xfrm>
          <a:custGeom>
            <a:avLst/>
            <a:gdLst>
              <a:gd name="T0" fmla="*/ 599503625 w 256"/>
              <a:gd name="T1" fmla="*/ 414674050 h 243"/>
              <a:gd name="T2" fmla="*/ 577899047 w 256"/>
              <a:gd name="T3" fmla="*/ 371310606 h 243"/>
              <a:gd name="T4" fmla="*/ 677815496 w 256"/>
              <a:gd name="T5" fmla="*/ 290001678 h 243"/>
              <a:gd name="T6" fmla="*/ 691318562 w 256"/>
              <a:gd name="T7" fmla="*/ 398413581 h 243"/>
              <a:gd name="T8" fmla="*/ 537391490 w 256"/>
              <a:gd name="T9" fmla="*/ 357758294 h 243"/>
              <a:gd name="T10" fmla="*/ 542793045 w 256"/>
              <a:gd name="T11" fmla="*/ 363179548 h 243"/>
              <a:gd name="T12" fmla="*/ 569797535 w 256"/>
              <a:gd name="T13" fmla="*/ 414674050 h 243"/>
              <a:gd name="T14" fmla="*/ 513088599 w 256"/>
              <a:gd name="T15" fmla="*/ 455329337 h 243"/>
              <a:gd name="T16" fmla="*/ 329457080 w 256"/>
              <a:gd name="T17" fmla="*/ 8131057 h 243"/>
              <a:gd name="T18" fmla="*/ 523890066 w 256"/>
              <a:gd name="T19" fmla="*/ 330655319 h 243"/>
              <a:gd name="T20" fmla="*/ 529289978 w 256"/>
              <a:gd name="T21" fmla="*/ 341496180 h 243"/>
              <a:gd name="T22" fmla="*/ 534691534 w 256"/>
              <a:gd name="T23" fmla="*/ 349627237 h 243"/>
              <a:gd name="T24" fmla="*/ 537391490 w 256"/>
              <a:gd name="T25" fmla="*/ 357758294 h 243"/>
              <a:gd name="T26" fmla="*/ 283547968 w 256"/>
              <a:gd name="T27" fmla="*/ 322524261 h 243"/>
              <a:gd name="T28" fmla="*/ 151225473 w 256"/>
              <a:gd name="T29" fmla="*/ 558319987 h 243"/>
              <a:gd name="T30" fmla="*/ 86415026 w 256"/>
              <a:gd name="T31" fmla="*/ 539348069 h 243"/>
              <a:gd name="T32" fmla="*/ 140424006 w 256"/>
              <a:gd name="T33" fmla="*/ 414674050 h 243"/>
              <a:gd name="T34" fmla="*/ 272746501 w 256"/>
              <a:gd name="T35" fmla="*/ 178879970 h 243"/>
              <a:gd name="T36" fmla="*/ 337558591 w 256"/>
              <a:gd name="T37" fmla="*/ 197851889 h 243"/>
              <a:gd name="T38" fmla="*/ 13503067 w 256"/>
              <a:gd name="T39" fmla="*/ 414674050 h 243"/>
              <a:gd name="T40" fmla="*/ 0 w 256"/>
              <a:gd name="T41" fmla="*/ 306262146 h 243"/>
              <a:gd name="T42" fmla="*/ 175530007 w 256"/>
              <a:gd name="T43" fmla="*/ 290001678 h 243"/>
              <a:gd name="T44" fmla="*/ 13503067 w 256"/>
              <a:gd name="T45" fmla="*/ 414674050 h 243"/>
              <a:gd name="T46" fmla="*/ 113419516 w 256"/>
              <a:gd name="T47" fmla="*/ 582713159 h 243"/>
              <a:gd name="T48" fmla="*/ 62110492 w 256"/>
              <a:gd name="T49" fmla="*/ 634207661 h 243"/>
              <a:gd name="T50" fmla="*/ 56708936 w 256"/>
              <a:gd name="T51" fmla="*/ 566451044 h 243"/>
              <a:gd name="T52" fmla="*/ 399669083 w 256"/>
              <a:gd name="T53" fmla="*/ 290001678 h 243"/>
              <a:gd name="T54" fmla="*/ 264644989 w 256"/>
              <a:gd name="T55" fmla="*/ 414674050 h 243"/>
              <a:gd name="T56" fmla="*/ 399669083 w 256"/>
              <a:gd name="T57" fmla="*/ 290001678 h 243"/>
              <a:gd name="T58" fmla="*/ 572497491 w 256"/>
              <a:gd name="T59" fmla="*/ 468880002 h 243"/>
              <a:gd name="T60" fmla="*/ 615705004 w 256"/>
              <a:gd name="T61" fmla="*/ 514954896 h 243"/>
              <a:gd name="T62" fmla="*/ 591402113 w 256"/>
              <a:gd name="T63" fmla="*/ 550188930 h 243"/>
              <a:gd name="T64" fmla="*/ 542793045 w 256"/>
              <a:gd name="T65" fmla="*/ 504114035 h 243"/>
              <a:gd name="T66" fmla="*/ 669715628 w 256"/>
              <a:gd name="T67" fmla="*/ 658600833 h 243"/>
              <a:gd name="T68" fmla="*/ 610305092 w 256"/>
              <a:gd name="T69" fmla="*/ 569160848 h 24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6" h="243">
                <a:moveTo>
                  <a:pt x="251" y="153"/>
                </a:moveTo>
                <a:cubicBezTo>
                  <a:pt x="222" y="153"/>
                  <a:pt x="222" y="153"/>
                  <a:pt x="222" y="153"/>
                </a:cubicBezTo>
                <a:cubicBezTo>
                  <a:pt x="221" y="151"/>
                  <a:pt x="221" y="150"/>
                  <a:pt x="220" y="148"/>
                </a:cubicBezTo>
                <a:cubicBezTo>
                  <a:pt x="219" y="147"/>
                  <a:pt x="217" y="143"/>
                  <a:pt x="214" y="137"/>
                </a:cubicBezTo>
                <a:cubicBezTo>
                  <a:pt x="210" y="130"/>
                  <a:pt x="205" y="119"/>
                  <a:pt x="199" y="107"/>
                </a:cubicBezTo>
                <a:cubicBezTo>
                  <a:pt x="251" y="107"/>
                  <a:pt x="251" y="107"/>
                  <a:pt x="251" y="107"/>
                </a:cubicBezTo>
                <a:cubicBezTo>
                  <a:pt x="254" y="107"/>
                  <a:pt x="256" y="110"/>
                  <a:pt x="256" y="113"/>
                </a:cubicBezTo>
                <a:cubicBezTo>
                  <a:pt x="256" y="147"/>
                  <a:pt x="256" y="147"/>
                  <a:pt x="256" y="147"/>
                </a:cubicBezTo>
                <a:cubicBezTo>
                  <a:pt x="256" y="150"/>
                  <a:pt x="254" y="153"/>
                  <a:pt x="251" y="153"/>
                </a:cubicBezTo>
                <a:moveTo>
                  <a:pt x="199" y="132"/>
                </a:moveTo>
                <a:cubicBezTo>
                  <a:pt x="200" y="132"/>
                  <a:pt x="200" y="133"/>
                  <a:pt x="200" y="134"/>
                </a:cubicBezTo>
                <a:cubicBezTo>
                  <a:pt x="201" y="134"/>
                  <a:pt x="201" y="134"/>
                  <a:pt x="201" y="134"/>
                </a:cubicBezTo>
                <a:cubicBezTo>
                  <a:pt x="205" y="143"/>
                  <a:pt x="209" y="150"/>
                  <a:pt x="210" y="153"/>
                </a:cubicBezTo>
                <a:cubicBezTo>
                  <a:pt x="211" y="153"/>
                  <a:pt x="211" y="153"/>
                  <a:pt x="211" y="153"/>
                </a:cubicBezTo>
                <a:cubicBezTo>
                  <a:pt x="214" y="160"/>
                  <a:pt x="207" y="166"/>
                  <a:pt x="203" y="168"/>
                </a:cubicBezTo>
                <a:cubicBezTo>
                  <a:pt x="199" y="169"/>
                  <a:pt x="196" y="171"/>
                  <a:pt x="190" y="168"/>
                </a:cubicBezTo>
                <a:cubicBezTo>
                  <a:pt x="184" y="165"/>
                  <a:pt x="153" y="94"/>
                  <a:pt x="146" y="75"/>
                </a:cubicBezTo>
                <a:cubicBezTo>
                  <a:pt x="138" y="56"/>
                  <a:pt x="114" y="7"/>
                  <a:pt x="122" y="3"/>
                </a:cubicBezTo>
                <a:cubicBezTo>
                  <a:pt x="127" y="0"/>
                  <a:pt x="147" y="39"/>
                  <a:pt x="161" y="63"/>
                </a:cubicBezTo>
                <a:cubicBezTo>
                  <a:pt x="170" y="76"/>
                  <a:pt x="183" y="101"/>
                  <a:pt x="194" y="122"/>
                </a:cubicBezTo>
                <a:cubicBezTo>
                  <a:pt x="194" y="122"/>
                  <a:pt x="195" y="123"/>
                  <a:pt x="195" y="123"/>
                </a:cubicBezTo>
                <a:cubicBezTo>
                  <a:pt x="195" y="124"/>
                  <a:pt x="196" y="125"/>
                  <a:pt x="196" y="126"/>
                </a:cubicBezTo>
                <a:cubicBezTo>
                  <a:pt x="196" y="126"/>
                  <a:pt x="196" y="126"/>
                  <a:pt x="197" y="126"/>
                </a:cubicBezTo>
                <a:cubicBezTo>
                  <a:pt x="197" y="127"/>
                  <a:pt x="197" y="128"/>
                  <a:pt x="198" y="129"/>
                </a:cubicBezTo>
                <a:cubicBezTo>
                  <a:pt x="198" y="129"/>
                  <a:pt x="198" y="130"/>
                  <a:pt x="199" y="130"/>
                </a:cubicBezTo>
                <a:cubicBezTo>
                  <a:pt x="199" y="131"/>
                  <a:pt x="199" y="131"/>
                  <a:pt x="199" y="132"/>
                </a:cubicBezTo>
                <a:moveTo>
                  <a:pt x="127" y="81"/>
                </a:moveTo>
                <a:cubicBezTo>
                  <a:pt x="105" y="119"/>
                  <a:pt x="105" y="119"/>
                  <a:pt x="105" y="119"/>
                </a:cubicBezTo>
                <a:cubicBezTo>
                  <a:pt x="86" y="153"/>
                  <a:pt x="86" y="153"/>
                  <a:pt x="86" y="153"/>
                </a:cubicBezTo>
                <a:cubicBezTo>
                  <a:pt x="56" y="206"/>
                  <a:pt x="56" y="206"/>
                  <a:pt x="56" y="206"/>
                </a:cubicBezTo>
                <a:cubicBezTo>
                  <a:pt x="54" y="208"/>
                  <a:pt x="50" y="209"/>
                  <a:pt x="47" y="208"/>
                </a:cubicBezTo>
                <a:cubicBezTo>
                  <a:pt x="32" y="199"/>
                  <a:pt x="32" y="199"/>
                  <a:pt x="32" y="199"/>
                </a:cubicBezTo>
                <a:cubicBezTo>
                  <a:pt x="29" y="197"/>
                  <a:pt x="28" y="194"/>
                  <a:pt x="30" y="191"/>
                </a:cubicBezTo>
                <a:cubicBezTo>
                  <a:pt x="52" y="153"/>
                  <a:pt x="52" y="153"/>
                  <a:pt x="52" y="153"/>
                </a:cubicBezTo>
                <a:cubicBezTo>
                  <a:pt x="78" y="107"/>
                  <a:pt x="78" y="107"/>
                  <a:pt x="78" y="107"/>
                </a:cubicBezTo>
                <a:cubicBezTo>
                  <a:pt x="101" y="66"/>
                  <a:pt x="101" y="66"/>
                  <a:pt x="101" y="66"/>
                </a:cubicBezTo>
                <a:cubicBezTo>
                  <a:pt x="103" y="63"/>
                  <a:pt x="107" y="62"/>
                  <a:pt x="109" y="64"/>
                </a:cubicBezTo>
                <a:cubicBezTo>
                  <a:pt x="125" y="73"/>
                  <a:pt x="125" y="73"/>
                  <a:pt x="125" y="73"/>
                </a:cubicBezTo>
                <a:cubicBezTo>
                  <a:pt x="128" y="74"/>
                  <a:pt x="129" y="78"/>
                  <a:pt x="127" y="81"/>
                </a:cubicBezTo>
                <a:moveTo>
                  <a:pt x="5" y="153"/>
                </a:moveTo>
                <a:cubicBezTo>
                  <a:pt x="2" y="153"/>
                  <a:pt x="0" y="150"/>
                  <a:pt x="0" y="147"/>
                </a:cubicBezTo>
                <a:cubicBezTo>
                  <a:pt x="0" y="113"/>
                  <a:pt x="0" y="113"/>
                  <a:pt x="0" y="113"/>
                </a:cubicBezTo>
                <a:cubicBezTo>
                  <a:pt x="0" y="110"/>
                  <a:pt x="2" y="107"/>
                  <a:pt x="5" y="107"/>
                </a:cubicBezTo>
                <a:cubicBezTo>
                  <a:pt x="65" y="107"/>
                  <a:pt x="65" y="107"/>
                  <a:pt x="65" y="107"/>
                </a:cubicBezTo>
                <a:cubicBezTo>
                  <a:pt x="39" y="153"/>
                  <a:pt x="39" y="153"/>
                  <a:pt x="39" y="153"/>
                </a:cubicBezTo>
                <a:lnTo>
                  <a:pt x="5" y="153"/>
                </a:lnTo>
                <a:close/>
                <a:moveTo>
                  <a:pt x="27" y="206"/>
                </a:moveTo>
                <a:cubicBezTo>
                  <a:pt x="42" y="215"/>
                  <a:pt x="42" y="215"/>
                  <a:pt x="42" y="215"/>
                </a:cubicBezTo>
                <a:cubicBezTo>
                  <a:pt x="45" y="216"/>
                  <a:pt x="45" y="219"/>
                  <a:pt x="43" y="221"/>
                </a:cubicBezTo>
                <a:cubicBezTo>
                  <a:pt x="23" y="234"/>
                  <a:pt x="23" y="234"/>
                  <a:pt x="23" y="234"/>
                </a:cubicBezTo>
                <a:cubicBezTo>
                  <a:pt x="20" y="236"/>
                  <a:pt x="18" y="235"/>
                  <a:pt x="19" y="232"/>
                </a:cubicBezTo>
                <a:cubicBezTo>
                  <a:pt x="21" y="209"/>
                  <a:pt x="21" y="209"/>
                  <a:pt x="21" y="209"/>
                </a:cubicBezTo>
                <a:cubicBezTo>
                  <a:pt x="22" y="205"/>
                  <a:pt x="24" y="204"/>
                  <a:pt x="27" y="206"/>
                </a:cubicBezTo>
                <a:moveTo>
                  <a:pt x="148" y="107"/>
                </a:moveTo>
                <a:cubicBezTo>
                  <a:pt x="157" y="128"/>
                  <a:pt x="164" y="143"/>
                  <a:pt x="169" y="153"/>
                </a:cubicBezTo>
                <a:cubicBezTo>
                  <a:pt x="98" y="153"/>
                  <a:pt x="98" y="153"/>
                  <a:pt x="98" y="153"/>
                </a:cubicBezTo>
                <a:cubicBezTo>
                  <a:pt x="124" y="107"/>
                  <a:pt x="124" y="107"/>
                  <a:pt x="124" y="107"/>
                </a:cubicBezTo>
                <a:lnTo>
                  <a:pt x="148" y="107"/>
                </a:lnTo>
                <a:close/>
                <a:moveTo>
                  <a:pt x="203" y="178"/>
                </a:moveTo>
                <a:cubicBezTo>
                  <a:pt x="212" y="173"/>
                  <a:pt x="212" y="173"/>
                  <a:pt x="212" y="173"/>
                </a:cubicBezTo>
                <a:cubicBezTo>
                  <a:pt x="215" y="171"/>
                  <a:pt x="219" y="173"/>
                  <a:pt x="221" y="176"/>
                </a:cubicBezTo>
                <a:cubicBezTo>
                  <a:pt x="228" y="190"/>
                  <a:pt x="228" y="190"/>
                  <a:pt x="228" y="190"/>
                </a:cubicBezTo>
                <a:cubicBezTo>
                  <a:pt x="230" y="193"/>
                  <a:pt x="229" y="197"/>
                  <a:pt x="226" y="199"/>
                </a:cubicBezTo>
                <a:cubicBezTo>
                  <a:pt x="219" y="203"/>
                  <a:pt x="219" y="203"/>
                  <a:pt x="219" y="203"/>
                </a:cubicBezTo>
                <a:cubicBezTo>
                  <a:pt x="216" y="205"/>
                  <a:pt x="212" y="204"/>
                  <a:pt x="211" y="201"/>
                </a:cubicBezTo>
                <a:cubicBezTo>
                  <a:pt x="201" y="186"/>
                  <a:pt x="201" y="186"/>
                  <a:pt x="201" y="186"/>
                </a:cubicBezTo>
                <a:cubicBezTo>
                  <a:pt x="199" y="183"/>
                  <a:pt x="200" y="179"/>
                  <a:pt x="203" y="178"/>
                </a:cubicBezTo>
                <a:moveTo>
                  <a:pt x="248" y="243"/>
                </a:moveTo>
                <a:cubicBezTo>
                  <a:pt x="246" y="237"/>
                  <a:pt x="231" y="236"/>
                  <a:pt x="225" y="227"/>
                </a:cubicBezTo>
                <a:cubicBezTo>
                  <a:pt x="218" y="218"/>
                  <a:pt x="224" y="213"/>
                  <a:pt x="226" y="210"/>
                </a:cubicBezTo>
                <a:cubicBezTo>
                  <a:pt x="253" y="195"/>
                  <a:pt x="248" y="243"/>
                  <a:pt x="248" y="243"/>
                </a:cubicBezTo>
              </a:path>
            </a:pathLst>
          </a:custGeom>
          <a:solidFill>
            <a:srgbClr val="FFFFFF"/>
          </a:solidFill>
          <a:ln>
            <a:noFill/>
          </a:ln>
        </p:spPr>
        <p:txBody>
          <a:bodyPr/>
          <a:lstStyle/>
          <a:p>
            <a:endParaRPr lang="zh-CN" altLang="en-US"/>
          </a:p>
        </p:txBody>
      </p:sp>
      <p:sp>
        <p:nvSpPr>
          <p:cNvPr id="64" name="椭圆 63">
            <a:extLst>
              <a:ext uri="{FF2B5EF4-FFF2-40B4-BE49-F238E27FC236}">
                <a16:creationId xmlns="" xmlns:a16="http://schemas.microsoft.com/office/drawing/2014/main" id="{455E3FDE-25FA-4E4B-A7D0-0FF8B625E300}"/>
              </a:ext>
            </a:extLst>
          </p:cNvPr>
          <p:cNvSpPr/>
          <p:nvPr/>
        </p:nvSpPr>
        <p:spPr>
          <a:xfrm>
            <a:off x="8063750" y="1898659"/>
            <a:ext cx="2018892" cy="2018888"/>
          </a:xfrm>
          <a:prstGeom prst="ellipse">
            <a:avLst/>
          </a:prstGeom>
          <a:noFill/>
          <a:ln w="19050">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24">
            <a:extLst>
              <a:ext uri="{FF2B5EF4-FFF2-40B4-BE49-F238E27FC236}">
                <a16:creationId xmlns="" xmlns:a16="http://schemas.microsoft.com/office/drawing/2014/main" id="{61D13AC6-FFB8-4A6A-A3BE-6E2EC4E1C8EC}"/>
              </a:ext>
            </a:extLst>
          </p:cNvPr>
          <p:cNvSpPr txBox="1"/>
          <p:nvPr/>
        </p:nvSpPr>
        <p:spPr>
          <a:xfrm>
            <a:off x="1730206" y="4825084"/>
            <a:ext cx="2400431" cy="9787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dirty="0">
                <a:solidFill>
                  <a:srgbClr val="595959"/>
                </a:solidFill>
                <a:latin typeface="微软雅黑" panose="020B0503020204020204" pitchFamily="34" charset="-122"/>
                <a:ea typeface="微软雅黑" panose="020B0503020204020204" pitchFamily="34" charset="-122"/>
              </a:rPr>
              <a:t>设计炒道塞的抵抗，力按时吃什么都</a:t>
            </a:r>
            <a:r>
              <a:rPr lang="en-US" altLang="zh-CN" sz="1600" dirty="0">
                <a:solidFill>
                  <a:srgbClr val="595959"/>
                </a:solidFill>
                <a:latin typeface="微软雅黑" panose="020B0503020204020204" pitchFamily="34" charset="-122"/>
                <a:ea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rPr>
              <a:t>看到了肯定点</a:t>
            </a:r>
          </a:p>
        </p:txBody>
      </p:sp>
      <p:cxnSp>
        <p:nvCxnSpPr>
          <p:cNvPr id="68" name="直接连接符 67">
            <a:extLst>
              <a:ext uri="{FF2B5EF4-FFF2-40B4-BE49-F238E27FC236}">
                <a16:creationId xmlns="" xmlns:a16="http://schemas.microsoft.com/office/drawing/2014/main" id="{67D67A3B-5975-4D38-B77A-6823584FD777}"/>
              </a:ext>
            </a:extLst>
          </p:cNvPr>
          <p:cNvCxnSpPr>
            <a:cxnSpLocks/>
          </p:cNvCxnSpPr>
          <p:nvPr/>
        </p:nvCxnSpPr>
        <p:spPr>
          <a:xfrm>
            <a:off x="2797800" y="4719525"/>
            <a:ext cx="354975" cy="0"/>
          </a:xfrm>
          <a:prstGeom prst="line">
            <a:avLst/>
          </a:prstGeom>
          <a:ln w="38100">
            <a:solidFill>
              <a:srgbClr val="B1925F"/>
            </a:solidFill>
          </a:ln>
        </p:spPr>
        <p:style>
          <a:lnRef idx="1">
            <a:schemeClr val="accent1"/>
          </a:lnRef>
          <a:fillRef idx="0">
            <a:schemeClr val="accent1"/>
          </a:fillRef>
          <a:effectRef idx="0">
            <a:schemeClr val="accent1"/>
          </a:effectRef>
          <a:fontRef idx="minor">
            <a:schemeClr val="tx1"/>
          </a:fontRef>
        </p:style>
      </p:cxnSp>
      <p:sp>
        <p:nvSpPr>
          <p:cNvPr id="72" name="矩形 71">
            <a:extLst>
              <a:ext uri="{FF2B5EF4-FFF2-40B4-BE49-F238E27FC236}">
                <a16:creationId xmlns="" xmlns:a16="http://schemas.microsoft.com/office/drawing/2014/main" id="{C0D02777-3A97-4DE6-875A-E022FDE191CE}"/>
              </a:ext>
            </a:extLst>
          </p:cNvPr>
          <p:cNvSpPr/>
          <p:nvPr/>
        </p:nvSpPr>
        <p:spPr>
          <a:xfrm>
            <a:off x="5052525" y="4101300"/>
            <a:ext cx="2031325" cy="461665"/>
          </a:xfrm>
          <a:prstGeom prst="rect">
            <a:avLst/>
          </a:prstGeom>
        </p:spPr>
        <p:txBody>
          <a:bodyPr wrap="none">
            <a:spAutoFit/>
          </a:bodyPr>
          <a:lstStyle/>
          <a:p>
            <a:pPr algn="just">
              <a:spcAft>
                <a:spcPts val="0"/>
              </a:spcAft>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a:t>
            </a:r>
            <a:endParaRPr lang="zh-CN" altLang="zh-CN" sz="24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3" name="文本框 24">
            <a:extLst>
              <a:ext uri="{FF2B5EF4-FFF2-40B4-BE49-F238E27FC236}">
                <a16:creationId xmlns="" xmlns:a16="http://schemas.microsoft.com/office/drawing/2014/main" id="{5AC1ECCC-4270-4874-8AB7-3F4E6F1EC223}"/>
              </a:ext>
            </a:extLst>
          </p:cNvPr>
          <p:cNvSpPr txBox="1"/>
          <p:nvPr/>
        </p:nvSpPr>
        <p:spPr>
          <a:xfrm>
            <a:off x="4781519" y="4825084"/>
            <a:ext cx="2400431" cy="9787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dirty="0">
                <a:solidFill>
                  <a:srgbClr val="595959"/>
                </a:solidFill>
                <a:latin typeface="微软雅黑" panose="020B0503020204020204" pitchFamily="34" charset="-122"/>
                <a:ea typeface="微软雅黑" panose="020B0503020204020204" pitchFamily="34" charset="-122"/>
              </a:rPr>
              <a:t>设计炒道塞的抵抗，力按时吃什么都</a:t>
            </a:r>
            <a:r>
              <a:rPr lang="en-US" altLang="zh-CN" sz="1600" dirty="0">
                <a:solidFill>
                  <a:srgbClr val="595959"/>
                </a:solidFill>
                <a:latin typeface="微软雅黑" panose="020B0503020204020204" pitchFamily="34" charset="-122"/>
                <a:ea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rPr>
              <a:t>看到了肯定点</a:t>
            </a:r>
          </a:p>
        </p:txBody>
      </p:sp>
      <p:cxnSp>
        <p:nvCxnSpPr>
          <p:cNvPr id="74" name="直接连接符 73">
            <a:extLst>
              <a:ext uri="{FF2B5EF4-FFF2-40B4-BE49-F238E27FC236}">
                <a16:creationId xmlns="" xmlns:a16="http://schemas.microsoft.com/office/drawing/2014/main" id="{75AE5EB9-9D8D-42F2-A3F6-B6B7E5B18C6A}"/>
              </a:ext>
            </a:extLst>
          </p:cNvPr>
          <p:cNvCxnSpPr>
            <a:cxnSpLocks/>
          </p:cNvCxnSpPr>
          <p:nvPr/>
        </p:nvCxnSpPr>
        <p:spPr>
          <a:xfrm>
            <a:off x="5849113" y="4719525"/>
            <a:ext cx="354975" cy="0"/>
          </a:xfrm>
          <a:prstGeom prst="line">
            <a:avLst/>
          </a:prstGeom>
          <a:ln w="38100">
            <a:solidFill>
              <a:srgbClr val="B1925F"/>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 xmlns:a16="http://schemas.microsoft.com/office/drawing/2014/main" id="{8689F193-010F-4096-8E59-00ACE86897C9}"/>
              </a:ext>
            </a:extLst>
          </p:cNvPr>
          <p:cNvSpPr/>
          <p:nvPr/>
        </p:nvSpPr>
        <p:spPr>
          <a:xfrm>
            <a:off x="8034264" y="4101300"/>
            <a:ext cx="2031325" cy="461665"/>
          </a:xfrm>
          <a:prstGeom prst="rect">
            <a:avLst/>
          </a:prstGeom>
        </p:spPr>
        <p:txBody>
          <a:bodyPr wrap="none">
            <a:spAutoFit/>
          </a:bodyPr>
          <a:lstStyle/>
          <a:p>
            <a:pPr algn="just">
              <a:spcAft>
                <a:spcPts val="0"/>
              </a:spcAft>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输入您的标题</a:t>
            </a:r>
            <a:endParaRPr lang="zh-CN" altLang="zh-CN" sz="2400"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6" name="文本框 24">
            <a:extLst>
              <a:ext uri="{FF2B5EF4-FFF2-40B4-BE49-F238E27FC236}">
                <a16:creationId xmlns="" xmlns:a16="http://schemas.microsoft.com/office/drawing/2014/main" id="{721B3BEA-39F6-4663-AEFE-6EF3980AB1E2}"/>
              </a:ext>
            </a:extLst>
          </p:cNvPr>
          <p:cNvSpPr txBox="1"/>
          <p:nvPr/>
        </p:nvSpPr>
        <p:spPr>
          <a:xfrm>
            <a:off x="7763258" y="4825084"/>
            <a:ext cx="2400431" cy="9787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dirty="0">
                <a:solidFill>
                  <a:srgbClr val="595959"/>
                </a:solidFill>
                <a:latin typeface="微软雅黑" panose="020B0503020204020204" pitchFamily="34" charset="-122"/>
                <a:ea typeface="微软雅黑" panose="020B0503020204020204" pitchFamily="34" charset="-122"/>
              </a:rPr>
              <a:t>设计炒道塞的抵抗，力按时吃什么都</a:t>
            </a:r>
            <a:r>
              <a:rPr lang="en-US" altLang="zh-CN" sz="1600" dirty="0">
                <a:solidFill>
                  <a:srgbClr val="595959"/>
                </a:solidFill>
                <a:latin typeface="微软雅黑" panose="020B0503020204020204" pitchFamily="34" charset="-122"/>
                <a:ea typeface="微软雅黑" panose="020B0503020204020204" pitchFamily="34" charset="-122"/>
              </a:rPr>
              <a:t>,</a:t>
            </a:r>
            <a:r>
              <a:rPr lang="zh-CN" altLang="en-US" sz="1600" dirty="0">
                <a:solidFill>
                  <a:srgbClr val="595959"/>
                </a:solidFill>
                <a:latin typeface="微软雅黑" panose="020B0503020204020204" pitchFamily="34" charset="-122"/>
                <a:ea typeface="微软雅黑" panose="020B0503020204020204" pitchFamily="34" charset="-122"/>
              </a:rPr>
              <a:t>看到了肯定点</a:t>
            </a:r>
          </a:p>
        </p:txBody>
      </p:sp>
      <p:cxnSp>
        <p:nvCxnSpPr>
          <p:cNvPr id="77" name="直接连接符 76">
            <a:extLst>
              <a:ext uri="{FF2B5EF4-FFF2-40B4-BE49-F238E27FC236}">
                <a16:creationId xmlns="" xmlns:a16="http://schemas.microsoft.com/office/drawing/2014/main" id="{367F5511-2C0E-440D-8375-B32C72DAB60F}"/>
              </a:ext>
            </a:extLst>
          </p:cNvPr>
          <p:cNvCxnSpPr>
            <a:cxnSpLocks/>
          </p:cNvCxnSpPr>
          <p:nvPr/>
        </p:nvCxnSpPr>
        <p:spPr>
          <a:xfrm>
            <a:off x="8830852" y="4719525"/>
            <a:ext cx="354975" cy="0"/>
          </a:xfrm>
          <a:prstGeom prst="line">
            <a:avLst/>
          </a:prstGeom>
          <a:ln w="38100">
            <a:solidFill>
              <a:srgbClr val="B1925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561072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FB5D74DF-3FCC-41DA-8F34-129FDB985807}"/>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l="3142" t="6331" r="2773" b="7821"/>
          <a:stretch/>
        </p:blipFill>
        <p:spPr>
          <a:xfrm>
            <a:off x="8056818" y="1898779"/>
            <a:ext cx="3818827" cy="2323209"/>
          </a:xfrm>
          <a:prstGeom prst="rect">
            <a:avLst/>
          </a:prstGeom>
        </p:spPr>
      </p:pic>
      <p:pic>
        <p:nvPicPr>
          <p:cNvPr id="5" name="图片 4">
            <a:extLst>
              <a:ext uri="{FF2B5EF4-FFF2-40B4-BE49-F238E27FC236}">
                <a16:creationId xmlns="" xmlns:a16="http://schemas.microsoft.com/office/drawing/2014/main" id="{2023831C-5AEF-449F-9839-2B6D06900070}"/>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b="2663"/>
          <a:stretch/>
        </p:blipFill>
        <p:spPr>
          <a:xfrm>
            <a:off x="4194064" y="1890398"/>
            <a:ext cx="3807610" cy="2323210"/>
          </a:xfrm>
          <a:prstGeom prst="rect">
            <a:avLst/>
          </a:prstGeom>
        </p:spPr>
      </p:pic>
      <p:pic>
        <p:nvPicPr>
          <p:cNvPr id="7" name="图片 6">
            <a:extLst>
              <a:ext uri="{FF2B5EF4-FFF2-40B4-BE49-F238E27FC236}">
                <a16:creationId xmlns="" xmlns:a16="http://schemas.microsoft.com/office/drawing/2014/main" id="{35627B0E-AAB7-46DE-8038-FD97C8C7B0BE}"/>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b="8399"/>
          <a:stretch/>
        </p:blipFill>
        <p:spPr>
          <a:xfrm>
            <a:off x="338787" y="1890398"/>
            <a:ext cx="3803871" cy="2323210"/>
          </a:xfrm>
          <a:prstGeom prst="rect">
            <a:avLst/>
          </a:prstGeom>
        </p:spPr>
      </p:pic>
      <p:sp>
        <p:nvSpPr>
          <p:cNvPr id="2" name="矩形 1">
            <a:extLst>
              <a:ext uri="{FF2B5EF4-FFF2-40B4-BE49-F238E27FC236}">
                <a16:creationId xmlns="" xmlns:a16="http://schemas.microsoft.com/office/drawing/2014/main" id="{1867C6D2-0E57-4EAE-B8C9-90DE11CEAF38}"/>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3" name="文本框 2">
            <a:extLst>
              <a:ext uri="{FF2B5EF4-FFF2-40B4-BE49-F238E27FC236}">
                <a16:creationId xmlns="" xmlns:a16="http://schemas.microsoft.com/office/drawing/2014/main" id="{7E015C01-2716-46B1-BE35-D4C7386C77E0}"/>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26" name="Rectangle 5">
            <a:extLst>
              <a:ext uri="{FF2B5EF4-FFF2-40B4-BE49-F238E27FC236}">
                <a16:creationId xmlns="" xmlns:a16="http://schemas.microsoft.com/office/drawing/2014/main" id="{EAC71AD1-7732-4F6C-A58A-A35AD2150A4D}"/>
              </a:ext>
            </a:extLst>
          </p:cNvPr>
          <p:cNvSpPr/>
          <p:nvPr/>
        </p:nvSpPr>
        <p:spPr>
          <a:xfrm>
            <a:off x="331310" y="4269589"/>
            <a:ext cx="3803871" cy="17152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anose="02000000000000000000" pitchFamily="2" charset="0"/>
            </a:endParaRPr>
          </a:p>
        </p:txBody>
      </p:sp>
      <p:sp>
        <p:nvSpPr>
          <p:cNvPr id="28" name="Rectangle 17">
            <a:extLst>
              <a:ext uri="{FF2B5EF4-FFF2-40B4-BE49-F238E27FC236}">
                <a16:creationId xmlns="" xmlns:a16="http://schemas.microsoft.com/office/drawing/2014/main" id="{B5CB3AC4-AF9D-4C04-B7CB-BCC4012AB8C1}"/>
              </a:ext>
            </a:extLst>
          </p:cNvPr>
          <p:cNvSpPr/>
          <p:nvPr/>
        </p:nvSpPr>
        <p:spPr>
          <a:xfrm>
            <a:off x="4194064" y="4269589"/>
            <a:ext cx="3803871" cy="1715284"/>
          </a:xfrm>
          <a:prstGeom prst="rect">
            <a:avLst/>
          </a:prstGeom>
          <a:solidFill>
            <a:srgbClr val="161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anose="02000000000000000000" pitchFamily="2" charset="0"/>
            </a:endParaRPr>
          </a:p>
        </p:txBody>
      </p:sp>
      <p:sp>
        <p:nvSpPr>
          <p:cNvPr id="30" name="Rectangle 20">
            <a:extLst>
              <a:ext uri="{FF2B5EF4-FFF2-40B4-BE49-F238E27FC236}">
                <a16:creationId xmlns="" xmlns:a16="http://schemas.microsoft.com/office/drawing/2014/main" id="{8BFEA6A3-9A16-41DE-888A-CC98790B59EA}"/>
              </a:ext>
            </a:extLst>
          </p:cNvPr>
          <p:cNvSpPr/>
          <p:nvPr/>
        </p:nvSpPr>
        <p:spPr>
          <a:xfrm>
            <a:off x="8056818" y="4269589"/>
            <a:ext cx="3803871" cy="1715284"/>
          </a:xfrm>
          <a:prstGeom prst="rect">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70" dirty="0">
              <a:ea typeface="Roboto" panose="02000000000000000000" pitchFamily="2" charset="0"/>
            </a:endParaRPr>
          </a:p>
        </p:txBody>
      </p:sp>
      <p:sp>
        <p:nvSpPr>
          <p:cNvPr id="34" name="išľíďè">
            <a:extLst>
              <a:ext uri="{FF2B5EF4-FFF2-40B4-BE49-F238E27FC236}">
                <a16:creationId xmlns="" xmlns:a16="http://schemas.microsoft.com/office/drawing/2014/main" id="{9DEAB268-B983-4196-9527-5A2123D30302}"/>
              </a:ext>
            </a:extLst>
          </p:cNvPr>
          <p:cNvSpPr/>
          <p:nvPr/>
        </p:nvSpPr>
        <p:spPr bwMode="auto">
          <a:xfrm>
            <a:off x="875580" y="4927006"/>
            <a:ext cx="2945075"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bg1"/>
                </a:solidFill>
              </a:rPr>
              <a:t>请替换文字内容复制你的内容到到天边上车请替换文字内容复制你的</a:t>
            </a:r>
          </a:p>
        </p:txBody>
      </p:sp>
      <p:sp>
        <p:nvSpPr>
          <p:cNvPr id="35" name="iSlíďè">
            <a:extLst>
              <a:ext uri="{FF2B5EF4-FFF2-40B4-BE49-F238E27FC236}">
                <a16:creationId xmlns="" xmlns:a16="http://schemas.microsoft.com/office/drawing/2014/main" id="{75BDC773-65AE-4BAA-A383-96F7DAB41437}"/>
              </a:ext>
            </a:extLst>
          </p:cNvPr>
          <p:cNvSpPr txBox="1"/>
          <p:nvPr/>
        </p:nvSpPr>
        <p:spPr bwMode="auto">
          <a:xfrm>
            <a:off x="875580" y="4684791"/>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rPr>
              <a:t>标题文本预设</a:t>
            </a:r>
          </a:p>
        </p:txBody>
      </p:sp>
      <p:sp>
        <p:nvSpPr>
          <p:cNvPr id="36" name="išľíďè">
            <a:extLst>
              <a:ext uri="{FF2B5EF4-FFF2-40B4-BE49-F238E27FC236}">
                <a16:creationId xmlns="" xmlns:a16="http://schemas.microsoft.com/office/drawing/2014/main" id="{54D6CDC3-F547-4B21-8F70-82C42D2CBA9D}"/>
              </a:ext>
            </a:extLst>
          </p:cNvPr>
          <p:cNvSpPr/>
          <p:nvPr/>
        </p:nvSpPr>
        <p:spPr bwMode="auto">
          <a:xfrm>
            <a:off x="4623462" y="4927007"/>
            <a:ext cx="2945075" cy="557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bg1"/>
                </a:solidFill>
              </a:rPr>
              <a:t>请替换文字内容复制你的内容到到天边上车请替换文字内容复制你的</a:t>
            </a:r>
          </a:p>
        </p:txBody>
      </p:sp>
      <p:sp>
        <p:nvSpPr>
          <p:cNvPr id="38" name="iSlíďè">
            <a:extLst>
              <a:ext uri="{FF2B5EF4-FFF2-40B4-BE49-F238E27FC236}">
                <a16:creationId xmlns="" xmlns:a16="http://schemas.microsoft.com/office/drawing/2014/main" id="{F0326A28-BCFA-4E81-BB0D-3B19C0AFC779}"/>
              </a:ext>
            </a:extLst>
          </p:cNvPr>
          <p:cNvSpPr txBox="1"/>
          <p:nvPr/>
        </p:nvSpPr>
        <p:spPr bwMode="auto">
          <a:xfrm>
            <a:off x="4623462" y="4684791"/>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rPr>
              <a:t>标题文本预设</a:t>
            </a:r>
          </a:p>
        </p:txBody>
      </p:sp>
      <p:sp>
        <p:nvSpPr>
          <p:cNvPr id="39" name="išľíďè">
            <a:extLst>
              <a:ext uri="{FF2B5EF4-FFF2-40B4-BE49-F238E27FC236}">
                <a16:creationId xmlns="" xmlns:a16="http://schemas.microsoft.com/office/drawing/2014/main" id="{A0B25C15-33DB-4531-B085-199E742AD6E4}"/>
              </a:ext>
            </a:extLst>
          </p:cNvPr>
          <p:cNvSpPr/>
          <p:nvPr/>
        </p:nvSpPr>
        <p:spPr bwMode="auto">
          <a:xfrm>
            <a:off x="8535062" y="4927007"/>
            <a:ext cx="2945075" cy="557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bg1"/>
                </a:solidFill>
              </a:rPr>
              <a:t>请替换文字内容复制你的内容到到天边上车请替换文字内容复制你的</a:t>
            </a:r>
          </a:p>
        </p:txBody>
      </p:sp>
      <p:sp>
        <p:nvSpPr>
          <p:cNvPr id="40" name="iSlíďè">
            <a:extLst>
              <a:ext uri="{FF2B5EF4-FFF2-40B4-BE49-F238E27FC236}">
                <a16:creationId xmlns="" xmlns:a16="http://schemas.microsoft.com/office/drawing/2014/main" id="{544B759C-F0C5-4DA1-A78C-E10EF5727439}"/>
              </a:ext>
            </a:extLst>
          </p:cNvPr>
          <p:cNvSpPr txBox="1"/>
          <p:nvPr/>
        </p:nvSpPr>
        <p:spPr bwMode="auto">
          <a:xfrm>
            <a:off x="8535062" y="4684791"/>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rPr>
              <a:t>标题文本预设</a:t>
            </a:r>
          </a:p>
        </p:txBody>
      </p:sp>
    </p:spTree>
    <p:extLst>
      <p:ext uri="{BB962C8B-B14F-4D97-AF65-F5344CB8AC3E}">
        <p14:creationId xmlns:p14="http://schemas.microsoft.com/office/powerpoint/2010/main" xmlns="" val="219034040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1724"/>
          <p:cNvSpPr/>
          <p:nvPr/>
        </p:nvSpPr>
        <p:spPr>
          <a:xfrm>
            <a:off x="6878930" y="2955622"/>
            <a:ext cx="1844813" cy="525239"/>
          </a:xfrm>
          <a:prstGeom prst="roundRect">
            <a:avLst>
              <a:gd name="adj" fmla="val 50000"/>
            </a:avLst>
          </a:prstGeom>
          <a:solidFill>
            <a:srgbClr val="F7F7FA"/>
          </a:solidFill>
          <a:ln w="12700">
            <a:solidFill>
              <a:srgbClr val="171D2B"/>
            </a:solidFill>
            <a:miter lim="400000"/>
          </a:ln>
        </p:spPr>
        <p:txBody>
          <a:bodyPr lIns="16542" tIns="16542" rIns="16542" bIns="16542"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725"/>
          <p:cNvSpPr/>
          <p:nvPr/>
        </p:nvSpPr>
        <p:spPr>
          <a:xfrm>
            <a:off x="4219138" y="2955622"/>
            <a:ext cx="1844813" cy="525239"/>
          </a:xfrm>
          <a:prstGeom prst="roundRect">
            <a:avLst>
              <a:gd name="adj" fmla="val 50000"/>
            </a:avLst>
          </a:prstGeom>
          <a:solidFill>
            <a:srgbClr val="F7F7FA"/>
          </a:solidFill>
          <a:ln w="12700">
            <a:solidFill>
              <a:srgbClr val="171D2B"/>
            </a:solidFill>
            <a:miter lim="400000"/>
          </a:ln>
        </p:spPr>
        <p:txBody>
          <a:bodyPr lIns="16542" tIns="16542" rIns="16542" bIns="16542"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726"/>
          <p:cNvSpPr/>
          <p:nvPr/>
        </p:nvSpPr>
        <p:spPr>
          <a:xfrm>
            <a:off x="1618966" y="2955622"/>
            <a:ext cx="1844813" cy="525239"/>
          </a:xfrm>
          <a:prstGeom prst="roundRect">
            <a:avLst>
              <a:gd name="adj" fmla="val 50000"/>
            </a:avLst>
          </a:prstGeom>
          <a:solidFill>
            <a:srgbClr val="F7F7FA"/>
          </a:solidFill>
          <a:ln w="12700">
            <a:solidFill>
              <a:srgbClr val="171D2B"/>
            </a:solidFill>
            <a:miter lim="400000"/>
          </a:ln>
        </p:spPr>
        <p:txBody>
          <a:bodyPr lIns="16542" tIns="16542" rIns="16542" bIns="16542"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733"/>
          <p:cNvSpPr/>
          <p:nvPr/>
        </p:nvSpPr>
        <p:spPr>
          <a:xfrm>
            <a:off x="5022009" y="4104156"/>
            <a:ext cx="1844813" cy="525239"/>
          </a:xfrm>
          <a:prstGeom prst="roundRect">
            <a:avLst>
              <a:gd name="adj" fmla="val 50000"/>
            </a:avLst>
          </a:prstGeom>
          <a:solidFill>
            <a:srgbClr val="F7F7FA"/>
          </a:solidFill>
          <a:ln w="12700">
            <a:solidFill>
              <a:srgbClr val="171D2B"/>
            </a:solidFill>
            <a:miter lim="400000"/>
          </a:ln>
        </p:spPr>
        <p:txBody>
          <a:bodyPr lIns="16542" tIns="16542" rIns="16542" bIns="16542"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Shape 1735"/>
          <p:cNvSpPr/>
          <p:nvPr/>
        </p:nvSpPr>
        <p:spPr>
          <a:xfrm>
            <a:off x="7594561" y="4104156"/>
            <a:ext cx="1844813" cy="525239"/>
          </a:xfrm>
          <a:prstGeom prst="roundRect">
            <a:avLst>
              <a:gd name="adj" fmla="val 50000"/>
            </a:avLst>
          </a:prstGeom>
          <a:solidFill>
            <a:srgbClr val="F7F7FA"/>
          </a:solidFill>
          <a:ln w="12700">
            <a:solidFill>
              <a:srgbClr val="171D2B"/>
            </a:solidFill>
            <a:miter lim="400000"/>
          </a:ln>
        </p:spPr>
        <p:txBody>
          <a:bodyPr lIns="16542" tIns="16542" rIns="16542" bIns="16542"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Shape 1739"/>
          <p:cNvSpPr/>
          <p:nvPr/>
        </p:nvSpPr>
        <p:spPr>
          <a:xfrm>
            <a:off x="2406839" y="4104156"/>
            <a:ext cx="1844813" cy="525239"/>
          </a:xfrm>
          <a:prstGeom prst="roundRect">
            <a:avLst>
              <a:gd name="adj" fmla="val 50000"/>
            </a:avLst>
          </a:prstGeom>
          <a:solidFill>
            <a:srgbClr val="F7F7FA"/>
          </a:solidFill>
          <a:ln w="12700">
            <a:solidFill>
              <a:srgbClr val="171D2B"/>
            </a:solidFill>
            <a:miter lim="400000"/>
          </a:ln>
        </p:spPr>
        <p:txBody>
          <a:bodyPr lIns="16542" tIns="16542" rIns="16542" bIns="16542"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730"/>
          <p:cNvSpPr/>
          <p:nvPr/>
        </p:nvSpPr>
        <p:spPr>
          <a:xfrm>
            <a:off x="6411604" y="2757277"/>
            <a:ext cx="921930" cy="921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22057" tIns="22057" rIns="22057" bIns="22057" anchor="ctr"/>
          <a:lstStyle/>
          <a:p>
            <a:pPr>
              <a:lnSpc>
                <a:spcPct val="120000"/>
              </a:lnSpc>
            </a:pPr>
            <a:endParaRPr sz="1707"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741"/>
          <p:cNvSpPr/>
          <p:nvPr/>
        </p:nvSpPr>
        <p:spPr>
          <a:xfrm>
            <a:off x="3774155" y="3905811"/>
            <a:ext cx="921930" cy="921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22057" tIns="22057" rIns="22057" bIns="22057"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Shape 1748"/>
          <p:cNvSpPr/>
          <p:nvPr/>
        </p:nvSpPr>
        <p:spPr>
          <a:xfrm rot="2348650">
            <a:off x="8871572" y="3207625"/>
            <a:ext cx="1051352" cy="324999"/>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Shape 1749"/>
          <p:cNvSpPr/>
          <p:nvPr/>
        </p:nvSpPr>
        <p:spPr>
          <a:xfrm rot="12794463">
            <a:off x="1212450" y="4019717"/>
            <a:ext cx="1051352" cy="324999"/>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Group 5"/>
          <p:cNvGrpSpPr/>
          <p:nvPr/>
        </p:nvGrpSpPr>
        <p:grpSpPr>
          <a:xfrm>
            <a:off x="1175087" y="2757277"/>
            <a:ext cx="921930" cy="921929"/>
            <a:chOff x="1072256" y="2492673"/>
            <a:chExt cx="1061660" cy="1061659"/>
          </a:xfrm>
        </p:grpSpPr>
        <p:sp>
          <p:nvSpPr>
            <p:cNvPr id="13" name="Shape 1729"/>
            <p:cNvSpPr/>
            <p:nvPr/>
          </p:nvSpPr>
          <p:spPr>
            <a:xfrm>
              <a:off x="1072256" y="2492673"/>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22057" tIns="22057" rIns="22057" bIns="22057"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Shape 1750"/>
            <p:cNvSpPr/>
            <p:nvPr/>
          </p:nvSpPr>
          <p:spPr>
            <a:xfrm>
              <a:off x="1390151" y="2822318"/>
              <a:ext cx="415919" cy="398242"/>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FFFFFF"/>
            </a:solidFill>
            <a:ln w="12700">
              <a:miter lim="400000"/>
            </a:ln>
          </p:spPr>
          <p:txBody>
            <a:bodyPr lIns="0" tIns="0" rIns="0" bIns="0"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3771125" y="2757277"/>
            <a:ext cx="921929" cy="921929"/>
            <a:chOff x="4061755" y="2492673"/>
            <a:chExt cx="1061659" cy="1061659"/>
          </a:xfrm>
        </p:grpSpPr>
        <p:sp>
          <p:nvSpPr>
            <p:cNvPr id="11" name="Shape 1727"/>
            <p:cNvSpPr/>
            <p:nvPr/>
          </p:nvSpPr>
          <p:spPr>
            <a:xfrm>
              <a:off x="4061755" y="2492673"/>
              <a:ext cx="1061659"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71D2B"/>
            </a:solidFill>
            <a:ln w="12700">
              <a:miter lim="400000"/>
            </a:ln>
          </p:spPr>
          <p:txBody>
            <a:bodyPr lIns="22057" tIns="22057" rIns="22057" bIns="22057"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Shape 1751"/>
            <p:cNvSpPr/>
            <p:nvPr/>
          </p:nvSpPr>
          <p:spPr>
            <a:xfrm>
              <a:off x="4396967" y="2817846"/>
              <a:ext cx="398216" cy="39824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7"/>
          <p:cNvGrpSpPr/>
          <p:nvPr/>
        </p:nvGrpSpPr>
        <p:grpSpPr>
          <a:xfrm>
            <a:off x="8978249" y="3905811"/>
            <a:ext cx="921930" cy="921929"/>
            <a:chOff x="10058085" y="3811668"/>
            <a:chExt cx="1061660" cy="1061659"/>
          </a:xfrm>
        </p:grpSpPr>
        <p:sp>
          <p:nvSpPr>
            <p:cNvPr id="21" name="Shape 1737"/>
            <p:cNvSpPr/>
            <p:nvPr/>
          </p:nvSpPr>
          <p:spPr>
            <a:xfrm>
              <a:off x="10058085"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B1925F"/>
            </a:solidFill>
            <a:ln w="12700">
              <a:miter lim="400000"/>
            </a:ln>
          </p:spPr>
          <p:txBody>
            <a:bodyPr lIns="22057" tIns="22057" rIns="22057" bIns="22057" anchor="ctr"/>
            <a:lstStyle/>
            <a:p>
              <a:pPr>
                <a:lnSpc>
                  <a:spcPct val="120000"/>
                </a:lnSpc>
              </a:pPr>
              <a:endParaRPr sz="1707"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Shape 1753"/>
            <p:cNvSpPr/>
            <p:nvPr/>
          </p:nvSpPr>
          <p:spPr>
            <a:xfrm>
              <a:off x="10363316" y="4111638"/>
              <a:ext cx="451197" cy="461719"/>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a:miter lim="400000"/>
            </a:ln>
          </p:spPr>
          <p:txBody>
            <a:bodyPr lIns="0" tIns="0" rIns="0" bIns="0"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6403904" y="3905811"/>
            <a:ext cx="921930" cy="921929"/>
            <a:chOff x="7093566" y="3811668"/>
            <a:chExt cx="1061660" cy="1061659"/>
          </a:xfrm>
        </p:grpSpPr>
        <p:sp>
          <p:nvSpPr>
            <p:cNvPr id="22" name="Shape 1738"/>
            <p:cNvSpPr/>
            <p:nvPr/>
          </p:nvSpPr>
          <p:spPr>
            <a:xfrm>
              <a:off x="7093566"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171D2B"/>
            </a:solidFill>
            <a:ln w="12700">
              <a:miter lim="400000"/>
            </a:ln>
          </p:spPr>
          <p:txBody>
            <a:bodyPr lIns="22057" tIns="22057" rIns="22057" bIns="22057"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Shape 1754"/>
            <p:cNvSpPr/>
            <p:nvPr/>
          </p:nvSpPr>
          <p:spPr>
            <a:xfrm>
              <a:off x="7386751" y="4108303"/>
              <a:ext cx="492480" cy="461719"/>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w="12700">
              <a:miter lim="400000"/>
            </a:ln>
          </p:spPr>
          <p:txBody>
            <a:bodyPr lIns="0" tIns="0" rIns="0" bIns="0"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 Placeholder 3"/>
          <p:cNvSpPr txBox="1">
            <a:spLocks/>
          </p:cNvSpPr>
          <p:nvPr/>
        </p:nvSpPr>
        <p:spPr>
          <a:xfrm>
            <a:off x="4790780" y="3106253"/>
            <a:ext cx="1149435" cy="22397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27" dirty="0">
                <a:solidFill>
                  <a:schemeClr val="bg1">
                    <a:lumMod val="65000"/>
                  </a:schemeClr>
                </a:solidFill>
                <a:latin typeface="+mn-ea"/>
                <a:sym typeface="Arial" panose="020B0604020202020204" pitchFamily="34" charset="0"/>
              </a:rPr>
              <a:t>文字内容</a:t>
            </a:r>
            <a:endParaRPr lang="id-ID" altLang="zh-CN" sz="1327" dirty="0">
              <a:solidFill>
                <a:schemeClr val="bg1">
                  <a:lumMod val="65000"/>
                </a:schemeClr>
              </a:solidFill>
              <a:latin typeface="+mn-ea"/>
              <a:sym typeface="Arial" panose="020B0604020202020204" pitchFamily="34" charset="0"/>
            </a:endParaRPr>
          </a:p>
        </p:txBody>
      </p:sp>
      <p:sp>
        <p:nvSpPr>
          <p:cNvPr id="41" name="Text Placeholder 3"/>
          <p:cNvSpPr txBox="1">
            <a:spLocks/>
          </p:cNvSpPr>
          <p:nvPr/>
        </p:nvSpPr>
        <p:spPr>
          <a:xfrm>
            <a:off x="7440259" y="3106253"/>
            <a:ext cx="1149435" cy="22397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27" dirty="0">
                <a:solidFill>
                  <a:schemeClr val="bg1">
                    <a:lumMod val="65000"/>
                  </a:schemeClr>
                </a:solidFill>
                <a:latin typeface="+mn-ea"/>
                <a:sym typeface="Arial" panose="020B0604020202020204" pitchFamily="34" charset="0"/>
              </a:rPr>
              <a:t>文字内容</a:t>
            </a:r>
            <a:endParaRPr lang="id-ID" altLang="zh-CN" sz="1327" dirty="0">
              <a:solidFill>
                <a:schemeClr val="bg1">
                  <a:lumMod val="65000"/>
                </a:schemeClr>
              </a:solidFill>
              <a:latin typeface="+mn-ea"/>
              <a:sym typeface="Arial" panose="020B0604020202020204" pitchFamily="34" charset="0"/>
            </a:endParaRPr>
          </a:p>
        </p:txBody>
      </p:sp>
      <p:sp>
        <p:nvSpPr>
          <p:cNvPr id="42" name="Text Placeholder 3"/>
          <p:cNvSpPr txBox="1">
            <a:spLocks/>
          </p:cNvSpPr>
          <p:nvPr/>
        </p:nvSpPr>
        <p:spPr>
          <a:xfrm>
            <a:off x="7835590" y="4254789"/>
            <a:ext cx="1149435" cy="22397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27" dirty="0">
                <a:solidFill>
                  <a:schemeClr val="bg1">
                    <a:lumMod val="65000"/>
                  </a:schemeClr>
                </a:solidFill>
                <a:latin typeface="+mn-ea"/>
                <a:sym typeface="Arial" panose="020B0604020202020204" pitchFamily="34" charset="0"/>
              </a:rPr>
              <a:t>文字内容</a:t>
            </a:r>
            <a:endParaRPr lang="id-ID" altLang="zh-CN" sz="1327" dirty="0">
              <a:solidFill>
                <a:schemeClr val="bg1">
                  <a:lumMod val="65000"/>
                </a:schemeClr>
              </a:solidFill>
              <a:latin typeface="+mn-ea"/>
              <a:sym typeface="Arial" panose="020B0604020202020204" pitchFamily="34" charset="0"/>
            </a:endParaRPr>
          </a:p>
        </p:txBody>
      </p:sp>
      <p:sp>
        <p:nvSpPr>
          <p:cNvPr id="43" name="Text Placeholder 3"/>
          <p:cNvSpPr txBox="1">
            <a:spLocks/>
          </p:cNvSpPr>
          <p:nvPr/>
        </p:nvSpPr>
        <p:spPr>
          <a:xfrm>
            <a:off x="5265307" y="4254789"/>
            <a:ext cx="1149435" cy="22397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27" dirty="0">
                <a:solidFill>
                  <a:schemeClr val="bg1">
                    <a:lumMod val="65000"/>
                  </a:schemeClr>
                </a:solidFill>
                <a:latin typeface="+mn-ea"/>
                <a:sym typeface="Arial" panose="020B0604020202020204" pitchFamily="34" charset="0"/>
              </a:rPr>
              <a:t>文字内容</a:t>
            </a:r>
            <a:endParaRPr lang="id-ID" altLang="zh-CN" sz="1327" dirty="0">
              <a:solidFill>
                <a:schemeClr val="bg1">
                  <a:lumMod val="65000"/>
                </a:schemeClr>
              </a:solidFill>
              <a:latin typeface="+mn-ea"/>
              <a:sym typeface="Arial" panose="020B0604020202020204" pitchFamily="34" charset="0"/>
            </a:endParaRPr>
          </a:p>
        </p:txBody>
      </p:sp>
      <p:sp>
        <p:nvSpPr>
          <p:cNvPr id="44" name="Text Placeholder 3"/>
          <p:cNvSpPr txBox="1">
            <a:spLocks/>
          </p:cNvSpPr>
          <p:nvPr/>
        </p:nvSpPr>
        <p:spPr>
          <a:xfrm>
            <a:off x="2646716" y="4254789"/>
            <a:ext cx="1149435" cy="22397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27" dirty="0">
                <a:solidFill>
                  <a:schemeClr val="bg1">
                    <a:lumMod val="65000"/>
                  </a:schemeClr>
                </a:solidFill>
                <a:latin typeface="+mn-ea"/>
                <a:sym typeface="Arial" panose="020B0604020202020204" pitchFamily="34" charset="0"/>
              </a:rPr>
              <a:t>文字内容</a:t>
            </a:r>
            <a:endParaRPr lang="id-ID" altLang="zh-CN" sz="1327" dirty="0">
              <a:solidFill>
                <a:schemeClr val="bg1">
                  <a:lumMod val="65000"/>
                </a:schemeClr>
              </a:solidFill>
              <a:latin typeface="+mn-ea"/>
              <a:sym typeface="Arial" panose="020B0604020202020204" pitchFamily="34" charset="0"/>
            </a:endParaRPr>
          </a:p>
        </p:txBody>
      </p:sp>
      <p:sp>
        <p:nvSpPr>
          <p:cNvPr id="36" name="Shape 1752"/>
          <p:cNvSpPr/>
          <p:nvPr/>
        </p:nvSpPr>
        <p:spPr>
          <a:xfrm>
            <a:off x="6671860" y="3017767"/>
            <a:ext cx="400950" cy="40095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Shape 1755"/>
          <p:cNvSpPr/>
          <p:nvPr/>
        </p:nvSpPr>
        <p:spPr>
          <a:xfrm>
            <a:off x="4062217" y="4211103"/>
            <a:ext cx="345805" cy="311344"/>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9030" y="0"/>
                  <a:pt x="7856" y="707"/>
                  <a:pt x="7120" y="1087"/>
                </a:cubicBezTo>
                <a:lnTo>
                  <a:pt x="7120" y="3594"/>
                </a:lnTo>
                <a:lnTo>
                  <a:pt x="4741" y="3594"/>
                </a:lnTo>
                <a:lnTo>
                  <a:pt x="4741" y="21600"/>
                </a:lnTo>
                <a:lnTo>
                  <a:pt x="16843" y="21600"/>
                </a:lnTo>
                <a:lnTo>
                  <a:pt x="16843" y="3594"/>
                </a:lnTo>
                <a:lnTo>
                  <a:pt x="14465" y="3594"/>
                </a:lnTo>
                <a:cubicBezTo>
                  <a:pt x="14465" y="3594"/>
                  <a:pt x="14465" y="1087"/>
                  <a:pt x="14465" y="1087"/>
                </a:cubicBezTo>
                <a:cubicBezTo>
                  <a:pt x="13730" y="707"/>
                  <a:pt x="12555" y="0"/>
                  <a:pt x="10792" y="0"/>
                </a:cubicBezTo>
                <a:close/>
                <a:moveTo>
                  <a:pt x="2152" y="3611"/>
                </a:moveTo>
                <a:cubicBezTo>
                  <a:pt x="965" y="3611"/>
                  <a:pt x="0" y="4682"/>
                  <a:pt x="0" y="6002"/>
                </a:cubicBezTo>
                <a:lnTo>
                  <a:pt x="0" y="19209"/>
                </a:lnTo>
                <a:cubicBezTo>
                  <a:pt x="0" y="20528"/>
                  <a:pt x="965" y="21600"/>
                  <a:pt x="2152" y="21600"/>
                </a:cubicBezTo>
                <a:lnTo>
                  <a:pt x="3236" y="21600"/>
                </a:lnTo>
                <a:lnTo>
                  <a:pt x="3236" y="3611"/>
                </a:lnTo>
                <a:lnTo>
                  <a:pt x="2152" y="3611"/>
                </a:lnTo>
                <a:close/>
                <a:moveTo>
                  <a:pt x="18364" y="3611"/>
                </a:moveTo>
                <a:lnTo>
                  <a:pt x="18364" y="21600"/>
                </a:lnTo>
                <a:lnTo>
                  <a:pt x="19448" y="21600"/>
                </a:lnTo>
                <a:cubicBezTo>
                  <a:pt x="20635" y="21600"/>
                  <a:pt x="21600" y="20528"/>
                  <a:pt x="21600" y="19209"/>
                </a:cubicBezTo>
                <a:lnTo>
                  <a:pt x="21600" y="6002"/>
                </a:lnTo>
                <a:cubicBezTo>
                  <a:pt x="21600" y="4682"/>
                  <a:pt x="20635" y="3611"/>
                  <a:pt x="19448" y="3611"/>
                </a:cubicBezTo>
                <a:lnTo>
                  <a:pt x="18364" y="3611"/>
                </a:lnTo>
                <a:close/>
              </a:path>
            </a:pathLst>
          </a:custGeom>
          <a:solidFill>
            <a:srgbClr val="FFFFFF"/>
          </a:solidFill>
          <a:ln w="12700">
            <a:miter lim="400000"/>
          </a:ln>
        </p:spPr>
        <p:txBody>
          <a:bodyPr lIns="0" tIns="0" rIns="0" bIns="0" anchor="ctr"/>
          <a:lstStyle/>
          <a:p>
            <a:pPr>
              <a:lnSpc>
                <a:spcPct val="120000"/>
              </a:lnSpc>
            </a:pPr>
            <a:endParaRPr sz="1707">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3">
            <a:extLst>
              <a:ext uri="{FF2B5EF4-FFF2-40B4-BE49-F238E27FC236}">
                <a16:creationId xmlns="" xmlns:a16="http://schemas.microsoft.com/office/drawing/2014/main" id="{D92657EA-40D3-4E85-A21D-E70FA063E7CB}"/>
              </a:ext>
            </a:extLst>
          </p:cNvPr>
          <p:cNvSpPr txBox="1">
            <a:spLocks/>
          </p:cNvSpPr>
          <p:nvPr/>
        </p:nvSpPr>
        <p:spPr>
          <a:xfrm>
            <a:off x="1286700" y="2002729"/>
            <a:ext cx="224027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矩形 1">
            <a:extLst>
              <a:ext uri="{FF2B5EF4-FFF2-40B4-BE49-F238E27FC236}">
                <a16:creationId xmlns="" xmlns:a16="http://schemas.microsoft.com/office/drawing/2014/main" id="{0AC0FC41-A6A3-420C-ADC8-BF4E1D3EB0E8}"/>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47" name="文本框 46">
            <a:extLst>
              <a:ext uri="{FF2B5EF4-FFF2-40B4-BE49-F238E27FC236}">
                <a16:creationId xmlns="" xmlns:a16="http://schemas.microsoft.com/office/drawing/2014/main" id="{DB42AE84-EEFC-4A2E-B7AA-CB1BDF7CE99D}"/>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48" name="Text Placeholder 3">
            <a:extLst>
              <a:ext uri="{FF2B5EF4-FFF2-40B4-BE49-F238E27FC236}">
                <a16:creationId xmlns="" xmlns:a16="http://schemas.microsoft.com/office/drawing/2014/main" id="{A0495487-07EA-423E-92F1-684259B6D49D}"/>
              </a:ext>
            </a:extLst>
          </p:cNvPr>
          <p:cNvSpPr txBox="1">
            <a:spLocks/>
          </p:cNvSpPr>
          <p:nvPr/>
        </p:nvSpPr>
        <p:spPr>
          <a:xfrm>
            <a:off x="3699936" y="2002729"/>
            <a:ext cx="224027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 Placeholder 3">
            <a:extLst>
              <a:ext uri="{FF2B5EF4-FFF2-40B4-BE49-F238E27FC236}">
                <a16:creationId xmlns="" xmlns:a16="http://schemas.microsoft.com/office/drawing/2014/main" id="{CD257E1F-5D3E-4321-BAD2-9C6E98AF5EEF}"/>
              </a:ext>
            </a:extLst>
          </p:cNvPr>
          <p:cNvSpPr txBox="1">
            <a:spLocks/>
          </p:cNvSpPr>
          <p:nvPr/>
        </p:nvSpPr>
        <p:spPr>
          <a:xfrm>
            <a:off x="6411604" y="2002729"/>
            <a:ext cx="224027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3">
            <a:extLst>
              <a:ext uri="{FF2B5EF4-FFF2-40B4-BE49-F238E27FC236}">
                <a16:creationId xmlns="" xmlns:a16="http://schemas.microsoft.com/office/drawing/2014/main" id="{40A95FA1-4676-4C58-9097-3E46E7FE6374}"/>
              </a:ext>
            </a:extLst>
          </p:cNvPr>
          <p:cNvSpPr txBox="1">
            <a:spLocks/>
          </p:cNvSpPr>
          <p:nvPr/>
        </p:nvSpPr>
        <p:spPr>
          <a:xfrm>
            <a:off x="3936179" y="4992151"/>
            <a:ext cx="224027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 Placeholder 3">
            <a:extLst>
              <a:ext uri="{FF2B5EF4-FFF2-40B4-BE49-F238E27FC236}">
                <a16:creationId xmlns="" xmlns:a16="http://schemas.microsoft.com/office/drawing/2014/main" id="{26D2D76C-F1F4-4E55-8EA5-CBCB14249CFF}"/>
              </a:ext>
            </a:extLst>
          </p:cNvPr>
          <p:cNvSpPr txBox="1">
            <a:spLocks/>
          </p:cNvSpPr>
          <p:nvPr/>
        </p:nvSpPr>
        <p:spPr>
          <a:xfrm>
            <a:off x="6349415" y="4992151"/>
            <a:ext cx="224027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3">
            <a:extLst>
              <a:ext uri="{FF2B5EF4-FFF2-40B4-BE49-F238E27FC236}">
                <a16:creationId xmlns="" xmlns:a16="http://schemas.microsoft.com/office/drawing/2014/main" id="{F1E4434C-B1AB-4AD7-8776-4533CCCE15CA}"/>
              </a:ext>
            </a:extLst>
          </p:cNvPr>
          <p:cNvSpPr txBox="1">
            <a:spLocks/>
          </p:cNvSpPr>
          <p:nvPr/>
        </p:nvSpPr>
        <p:spPr>
          <a:xfrm>
            <a:off x="9061083" y="4992151"/>
            <a:ext cx="224027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xmlns="" val="3693184985"/>
      </p:ext>
    </p:extLst>
  </p:cSld>
  <p:clrMapOvr>
    <a:masterClrMapping/>
  </p:clrMapOvr>
  <mc:AlternateContent xmlns:mc="http://schemas.openxmlformats.org/markup-compatibility/2006">
    <mc:Choice xmlns:p14="http://schemas.microsoft.com/office/powerpoint/2010/main" xmlns="" Requires="p14">
      <p:transition p14:dur="0" advTm="0"/>
    </mc:Choice>
    <mc:Fallback>
      <p:transition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4103937" y="1732044"/>
            <a:ext cx="3984127" cy="3964624"/>
            <a:chOff x="3685337" y="1514384"/>
            <a:chExt cx="4821324" cy="4797721"/>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B1925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4613" tIns="1030448" rIns="593211" bIns="2298279" numCol="1" spcCol="1270" anchor="ctr" anchorCtr="0">
              <a:noAutofit/>
            </a:bodyPr>
            <a:lstStyle/>
            <a:p>
              <a:pPr algn="just" defTabSz="3249425">
                <a:lnSpc>
                  <a:spcPct val="120000"/>
                </a:lnSpc>
                <a:spcAft>
                  <a:spcPct val="35000"/>
                </a:spcAft>
              </a:pPr>
              <a:endParaRPr lang="en-GB"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rgbClr val="171D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155" tIns="3035388" rIns="1111973" bIns="488897" numCol="1" spcCol="1270" anchor="ctr" anchorCtr="0">
              <a:noAutofit/>
            </a:bodyPr>
            <a:lstStyle/>
            <a:p>
              <a:pPr algn="just" defTabSz="4061358">
                <a:lnSpc>
                  <a:spcPct val="120000"/>
                </a:lnSpc>
                <a:spcAft>
                  <a:spcPct val="35000"/>
                </a:spcAft>
              </a:pPr>
              <a:endParaRPr lang="en-GB"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chemeClr val="bg1">
                <a:lumMod val="6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3212" tIns="1030448" rIns="2464612" bIns="2298279" numCol="1" spcCol="1270" anchor="ctr" anchorCtr="0">
              <a:noAutofit/>
            </a:bodyPr>
            <a:lstStyle/>
            <a:p>
              <a:pPr algn="just" defTabSz="3249425">
                <a:lnSpc>
                  <a:spcPct val="120000"/>
                </a:lnSpc>
                <a:spcAft>
                  <a:spcPct val="35000"/>
                </a:spcAft>
              </a:pPr>
              <a:endParaRPr lang="en-GB"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27" name="Freeform 45"/>
          <p:cNvSpPr>
            <a:spLocks noEditPoints="1"/>
          </p:cNvSpPr>
          <p:nvPr/>
        </p:nvSpPr>
        <p:spPr bwMode="auto">
          <a:xfrm>
            <a:off x="5651633" y="4511837"/>
            <a:ext cx="747812" cy="437135"/>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1429" tIns="45715" rIns="91429" bIns="45715" numCol="1" anchor="t" anchorCtr="0" compatLnSpc="1"/>
          <a:lstStyle/>
          <a:p>
            <a:pPr algn="just">
              <a:lnSpc>
                <a:spcPct val="120000"/>
              </a:lnSpc>
            </a:pPr>
            <a:endParaRPr lang="en-GB"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8" name="Group 46"/>
          <p:cNvGrpSpPr/>
          <p:nvPr/>
        </p:nvGrpSpPr>
        <p:grpSpPr>
          <a:xfrm>
            <a:off x="4820353" y="2971696"/>
            <a:ext cx="657715" cy="515539"/>
            <a:chOff x="7200839" y="1790292"/>
            <a:chExt cx="795921" cy="623870"/>
          </a:xfrm>
          <a:solidFill>
            <a:schemeClr val="bg1"/>
          </a:solidFill>
        </p:grpSpPr>
        <p:sp>
          <p:nvSpPr>
            <p:cNvPr id="29"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29" tIns="45715" rIns="91429" bIns="45715" numCol="1" anchor="t" anchorCtr="0" compatLnSpc="1"/>
            <a:lstStyle/>
            <a:p>
              <a:pPr algn="just">
                <a:lnSpc>
                  <a:spcPct val="120000"/>
                </a:lnSpc>
              </a:pPr>
              <a:endParaRPr lang="en-GB"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30"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29" tIns="45715" rIns="91429" bIns="45715" numCol="1" anchor="t" anchorCtr="0" compatLnSpc="1"/>
            <a:lstStyle/>
            <a:p>
              <a:pPr algn="just">
                <a:lnSpc>
                  <a:spcPct val="120000"/>
                </a:lnSpc>
              </a:pPr>
              <a:endParaRPr lang="en-GB"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31"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29" tIns="45715" rIns="91429" bIns="45715" numCol="1" anchor="t" anchorCtr="0" compatLnSpc="1"/>
            <a:lstStyle/>
            <a:p>
              <a:pPr algn="just">
                <a:lnSpc>
                  <a:spcPct val="120000"/>
                </a:lnSpc>
              </a:pPr>
              <a:endParaRPr lang="en-GB"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sp>
        <p:nvSpPr>
          <p:cNvPr id="32" name="Freeform 50"/>
          <p:cNvSpPr/>
          <p:nvPr/>
        </p:nvSpPr>
        <p:spPr bwMode="auto">
          <a:xfrm>
            <a:off x="6569860" y="2840208"/>
            <a:ext cx="487529" cy="721755"/>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1429" tIns="45715" rIns="91429" bIns="45715" numCol="1" anchor="t" anchorCtr="0" compatLnSpc="1"/>
          <a:lstStyle/>
          <a:p>
            <a:pPr algn="just">
              <a:lnSpc>
                <a:spcPct val="120000"/>
              </a:lnSpc>
            </a:pPr>
            <a:endParaRPr lang="en-GB" sz="90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52" name="Group 3"/>
          <p:cNvGrpSpPr/>
          <p:nvPr/>
        </p:nvGrpSpPr>
        <p:grpSpPr>
          <a:xfrm>
            <a:off x="8292690" y="2032959"/>
            <a:ext cx="2914327" cy="1614497"/>
            <a:chOff x="8461641" y="1680432"/>
            <a:chExt cx="2914647" cy="1614675"/>
          </a:xfrm>
        </p:grpSpPr>
        <p:sp>
          <p:nvSpPr>
            <p:cNvPr id="53" name="Rectangle 59"/>
            <p:cNvSpPr/>
            <p:nvPr/>
          </p:nvSpPr>
          <p:spPr>
            <a:xfrm>
              <a:off x="8461641" y="1680432"/>
              <a:ext cx="2914647" cy="1614675"/>
            </a:xfrm>
            <a:prstGeom prst="rect">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6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54" name="TextBox 60"/>
            <p:cNvSpPr txBox="1"/>
            <p:nvPr/>
          </p:nvSpPr>
          <p:spPr>
            <a:xfrm>
              <a:off x="8632273" y="1997036"/>
              <a:ext cx="1869628" cy="424779"/>
            </a:xfrm>
            <a:prstGeom prst="rect">
              <a:avLst/>
            </a:prstGeom>
            <a:noFill/>
          </p:spPr>
          <p:txBody>
            <a:bodyPr wrap="none" rtlCol="0">
              <a:spAutoFit/>
            </a:bodyPr>
            <a:lstStyle/>
            <a:p>
              <a:pPr>
                <a:lnSpc>
                  <a:spcPct val="120000"/>
                </a:lnSpc>
              </a:pPr>
              <a:r>
                <a:rPr lang="zh-CN" altLang="en-US" dirty="0">
                  <a:solidFill>
                    <a:schemeClr val="bg1"/>
                  </a:solidFill>
                  <a:latin typeface="微软雅黑" panose="020B0503020204020204" charset="-122"/>
                  <a:ea typeface="微软雅黑" panose="020B0503020204020204" charset="-122"/>
                  <a:cs typeface="+mn-ea"/>
                  <a:sym typeface="Arial" panose="020B0604020202020204" pitchFamily="34" charset="0"/>
                </a:rPr>
                <a:t>请替换文字内容 </a:t>
              </a:r>
            </a:p>
          </p:txBody>
        </p:sp>
      </p:grpSp>
      <p:grpSp>
        <p:nvGrpSpPr>
          <p:cNvPr id="56" name="Group 62"/>
          <p:cNvGrpSpPr/>
          <p:nvPr/>
        </p:nvGrpSpPr>
        <p:grpSpPr>
          <a:xfrm>
            <a:off x="8243232" y="4766593"/>
            <a:ext cx="458882" cy="458882"/>
            <a:chOff x="6895745" y="6076124"/>
            <a:chExt cx="755703" cy="755703"/>
          </a:xfrm>
        </p:grpSpPr>
        <p:sp>
          <p:nvSpPr>
            <p:cNvPr id="57" name="Oval 63"/>
            <p:cNvSpPr/>
            <p:nvPr/>
          </p:nvSpPr>
          <p:spPr>
            <a:xfrm>
              <a:off x="6895745" y="6076124"/>
              <a:ext cx="755703" cy="755703"/>
            </a:xfrm>
            <a:prstGeom prst="ellips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58" name="Group 64"/>
            <p:cNvGrpSpPr/>
            <p:nvPr/>
          </p:nvGrpSpPr>
          <p:grpSpPr>
            <a:xfrm>
              <a:off x="7162147" y="6226696"/>
              <a:ext cx="212181" cy="457727"/>
              <a:chOff x="4395788" y="2198688"/>
              <a:chExt cx="344488" cy="742951"/>
            </a:xfrm>
            <a:solidFill>
              <a:schemeClr val="bg2"/>
            </a:solidFill>
          </p:grpSpPr>
          <p:sp>
            <p:nvSpPr>
              <p:cNvPr id="59"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45715" tIns="22857" rIns="45715" bIns="22857" numCol="1" anchor="t" anchorCtr="0" compatLnSpc="1"/>
              <a:lstStyle/>
              <a:p>
                <a:pPr algn="just">
                  <a:lnSpc>
                    <a:spcPct val="120000"/>
                  </a:lnSpc>
                </a:pPr>
                <a:endParaRPr lang="en-US"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7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45715" tIns="22857" rIns="45715" bIns="22857" numCol="1" anchor="t" anchorCtr="0" compatLnSpc="1"/>
              <a:lstStyle/>
              <a:p>
                <a:pPr algn="just">
                  <a:lnSpc>
                    <a:spcPct val="120000"/>
                  </a:lnSpc>
                </a:pPr>
                <a:endParaRPr lang="en-US"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grpSp>
      <p:grpSp>
        <p:nvGrpSpPr>
          <p:cNvPr id="78" name="Group 67"/>
          <p:cNvGrpSpPr/>
          <p:nvPr/>
        </p:nvGrpSpPr>
        <p:grpSpPr>
          <a:xfrm>
            <a:off x="8233863" y="3873225"/>
            <a:ext cx="458882" cy="458882"/>
            <a:chOff x="1354194" y="5911456"/>
            <a:chExt cx="755703" cy="755703"/>
          </a:xfrm>
        </p:grpSpPr>
        <p:sp>
          <p:nvSpPr>
            <p:cNvPr id="79" name="Oval 68"/>
            <p:cNvSpPr/>
            <p:nvPr/>
          </p:nvSpPr>
          <p:spPr>
            <a:xfrm>
              <a:off x="1354194" y="5911456"/>
              <a:ext cx="755703" cy="755703"/>
            </a:xfrm>
            <a:prstGeom prst="ellips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80" name="Group 69"/>
            <p:cNvGrpSpPr/>
            <p:nvPr/>
          </p:nvGrpSpPr>
          <p:grpSpPr>
            <a:xfrm>
              <a:off x="1639245" y="6058413"/>
              <a:ext cx="185600" cy="472193"/>
              <a:chOff x="4422775" y="2198688"/>
              <a:chExt cx="292100" cy="742950"/>
            </a:xfrm>
            <a:solidFill>
              <a:schemeClr val="bg2"/>
            </a:solidFill>
          </p:grpSpPr>
          <p:sp>
            <p:nvSpPr>
              <p:cNvPr id="8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45715" tIns="22857" rIns="45715" bIns="22857" numCol="1" anchor="t" anchorCtr="0" compatLnSpc="1"/>
              <a:lstStyle/>
              <a:p>
                <a:pPr algn="just">
                  <a:lnSpc>
                    <a:spcPct val="120000"/>
                  </a:lnSpc>
                </a:pPr>
                <a:endParaRPr lang="en-US"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sp>
            <p:nvSpPr>
              <p:cNvPr id="82"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45715" tIns="22857" rIns="45715" bIns="22857" numCol="1" anchor="t" anchorCtr="0" compatLnSpc="1"/>
              <a:lstStyle/>
              <a:p>
                <a:pPr algn="just">
                  <a:lnSpc>
                    <a:spcPct val="120000"/>
                  </a:lnSpc>
                </a:pPr>
                <a:endParaRPr lang="en-US" sz="900" dirty="0">
                  <a:solidFill>
                    <a:schemeClr val="bg1"/>
                  </a:solidFill>
                  <a:latin typeface="微软雅黑" panose="020B0503020204020204" charset="-122"/>
                  <a:ea typeface="微软雅黑" panose="020B0503020204020204" charset="-122"/>
                  <a:cs typeface="+mn-ea"/>
                  <a:sym typeface="Arial" panose="020B0604020202020204" pitchFamily="34" charset="0"/>
                </a:endParaRPr>
              </a:p>
            </p:txBody>
          </p:sp>
        </p:grpSp>
      </p:grpSp>
      <p:sp>
        <p:nvSpPr>
          <p:cNvPr id="87" name="išľíďè">
            <a:extLst>
              <a:ext uri="{FF2B5EF4-FFF2-40B4-BE49-F238E27FC236}">
                <a16:creationId xmlns="" xmlns:a16="http://schemas.microsoft.com/office/drawing/2014/main" id="{2423B981-81DA-4FE3-880C-AE0CE54D34E6}"/>
              </a:ext>
            </a:extLst>
          </p:cNvPr>
          <p:cNvSpPr/>
          <p:nvPr/>
        </p:nvSpPr>
        <p:spPr bwMode="auto">
          <a:xfrm>
            <a:off x="8724763" y="3864699"/>
            <a:ext cx="254526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tx1">
                    <a:lumMod val="85000"/>
                    <a:lumOff val="15000"/>
                  </a:schemeClr>
                </a:solidFill>
              </a:rPr>
              <a:t>请替换文字内容复制你的内容到到天边上车请替换文字内容复制你的</a:t>
            </a:r>
          </a:p>
        </p:txBody>
      </p:sp>
      <p:sp>
        <p:nvSpPr>
          <p:cNvPr id="88" name="išľíďè">
            <a:extLst>
              <a:ext uri="{FF2B5EF4-FFF2-40B4-BE49-F238E27FC236}">
                <a16:creationId xmlns="" xmlns:a16="http://schemas.microsoft.com/office/drawing/2014/main" id="{9D88FA15-7ED0-499A-BE0E-FED3BEE55696}"/>
              </a:ext>
            </a:extLst>
          </p:cNvPr>
          <p:cNvSpPr/>
          <p:nvPr/>
        </p:nvSpPr>
        <p:spPr bwMode="auto">
          <a:xfrm>
            <a:off x="8724763" y="4689234"/>
            <a:ext cx="254526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tx1">
                    <a:lumMod val="85000"/>
                    <a:lumOff val="15000"/>
                  </a:schemeClr>
                </a:solidFill>
              </a:rPr>
              <a:t>请替换文字内容复制你的内容到到天边上车请替换文字内容复制你的</a:t>
            </a:r>
          </a:p>
        </p:txBody>
      </p:sp>
      <p:sp>
        <p:nvSpPr>
          <p:cNvPr id="89" name="išľíďè">
            <a:extLst>
              <a:ext uri="{FF2B5EF4-FFF2-40B4-BE49-F238E27FC236}">
                <a16:creationId xmlns="" xmlns:a16="http://schemas.microsoft.com/office/drawing/2014/main" id="{287B287B-E6C7-44D0-A012-BA5592AB55EA}"/>
              </a:ext>
            </a:extLst>
          </p:cNvPr>
          <p:cNvSpPr/>
          <p:nvPr/>
        </p:nvSpPr>
        <p:spPr bwMode="auto">
          <a:xfrm>
            <a:off x="8472673" y="2674778"/>
            <a:ext cx="254526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bg1"/>
                </a:solidFill>
                <a:latin typeface="微软雅黑" panose="020B0503020204020204" pitchFamily="34" charset="-122"/>
                <a:ea typeface="微软雅黑" panose="020B0503020204020204" pitchFamily="34" charset="-122"/>
              </a:rPr>
              <a:t>请替换文字内容复制你的内容到到天边上车请替换文字内容复制你的</a:t>
            </a:r>
          </a:p>
        </p:txBody>
      </p:sp>
      <p:sp>
        <p:nvSpPr>
          <p:cNvPr id="49" name="矩形 1">
            <a:extLst>
              <a:ext uri="{FF2B5EF4-FFF2-40B4-BE49-F238E27FC236}">
                <a16:creationId xmlns="" xmlns:a16="http://schemas.microsoft.com/office/drawing/2014/main" id="{C6939785-D2B8-4942-9989-066CAD8F1960}"/>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50" name="文本框 49">
            <a:extLst>
              <a:ext uri="{FF2B5EF4-FFF2-40B4-BE49-F238E27FC236}">
                <a16:creationId xmlns="" xmlns:a16="http://schemas.microsoft.com/office/drawing/2014/main" id="{EDA9D756-EBDE-4B65-9D1A-A12CE2DD7BA2}"/>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grpSp>
        <p:nvGrpSpPr>
          <p:cNvPr id="55" name="组合 54">
            <a:extLst>
              <a:ext uri="{FF2B5EF4-FFF2-40B4-BE49-F238E27FC236}">
                <a16:creationId xmlns="" xmlns:a16="http://schemas.microsoft.com/office/drawing/2014/main" id="{CEDBF566-B489-4F96-B2F2-A0A3D6EBFC57}"/>
              </a:ext>
            </a:extLst>
          </p:cNvPr>
          <p:cNvGrpSpPr/>
          <p:nvPr/>
        </p:nvGrpSpPr>
        <p:grpSpPr>
          <a:xfrm>
            <a:off x="923131" y="2296581"/>
            <a:ext cx="2857355" cy="799704"/>
            <a:chOff x="1421680" y="2182891"/>
            <a:chExt cx="3810720" cy="799704"/>
          </a:xfrm>
        </p:grpSpPr>
        <p:sp>
          <p:nvSpPr>
            <p:cNvPr id="83" name="išľíďè">
              <a:extLst>
                <a:ext uri="{FF2B5EF4-FFF2-40B4-BE49-F238E27FC236}">
                  <a16:creationId xmlns="" xmlns:a16="http://schemas.microsoft.com/office/drawing/2014/main" id="{C4ECD424-5E54-41EB-AD54-F8553C4295A0}"/>
                </a:ext>
              </a:extLst>
            </p:cNvPr>
            <p:cNvSpPr/>
            <p:nvPr/>
          </p:nvSpPr>
          <p:spPr bwMode="auto">
            <a:xfrm>
              <a:off x="1421680" y="2425106"/>
              <a:ext cx="3810720"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请替换文字内容复制你的内容到到天边上车请替换文字内容复制你的</a:t>
              </a:r>
            </a:p>
          </p:txBody>
        </p:sp>
        <p:sp>
          <p:nvSpPr>
            <p:cNvPr id="84" name="iSlíďè">
              <a:extLst>
                <a:ext uri="{FF2B5EF4-FFF2-40B4-BE49-F238E27FC236}">
                  <a16:creationId xmlns="" xmlns:a16="http://schemas.microsoft.com/office/drawing/2014/main" id="{114B8545-466B-436C-B682-B991F8393598}"/>
                </a:ext>
              </a:extLst>
            </p:cNvPr>
            <p:cNvSpPr txBox="1"/>
            <p:nvPr/>
          </p:nvSpPr>
          <p:spPr bwMode="auto">
            <a:xfrm>
              <a:off x="1421680" y="2182891"/>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rgbClr val="B1925F"/>
                  </a:solidFill>
                  <a:effectLst/>
                  <a:uLnTx/>
                  <a:uFillTx/>
                </a:rPr>
                <a:t>标题文本预设</a:t>
              </a:r>
            </a:p>
          </p:txBody>
        </p:sp>
      </p:grpSp>
      <p:grpSp>
        <p:nvGrpSpPr>
          <p:cNvPr id="85" name="组合 84">
            <a:extLst>
              <a:ext uri="{FF2B5EF4-FFF2-40B4-BE49-F238E27FC236}">
                <a16:creationId xmlns="" xmlns:a16="http://schemas.microsoft.com/office/drawing/2014/main" id="{6A8AA55D-C9DC-4C9B-8966-7CA7A70E2C40}"/>
              </a:ext>
            </a:extLst>
          </p:cNvPr>
          <p:cNvGrpSpPr/>
          <p:nvPr/>
        </p:nvGrpSpPr>
        <p:grpSpPr>
          <a:xfrm>
            <a:off x="923131" y="3250219"/>
            <a:ext cx="2857355" cy="799704"/>
            <a:chOff x="1421680" y="2182891"/>
            <a:chExt cx="3810720" cy="799704"/>
          </a:xfrm>
        </p:grpSpPr>
        <p:sp>
          <p:nvSpPr>
            <p:cNvPr id="86" name="išľíďè">
              <a:extLst>
                <a:ext uri="{FF2B5EF4-FFF2-40B4-BE49-F238E27FC236}">
                  <a16:creationId xmlns="" xmlns:a16="http://schemas.microsoft.com/office/drawing/2014/main" id="{FB71F89D-2AE6-4DC3-B4DC-4FA66173F524}"/>
                </a:ext>
              </a:extLst>
            </p:cNvPr>
            <p:cNvSpPr/>
            <p:nvPr/>
          </p:nvSpPr>
          <p:spPr bwMode="auto">
            <a:xfrm>
              <a:off x="1421680" y="2425106"/>
              <a:ext cx="3810720"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请替换文字内容复制你的内容到到天边上车请替换文字内容复制你的</a:t>
              </a:r>
            </a:p>
          </p:txBody>
        </p:sp>
        <p:sp>
          <p:nvSpPr>
            <p:cNvPr id="90" name="iSlíďè">
              <a:extLst>
                <a:ext uri="{FF2B5EF4-FFF2-40B4-BE49-F238E27FC236}">
                  <a16:creationId xmlns="" xmlns:a16="http://schemas.microsoft.com/office/drawing/2014/main" id="{7F005D18-8899-4D1F-8009-5F916929CF22}"/>
                </a:ext>
              </a:extLst>
            </p:cNvPr>
            <p:cNvSpPr txBox="1"/>
            <p:nvPr/>
          </p:nvSpPr>
          <p:spPr bwMode="auto">
            <a:xfrm>
              <a:off x="1421680" y="2182891"/>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rgbClr val="B1925F"/>
                  </a:solidFill>
                  <a:effectLst/>
                  <a:uLnTx/>
                  <a:uFillTx/>
                </a:rPr>
                <a:t>标题文本预设</a:t>
              </a:r>
            </a:p>
          </p:txBody>
        </p:sp>
      </p:grpSp>
      <p:grpSp>
        <p:nvGrpSpPr>
          <p:cNvPr id="91" name="组合 90">
            <a:extLst>
              <a:ext uri="{FF2B5EF4-FFF2-40B4-BE49-F238E27FC236}">
                <a16:creationId xmlns="" xmlns:a16="http://schemas.microsoft.com/office/drawing/2014/main" id="{E5B19A52-5464-44E0-A704-0B48B115FBA0}"/>
              </a:ext>
            </a:extLst>
          </p:cNvPr>
          <p:cNvGrpSpPr/>
          <p:nvPr/>
        </p:nvGrpSpPr>
        <p:grpSpPr>
          <a:xfrm>
            <a:off x="923131" y="4203857"/>
            <a:ext cx="2857355" cy="799704"/>
            <a:chOff x="1421680" y="2182891"/>
            <a:chExt cx="3810720" cy="799704"/>
          </a:xfrm>
        </p:grpSpPr>
        <p:sp>
          <p:nvSpPr>
            <p:cNvPr id="92" name="išľíďè">
              <a:extLst>
                <a:ext uri="{FF2B5EF4-FFF2-40B4-BE49-F238E27FC236}">
                  <a16:creationId xmlns="" xmlns:a16="http://schemas.microsoft.com/office/drawing/2014/main" id="{06AEF617-DD93-441B-BB89-BDA1BE650DF7}"/>
                </a:ext>
              </a:extLst>
            </p:cNvPr>
            <p:cNvSpPr/>
            <p:nvPr/>
          </p:nvSpPr>
          <p:spPr bwMode="auto">
            <a:xfrm>
              <a:off x="1421680" y="2425106"/>
              <a:ext cx="3810720"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400" dirty="0">
                  <a:solidFill>
                    <a:schemeClr val="tx1">
                      <a:lumMod val="85000"/>
                      <a:lumOff val="15000"/>
                    </a:schemeClr>
                  </a:solidFill>
                </a:rPr>
                <a:t>请替换文字内容复制你的内容到到天边上车请替换文字内容复制你的</a:t>
              </a:r>
            </a:p>
          </p:txBody>
        </p:sp>
        <p:sp>
          <p:nvSpPr>
            <p:cNvPr id="93" name="iSlíďè">
              <a:extLst>
                <a:ext uri="{FF2B5EF4-FFF2-40B4-BE49-F238E27FC236}">
                  <a16:creationId xmlns="" xmlns:a16="http://schemas.microsoft.com/office/drawing/2014/main" id="{1B601734-C184-46E5-B1EA-2B48E84C0EFF}"/>
                </a:ext>
              </a:extLst>
            </p:cNvPr>
            <p:cNvSpPr txBox="1"/>
            <p:nvPr/>
          </p:nvSpPr>
          <p:spPr bwMode="auto">
            <a:xfrm>
              <a:off x="1421680" y="2182891"/>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fontScale="92500" lnSpcReduction="20000"/>
            </a:bodyPr>
            <a:lstStyle/>
            <a:p>
              <a:pPr marL="0" marR="0" lvl="0" indent="0"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rgbClr val="B1925F"/>
                  </a:solidFill>
                  <a:effectLst/>
                  <a:uLnTx/>
                  <a:uFillTx/>
                </a:rPr>
                <a:t>标题文本预设</a:t>
              </a:r>
            </a:p>
          </p:txBody>
        </p:sp>
      </p:grpSp>
    </p:spTree>
    <p:extLst>
      <p:ext uri="{BB962C8B-B14F-4D97-AF65-F5344CB8AC3E}">
        <p14:creationId xmlns:p14="http://schemas.microsoft.com/office/powerpoint/2010/main" xmlns="" val="3271421951"/>
      </p:ext>
    </p:extLst>
  </p:cSld>
  <p:clrMapOvr>
    <a:masterClrMapping/>
  </p:clrMapOvr>
  <mc:AlternateContent xmlns:mc="http://schemas.openxmlformats.org/markup-compatibility/2006">
    <mc:Choice xmlns:p14="http://schemas.microsoft.com/office/powerpoint/2010/main" xmlns="" Requires="p14">
      <p:transition p14:dur="0" advClick="0" advTm="2000"/>
    </mc:Choice>
    <mc:Fallback>
      <p:transition advClick="0" advTm="2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1378857" y="1888020"/>
            <a:ext cx="4375552" cy="4977148"/>
            <a:chOff x="116398" y="1525942"/>
            <a:chExt cx="4704191" cy="5350973"/>
          </a:xfrm>
          <a:solidFill>
            <a:srgbClr val="B1925F"/>
          </a:solidFill>
        </p:grpSpPr>
        <p:grpSp>
          <p:nvGrpSpPr>
            <p:cNvPr id="70" name="Group 207"/>
            <p:cNvGrpSpPr/>
            <p:nvPr/>
          </p:nvGrpSpPr>
          <p:grpSpPr>
            <a:xfrm>
              <a:off x="116398" y="2870721"/>
              <a:ext cx="4704191" cy="4006194"/>
              <a:chOff x="3447767" y="2166624"/>
              <a:chExt cx="4688993" cy="4803230"/>
            </a:xfrm>
            <a:grpFill/>
          </p:grpSpPr>
          <p:grpSp>
            <p:nvGrpSpPr>
              <p:cNvPr id="91" name="Group 192"/>
              <p:cNvGrpSpPr/>
              <p:nvPr/>
            </p:nvGrpSpPr>
            <p:grpSpPr>
              <a:xfrm rot="10800000">
                <a:off x="3447767" y="2166624"/>
                <a:ext cx="4688993" cy="4803230"/>
                <a:chOff x="3447767" y="3589022"/>
                <a:chExt cx="4688993" cy="4803230"/>
              </a:xfrm>
              <a:grpFill/>
            </p:grpSpPr>
            <p:grpSp>
              <p:nvGrpSpPr>
                <p:cNvPr id="100" name="Group 7"/>
                <p:cNvGrpSpPr/>
                <p:nvPr/>
              </p:nvGrpSpPr>
              <p:grpSpPr>
                <a:xfrm rot="16200000">
                  <a:off x="5178576" y="1858213"/>
                  <a:ext cx="1227376" cy="4688993"/>
                  <a:chOff x="5178576" y="1858213"/>
                  <a:chExt cx="1227376" cy="4688993"/>
                </a:xfrm>
                <a:grpFill/>
              </p:grpSpPr>
              <p:sp>
                <p:nvSpPr>
                  <p:cNvPr id="104" name="Freeform 141"/>
                  <p:cNvSpPr/>
                  <p:nvPr/>
                </p:nvSpPr>
                <p:spPr bwMode="auto">
                  <a:xfrm flipH="1">
                    <a:off x="5189204" y="1858213"/>
                    <a:ext cx="510077" cy="2021713"/>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a:noFill/>
                  </a:ln>
                </p:spPr>
                <p:txBody>
                  <a:bodyPr vert="horz" wrap="square" lIns="68580" tIns="34289" rIns="68580" bIns="34289" numCol="1" anchor="t" anchorCtr="0" compatLnSpc="1"/>
                  <a:lstStyle/>
                  <a:p>
                    <a:endParaRPr lang="id-ID" sz="1353"/>
                  </a:p>
                </p:txBody>
              </p:sp>
              <p:sp>
                <p:nvSpPr>
                  <p:cNvPr id="105" name="Freeform 142"/>
                  <p:cNvSpPr/>
                  <p:nvPr/>
                </p:nvSpPr>
                <p:spPr bwMode="auto">
                  <a:xfrm flipH="1">
                    <a:off x="5183888" y="2878369"/>
                    <a:ext cx="528675" cy="1179554"/>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a:noFill/>
                  </a:ln>
                </p:spPr>
                <p:txBody>
                  <a:bodyPr vert="horz" wrap="square" lIns="68580" tIns="34289" rIns="68580" bIns="34289" numCol="1" anchor="t" anchorCtr="0" compatLnSpc="1"/>
                  <a:lstStyle/>
                  <a:p>
                    <a:endParaRPr lang="id-ID" sz="1353"/>
                  </a:p>
                </p:txBody>
              </p:sp>
              <p:sp>
                <p:nvSpPr>
                  <p:cNvPr id="106" name="Freeform 143"/>
                  <p:cNvSpPr/>
                  <p:nvPr/>
                </p:nvSpPr>
                <p:spPr bwMode="auto">
                  <a:xfrm flipH="1">
                    <a:off x="5197172" y="3893209"/>
                    <a:ext cx="515391" cy="600404"/>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68580" tIns="34289" rIns="68580" bIns="34289" numCol="1" anchor="t" anchorCtr="0" compatLnSpc="1"/>
                  <a:lstStyle/>
                  <a:p>
                    <a:endParaRPr lang="id-ID" sz="1353"/>
                  </a:p>
                </p:txBody>
              </p:sp>
              <p:sp>
                <p:nvSpPr>
                  <p:cNvPr id="107" name="Freeform 144"/>
                  <p:cNvSpPr/>
                  <p:nvPr/>
                </p:nvSpPr>
                <p:spPr bwMode="auto">
                  <a:xfrm flipH="1">
                    <a:off x="5183888" y="4342184"/>
                    <a:ext cx="528675" cy="1176897"/>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68580" tIns="34289" rIns="68580" bIns="34289" numCol="1" anchor="t" anchorCtr="0" compatLnSpc="1"/>
                  <a:lstStyle/>
                  <a:p>
                    <a:endParaRPr lang="id-ID" sz="1353"/>
                  </a:p>
                </p:txBody>
              </p:sp>
              <p:sp>
                <p:nvSpPr>
                  <p:cNvPr id="108" name="Freeform 145"/>
                  <p:cNvSpPr/>
                  <p:nvPr/>
                </p:nvSpPr>
                <p:spPr bwMode="auto">
                  <a:xfrm flipH="1">
                    <a:off x="5178576" y="4512210"/>
                    <a:ext cx="539302" cy="2029684"/>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68580" tIns="34289" rIns="68580" bIns="34289" numCol="1" anchor="t" anchorCtr="0" compatLnSpc="1"/>
                  <a:lstStyle/>
                  <a:p>
                    <a:endParaRPr lang="id-ID" sz="1353"/>
                  </a:p>
                </p:txBody>
              </p:sp>
              <p:sp>
                <p:nvSpPr>
                  <p:cNvPr id="109" name="Rectangle 37"/>
                  <p:cNvSpPr>
                    <a:spLocks noChangeArrowheads="1"/>
                  </p:cNvSpPr>
                  <p:nvPr/>
                </p:nvSpPr>
                <p:spPr bwMode="auto">
                  <a:xfrm flipH="1">
                    <a:off x="5699281" y="1858213"/>
                    <a:ext cx="706670" cy="592433"/>
                  </a:xfrm>
                  <a:prstGeom prst="rect">
                    <a:avLst/>
                  </a:prstGeom>
                  <a:grpFill/>
                  <a:ln>
                    <a:noFill/>
                  </a:ln>
                </p:spPr>
                <p:txBody>
                  <a:bodyPr vert="horz" wrap="square" lIns="68580" tIns="34289" rIns="68580" bIns="34289" numCol="1" anchor="t" anchorCtr="0" compatLnSpc="1"/>
                  <a:lstStyle/>
                  <a:p>
                    <a:endParaRPr lang="id-ID" sz="1353"/>
                  </a:p>
                </p:txBody>
              </p:sp>
              <p:sp>
                <p:nvSpPr>
                  <p:cNvPr id="110" name="Rectangle 38"/>
                  <p:cNvSpPr>
                    <a:spLocks noChangeArrowheads="1"/>
                  </p:cNvSpPr>
                  <p:nvPr/>
                </p:nvSpPr>
                <p:spPr bwMode="auto">
                  <a:xfrm flipH="1">
                    <a:off x="5712564" y="2878369"/>
                    <a:ext cx="693388" cy="605717"/>
                  </a:xfrm>
                  <a:prstGeom prst="rect">
                    <a:avLst/>
                  </a:prstGeom>
                  <a:grpFill/>
                  <a:ln>
                    <a:noFill/>
                  </a:ln>
                </p:spPr>
                <p:txBody>
                  <a:bodyPr vert="horz" wrap="square" lIns="68580" tIns="34289" rIns="68580" bIns="34289" numCol="1" anchor="t" anchorCtr="0" compatLnSpc="1"/>
                  <a:lstStyle/>
                  <a:p>
                    <a:endParaRPr lang="id-ID" sz="1353"/>
                  </a:p>
                </p:txBody>
              </p:sp>
              <p:sp>
                <p:nvSpPr>
                  <p:cNvPr id="111" name="Rectangle 39"/>
                  <p:cNvSpPr>
                    <a:spLocks noChangeArrowheads="1"/>
                  </p:cNvSpPr>
                  <p:nvPr/>
                </p:nvSpPr>
                <p:spPr bwMode="auto">
                  <a:xfrm flipH="1">
                    <a:off x="5712564" y="3893209"/>
                    <a:ext cx="693388" cy="600404"/>
                  </a:xfrm>
                  <a:prstGeom prst="rect">
                    <a:avLst/>
                  </a:prstGeom>
                  <a:grpFill/>
                  <a:ln>
                    <a:noFill/>
                  </a:ln>
                </p:spPr>
                <p:txBody>
                  <a:bodyPr vert="horz" wrap="square" lIns="68580" tIns="34289" rIns="68580" bIns="34289" numCol="1" anchor="t" anchorCtr="0" compatLnSpc="1"/>
                  <a:lstStyle/>
                  <a:p>
                    <a:endParaRPr lang="id-ID" sz="1353"/>
                  </a:p>
                </p:txBody>
              </p:sp>
              <p:sp>
                <p:nvSpPr>
                  <p:cNvPr id="112" name="Rectangle 40"/>
                  <p:cNvSpPr>
                    <a:spLocks noChangeArrowheads="1"/>
                  </p:cNvSpPr>
                  <p:nvPr/>
                </p:nvSpPr>
                <p:spPr bwMode="auto">
                  <a:xfrm flipH="1">
                    <a:off x="5707251" y="4916021"/>
                    <a:ext cx="698701" cy="597746"/>
                  </a:xfrm>
                  <a:prstGeom prst="rect">
                    <a:avLst/>
                  </a:prstGeom>
                  <a:grpFill/>
                  <a:ln>
                    <a:noFill/>
                  </a:ln>
                </p:spPr>
                <p:txBody>
                  <a:bodyPr vert="horz" wrap="square" lIns="68580" tIns="34289" rIns="68580" bIns="34289" numCol="1" anchor="t" anchorCtr="0" compatLnSpc="1"/>
                  <a:lstStyle/>
                  <a:p>
                    <a:endParaRPr lang="id-ID" sz="1353"/>
                  </a:p>
                </p:txBody>
              </p:sp>
              <p:sp>
                <p:nvSpPr>
                  <p:cNvPr id="113" name="Rectangle 41"/>
                  <p:cNvSpPr>
                    <a:spLocks noChangeArrowheads="1"/>
                  </p:cNvSpPr>
                  <p:nvPr/>
                </p:nvSpPr>
                <p:spPr bwMode="auto">
                  <a:xfrm flipH="1">
                    <a:off x="5717877" y="5936176"/>
                    <a:ext cx="688074" cy="611030"/>
                  </a:xfrm>
                  <a:prstGeom prst="rect">
                    <a:avLst/>
                  </a:prstGeom>
                  <a:grpFill/>
                  <a:ln>
                    <a:noFill/>
                  </a:ln>
                </p:spPr>
                <p:txBody>
                  <a:bodyPr vert="horz" wrap="square" lIns="68580" tIns="34289" rIns="68580" bIns="34289" numCol="1" anchor="t" anchorCtr="0" compatLnSpc="1"/>
                  <a:lstStyle/>
                  <a:p>
                    <a:endParaRPr lang="id-ID" sz="1353"/>
                  </a:p>
                </p:txBody>
              </p:sp>
            </p:grpSp>
            <p:sp>
              <p:nvSpPr>
                <p:cNvPr id="101" name="Rectangle 45"/>
                <p:cNvSpPr>
                  <a:spLocks noChangeArrowheads="1"/>
                </p:cNvSpPr>
                <p:nvPr/>
              </p:nvSpPr>
              <p:spPr bwMode="auto">
                <a:xfrm rot="16200000" flipH="1">
                  <a:off x="4153879" y="6189560"/>
                  <a:ext cx="2878921" cy="104063"/>
                </a:xfrm>
                <a:prstGeom prst="rect">
                  <a:avLst/>
                </a:prstGeom>
                <a:grpFill/>
                <a:ln>
                  <a:noFill/>
                </a:ln>
              </p:spPr>
              <p:txBody>
                <a:bodyPr vert="horz" wrap="square" lIns="68580" tIns="34289" rIns="68580" bIns="34289" numCol="1" anchor="t" anchorCtr="0" compatLnSpc="1"/>
                <a:lstStyle/>
                <a:p>
                  <a:endParaRPr lang="id-ID" sz="1353"/>
                </a:p>
              </p:txBody>
            </p:sp>
            <p:sp>
              <p:nvSpPr>
                <p:cNvPr id="102" name="Rectangle 48"/>
                <p:cNvSpPr>
                  <a:spLocks noChangeArrowheads="1"/>
                </p:cNvSpPr>
                <p:nvPr/>
              </p:nvSpPr>
              <p:spPr bwMode="auto">
                <a:xfrm rot="16200000" flipH="1">
                  <a:off x="3994821" y="6545761"/>
                  <a:ext cx="3600000" cy="92982"/>
                </a:xfrm>
                <a:prstGeom prst="rect">
                  <a:avLst/>
                </a:prstGeom>
                <a:grpFill/>
                <a:ln>
                  <a:noFill/>
                </a:ln>
              </p:spPr>
              <p:txBody>
                <a:bodyPr vert="horz" wrap="square" lIns="68580" tIns="34289" rIns="68580" bIns="34289" numCol="1" anchor="t" anchorCtr="0" compatLnSpc="1"/>
                <a:lstStyle/>
                <a:p>
                  <a:endParaRPr lang="id-ID" sz="1353"/>
                </a:p>
              </p:txBody>
            </p:sp>
            <p:sp>
              <p:nvSpPr>
                <p:cNvPr id="103" name="Freeform 52"/>
                <p:cNvSpPr/>
                <p:nvPr/>
              </p:nvSpPr>
              <p:spPr bwMode="auto">
                <a:xfrm rot="16200000" flipH="1">
                  <a:off x="4539811" y="6191516"/>
                  <a:ext cx="2880000" cy="93298"/>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68580" tIns="34289" rIns="68580" bIns="34289" numCol="1" anchor="t" anchorCtr="0" compatLnSpc="1"/>
                <a:lstStyle/>
                <a:p>
                  <a:endParaRPr lang="id-ID" sz="1353"/>
                </a:p>
              </p:txBody>
            </p:sp>
          </p:grpSp>
          <p:grpSp>
            <p:nvGrpSpPr>
              <p:cNvPr id="92" name="Group 196"/>
              <p:cNvGrpSpPr/>
              <p:nvPr/>
            </p:nvGrpSpPr>
            <p:grpSpPr>
              <a:xfrm rot="5400000">
                <a:off x="5314466" y="4302980"/>
                <a:ext cx="2266984" cy="647235"/>
                <a:chOff x="6694399" y="1744909"/>
                <a:chExt cx="2266984" cy="647235"/>
              </a:xfrm>
              <a:grpFill/>
            </p:grpSpPr>
            <p:sp>
              <p:nvSpPr>
                <p:cNvPr id="98" name="Rectangle 48"/>
                <p:cNvSpPr>
                  <a:spLocks noChangeArrowheads="1"/>
                </p:cNvSpPr>
                <p:nvPr/>
              </p:nvSpPr>
              <p:spPr bwMode="auto">
                <a:xfrm flipH="1">
                  <a:off x="7161383" y="2285771"/>
                  <a:ext cx="1800000" cy="106373"/>
                </a:xfrm>
                <a:prstGeom prst="rect">
                  <a:avLst/>
                </a:prstGeom>
                <a:grpFill/>
                <a:ln>
                  <a:noFill/>
                </a:ln>
              </p:spPr>
              <p:txBody>
                <a:bodyPr vert="horz" wrap="square" lIns="68580" tIns="34289" rIns="68580" bIns="34289" numCol="1" anchor="t" anchorCtr="0" compatLnSpc="1"/>
                <a:lstStyle/>
                <a:p>
                  <a:endParaRPr lang="id-ID"/>
                </a:p>
              </p:txBody>
            </p:sp>
            <p:sp>
              <p:nvSpPr>
                <p:cNvPr id="99" name="Freeform 50"/>
                <p:cNvSpPr/>
                <p:nvPr/>
              </p:nvSpPr>
              <p:spPr bwMode="auto">
                <a:xfrm flipH="1">
                  <a:off x="6694399" y="1744909"/>
                  <a:ext cx="470468" cy="645906"/>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68580" tIns="34289" rIns="68580" bIns="34289" numCol="1" anchor="t" anchorCtr="0" compatLnSpc="1"/>
                <a:lstStyle/>
                <a:p>
                  <a:endParaRPr lang="id-ID"/>
                </a:p>
              </p:txBody>
            </p:sp>
          </p:grpSp>
          <p:grpSp>
            <p:nvGrpSpPr>
              <p:cNvPr id="93" name="Group 197"/>
              <p:cNvGrpSpPr/>
              <p:nvPr/>
            </p:nvGrpSpPr>
            <p:grpSpPr>
              <a:xfrm rot="5400000" flipV="1">
                <a:off x="4053003" y="4330298"/>
                <a:ext cx="2256944" cy="570047"/>
                <a:chOff x="6694403" y="1820864"/>
                <a:chExt cx="2256944" cy="570047"/>
              </a:xfrm>
              <a:grpFill/>
            </p:grpSpPr>
            <p:sp>
              <p:nvSpPr>
                <p:cNvPr id="96" name="Rectangle 48"/>
                <p:cNvSpPr>
                  <a:spLocks noChangeArrowheads="1"/>
                </p:cNvSpPr>
                <p:nvPr/>
              </p:nvSpPr>
              <p:spPr bwMode="auto">
                <a:xfrm flipH="1">
                  <a:off x="7151347" y="2297929"/>
                  <a:ext cx="1800000" cy="92982"/>
                </a:xfrm>
                <a:prstGeom prst="rect">
                  <a:avLst/>
                </a:prstGeom>
                <a:grpFill/>
                <a:ln>
                  <a:noFill/>
                </a:ln>
              </p:spPr>
              <p:txBody>
                <a:bodyPr vert="horz" wrap="square" lIns="68580" tIns="34289" rIns="68580" bIns="34289" numCol="1" anchor="t" anchorCtr="0" compatLnSpc="1"/>
                <a:lstStyle/>
                <a:p>
                  <a:endParaRPr lang="id-ID"/>
                </a:p>
              </p:txBody>
            </p:sp>
            <p:sp>
              <p:nvSpPr>
                <p:cNvPr id="97" name="Freeform 50"/>
                <p:cNvSpPr/>
                <p:nvPr/>
              </p:nvSpPr>
              <p:spPr bwMode="auto">
                <a:xfrm flipH="1">
                  <a:off x="6694403" y="1820864"/>
                  <a:ext cx="456944" cy="560553"/>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68580" tIns="34289" rIns="68580" bIns="34289" numCol="1" anchor="t" anchorCtr="0" compatLnSpc="1"/>
                <a:lstStyle/>
                <a:p>
                  <a:endParaRPr lang="id-ID"/>
                </a:p>
              </p:txBody>
            </p:sp>
          </p:grpSp>
          <p:sp>
            <p:nvSpPr>
              <p:cNvPr id="94" name="Freeform 50"/>
              <p:cNvSpPr/>
              <p:nvPr/>
            </p:nvSpPr>
            <p:spPr bwMode="auto">
              <a:xfrm rot="5400000" flipH="1" flipV="1">
                <a:off x="5128166" y="2379127"/>
                <a:ext cx="456944" cy="560553"/>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68580" tIns="34289" rIns="68580" bIns="34289" numCol="1" anchor="t" anchorCtr="0" compatLnSpc="1"/>
              <a:lstStyle/>
              <a:p>
                <a:endParaRPr lang="id-ID"/>
              </a:p>
            </p:txBody>
          </p:sp>
          <p:sp>
            <p:nvSpPr>
              <p:cNvPr id="95" name="Freeform 50"/>
              <p:cNvSpPr/>
              <p:nvPr/>
            </p:nvSpPr>
            <p:spPr bwMode="auto">
              <a:xfrm rot="16200000" flipV="1">
                <a:off x="5989581" y="2390982"/>
                <a:ext cx="453203" cy="556197"/>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68580" tIns="34289" rIns="68580" bIns="34289" numCol="1" anchor="t" anchorCtr="0" compatLnSpc="1"/>
              <a:lstStyle/>
              <a:p>
                <a:endParaRPr lang="id-ID"/>
              </a:p>
            </p:txBody>
          </p:sp>
        </p:grpSp>
        <p:sp>
          <p:nvSpPr>
            <p:cNvPr id="71" name="Freeform 33"/>
            <p:cNvSpPr/>
            <p:nvPr/>
          </p:nvSpPr>
          <p:spPr bwMode="auto">
            <a:xfrm rot="20192702" flipH="1">
              <a:off x="2428016" y="1525942"/>
              <a:ext cx="779920" cy="635236"/>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grpFill/>
            <a:ln>
              <a:noFill/>
            </a:ln>
          </p:spPr>
          <p:txBody>
            <a:bodyPr vert="horz" wrap="square" lIns="68580" tIns="34289" rIns="68580" bIns="34289" numCol="1" anchor="t" anchorCtr="0" compatLnSpc="1"/>
            <a:lstStyle/>
            <a:p>
              <a:endParaRPr lang="id-ID" sz="1353"/>
            </a:p>
          </p:txBody>
        </p:sp>
        <p:sp>
          <p:nvSpPr>
            <p:cNvPr id="72" name="Freeform 36"/>
            <p:cNvSpPr/>
            <p:nvPr/>
          </p:nvSpPr>
          <p:spPr bwMode="auto">
            <a:xfrm rot="1695130">
              <a:off x="3770143" y="2229006"/>
              <a:ext cx="368887" cy="46453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grpFill/>
            <a:ln>
              <a:noFill/>
            </a:ln>
          </p:spPr>
          <p:txBody>
            <a:bodyPr vert="horz" wrap="square" lIns="68580" tIns="34289" rIns="68580" bIns="34289" numCol="1" anchor="t" anchorCtr="0" compatLnSpc="1"/>
            <a:lstStyle/>
            <a:p>
              <a:endParaRPr lang="id-ID" sz="1353"/>
            </a:p>
          </p:txBody>
        </p:sp>
        <p:sp>
          <p:nvSpPr>
            <p:cNvPr id="73" name="Freeform 30"/>
            <p:cNvSpPr/>
            <p:nvPr/>
          </p:nvSpPr>
          <p:spPr bwMode="auto">
            <a:xfrm rot="19798984">
              <a:off x="2366936" y="1908991"/>
              <a:ext cx="1348215" cy="99440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grpFill/>
            <a:ln>
              <a:noFill/>
            </a:ln>
          </p:spPr>
          <p:txBody>
            <a:bodyPr vert="horz" wrap="square" lIns="68580" tIns="34289" rIns="68580" bIns="34289" numCol="1" anchor="t" anchorCtr="0" compatLnSpc="1"/>
            <a:lstStyle/>
            <a:p>
              <a:endParaRPr lang="id-ID" sz="1353"/>
            </a:p>
          </p:txBody>
        </p:sp>
        <p:sp>
          <p:nvSpPr>
            <p:cNvPr id="74" name="Freeform 36"/>
            <p:cNvSpPr/>
            <p:nvPr/>
          </p:nvSpPr>
          <p:spPr bwMode="auto">
            <a:xfrm rot="20742510">
              <a:off x="2206315" y="2067550"/>
              <a:ext cx="368887" cy="46453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grpFill/>
            <a:ln>
              <a:noFill/>
            </a:ln>
          </p:spPr>
          <p:txBody>
            <a:bodyPr vert="horz" wrap="square" lIns="68580" tIns="34289" rIns="68580" bIns="34289" numCol="1" anchor="t" anchorCtr="0" compatLnSpc="1"/>
            <a:lstStyle/>
            <a:p>
              <a:endParaRPr lang="id-ID" sz="1353"/>
            </a:p>
          </p:txBody>
        </p:sp>
        <p:sp>
          <p:nvSpPr>
            <p:cNvPr id="75" name="Freeform 30"/>
            <p:cNvSpPr/>
            <p:nvPr/>
          </p:nvSpPr>
          <p:spPr bwMode="auto">
            <a:xfrm rot="1801016" flipH="1">
              <a:off x="1506035" y="3182997"/>
              <a:ext cx="876952" cy="646813"/>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grpFill/>
            <a:ln>
              <a:noFill/>
            </a:ln>
          </p:spPr>
          <p:txBody>
            <a:bodyPr vert="horz" wrap="square" lIns="68580" tIns="34289" rIns="68580" bIns="34289" numCol="1" anchor="t" anchorCtr="0" compatLnSpc="1"/>
            <a:lstStyle/>
            <a:p>
              <a:endParaRPr lang="id-ID" sz="1353"/>
            </a:p>
          </p:txBody>
        </p:sp>
        <p:sp>
          <p:nvSpPr>
            <p:cNvPr id="76" name="Freeform 28"/>
            <p:cNvSpPr/>
            <p:nvPr/>
          </p:nvSpPr>
          <p:spPr bwMode="auto">
            <a:xfrm>
              <a:off x="193572" y="2851417"/>
              <a:ext cx="1542541" cy="1392903"/>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grpFill/>
            <a:ln>
              <a:noFill/>
            </a:ln>
          </p:spPr>
          <p:txBody>
            <a:bodyPr vert="horz" wrap="square" lIns="68580" tIns="34289" rIns="68580" bIns="34289" numCol="1" anchor="t" anchorCtr="0" compatLnSpc="1"/>
            <a:lstStyle/>
            <a:p>
              <a:endParaRPr lang="id-ID" sz="1353"/>
            </a:p>
          </p:txBody>
        </p:sp>
        <p:sp>
          <p:nvSpPr>
            <p:cNvPr id="77" name="Freeform 30"/>
            <p:cNvSpPr/>
            <p:nvPr/>
          </p:nvSpPr>
          <p:spPr bwMode="auto">
            <a:xfrm>
              <a:off x="2908364" y="2469246"/>
              <a:ext cx="1506509" cy="1111153"/>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grpFill/>
            <a:ln>
              <a:noFill/>
            </a:ln>
          </p:spPr>
          <p:txBody>
            <a:bodyPr vert="horz" wrap="square" lIns="68580" tIns="34289" rIns="68580" bIns="34289" numCol="1" anchor="t" anchorCtr="0" compatLnSpc="1"/>
            <a:lstStyle/>
            <a:p>
              <a:endParaRPr lang="id-ID" sz="1353"/>
            </a:p>
          </p:txBody>
        </p:sp>
        <p:sp>
          <p:nvSpPr>
            <p:cNvPr id="78" name="Freeform 33"/>
            <p:cNvSpPr/>
            <p:nvPr/>
          </p:nvSpPr>
          <p:spPr bwMode="auto">
            <a:xfrm>
              <a:off x="1691238" y="2572639"/>
              <a:ext cx="926540" cy="754656"/>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grpFill/>
            <a:ln>
              <a:noFill/>
            </a:ln>
          </p:spPr>
          <p:txBody>
            <a:bodyPr vert="horz" wrap="square" lIns="68580" tIns="34289" rIns="68580" bIns="34289" numCol="1" anchor="t" anchorCtr="0" compatLnSpc="1"/>
            <a:lstStyle/>
            <a:p>
              <a:endParaRPr lang="id-ID" sz="1353"/>
            </a:p>
          </p:txBody>
        </p:sp>
        <p:sp>
          <p:nvSpPr>
            <p:cNvPr id="79" name="Freeform 34"/>
            <p:cNvSpPr/>
            <p:nvPr/>
          </p:nvSpPr>
          <p:spPr bwMode="auto">
            <a:xfrm>
              <a:off x="1165585" y="1866079"/>
              <a:ext cx="477232" cy="625182"/>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grpFill/>
            <a:ln>
              <a:noFill/>
            </a:ln>
          </p:spPr>
          <p:txBody>
            <a:bodyPr vert="horz" wrap="square" lIns="68580" tIns="34289" rIns="68580" bIns="34289" numCol="1" anchor="t" anchorCtr="0" compatLnSpc="1"/>
            <a:lstStyle/>
            <a:p>
              <a:endParaRPr lang="id-ID" sz="1353"/>
            </a:p>
          </p:txBody>
        </p:sp>
        <p:sp>
          <p:nvSpPr>
            <p:cNvPr id="80" name="Freeform 35"/>
            <p:cNvSpPr/>
            <p:nvPr/>
          </p:nvSpPr>
          <p:spPr bwMode="auto">
            <a:xfrm>
              <a:off x="3270916" y="3659715"/>
              <a:ext cx="570099" cy="53406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grpFill/>
            <a:ln>
              <a:noFill/>
            </a:ln>
          </p:spPr>
          <p:txBody>
            <a:bodyPr vert="horz" wrap="square" lIns="68580" tIns="34289" rIns="68580" bIns="34289" numCol="1" anchor="t" anchorCtr="0" compatLnSpc="1"/>
            <a:lstStyle/>
            <a:p>
              <a:endParaRPr lang="id-ID" sz="1353"/>
            </a:p>
          </p:txBody>
        </p:sp>
        <p:sp>
          <p:nvSpPr>
            <p:cNvPr id="81" name="Freeform 36"/>
            <p:cNvSpPr/>
            <p:nvPr/>
          </p:nvSpPr>
          <p:spPr bwMode="auto">
            <a:xfrm>
              <a:off x="2517450" y="3029102"/>
              <a:ext cx="482392" cy="607464"/>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grpFill/>
            <a:ln>
              <a:noFill/>
            </a:ln>
          </p:spPr>
          <p:txBody>
            <a:bodyPr vert="horz" wrap="square" lIns="68580" tIns="34289" rIns="68580" bIns="34289" numCol="1" anchor="t" anchorCtr="0" compatLnSpc="1"/>
            <a:lstStyle/>
            <a:p>
              <a:endParaRPr lang="id-ID" sz="1353"/>
            </a:p>
          </p:txBody>
        </p:sp>
        <p:sp>
          <p:nvSpPr>
            <p:cNvPr id="82" name="Freeform 37"/>
            <p:cNvSpPr/>
            <p:nvPr/>
          </p:nvSpPr>
          <p:spPr bwMode="auto">
            <a:xfrm>
              <a:off x="1622986" y="1590573"/>
              <a:ext cx="678443" cy="870698"/>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grpFill/>
            <a:ln>
              <a:noFill/>
            </a:ln>
          </p:spPr>
          <p:txBody>
            <a:bodyPr vert="horz" wrap="square" lIns="68580" tIns="34289" rIns="68580" bIns="34289" numCol="1" anchor="t" anchorCtr="0" compatLnSpc="1"/>
            <a:lstStyle/>
            <a:p>
              <a:endParaRPr lang="id-ID" sz="1353"/>
            </a:p>
          </p:txBody>
        </p:sp>
        <p:sp>
          <p:nvSpPr>
            <p:cNvPr id="83" name="Freeform 33"/>
            <p:cNvSpPr/>
            <p:nvPr/>
          </p:nvSpPr>
          <p:spPr bwMode="auto">
            <a:xfrm>
              <a:off x="646104" y="2192385"/>
              <a:ext cx="682916" cy="55622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grpFill/>
            <a:ln>
              <a:noFill/>
            </a:ln>
          </p:spPr>
          <p:txBody>
            <a:bodyPr vert="horz" wrap="square" lIns="68580" tIns="34289" rIns="68580" bIns="34289" numCol="1" anchor="t" anchorCtr="0" compatLnSpc="1"/>
            <a:lstStyle/>
            <a:p>
              <a:endParaRPr lang="id-ID" sz="1353"/>
            </a:p>
          </p:txBody>
        </p:sp>
        <p:sp>
          <p:nvSpPr>
            <p:cNvPr id="84" name="Freeform 36"/>
            <p:cNvSpPr/>
            <p:nvPr/>
          </p:nvSpPr>
          <p:spPr bwMode="auto">
            <a:xfrm rot="1695130">
              <a:off x="2855468" y="3384302"/>
              <a:ext cx="368887" cy="46453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grpFill/>
            <a:ln>
              <a:noFill/>
            </a:ln>
          </p:spPr>
          <p:txBody>
            <a:bodyPr vert="horz" wrap="square" lIns="68580" tIns="34289" rIns="68580" bIns="34289" numCol="1" anchor="t" anchorCtr="0" compatLnSpc="1"/>
            <a:lstStyle/>
            <a:p>
              <a:endParaRPr lang="id-ID" sz="1353"/>
            </a:p>
          </p:txBody>
        </p:sp>
        <p:sp>
          <p:nvSpPr>
            <p:cNvPr id="85" name="Freeform 30"/>
            <p:cNvSpPr/>
            <p:nvPr/>
          </p:nvSpPr>
          <p:spPr bwMode="auto">
            <a:xfrm rot="797170" flipH="1">
              <a:off x="683759" y="2466643"/>
              <a:ext cx="1185648" cy="829147"/>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grpFill/>
            <a:ln>
              <a:noFill/>
            </a:ln>
          </p:spPr>
          <p:txBody>
            <a:bodyPr vert="horz" wrap="square" lIns="68580" tIns="34289" rIns="68580" bIns="34289" numCol="1" anchor="t" anchorCtr="0" compatLnSpc="1"/>
            <a:lstStyle/>
            <a:p>
              <a:endParaRPr lang="id-ID" sz="1353"/>
            </a:p>
          </p:txBody>
        </p:sp>
        <p:sp>
          <p:nvSpPr>
            <p:cNvPr id="86" name="Freeform 33"/>
            <p:cNvSpPr/>
            <p:nvPr/>
          </p:nvSpPr>
          <p:spPr bwMode="auto">
            <a:xfrm>
              <a:off x="1512485" y="3827134"/>
              <a:ext cx="682916" cy="55622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grpFill/>
            <a:ln>
              <a:noFill/>
            </a:ln>
          </p:spPr>
          <p:txBody>
            <a:bodyPr vert="horz" wrap="square" lIns="68580" tIns="34289" rIns="68580" bIns="34289" numCol="1" anchor="t" anchorCtr="0" compatLnSpc="1"/>
            <a:lstStyle/>
            <a:p>
              <a:endParaRPr lang="id-ID" sz="1353"/>
            </a:p>
          </p:txBody>
        </p:sp>
        <p:sp>
          <p:nvSpPr>
            <p:cNvPr id="87" name="Freeform 36"/>
            <p:cNvSpPr/>
            <p:nvPr/>
          </p:nvSpPr>
          <p:spPr bwMode="auto">
            <a:xfrm rot="1224812">
              <a:off x="2605521" y="3781212"/>
              <a:ext cx="368887" cy="46453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grpFill/>
            <a:ln>
              <a:noFill/>
            </a:ln>
          </p:spPr>
          <p:txBody>
            <a:bodyPr vert="horz" wrap="square" lIns="68580" tIns="34289" rIns="68580" bIns="34289" numCol="1" anchor="t" anchorCtr="0" compatLnSpc="1"/>
            <a:lstStyle/>
            <a:p>
              <a:endParaRPr lang="id-ID" sz="1353"/>
            </a:p>
          </p:txBody>
        </p:sp>
        <p:cxnSp>
          <p:nvCxnSpPr>
            <p:cNvPr id="88" name="Straight Connector 86"/>
            <p:cNvCxnSpPr>
              <a:cxnSpLocks/>
            </p:cNvCxnSpPr>
            <p:nvPr/>
          </p:nvCxnSpPr>
          <p:spPr>
            <a:xfrm>
              <a:off x="3491079" y="2065905"/>
              <a:ext cx="1265253" cy="0"/>
            </a:xfrm>
            <a:prstGeom prst="line">
              <a:avLst/>
            </a:prstGeom>
            <a:grpFill/>
            <a:ln w="19050">
              <a:solidFill>
                <a:schemeClr val="bg1">
                  <a:lumMod val="9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34" name="Straight Connector 86">
              <a:extLst>
                <a:ext uri="{FF2B5EF4-FFF2-40B4-BE49-F238E27FC236}">
                  <a16:creationId xmlns="" xmlns:a16="http://schemas.microsoft.com/office/drawing/2014/main" id="{9FD94734-D0C4-445C-8EC5-E5ADFD696F9F}"/>
                </a:ext>
              </a:extLst>
            </p:cNvPr>
            <p:cNvCxnSpPr>
              <a:cxnSpLocks/>
              <a:stCxn id="77" idx="5"/>
            </p:cNvCxnSpPr>
            <p:nvPr/>
          </p:nvCxnSpPr>
          <p:spPr>
            <a:xfrm flipV="1">
              <a:off x="4151541" y="3366085"/>
              <a:ext cx="604791" cy="4096"/>
            </a:xfrm>
            <a:prstGeom prst="line">
              <a:avLst/>
            </a:prstGeom>
            <a:grpFill/>
            <a:ln w="19050">
              <a:solidFill>
                <a:schemeClr val="bg1">
                  <a:lumMod val="9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35" name="Straight Connector 86">
              <a:extLst>
                <a:ext uri="{FF2B5EF4-FFF2-40B4-BE49-F238E27FC236}">
                  <a16:creationId xmlns="" xmlns:a16="http://schemas.microsoft.com/office/drawing/2014/main" id="{13D1C07F-48F9-4409-B0A6-FB88CC2D6857}"/>
                </a:ext>
              </a:extLst>
            </p:cNvPr>
            <p:cNvCxnSpPr>
              <a:cxnSpLocks/>
            </p:cNvCxnSpPr>
            <p:nvPr/>
          </p:nvCxnSpPr>
          <p:spPr>
            <a:xfrm>
              <a:off x="2931017" y="4649265"/>
              <a:ext cx="1825315" cy="0"/>
            </a:xfrm>
            <a:prstGeom prst="line">
              <a:avLst/>
            </a:prstGeom>
            <a:grpFill/>
            <a:ln w="19050">
              <a:solidFill>
                <a:schemeClr val="bg1">
                  <a:lumMod val="9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59" name="矩形 1">
            <a:extLst>
              <a:ext uri="{FF2B5EF4-FFF2-40B4-BE49-F238E27FC236}">
                <a16:creationId xmlns="" xmlns:a16="http://schemas.microsoft.com/office/drawing/2014/main" id="{33159981-7B83-4EA1-9675-6D3EAA68550B}"/>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60" name="文本框 59">
            <a:extLst>
              <a:ext uri="{FF2B5EF4-FFF2-40B4-BE49-F238E27FC236}">
                <a16:creationId xmlns="" xmlns:a16="http://schemas.microsoft.com/office/drawing/2014/main" id="{135E5E02-B2E9-42BD-BD94-9AA718695355}"/>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68" name="išľíďè">
            <a:extLst>
              <a:ext uri="{FF2B5EF4-FFF2-40B4-BE49-F238E27FC236}">
                <a16:creationId xmlns="" xmlns:a16="http://schemas.microsoft.com/office/drawing/2014/main" id="{9C1C4CC6-5C58-4742-9FA3-52D218783D3B}"/>
              </a:ext>
            </a:extLst>
          </p:cNvPr>
          <p:cNvSpPr/>
          <p:nvPr/>
        </p:nvSpPr>
        <p:spPr bwMode="auto">
          <a:xfrm>
            <a:off x="6697612" y="2313772"/>
            <a:ext cx="4866958" cy="835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dirty="0">
                <a:solidFill>
                  <a:schemeClr val="tx1">
                    <a:lumMod val="85000"/>
                    <a:lumOff val="15000"/>
                  </a:schemeClr>
                </a:solidFill>
              </a:rPr>
              <a:t>请替换文字内容复制你的内容到到天边上车请替换文字内容复制你的</a:t>
            </a:r>
          </a:p>
        </p:txBody>
      </p:sp>
      <p:sp>
        <p:nvSpPr>
          <p:cNvPr id="2" name="矩形 1">
            <a:extLst>
              <a:ext uri="{FF2B5EF4-FFF2-40B4-BE49-F238E27FC236}">
                <a16:creationId xmlns="" xmlns:a16="http://schemas.microsoft.com/office/drawing/2014/main" id="{87468486-4E3D-4109-87B4-566823B574EB}"/>
              </a:ext>
            </a:extLst>
          </p:cNvPr>
          <p:cNvSpPr/>
          <p:nvPr/>
        </p:nvSpPr>
        <p:spPr>
          <a:xfrm>
            <a:off x="6697612" y="1942873"/>
            <a:ext cx="2031325" cy="461665"/>
          </a:xfrm>
          <a:prstGeom prst="rect">
            <a:avLst/>
          </a:prstGeom>
        </p:spPr>
        <p:txBody>
          <a:bodyPr wrap="none">
            <a:spAutoFit/>
          </a:bodyPr>
          <a:lstStyle/>
          <a:p>
            <a:pPr lvl="0" defTabSz="913765">
              <a:spcBef>
                <a:spcPct val="0"/>
              </a:spcBef>
              <a:defRPr/>
            </a:pPr>
            <a:r>
              <a:rPr lang="zh-CN" altLang="en-US" sz="2400" b="1" dirty="0">
                <a:solidFill>
                  <a:srgbClr val="B1925F"/>
                </a:solidFill>
              </a:rPr>
              <a:t>标题文本预设</a:t>
            </a:r>
          </a:p>
        </p:txBody>
      </p:sp>
      <p:sp>
        <p:nvSpPr>
          <p:cNvPr id="122" name="išľíďè">
            <a:extLst>
              <a:ext uri="{FF2B5EF4-FFF2-40B4-BE49-F238E27FC236}">
                <a16:creationId xmlns="" xmlns:a16="http://schemas.microsoft.com/office/drawing/2014/main" id="{D8AFA6B8-BE9B-458C-979B-91AE02EF2D07}"/>
              </a:ext>
            </a:extLst>
          </p:cNvPr>
          <p:cNvSpPr/>
          <p:nvPr/>
        </p:nvSpPr>
        <p:spPr bwMode="auto">
          <a:xfrm>
            <a:off x="6697612" y="3578648"/>
            <a:ext cx="4866958" cy="835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dirty="0">
                <a:solidFill>
                  <a:schemeClr val="tx1">
                    <a:lumMod val="85000"/>
                    <a:lumOff val="15000"/>
                  </a:schemeClr>
                </a:solidFill>
              </a:rPr>
              <a:t>请替换文字内容复制你的内容到到天边上车请替换文字内容复制你的</a:t>
            </a:r>
          </a:p>
        </p:txBody>
      </p:sp>
      <p:sp>
        <p:nvSpPr>
          <p:cNvPr id="123" name="矩形 122">
            <a:extLst>
              <a:ext uri="{FF2B5EF4-FFF2-40B4-BE49-F238E27FC236}">
                <a16:creationId xmlns="" xmlns:a16="http://schemas.microsoft.com/office/drawing/2014/main" id="{8E84DEB3-B085-4162-82FA-2B0BF57BBF92}"/>
              </a:ext>
            </a:extLst>
          </p:cNvPr>
          <p:cNvSpPr/>
          <p:nvPr/>
        </p:nvSpPr>
        <p:spPr>
          <a:xfrm>
            <a:off x="6697612" y="3207749"/>
            <a:ext cx="2031325" cy="461665"/>
          </a:xfrm>
          <a:prstGeom prst="rect">
            <a:avLst/>
          </a:prstGeom>
        </p:spPr>
        <p:txBody>
          <a:bodyPr wrap="none">
            <a:spAutoFit/>
          </a:bodyPr>
          <a:lstStyle/>
          <a:p>
            <a:pPr lvl="0" defTabSz="913765">
              <a:spcBef>
                <a:spcPct val="0"/>
              </a:spcBef>
              <a:defRPr/>
            </a:pPr>
            <a:r>
              <a:rPr lang="zh-CN" altLang="en-US" sz="2400" b="1" dirty="0">
                <a:solidFill>
                  <a:srgbClr val="B1925F"/>
                </a:solidFill>
              </a:rPr>
              <a:t>标题文本预设</a:t>
            </a:r>
          </a:p>
        </p:txBody>
      </p:sp>
      <p:sp>
        <p:nvSpPr>
          <p:cNvPr id="124" name="išľíďè">
            <a:extLst>
              <a:ext uri="{FF2B5EF4-FFF2-40B4-BE49-F238E27FC236}">
                <a16:creationId xmlns="" xmlns:a16="http://schemas.microsoft.com/office/drawing/2014/main" id="{0AA2F533-055C-4BA3-AEEF-54C44BA883DF}"/>
              </a:ext>
            </a:extLst>
          </p:cNvPr>
          <p:cNvSpPr/>
          <p:nvPr/>
        </p:nvSpPr>
        <p:spPr bwMode="auto">
          <a:xfrm>
            <a:off x="6697612" y="4812140"/>
            <a:ext cx="4866958" cy="8350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dirty="0">
                <a:solidFill>
                  <a:schemeClr val="tx1">
                    <a:lumMod val="85000"/>
                    <a:lumOff val="15000"/>
                  </a:schemeClr>
                </a:solidFill>
              </a:rPr>
              <a:t>请替换文字内容复制你的内容到到天边上车请替换文字内容复制你的</a:t>
            </a:r>
          </a:p>
        </p:txBody>
      </p:sp>
      <p:sp>
        <p:nvSpPr>
          <p:cNvPr id="125" name="矩形 124">
            <a:extLst>
              <a:ext uri="{FF2B5EF4-FFF2-40B4-BE49-F238E27FC236}">
                <a16:creationId xmlns="" xmlns:a16="http://schemas.microsoft.com/office/drawing/2014/main" id="{4D2F95D7-15C7-4152-A6B8-904505D2BC52}"/>
              </a:ext>
            </a:extLst>
          </p:cNvPr>
          <p:cNvSpPr/>
          <p:nvPr/>
        </p:nvSpPr>
        <p:spPr>
          <a:xfrm>
            <a:off x="6697612" y="4441241"/>
            <a:ext cx="2031325" cy="461665"/>
          </a:xfrm>
          <a:prstGeom prst="rect">
            <a:avLst/>
          </a:prstGeom>
        </p:spPr>
        <p:txBody>
          <a:bodyPr wrap="none">
            <a:spAutoFit/>
          </a:bodyPr>
          <a:lstStyle/>
          <a:p>
            <a:pPr lvl="0" defTabSz="913765">
              <a:spcBef>
                <a:spcPct val="0"/>
              </a:spcBef>
              <a:defRPr/>
            </a:pPr>
            <a:r>
              <a:rPr lang="zh-CN" altLang="en-US" sz="2400" b="1" dirty="0">
                <a:solidFill>
                  <a:srgbClr val="B1925F"/>
                </a:solidFill>
              </a:rPr>
              <a:t>标题文本预设</a:t>
            </a:r>
          </a:p>
        </p:txBody>
      </p:sp>
      <p:sp>
        <p:nvSpPr>
          <p:cNvPr id="3" name="椭圆 2">
            <a:extLst>
              <a:ext uri="{FF2B5EF4-FFF2-40B4-BE49-F238E27FC236}">
                <a16:creationId xmlns="" xmlns:a16="http://schemas.microsoft.com/office/drawing/2014/main" id="{088B719B-763C-4AED-A480-4492845451D4}"/>
              </a:ext>
            </a:extLst>
          </p:cNvPr>
          <p:cNvSpPr/>
          <p:nvPr/>
        </p:nvSpPr>
        <p:spPr>
          <a:xfrm>
            <a:off x="5863696" y="2028063"/>
            <a:ext cx="658172" cy="658172"/>
          </a:xfrm>
          <a:prstGeom prst="ellips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grpSp>
        <p:nvGrpSpPr>
          <p:cNvPr id="128" name="Group 55">
            <a:extLst>
              <a:ext uri="{FF2B5EF4-FFF2-40B4-BE49-F238E27FC236}">
                <a16:creationId xmlns="" xmlns:a16="http://schemas.microsoft.com/office/drawing/2014/main" id="{E5766A83-7C2A-49C4-9441-7CB23E5F2B59}"/>
              </a:ext>
            </a:extLst>
          </p:cNvPr>
          <p:cNvGrpSpPr/>
          <p:nvPr/>
        </p:nvGrpSpPr>
        <p:grpSpPr bwMode="auto">
          <a:xfrm>
            <a:off x="6011252" y="2171171"/>
            <a:ext cx="374486" cy="368444"/>
            <a:chOff x="7141104" y="1923522"/>
            <a:chExt cx="488950" cy="481013"/>
          </a:xfrm>
          <a:solidFill>
            <a:srgbClr val="B1925F"/>
          </a:solidFill>
        </p:grpSpPr>
        <p:sp>
          <p:nvSpPr>
            <p:cNvPr id="129" name="Freeform 58">
              <a:extLst>
                <a:ext uri="{FF2B5EF4-FFF2-40B4-BE49-F238E27FC236}">
                  <a16:creationId xmlns="" xmlns:a16="http://schemas.microsoft.com/office/drawing/2014/main" id="{7AF09A71-4C44-4C95-ACD0-F32FD520F433}"/>
                </a:ext>
              </a:extLst>
            </p:cNvPr>
            <p:cNvSpPr>
              <a:spLocks/>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p:spPr>
          <p:txBody>
            <a:bodyPr/>
            <a:lstStyle/>
            <a:p>
              <a:pPr>
                <a:defRPr/>
              </a:pPr>
              <a:endParaRPr lang="id-ID" sz="2399" dirty="0">
                <a:solidFill>
                  <a:schemeClr val="bg1">
                    <a:lumMod val="75000"/>
                  </a:schemeClr>
                </a:solidFill>
              </a:endParaRPr>
            </a:p>
          </p:txBody>
        </p:sp>
        <p:sp>
          <p:nvSpPr>
            <p:cNvPr id="130" name="Freeform 59">
              <a:extLst>
                <a:ext uri="{FF2B5EF4-FFF2-40B4-BE49-F238E27FC236}">
                  <a16:creationId xmlns="" xmlns:a16="http://schemas.microsoft.com/office/drawing/2014/main" id="{E8EC5B2B-63E0-4E69-8EC4-A97EF553370F}"/>
                </a:ext>
              </a:extLst>
            </p:cNvPr>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p:spPr>
          <p:txBody>
            <a:bodyPr/>
            <a:lstStyle/>
            <a:p>
              <a:pPr>
                <a:defRPr/>
              </a:pPr>
              <a:endParaRPr lang="id-ID" sz="2399" dirty="0">
                <a:solidFill>
                  <a:schemeClr val="bg1">
                    <a:lumMod val="75000"/>
                  </a:schemeClr>
                </a:solidFill>
              </a:endParaRPr>
            </a:p>
          </p:txBody>
        </p:sp>
        <p:sp>
          <p:nvSpPr>
            <p:cNvPr id="131" name="Freeform 60">
              <a:extLst>
                <a:ext uri="{FF2B5EF4-FFF2-40B4-BE49-F238E27FC236}">
                  <a16:creationId xmlns="" xmlns:a16="http://schemas.microsoft.com/office/drawing/2014/main" id="{1C7EAD2A-E666-4828-9029-72F8091CCA6C}"/>
                </a:ext>
              </a:extLst>
            </p:cNvPr>
            <p:cNvSpPr>
              <a:spLocks/>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p:spPr>
          <p:txBody>
            <a:bodyPr/>
            <a:lstStyle/>
            <a:p>
              <a:pPr>
                <a:defRPr/>
              </a:pPr>
              <a:endParaRPr lang="id-ID" sz="2399" dirty="0">
                <a:solidFill>
                  <a:schemeClr val="bg1">
                    <a:lumMod val="75000"/>
                  </a:schemeClr>
                </a:solidFill>
              </a:endParaRPr>
            </a:p>
          </p:txBody>
        </p:sp>
      </p:grpSp>
      <p:sp>
        <p:nvSpPr>
          <p:cNvPr id="132" name="椭圆 131">
            <a:extLst>
              <a:ext uri="{FF2B5EF4-FFF2-40B4-BE49-F238E27FC236}">
                <a16:creationId xmlns="" xmlns:a16="http://schemas.microsoft.com/office/drawing/2014/main" id="{A2292A98-0728-4478-B8F1-EDB34806770F}"/>
              </a:ext>
            </a:extLst>
          </p:cNvPr>
          <p:cNvSpPr/>
          <p:nvPr/>
        </p:nvSpPr>
        <p:spPr>
          <a:xfrm>
            <a:off x="5863696" y="3270523"/>
            <a:ext cx="658172" cy="658172"/>
          </a:xfrm>
          <a:prstGeom prst="ellips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26" name="Freeform 29">
            <a:extLst>
              <a:ext uri="{FF2B5EF4-FFF2-40B4-BE49-F238E27FC236}">
                <a16:creationId xmlns="" xmlns:a16="http://schemas.microsoft.com/office/drawing/2014/main" id="{4073B25C-EDE5-4F63-8A12-E5979103BD2A}"/>
              </a:ext>
            </a:extLst>
          </p:cNvPr>
          <p:cNvSpPr>
            <a:spLocks noEditPoints="1"/>
          </p:cNvSpPr>
          <p:nvPr/>
        </p:nvSpPr>
        <p:spPr bwMode="auto">
          <a:xfrm>
            <a:off x="6021740" y="3415467"/>
            <a:ext cx="368236" cy="368284"/>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rgbClr val="B1925F"/>
          </a:solidFill>
          <a:ln>
            <a:noFill/>
          </a:ln>
          <a:extLst/>
        </p:spPr>
        <p:txBody>
          <a:bodyPr lIns="121906" tIns="60953" rIns="121906" bIns="60953"/>
          <a:lstStyle/>
          <a:p>
            <a:pPr>
              <a:defRPr/>
            </a:pPr>
            <a:endParaRPr lang="id-ID" sz="2399" dirty="0">
              <a:solidFill>
                <a:schemeClr val="bg1">
                  <a:lumMod val="75000"/>
                </a:schemeClr>
              </a:solidFill>
            </a:endParaRPr>
          </a:p>
        </p:txBody>
      </p:sp>
      <p:sp>
        <p:nvSpPr>
          <p:cNvPr id="133" name="椭圆 132">
            <a:extLst>
              <a:ext uri="{FF2B5EF4-FFF2-40B4-BE49-F238E27FC236}">
                <a16:creationId xmlns="" xmlns:a16="http://schemas.microsoft.com/office/drawing/2014/main" id="{3A125033-4053-44B3-B4C3-0689701E43FE}"/>
              </a:ext>
            </a:extLst>
          </p:cNvPr>
          <p:cNvSpPr/>
          <p:nvPr/>
        </p:nvSpPr>
        <p:spPr>
          <a:xfrm>
            <a:off x="5863696" y="4481688"/>
            <a:ext cx="658172" cy="658172"/>
          </a:xfrm>
          <a:prstGeom prst="ellips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27" name="Freeform 18">
            <a:extLst>
              <a:ext uri="{FF2B5EF4-FFF2-40B4-BE49-F238E27FC236}">
                <a16:creationId xmlns="" xmlns:a16="http://schemas.microsoft.com/office/drawing/2014/main" id="{3E12D01F-DC6E-4ED4-9909-ED0F63C6EB3D}"/>
              </a:ext>
            </a:extLst>
          </p:cNvPr>
          <p:cNvSpPr>
            <a:spLocks noEditPoints="1"/>
          </p:cNvSpPr>
          <p:nvPr/>
        </p:nvSpPr>
        <p:spPr bwMode="auto">
          <a:xfrm>
            <a:off x="6011252" y="4628648"/>
            <a:ext cx="380388" cy="357344"/>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solidFill>
            <a:srgbClr val="B1925F"/>
          </a:solidFill>
          <a:ln>
            <a:noFill/>
          </a:ln>
          <a:extLst/>
        </p:spPr>
        <p:txBody>
          <a:bodyPr lIns="121906" tIns="60953" rIns="121906" bIns="60953"/>
          <a:lstStyle/>
          <a:p>
            <a:pPr>
              <a:defRPr/>
            </a:pPr>
            <a:endParaRPr lang="id-ID" sz="2399" dirty="0">
              <a:solidFill>
                <a:schemeClr val="bg1">
                  <a:lumMod val="75000"/>
                </a:schemeClr>
              </a:solidFill>
            </a:endParaRPr>
          </a:p>
        </p:txBody>
      </p:sp>
    </p:spTree>
    <p:extLst>
      <p:ext uri="{BB962C8B-B14F-4D97-AF65-F5344CB8AC3E}">
        <p14:creationId xmlns:p14="http://schemas.microsoft.com/office/powerpoint/2010/main" xmlns="" val="2641545977"/>
      </p:ext>
    </p:extLst>
  </p:cSld>
  <p:clrMapOvr>
    <a:masterClrMapping/>
  </p:clrMapOvr>
  <mc:AlternateContent xmlns:mc="http://schemas.openxmlformats.org/markup-compatibility/2006">
    <mc:Choice xmlns:p14="http://schemas.microsoft.com/office/powerpoint/2010/main" xmlns="" Requires="p14">
      <p:transition p14:dur="0" advClick="0" advTm="2000"/>
    </mc:Choice>
    <mc:Fallback>
      <p:transition advClick="0" advTm="200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2"/>
          <p:cNvGraphicFramePr/>
          <p:nvPr>
            <p:extLst>
              <p:ext uri="{D42A27DB-BD31-4B8C-83A1-F6EECF244321}">
                <p14:modId xmlns:p14="http://schemas.microsoft.com/office/powerpoint/2010/main" xmlns="" val="4217637451"/>
              </p:ext>
            </p:extLst>
          </p:nvPr>
        </p:nvGraphicFramePr>
        <p:xfrm>
          <a:off x="1105809" y="2165209"/>
          <a:ext cx="2651743" cy="2082991"/>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p:cNvSpPr txBox="1"/>
          <p:nvPr/>
        </p:nvSpPr>
        <p:spPr>
          <a:xfrm>
            <a:off x="1762760" y="2921001"/>
            <a:ext cx="1329267" cy="3970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3200" b="1" dirty="0">
                <a:solidFill>
                  <a:srgbClr val="171D2B"/>
                </a:solidFill>
                <a:latin typeface="Century Gothic" panose="020B0502020202020204" pitchFamily="34" charset="0"/>
                <a:ea typeface="微软雅黑" panose="020B0503020204020204" charset="-122"/>
              </a:rPr>
              <a:t>73%</a:t>
            </a:r>
          </a:p>
        </p:txBody>
      </p:sp>
      <p:graphicFrame>
        <p:nvGraphicFramePr>
          <p:cNvPr id="13" name="Chart 39"/>
          <p:cNvGraphicFramePr/>
          <p:nvPr>
            <p:extLst>
              <p:ext uri="{D42A27DB-BD31-4B8C-83A1-F6EECF244321}">
                <p14:modId xmlns:p14="http://schemas.microsoft.com/office/powerpoint/2010/main" xmlns="" val="3976580313"/>
              </p:ext>
            </p:extLst>
          </p:nvPr>
        </p:nvGraphicFramePr>
        <p:xfrm>
          <a:off x="3539925" y="2165209"/>
          <a:ext cx="2651743" cy="2082991"/>
        </p:xfrm>
        <a:graphic>
          <a:graphicData uri="http://schemas.openxmlformats.org/drawingml/2006/chart">
            <c:chart xmlns:c="http://schemas.openxmlformats.org/drawingml/2006/chart" xmlns:r="http://schemas.openxmlformats.org/officeDocument/2006/relationships" r:id="rId4"/>
          </a:graphicData>
        </a:graphic>
      </p:graphicFrame>
      <p:sp>
        <p:nvSpPr>
          <p:cNvPr id="14" name="Content Placeholder 2"/>
          <p:cNvSpPr txBox="1"/>
          <p:nvPr/>
        </p:nvSpPr>
        <p:spPr>
          <a:xfrm>
            <a:off x="4200313" y="2921001"/>
            <a:ext cx="1329267" cy="3970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3200" b="1" dirty="0">
                <a:solidFill>
                  <a:srgbClr val="171D2B"/>
                </a:solidFill>
                <a:latin typeface="Century Gothic" panose="020B0502020202020204" pitchFamily="34" charset="0"/>
                <a:ea typeface="微软雅黑" panose="020B0503020204020204" charset="-122"/>
              </a:rPr>
              <a:t>87%</a:t>
            </a:r>
          </a:p>
        </p:txBody>
      </p:sp>
      <p:graphicFrame>
        <p:nvGraphicFramePr>
          <p:cNvPr id="15" name="Chart 47"/>
          <p:cNvGraphicFramePr/>
          <p:nvPr>
            <p:extLst>
              <p:ext uri="{D42A27DB-BD31-4B8C-83A1-F6EECF244321}">
                <p14:modId xmlns:p14="http://schemas.microsoft.com/office/powerpoint/2010/main" xmlns="" val="1893542939"/>
              </p:ext>
            </p:extLst>
          </p:nvPr>
        </p:nvGraphicFramePr>
        <p:xfrm>
          <a:off x="5972213" y="2165209"/>
          <a:ext cx="2651743" cy="2082991"/>
        </p:xfrm>
        <a:graphic>
          <a:graphicData uri="http://schemas.openxmlformats.org/drawingml/2006/chart">
            <c:chart xmlns:c="http://schemas.openxmlformats.org/drawingml/2006/chart" xmlns:r="http://schemas.openxmlformats.org/officeDocument/2006/relationships" r:id="rId5"/>
          </a:graphicData>
        </a:graphic>
      </p:graphicFrame>
      <p:sp>
        <p:nvSpPr>
          <p:cNvPr id="16" name="Content Placeholder 2"/>
          <p:cNvSpPr txBox="1"/>
          <p:nvPr/>
        </p:nvSpPr>
        <p:spPr>
          <a:xfrm>
            <a:off x="6637867" y="2921001"/>
            <a:ext cx="1326727" cy="3970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3200" b="1" dirty="0">
                <a:solidFill>
                  <a:srgbClr val="171D2B"/>
                </a:solidFill>
                <a:latin typeface="Century Gothic" panose="020B0502020202020204" pitchFamily="34" charset="0"/>
                <a:ea typeface="微软雅黑" panose="020B0503020204020204" charset="-122"/>
              </a:rPr>
              <a:t>35%</a:t>
            </a:r>
          </a:p>
        </p:txBody>
      </p:sp>
      <p:graphicFrame>
        <p:nvGraphicFramePr>
          <p:cNvPr id="17" name="Chart 51"/>
          <p:cNvGraphicFramePr/>
          <p:nvPr>
            <p:extLst>
              <p:ext uri="{D42A27DB-BD31-4B8C-83A1-F6EECF244321}">
                <p14:modId xmlns:p14="http://schemas.microsoft.com/office/powerpoint/2010/main" xmlns="" val="3371386037"/>
              </p:ext>
            </p:extLst>
          </p:nvPr>
        </p:nvGraphicFramePr>
        <p:xfrm>
          <a:off x="8406330" y="2165209"/>
          <a:ext cx="2651743" cy="2082991"/>
        </p:xfrm>
        <a:graphic>
          <a:graphicData uri="http://schemas.openxmlformats.org/drawingml/2006/chart">
            <c:chart xmlns:c="http://schemas.openxmlformats.org/drawingml/2006/chart" xmlns:r="http://schemas.openxmlformats.org/officeDocument/2006/relationships" r:id="rId6"/>
          </a:graphicData>
        </a:graphic>
      </p:graphicFrame>
      <p:sp>
        <p:nvSpPr>
          <p:cNvPr id="18" name="Content Placeholder 2"/>
          <p:cNvSpPr txBox="1"/>
          <p:nvPr/>
        </p:nvSpPr>
        <p:spPr>
          <a:xfrm>
            <a:off x="9070340" y="2921001"/>
            <a:ext cx="1329267" cy="397087"/>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3200" b="1" dirty="0">
                <a:solidFill>
                  <a:srgbClr val="171D2B"/>
                </a:solidFill>
                <a:latin typeface="Century Gothic" panose="020B0502020202020204" pitchFamily="34" charset="0"/>
                <a:ea typeface="微软雅黑" panose="020B0503020204020204" charset="-122"/>
              </a:rPr>
              <a:t>35%</a:t>
            </a:r>
          </a:p>
        </p:txBody>
      </p:sp>
      <p:cxnSp>
        <p:nvCxnSpPr>
          <p:cNvPr id="19" name="Straight Connector 53"/>
          <p:cNvCxnSpPr/>
          <p:nvPr/>
        </p:nvCxnSpPr>
        <p:spPr>
          <a:xfrm>
            <a:off x="3638679" y="2240189"/>
            <a:ext cx="0" cy="331376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54"/>
          <p:cNvCxnSpPr/>
          <p:nvPr/>
        </p:nvCxnSpPr>
        <p:spPr>
          <a:xfrm>
            <a:off x="6072795" y="2240189"/>
            <a:ext cx="0" cy="331376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55"/>
          <p:cNvCxnSpPr/>
          <p:nvPr/>
        </p:nvCxnSpPr>
        <p:spPr>
          <a:xfrm>
            <a:off x="8506911" y="2240189"/>
            <a:ext cx="0" cy="331376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išľíďè">
            <a:extLst>
              <a:ext uri="{FF2B5EF4-FFF2-40B4-BE49-F238E27FC236}">
                <a16:creationId xmlns="" xmlns:a16="http://schemas.microsoft.com/office/drawing/2014/main" id="{9A1FC845-9FE1-4861-B632-7667184D5210}"/>
              </a:ext>
            </a:extLst>
          </p:cNvPr>
          <p:cNvSpPr/>
          <p:nvPr/>
        </p:nvSpPr>
        <p:spPr bwMode="auto">
          <a:xfrm>
            <a:off x="1019189" y="4816738"/>
            <a:ext cx="258943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p:txBody>
      </p:sp>
      <p:sp>
        <p:nvSpPr>
          <p:cNvPr id="30" name="iSlíďè">
            <a:extLst>
              <a:ext uri="{FF2B5EF4-FFF2-40B4-BE49-F238E27FC236}">
                <a16:creationId xmlns="" xmlns:a16="http://schemas.microsoft.com/office/drawing/2014/main" id="{E0389ABB-04D3-4117-BC5F-5BD0EE59C50A}"/>
              </a:ext>
            </a:extLst>
          </p:cNvPr>
          <p:cNvSpPr txBox="1"/>
          <p:nvPr/>
        </p:nvSpPr>
        <p:spPr bwMode="auto">
          <a:xfrm>
            <a:off x="1505596" y="4433268"/>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p>
        </p:txBody>
      </p:sp>
      <p:sp>
        <p:nvSpPr>
          <p:cNvPr id="32" name="iSlíďè">
            <a:extLst>
              <a:ext uri="{FF2B5EF4-FFF2-40B4-BE49-F238E27FC236}">
                <a16:creationId xmlns="" xmlns:a16="http://schemas.microsoft.com/office/drawing/2014/main" id="{601DF539-7CFC-43AF-99FE-6201A27CB18D}"/>
              </a:ext>
            </a:extLst>
          </p:cNvPr>
          <p:cNvSpPr txBox="1"/>
          <p:nvPr/>
        </p:nvSpPr>
        <p:spPr bwMode="auto">
          <a:xfrm>
            <a:off x="4097477" y="4433268"/>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p>
        </p:txBody>
      </p:sp>
      <p:sp>
        <p:nvSpPr>
          <p:cNvPr id="34" name="iSlíďè">
            <a:extLst>
              <a:ext uri="{FF2B5EF4-FFF2-40B4-BE49-F238E27FC236}">
                <a16:creationId xmlns="" xmlns:a16="http://schemas.microsoft.com/office/drawing/2014/main" id="{5E3BFD16-7234-4070-88EF-02CBB9484C42}"/>
              </a:ext>
            </a:extLst>
          </p:cNvPr>
          <p:cNvSpPr txBox="1"/>
          <p:nvPr/>
        </p:nvSpPr>
        <p:spPr bwMode="auto">
          <a:xfrm>
            <a:off x="6560644" y="4427925"/>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p>
        </p:txBody>
      </p:sp>
      <p:sp>
        <p:nvSpPr>
          <p:cNvPr id="36" name="iSlíďè">
            <a:extLst>
              <a:ext uri="{FF2B5EF4-FFF2-40B4-BE49-F238E27FC236}">
                <a16:creationId xmlns="" xmlns:a16="http://schemas.microsoft.com/office/drawing/2014/main" id="{4136F964-E599-46CA-9528-88AE700DB2E7}"/>
              </a:ext>
            </a:extLst>
          </p:cNvPr>
          <p:cNvSpPr txBox="1"/>
          <p:nvPr/>
        </p:nvSpPr>
        <p:spPr bwMode="auto">
          <a:xfrm>
            <a:off x="9087560" y="4433268"/>
            <a:ext cx="2195830" cy="351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rPr>
              <a:t>标题文本预设</a:t>
            </a:r>
          </a:p>
        </p:txBody>
      </p:sp>
      <p:sp>
        <p:nvSpPr>
          <p:cNvPr id="24" name="矩形 1">
            <a:extLst>
              <a:ext uri="{FF2B5EF4-FFF2-40B4-BE49-F238E27FC236}">
                <a16:creationId xmlns="" xmlns:a16="http://schemas.microsoft.com/office/drawing/2014/main" id="{0A828640-FF9F-42EC-81C8-C5F094345781}"/>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25" name="文本框 24">
            <a:extLst>
              <a:ext uri="{FF2B5EF4-FFF2-40B4-BE49-F238E27FC236}">
                <a16:creationId xmlns="" xmlns:a16="http://schemas.microsoft.com/office/drawing/2014/main" id="{BEFBC5F8-29D7-4CDC-8AE5-8A287CF2104B}"/>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37" name="išľíďè">
            <a:extLst>
              <a:ext uri="{FF2B5EF4-FFF2-40B4-BE49-F238E27FC236}">
                <a16:creationId xmlns="" xmlns:a16="http://schemas.microsoft.com/office/drawing/2014/main" id="{0266FD51-9692-40AC-A0F4-457377942CB5}"/>
              </a:ext>
            </a:extLst>
          </p:cNvPr>
          <p:cNvSpPr/>
          <p:nvPr/>
        </p:nvSpPr>
        <p:spPr bwMode="auto">
          <a:xfrm>
            <a:off x="3602716" y="4816738"/>
            <a:ext cx="258943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p:txBody>
      </p:sp>
      <p:sp>
        <p:nvSpPr>
          <p:cNvPr id="38" name="išľíďè">
            <a:extLst>
              <a:ext uri="{FF2B5EF4-FFF2-40B4-BE49-F238E27FC236}">
                <a16:creationId xmlns="" xmlns:a16="http://schemas.microsoft.com/office/drawing/2014/main" id="{704EED58-2BCB-4C44-AFCC-A097D19F760C}"/>
              </a:ext>
            </a:extLst>
          </p:cNvPr>
          <p:cNvSpPr/>
          <p:nvPr/>
        </p:nvSpPr>
        <p:spPr bwMode="auto">
          <a:xfrm>
            <a:off x="6026602" y="4816738"/>
            <a:ext cx="258943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p:txBody>
      </p:sp>
      <p:sp>
        <p:nvSpPr>
          <p:cNvPr id="40" name="išľíďè">
            <a:extLst>
              <a:ext uri="{FF2B5EF4-FFF2-40B4-BE49-F238E27FC236}">
                <a16:creationId xmlns="" xmlns:a16="http://schemas.microsoft.com/office/drawing/2014/main" id="{7D29D856-2EE2-414B-BA2C-EAE1CB5C72A1}"/>
              </a:ext>
            </a:extLst>
          </p:cNvPr>
          <p:cNvSpPr/>
          <p:nvPr/>
        </p:nvSpPr>
        <p:spPr bwMode="auto">
          <a:xfrm>
            <a:off x="8479515" y="4816738"/>
            <a:ext cx="2589436" cy="557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0000" rIns="90000" anchor="t" anchorCtr="0">
            <a:noAutofit/>
          </a:bodyPr>
          <a:lstStyle/>
          <a:p>
            <a:pPr lvl="0" defTabSz="913765">
              <a:lnSpc>
                <a:spcPct val="120000"/>
              </a:lnSpc>
              <a:spcBef>
                <a:spcPct val="0"/>
              </a:spcBef>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p:txBody>
      </p:sp>
    </p:spTree>
    <p:extLst>
      <p:ext uri="{BB962C8B-B14F-4D97-AF65-F5344CB8AC3E}">
        <p14:creationId xmlns:p14="http://schemas.microsoft.com/office/powerpoint/2010/main" xmlns="" val="2197459716"/>
      </p:ext>
    </p:extLst>
  </p:cSld>
  <p:clrMapOvr>
    <a:masterClrMapping/>
  </p:clrMapOvr>
  <mc:AlternateContent xmlns:mc="http://schemas.openxmlformats.org/markup-compatibility/2006">
    <mc:Choice xmlns:p14="http://schemas.microsoft.com/office/powerpoint/2010/main" xmlns="" Requires="p14">
      <p:transition p14:dur="0" advClick="0" advTm="2000"/>
    </mc:Choice>
    <mc:Fallback>
      <p:transition advClick="0" advTm="200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5">
            <a:extLst>
              <a:ext uri="{FF2B5EF4-FFF2-40B4-BE49-F238E27FC236}">
                <a16:creationId xmlns="" xmlns:a16="http://schemas.microsoft.com/office/drawing/2014/main" id="{72C1EFDD-5979-44FF-9F0C-8D6C0ACF9288}"/>
              </a:ext>
            </a:extLst>
          </p:cNvPr>
          <p:cNvSpPr/>
          <p:nvPr/>
        </p:nvSpPr>
        <p:spPr>
          <a:xfrm>
            <a:off x="747834" y="1673226"/>
            <a:ext cx="4208236" cy="1103085"/>
          </a:xfrm>
          <a:prstGeom prst="roundRect">
            <a:avLst>
              <a:gd name="adj" fmla="val 17078"/>
            </a:avLst>
          </a:prstGeom>
          <a:noFill/>
          <a:ln>
            <a:solidFill>
              <a:schemeClr val="bg2">
                <a:lumMod val="90000"/>
              </a:schemeClr>
            </a:solid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57" name="矩形: 圆角 56">
            <a:extLst>
              <a:ext uri="{FF2B5EF4-FFF2-40B4-BE49-F238E27FC236}">
                <a16:creationId xmlns="" xmlns:a16="http://schemas.microsoft.com/office/drawing/2014/main" id="{97828F5F-F3E6-46C9-B875-89BBB9C5094A}"/>
              </a:ext>
            </a:extLst>
          </p:cNvPr>
          <p:cNvSpPr/>
          <p:nvPr/>
        </p:nvSpPr>
        <p:spPr>
          <a:xfrm>
            <a:off x="747834" y="3144272"/>
            <a:ext cx="4208236" cy="1103085"/>
          </a:xfrm>
          <a:prstGeom prst="roundRect">
            <a:avLst>
              <a:gd name="adj" fmla="val 17078"/>
            </a:avLst>
          </a:prstGeom>
          <a:noFill/>
          <a:ln>
            <a:solidFill>
              <a:schemeClr val="bg2">
                <a:lumMod val="90000"/>
              </a:schemeClr>
            </a:solid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58" name="矩形: 圆角 57">
            <a:extLst>
              <a:ext uri="{FF2B5EF4-FFF2-40B4-BE49-F238E27FC236}">
                <a16:creationId xmlns="" xmlns:a16="http://schemas.microsoft.com/office/drawing/2014/main" id="{6B06298F-18C4-4C72-B88B-570FC4E58190}"/>
              </a:ext>
            </a:extLst>
          </p:cNvPr>
          <p:cNvSpPr/>
          <p:nvPr/>
        </p:nvSpPr>
        <p:spPr>
          <a:xfrm>
            <a:off x="747834" y="4615318"/>
            <a:ext cx="4208236" cy="1103085"/>
          </a:xfrm>
          <a:prstGeom prst="roundRect">
            <a:avLst>
              <a:gd name="adj" fmla="val 17078"/>
            </a:avLst>
          </a:prstGeom>
          <a:noFill/>
          <a:ln>
            <a:solidFill>
              <a:schemeClr val="bg2">
                <a:lumMod val="90000"/>
              </a:schemeClr>
            </a:solid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70" name="任意多边形: 形状 69">
            <a:extLst>
              <a:ext uri="{FF2B5EF4-FFF2-40B4-BE49-F238E27FC236}">
                <a16:creationId xmlns="" xmlns:a16="http://schemas.microsoft.com/office/drawing/2014/main" id="{534C1280-522E-49F6-A99A-6BF48B5DAAAB}"/>
              </a:ext>
            </a:extLst>
          </p:cNvPr>
          <p:cNvSpPr/>
          <p:nvPr/>
        </p:nvSpPr>
        <p:spPr>
          <a:xfrm>
            <a:off x="747834" y="1673226"/>
            <a:ext cx="391585" cy="1103085"/>
          </a:xfrm>
          <a:custGeom>
            <a:avLst/>
            <a:gdLst>
              <a:gd name="connsiteX0" fmla="*/ 188385 w 391585"/>
              <a:gd name="connsiteY0" fmla="*/ 0 h 1103085"/>
              <a:gd name="connsiteX1" fmla="*/ 391585 w 391585"/>
              <a:gd name="connsiteY1" fmla="*/ 0 h 1103085"/>
              <a:gd name="connsiteX2" fmla="*/ 203200 w 391585"/>
              <a:gd name="connsiteY2" fmla="*/ 188385 h 1103085"/>
              <a:gd name="connsiteX3" fmla="*/ 203200 w 391585"/>
              <a:gd name="connsiteY3" fmla="*/ 914700 h 1103085"/>
              <a:gd name="connsiteX4" fmla="*/ 391585 w 391585"/>
              <a:gd name="connsiteY4" fmla="*/ 1103085 h 1103085"/>
              <a:gd name="connsiteX5" fmla="*/ 188385 w 391585"/>
              <a:gd name="connsiteY5" fmla="*/ 1103085 h 1103085"/>
              <a:gd name="connsiteX6" fmla="*/ 0 w 391585"/>
              <a:gd name="connsiteY6" fmla="*/ 914700 h 1103085"/>
              <a:gd name="connsiteX7" fmla="*/ 0 w 391585"/>
              <a:gd name="connsiteY7" fmla="*/ 188385 h 1103085"/>
              <a:gd name="connsiteX8" fmla="*/ 188385 w 391585"/>
              <a:gd name="connsiteY8" fmla="*/ 0 h 110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85" h="1103085">
                <a:moveTo>
                  <a:pt x="188385" y="0"/>
                </a:moveTo>
                <a:lnTo>
                  <a:pt x="391585" y="0"/>
                </a:lnTo>
                <a:cubicBezTo>
                  <a:pt x="287543" y="0"/>
                  <a:pt x="203200" y="84343"/>
                  <a:pt x="203200" y="188385"/>
                </a:cubicBezTo>
                <a:lnTo>
                  <a:pt x="203200" y="914700"/>
                </a:lnTo>
                <a:cubicBezTo>
                  <a:pt x="203200" y="1018742"/>
                  <a:pt x="287543" y="1103085"/>
                  <a:pt x="391585" y="1103085"/>
                </a:cubicBezTo>
                <a:lnTo>
                  <a:pt x="188385" y="1103085"/>
                </a:lnTo>
                <a:cubicBezTo>
                  <a:pt x="84343" y="1103085"/>
                  <a:pt x="0" y="1018742"/>
                  <a:pt x="0" y="914700"/>
                </a:cubicBezTo>
                <a:lnTo>
                  <a:pt x="0" y="188385"/>
                </a:lnTo>
                <a:cubicBezTo>
                  <a:pt x="0" y="84343"/>
                  <a:pt x="84343" y="0"/>
                  <a:pt x="188385" y="0"/>
                </a:cubicBezTo>
                <a:close/>
              </a:path>
            </a:pathLst>
          </a:custGeom>
          <a:solidFill>
            <a:srgbClr val="B1925F"/>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68" name="任意多边形: 形状 67">
            <a:extLst>
              <a:ext uri="{FF2B5EF4-FFF2-40B4-BE49-F238E27FC236}">
                <a16:creationId xmlns="" xmlns:a16="http://schemas.microsoft.com/office/drawing/2014/main" id="{ABACFCBE-1825-49D1-92C8-C87EF785E12A}"/>
              </a:ext>
            </a:extLst>
          </p:cNvPr>
          <p:cNvSpPr/>
          <p:nvPr/>
        </p:nvSpPr>
        <p:spPr>
          <a:xfrm>
            <a:off x="747834" y="3144272"/>
            <a:ext cx="391585" cy="1103085"/>
          </a:xfrm>
          <a:custGeom>
            <a:avLst/>
            <a:gdLst>
              <a:gd name="connsiteX0" fmla="*/ 188385 w 391585"/>
              <a:gd name="connsiteY0" fmla="*/ 0 h 1103085"/>
              <a:gd name="connsiteX1" fmla="*/ 391585 w 391585"/>
              <a:gd name="connsiteY1" fmla="*/ 0 h 1103085"/>
              <a:gd name="connsiteX2" fmla="*/ 203200 w 391585"/>
              <a:gd name="connsiteY2" fmla="*/ 188385 h 1103085"/>
              <a:gd name="connsiteX3" fmla="*/ 203200 w 391585"/>
              <a:gd name="connsiteY3" fmla="*/ 914700 h 1103085"/>
              <a:gd name="connsiteX4" fmla="*/ 391585 w 391585"/>
              <a:gd name="connsiteY4" fmla="*/ 1103085 h 1103085"/>
              <a:gd name="connsiteX5" fmla="*/ 188385 w 391585"/>
              <a:gd name="connsiteY5" fmla="*/ 1103085 h 1103085"/>
              <a:gd name="connsiteX6" fmla="*/ 0 w 391585"/>
              <a:gd name="connsiteY6" fmla="*/ 914700 h 1103085"/>
              <a:gd name="connsiteX7" fmla="*/ 0 w 391585"/>
              <a:gd name="connsiteY7" fmla="*/ 188385 h 1103085"/>
              <a:gd name="connsiteX8" fmla="*/ 188385 w 391585"/>
              <a:gd name="connsiteY8" fmla="*/ 0 h 110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85" h="1103085">
                <a:moveTo>
                  <a:pt x="188385" y="0"/>
                </a:moveTo>
                <a:lnTo>
                  <a:pt x="391585" y="0"/>
                </a:lnTo>
                <a:cubicBezTo>
                  <a:pt x="287543" y="0"/>
                  <a:pt x="203200" y="84343"/>
                  <a:pt x="203200" y="188385"/>
                </a:cubicBezTo>
                <a:lnTo>
                  <a:pt x="203200" y="914700"/>
                </a:lnTo>
                <a:cubicBezTo>
                  <a:pt x="203200" y="1018742"/>
                  <a:pt x="287543" y="1103085"/>
                  <a:pt x="391585" y="1103085"/>
                </a:cubicBezTo>
                <a:lnTo>
                  <a:pt x="188385" y="1103085"/>
                </a:lnTo>
                <a:cubicBezTo>
                  <a:pt x="84343" y="1103085"/>
                  <a:pt x="0" y="1018742"/>
                  <a:pt x="0" y="914700"/>
                </a:cubicBezTo>
                <a:lnTo>
                  <a:pt x="0" y="188385"/>
                </a:lnTo>
                <a:cubicBezTo>
                  <a:pt x="0" y="84343"/>
                  <a:pt x="84343" y="0"/>
                  <a:pt x="188385" y="0"/>
                </a:cubicBezTo>
                <a:close/>
              </a:path>
            </a:pathLst>
          </a:custGeom>
          <a:solidFill>
            <a:srgbClr val="171D2B"/>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66" name="任意多边形: 形状 65">
            <a:extLst>
              <a:ext uri="{FF2B5EF4-FFF2-40B4-BE49-F238E27FC236}">
                <a16:creationId xmlns="" xmlns:a16="http://schemas.microsoft.com/office/drawing/2014/main" id="{E5C590B7-E372-4542-A29B-2FF6AA33FD8B}"/>
              </a:ext>
            </a:extLst>
          </p:cNvPr>
          <p:cNvSpPr/>
          <p:nvPr/>
        </p:nvSpPr>
        <p:spPr>
          <a:xfrm>
            <a:off x="747834" y="4615318"/>
            <a:ext cx="391585" cy="1103085"/>
          </a:xfrm>
          <a:custGeom>
            <a:avLst/>
            <a:gdLst>
              <a:gd name="connsiteX0" fmla="*/ 188385 w 391585"/>
              <a:gd name="connsiteY0" fmla="*/ 0 h 1103085"/>
              <a:gd name="connsiteX1" fmla="*/ 391585 w 391585"/>
              <a:gd name="connsiteY1" fmla="*/ 0 h 1103085"/>
              <a:gd name="connsiteX2" fmla="*/ 203200 w 391585"/>
              <a:gd name="connsiteY2" fmla="*/ 188385 h 1103085"/>
              <a:gd name="connsiteX3" fmla="*/ 203200 w 391585"/>
              <a:gd name="connsiteY3" fmla="*/ 914700 h 1103085"/>
              <a:gd name="connsiteX4" fmla="*/ 391585 w 391585"/>
              <a:gd name="connsiteY4" fmla="*/ 1103085 h 1103085"/>
              <a:gd name="connsiteX5" fmla="*/ 188385 w 391585"/>
              <a:gd name="connsiteY5" fmla="*/ 1103085 h 1103085"/>
              <a:gd name="connsiteX6" fmla="*/ 0 w 391585"/>
              <a:gd name="connsiteY6" fmla="*/ 914700 h 1103085"/>
              <a:gd name="connsiteX7" fmla="*/ 0 w 391585"/>
              <a:gd name="connsiteY7" fmla="*/ 188385 h 1103085"/>
              <a:gd name="connsiteX8" fmla="*/ 188385 w 391585"/>
              <a:gd name="connsiteY8" fmla="*/ 0 h 1103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585" h="1103085">
                <a:moveTo>
                  <a:pt x="188385" y="0"/>
                </a:moveTo>
                <a:lnTo>
                  <a:pt x="391585" y="0"/>
                </a:lnTo>
                <a:cubicBezTo>
                  <a:pt x="287543" y="0"/>
                  <a:pt x="203200" y="84343"/>
                  <a:pt x="203200" y="188385"/>
                </a:cubicBezTo>
                <a:lnTo>
                  <a:pt x="203200" y="914700"/>
                </a:lnTo>
                <a:cubicBezTo>
                  <a:pt x="203200" y="1018742"/>
                  <a:pt x="287543" y="1103085"/>
                  <a:pt x="391585" y="1103085"/>
                </a:cubicBezTo>
                <a:lnTo>
                  <a:pt x="188385" y="1103085"/>
                </a:lnTo>
                <a:cubicBezTo>
                  <a:pt x="84343" y="1103085"/>
                  <a:pt x="0" y="1018742"/>
                  <a:pt x="0" y="914700"/>
                </a:cubicBezTo>
                <a:lnTo>
                  <a:pt x="0" y="188385"/>
                </a:lnTo>
                <a:cubicBezTo>
                  <a:pt x="0" y="84343"/>
                  <a:pt x="84343" y="0"/>
                  <a:pt x="188385" y="0"/>
                </a:cubicBezTo>
                <a:close/>
              </a:path>
            </a:pathLst>
          </a:custGeom>
          <a:solidFill>
            <a:srgbClr val="B1925F"/>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277" rtl="0" eaLnBrk="1" fontAlgn="auto" latinLnBrk="0" hangingPunct="1">
              <a:lnSpc>
                <a:spcPct val="130000"/>
              </a:lnSpc>
              <a:spcBef>
                <a:spcPts val="0"/>
              </a:spcBef>
              <a:spcAft>
                <a:spcPts val="0"/>
              </a:spcAft>
              <a:buClrTx/>
              <a:buSzTx/>
              <a:buFontTx/>
              <a:buNone/>
              <a:tabLst/>
              <a:defRPr/>
            </a:pPr>
            <a:endParaRPr kumimoji="0" lang="zh-CN" altLang="en-US" sz="1799" b="0" i="0" u="none" strike="noStrike" kern="1200" cap="none" spc="0" normalizeH="0" baseline="0" noProof="0" dirty="0">
              <a:ln>
                <a:noFill/>
              </a:ln>
              <a:solidFill>
                <a:srgbClr val="FFFFFF"/>
              </a:solidFill>
              <a:effectLst/>
              <a:uLnTx/>
              <a:uFillTx/>
              <a:latin typeface="+mn-lt" panose="020F0502020204030204"/>
              <a:ea typeface="+mn-ea"/>
              <a:cs typeface="+mn-ea"/>
              <a:sym typeface="+mn-lt"/>
            </a:endParaRPr>
          </a:p>
        </p:txBody>
      </p:sp>
      <p:sp>
        <p:nvSpPr>
          <p:cNvPr id="71" name="矩形 70">
            <a:extLst>
              <a:ext uri="{FF2B5EF4-FFF2-40B4-BE49-F238E27FC236}">
                <a16:creationId xmlns="" xmlns:a16="http://schemas.microsoft.com/office/drawing/2014/main" id="{A7C7263A-1314-484D-8CE3-D14FF36B87D4}"/>
              </a:ext>
            </a:extLst>
          </p:cNvPr>
          <p:cNvSpPr/>
          <p:nvPr/>
        </p:nvSpPr>
        <p:spPr>
          <a:xfrm>
            <a:off x="1101319" y="2159477"/>
            <a:ext cx="3816651" cy="51520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Arial" panose="020B0604020202020204" pitchFamily="34" charset="0"/>
              </a:rPr>
              <a:t>Good news never goes be the gate, while bad news spread far and wide. ever goes be</a:t>
            </a:r>
            <a:endParaRPr kumimoji="0" lang="zh-CN"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72" name="矩形 71">
            <a:extLst>
              <a:ext uri="{FF2B5EF4-FFF2-40B4-BE49-F238E27FC236}">
                <a16:creationId xmlns="" xmlns:a16="http://schemas.microsoft.com/office/drawing/2014/main" id="{36260A88-D4B3-4F4D-9384-58E4EB2AEFB8}"/>
              </a:ext>
            </a:extLst>
          </p:cNvPr>
          <p:cNvSpPr/>
          <p:nvPr/>
        </p:nvSpPr>
        <p:spPr>
          <a:xfrm>
            <a:off x="1101319" y="1846902"/>
            <a:ext cx="1569660" cy="369332"/>
          </a:xfrm>
          <a:prstGeom prst="rect">
            <a:avLst/>
          </a:prstGeom>
        </p:spPr>
        <p:txBody>
          <a:bodyPr wrap="none">
            <a:spAutoFit/>
          </a:bodyPr>
          <a:lstStyle/>
          <a:p>
            <a:pPr marL="0" marR="0" lvl="0" indent="0" algn="ctr"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171D2B"/>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73" name="矩形 72">
            <a:extLst>
              <a:ext uri="{FF2B5EF4-FFF2-40B4-BE49-F238E27FC236}">
                <a16:creationId xmlns="" xmlns:a16="http://schemas.microsoft.com/office/drawing/2014/main" id="{96730F34-36A2-4732-A569-9E0CFEB7618B}"/>
              </a:ext>
            </a:extLst>
          </p:cNvPr>
          <p:cNvSpPr/>
          <p:nvPr/>
        </p:nvSpPr>
        <p:spPr>
          <a:xfrm>
            <a:off x="1101319" y="3616802"/>
            <a:ext cx="3816651" cy="51520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Arial" panose="020B0604020202020204" pitchFamily="34" charset="0"/>
              </a:rPr>
              <a:t>Good news never goes be the gate, while bad news spread far and wide. ever goes be</a:t>
            </a:r>
            <a:endParaRPr kumimoji="0" lang="zh-CN"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74" name="矩形 73">
            <a:extLst>
              <a:ext uri="{FF2B5EF4-FFF2-40B4-BE49-F238E27FC236}">
                <a16:creationId xmlns="" xmlns:a16="http://schemas.microsoft.com/office/drawing/2014/main" id="{9FFD0C07-3AEB-4295-A353-69F5724FFB62}"/>
              </a:ext>
            </a:extLst>
          </p:cNvPr>
          <p:cNvSpPr/>
          <p:nvPr/>
        </p:nvSpPr>
        <p:spPr>
          <a:xfrm>
            <a:off x="1101319" y="3304227"/>
            <a:ext cx="1569660" cy="369332"/>
          </a:xfrm>
          <a:prstGeom prst="rect">
            <a:avLst/>
          </a:prstGeom>
        </p:spPr>
        <p:txBody>
          <a:bodyPr wrap="none">
            <a:spAutoFit/>
          </a:bodyPr>
          <a:lstStyle/>
          <a:p>
            <a:pPr marL="0" marR="0" lvl="0" indent="0" algn="ctr"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B1925F"/>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75" name="矩形 74">
            <a:extLst>
              <a:ext uri="{FF2B5EF4-FFF2-40B4-BE49-F238E27FC236}">
                <a16:creationId xmlns="" xmlns:a16="http://schemas.microsoft.com/office/drawing/2014/main" id="{71D87633-AE53-4DBA-94B1-88562DE67684}"/>
              </a:ext>
            </a:extLst>
          </p:cNvPr>
          <p:cNvSpPr/>
          <p:nvPr/>
        </p:nvSpPr>
        <p:spPr>
          <a:xfrm>
            <a:off x="1101319" y="5102702"/>
            <a:ext cx="3816651" cy="515206"/>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icrosoft Yahei" panose="020B0503020204020204" pitchFamily="34" charset="-122"/>
                <a:cs typeface="Arial" panose="020B0604020202020204" pitchFamily="34" charset="0"/>
              </a:rPr>
              <a:t>Good news never goes be the gate, while bad news spread far and wide. ever goes be</a:t>
            </a:r>
            <a:endParaRPr kumimoji="0" lang="zh-CN" altLang="en-US" sz="12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76" name="矩形 75">
            <a:extLst>
              <a:ext uri="{FF2B5EF4-FFF2-40B4-BE49-F238E27FC236}">
                <a16:creationId xmlns="" xmlns:a16="http://schemas.microsoft.com/office/drawing/2014/main" id="{ACA8419A-69BE-452C-B6B5-48CCB1A5241D}"/>
              </a:ext>
            </a:extLst>
          </p:cNvPr>
          <p:cNvSpPr/>
          <p:nvPr/>
        </p:nvSpPr>
        <p:spPr>
          <a:xfrm>
            <a:off x="1101319" y="4790127"/>
            <a:ext cx="1569660" cy="369332"/>
          </a:xfrm>
          <a:prstGeom prst="rect">
            <a:avLst/>
          </a:prstGeom>
        </p:spPr>
        <p:txBody>
          <a:bodyPr wrap="none">
            <a:spAutoFit/>
          </a:bodyPr>
          <a:lstStyle/>
          <a:p>
            <a:pPr marL="0" marR="0" lvl="0" indent="0" algn="ctr" defTabSz="913765" rtl="0" eaLnBrk="1" fontAlgn="auto" latinLnBrk="0" hangingPunct="1">
              <a:lnSpc>
                <a:spcPct val="100000"/>
              </a:lnSpc>
              <a:spcBef>
                <a:spcPct val="0"/>
              </a:spcBef>
              <a:spcAft>
                <a:spcPts val="0"/>
              </a:spcAft>
              <a:buClrTx/>
              <a:buSzTx/>
              <a:buFontTx/>
              <a:buNone/>
              <a:tabLst/>
              <a:defRPr/>
            </a:pPr>
            <a:r>
              <a:rPr kumimoji="0" lang="zh-CN" altLang="en-US" sz="1800" b="1" i="0" u="none" strike="noStrike" kern="1200" cap="none" spc="0" normalizeH="0" baseline="0" noProof="0" dirty="0">
                <a:ln>
                  <a:noFill/>
                </a:ln>
                <a:solidFill>
                  <a:srgbClr val="171D2B"/>
                </a:solidFill>
                <a:effectLst/>
                <a:uLnTx/>
                <a:uFillTx/>
                <a:latin typeface="微软雅黑" panose="020B0503020204020204" pitchFamily="34" charset="-122"/>
                <a:ea typeface="微软雅黑" panose="020B0503020204020204" pitchFamily="34" charset="-122"/>
                <a:cs typeface="+mn-cs"/>
              </a:rPr>
              <a:t>标题文本预设</a:t>
            </a:r>
          </a:p>
        </p:txBody>
      </p:sp>
      <p:sp>
        <p:nvSpPr>
          <p:cNvPr id="77" name="Freeform 12">
            <a:extLst>
              <a:ext uri="{FF2B5EF4-FFF2-40B4-BE49-F238E27FC236}">
                <a16:creationId xmlns="" xmlns:a16="http://schemas.microsoft.com/office/drawing/2014/main" id="{A747F9F7-C200-41EA-AC92-CF415489CD8A}"/>
              </a:ext>
            </a:extLst>
          </p:cNvPr>
          <p:cNvSpPr>
            <a:spLocks/>
          </p:cNvSpPr>
          <p:nvPr/>
        </p:nvSpPr>
        <p:spPr bwMode="auto">
          <a:xfrm>
            <a:off x="5271455" y="1278887"/>
            <a:ext cx="7881398" cy="4789343"/>
          </a:xfrm>
          <a:custGeom>
            <a:avLst/>
            <a:gdLst>
              <a:gd name="T0" fmla="*/ 782 w 1778"/>
              <a:gd name="T1" fmla="*/ 124 h 1079"/>
              <a:gd name="T2" fmla="*/ 810 w 1778"/>
              <a:gd name="T3" fmla="*/ 170 h 1079"/>
              <a:gd name="T4" fmla="*/ 802 w 1778"/>
              <a:gd name="T5" fmla="*/ 215 h 1079"/>
              <a:gd name="T6" fmla="*/ 881 w 1778"/>
              <a:gd name="T7" fmla="*/ 197 h 1079"/>
              <a:gd name="T8" fmla="*/ 790 w 1778"/>
              <a:gd name="T9" fmla="*/ 290 h 1079"/>
              <a:gd name="T10" fmla="*/ 1009 w 1778"/>
              <a:gd name="T11" fmla="*/ 184 h 1079"/>
              <a:gd name="T12" fmla="*/ 1232 w 1778"/>
              <a:gd name="T13" fmla="*/ 7 h 1079"/>
              <a:gd name="T14" fmla="*/ 1030 w 1778"/>
              <a:gd name="T15" fmla="*/ 205 h 1079"/>
              <a:gd name="T16" fmla="*/ 1042 w 1778"/>
              <a:gd name="T17" fmla="*/ 209 h 1079"/>
              <a:gd name="T18" fmla="*/ 1177 w 1778"/>
              <a:gd name="T19" fmla="*/ 92 h 1079"/>
              <a:gd name="T20" fmla="*/ 1130 w 1778"/>
              <a:gd name="T21" fmla="*/ 176 h 1079"/>
              <a:gd name="T22" fmla="*/ 1260 w 1778"/>
              <a:gd name="T23" fmla="*/ 97 h 1079"/>
              <a:gd name="T24" fmla="*/ 1120 w 1778"/>
              <a:gd name="T25" fmla="*/ 207 h 1079"/>
              <a:gd name="T26" fmla="*/ 1163 w 1778"/>
              <a:gd name="T27" fmla="*/ 219 h 1079"/>
              <a:gd name="T28" fmla="*/ 1280 w 1778"/>
              <a:gd name="T29" fmla="*/ 136 h 1079"/>
              <a:gd name="T30" fmla="*/ 1368 w 1778"/>
              <a:gd name="T31" fmla="*/ 185 h 1079"/>
              <a:gd name="T32" fmla="*/ 1336 w 1778"/>
              <a:gd name="T33" fmla="*/ 231 h 1079"/>
              <a:gd name="T34" fmla="*/ 1470 w 1778"/>
              <a:gd name="T35" fmla="*/ 275 h 1079"/>
              <a:gd name="T36" fmla="*/ 1610 w 1778"/>
              <a:gd name="T37" fmla="*/ 326 h 1079"/>
              <a:gd name="T38" fmla="*/ 1651 w 1778"/>
              <a:gd name="T39" fmla="*/ 431 h 1079"/>
              <a:gd name="T40" fmla="*/ 1656 w 1778"/>
              <a:gd name="T41" fmla="*/ 473 h 1079"/>
              <a:gd name="T42" fmla="*/ 1408 w 1778"/>
              <a:gd name="T43" fmla="*/ 580 h 1079"/>
              <a:gd name="T44" fmla="*/ 1556 w 1778"/>
              <a:gd name="T45" fmla="*/ 529 h 1079"/>
              <a:gd name="T46" fmla="*/ 1657 w 1778"/>
              <a:gd name="T47" fmla="*/ 511 h 1079"/>
              <a:gd name="T48" fmla="*/ 1682 w 1778"/>
              <a:gd name="T49" fmla="*/ 579 h 1079"/>
              <a:gd name="T50" fmla="*/ 1679 w 1778"/>
              <a:gd name="T51" fmla="*/ 645 h 1079"/>
              <a:gd name="T52" fmla="*/ 1613 w 1778"/>
              <a:gd name="T53" fmla="*/ 699 h 1079"/>
              <a:gd name="T54" fmla="*/ 1702 w 1778"/>
              <a:gd name="T55" fmla="*/ 701 h 1079"/>
              <a:gd name="T56" fmla="*/ 1377 w 1778"/>
              <a:gd name="T57" fmla="*/ 890 h 1079"/>
              <a:gd name="T58" fmla="*/ 1081 w 1778"/>
              <a:gd name="T59" fmla="*/ 1051 h 1079"/>
              <a:gd name="T60" fmla="*/ 970 w 1778"/>
              <a:gd name="T61" fmla="*/ 1036 h 1079"/>
              <a:gd name="T62" fmla="*/ 1066 w 1778"/>
              <a:gd name="T63" fmla="*/ 890 h 1079"/>
              <a:gd name="T64" fmla="*/ 1071 w 1778"/>
              <a:gd name="T65" fmla="*/ 844 h 1079"/>
              <a:gd name="T66" fmla="*/ 579 w 1778"/>
              <a:gd name="T67" fmla="*/ 923 h 1079"/>
              <a:gd name="T68" fmla="*/ 570 w 1778"/>
              <a:gd name="T69" fmla="*/ 903 h 1079"/>
              <a:gd name="T70" fmla="*/ 515 w 1778"/>
              <a:gd name="T71" fmla="*/ 912 h 1079"/>
              <a:gd name="T72" fmla="*/ 355 w 1778"/>
              <a:gd name="T73" fmla="*/ 934 h 1079"/>
              <a:gd name="T74" fmla="*/ 356 w 1778"/>
              <a:gd name="T75" fmla="*/ 977 h 1079"/>
              <a:gd name="T76" fmla="*/ 598 w 1778"/>
              <a:gd name="T77" fmla="*/ 951 h 1079"/>
              <a:gd name="T78" fmla="*/ 858 w 1778"/>
              <a:gd name="T79" fmla="*/ 915 h 1079"/>
              <a:gd name="T80" fmla="*/ 720 w 1778"/>
              <a:gd name="T81" fmla="*/ 940 h 1079"/>
              <a:gd name="T82" fmla="*/ 484 w 1778"/>
              <a:gd name="T83" fmla="*/ 976 h 1079"/>
              <a:gd name="T84" fmla="*/ 287 w 1778"/>
              <a:gd name="T85" fmla="*/ 954 h 1079"/>
              <a:gd name="T86" fmla="*/ 299 w 1778"/>
              <a:gd name="T87" fmla="*/ 868 h 1079"/>
              <a:gd name="T88" fmla="*/ 324 w 1778"/>
              <a:gd name="T89" fmla="*/ 827 h 1079"/>
              <a:gd name="T90" fmla="*/ 309 w 1778"/>
              <a:gd name="T91" fmla="*/ 739 h 1079"/>
              <a:gd name="T92" fmla="*/ 170 w 1778"/>
              <a:gd name="T93" fmla="*/ 754 h 1079"/>
              <a:gd name="T94" fmla="*/ 53 w 1778"/>
              <a:gd name="T95" fmla="*/ 722 h 1079"/>
              <a:gd name="T96" fmla="*/ 27 w 1778"/>
              <a:gd name="T97" fmla="*/ 628 h 1079"/>
              <a:gd name="T98" fmla="*/ 89 w 1778"/>
              <a:gd name="T99" fmla="*/ 508 h 1079"/>
              <a:gd name="T100" fmla="*/ 74 w 1778"/>
              <a:gd name="T101" fmla="*/ 466 h 1079"/>
              <a:gd name="T102" fmla="*/ 45 w 1778"/>
              <a:gd name="T103" fmla="*/ 455 h 1079"/>
              <a:gd name="T104" fmla="*/ 72 w 1778"/>
              <a:gd name="T105" fmla="*/ 400 h 1079"/>
              <a:gd name="T106" fmla="*/ 151 w 1778"/>
              <a:gd name="T107" fmla="*/ 323 h 1079"/>
              <a:gd name="T108" fmla="*/ 179 w 1778"/>
              <a:gd name="T109" fmla="*/ 258 h 1079"/>
              <a:gd name="T110" fmla="*/ 152 w 1778"/>
              <a:gd name="T111" fmla="*/ 188 h 1079"/>
              <a:gd name="T112" fmla="*/ 207 w 1778"/>
              <a:gd name="T113" fmla="*/ 134 h 1079"/>
              <a:gd name="T114" fmla="*/ 114 w 1778"/>
              <a:gd name="T115" fmla="*/ 108 h 1079"/>
              <a:gd name="T116" fmla="*/ 215 w 1778"/>
              <a:gd name="T117" fmla="*/ 80 h 1079"/>
              <a:gd name="T118" fmla="*/ 372 w 1778"/>
              <a:gd name="T119" fmla="*/ 75 h 1079"/>
              <a:gd name="T120" fmla="*/ 570 w 1778"/>
              <a:gd name="T121" fmla="*/ 57 h 1079"/>
              <a:gd name="T122" fmla="*/ 715 w 1778"/>
              <a:gd name="T123" fmla="*/ 21 h 1079"/>
              <a:gd name="T124" fmla="*/ 769 w 1778"/>
              <a:gd name="T125" fmla="*/ 5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78" h="1079">
                <a:moveTo>
                  <a:pt x="876" y="9"/>
                </a:moveTo>
                <a:cubicBezTo>
                  <a:pt x="872" y="10"/>
                  <a:pt x="872" y="10"/>
                  <a:pt x="872" y="10"/>
                </a:cubicBezTo>
                <a:cubicBezTo>
                  <a:pt x="871" y="11"/>
                  <a:pt x="871" y="11"/>
                  <a:pt x="871" y="11"/>
                </a:cubicBezTo>
                <a:cubicBezTo>
                  <a:pt x="869" y="10"/>
                  <a:pt x="869" y="10"/>
                  <a:pt x="869" y="10"/>
                </a:cubicBezTo>
                <a:cubicBezTo>
                  <a:pt x="865" y="14"/>
                  <a:pt x="865" y="14"/>
                  <a:pt x="865" y="14"/>
                </a:cubicBezTo>
                <a:cubicBezTo>
                  <a:pt x="864" y="16"/>
                  <a:pt x="871" y="13"/>
                  <a:pt x="862" y="15"/>
                </a:cubicBezTo>
                <a:cubicBezTo>
                  <a:pt x="867" y="17"/>
                  <a:pt x="867" y="17"/>
                  <a:pt x="867" y="17"/>
                </a:cubicBezTo>
                <a:cubicBezTo>
                  <a:pt x="859" y="21"/>
                  <a:pt x="859" y="21"/>
                  <a:pt x="859" y="21"/>
                </a:cubicBezTo>
                <a:cubicBezTo>
                  <a:pt x="861" y="18"/>
                  <a:pt x="861" y="18"/>
                  <a:pt x="861" y="18"/>
                </a:cubicBezTo>
                <a:cubicBezTo>
                  <a:pt x="861" y="16"/>
                  <a:pt x="869" y="22"/>
                  <a:pt x="858" y="16"/>
                </a:cubicBezTo>
                <a:cubicBezTo>
                  <a:pt x="856" y="19"/>
                  <a:pt x="856" y="19"/>
                  <a:pt x="856" y="19"/>
                </a:cubicBezTo>
                <a:cubicBezTo>
                  <a:pt x="855" y="19"/>
                  <a:pt x="856" y="23"/>
                  <a:pt x="854" y="18"/>
                </a:cubicBezTo>
                <a:cubicBezTo>
                  <a:pt x="853" y="19"/>
                  <a:pt x="853" y="19"/>
                  <a:pt x="853" y="19"/>
                </a:cubicBezTo>
                <a:cubicBezTo>
                  <a:pt x="856" y="22"/>
                  <a:pt x="856" y="22"/>
                  <a:pt x="856" y="22"/>
                </a:cubicBezTo>
                <a:cubicBezTo>
                  <a:pt x="852" y="26"/>
                  <a:pt x="852" y="26"/>
                  <a:pt x="852" y="26"/>
                </a:cubicBezTo>
                <a:cubicBezTo>
                  <a:pt x="859" y="28"/>
                  <a:pt x="859" y="28"/>
                  <a:pt x="859" y="28"/>
                </a:cubicBezTo>
                <a:cubicBezTo>
                  <a:pt x="861" y="28"/>
                  <a:pt x="861" y="28"/>
                  <a:pt x="861" y="28"/>
                </a:cubicBezTo>
                <a:cubicBezTo>
                  <a:pt x="862" y="29"/>
                  <a:pt x="856" y="33"/>
                  <a:pt x="863" y="30"/>
                </a:cubicBezTo>
                <a:cubicBezTo>
                  <a:pt x="862" y="30"/>
                  <a:pt x="860" y="31"/>
                  <a:pt x="863" y="34"/>
                </a:cubicBezTo>
                <a:cubicBezTo>
                  <a:pt x="862" y="34"/>
                  <a:pt x="859" y="35"/>
                  <a:pt x="863" y="38"/>
                </a:cubicBezTo>
                <a:cubicBezTo>
                  <a:pt x="863" y="39"/>
                  <a:pt x="863" y="39"/>
                  <a:pt x="863" y="39"/>
                </a:cubicBezTo>
                <a:cubicBezTo>
                  <a:pt x="862" y="40"/>
                  <a:pt x="862" y="40"/>
                  <a:pt x="862" y="40"/>
                </a:cubicBezTo>
                <a:cubicBezTo>
                  <a:pt x="861" y="37"/>
                  <a:pt x="861" y="37"/>
                  <a:pt x="861" y="37"/>
                </a:cubicBezTo>
                <a:cubicBezTo>
                  <a:pt x="856" y="36"/>
                  <a:pt x="856" y="36"/>
                  <a:pt x="856" y="36"/>
                </a:cubicBezTo>
                <a:cubicBezTo>
                  <a:pt x="850" y="40"/>
                  <a:pt x="850" y="40"/>
                  <a:pt x="850" y="40"/>
                </a:cubicBezTo>
                <a:cubicBezTo>
                  <a:pt x="849" y="40"/>
                  <a:pt x="847" y="40"/>
                  <a:pt x="848" y="43"/>
                </a:cubicBezTo>
                <a:cubicBezTo>
                  <a:pt x="852" y="35"/>
                  <a:pt x="852" y="35"/>
                  <a:pt x="852" y="35"/>
                </a:cubicBezTo>
                <a:cubicBezTo>
                  <a:pt x="845" y="37"/>
                  <a:pt x="845" y="37"/>
                  <a:pt x="845" y="37"/>
                </a:cubicBezTo>
                <a:cubicBezTo>
                  <a:pt x="843" y="40"/>
                  <a:pt x="843" y="40"/>
                  <a:pt x="843" y="40"/>
                </a:cubicBezTo>
                <a:cubicBezTo>
                  <a:pt x="842" y="40"/>
                  <a:pt x="841" y="43"/>
                  <a:pt x="840" y="41"/>
                </a:cubicBezTo>
                <a:cubicBezTo>
                  <a:pt x="839" y="46"/>
                  <a:pt x="839" y="46"/>
                  <a:pt x="839" y="46"/>
                </a:cubicBezTo>
                <a:cubicBezTo>
                  <a:pt x="828" y="49"/>
                  <a:pt x="828" y="49"/>
                  <a:pt x="828" y="49"/>
                </a:cubicBezTo>
                <a:cubicBezTo>
                  <a:pt x="825" y="55"/>
                  <a:pt x="825" y="55"/>
                  <a:pt x="825" y="55"/>
                </a:cubicBezTo>
                <a:cubicBezTo>
                  <a:pt x="816" y="58"/>
                  <a:pt x="816" y="58"/>
                  <a:pt x="816" y="58"/>
                </a:cubicBezTo>
                <a:cubicBezTo>
                  <a:pt x="814" y="63"/>
                  <a:pt x="814" y="63"/>
                  <a:pt x="814" y="63"/>
                </a:cubicBezTo>
                <a:cubicBezTo>
                  <a:pt x="809" y="66"/>
                  <a:pt x="809" y="66"/>
                  <a:pt x="809" y="66"/>
                </a:cubicBezTo>
                <a:cubicBezTo>
                  <a:pt x="807" y="65"/>
                  <a:pt x="807" y="65"/>
                  <a:pt x="807" y="65"/>
                </a:cubicBezTo>
                <a:cubicBezTo>
                  <a:pt x="806" y="66"/>
                  <a:pt x="806" y="66"/>
                  <a:pt x="806" y="66"/>
                </a:cubicBezTo>
                <a:cubicBezTo>
                  <a:pt x="805" y="71"/>
                  <a:pt x="805" y="71"/>
                  <a:pt x="805" y="71"/>
                </a:cubicBezTo>
                <a:cubicBezTo>
                  <a:pt x="802" y="73"/>
                  <a:pt x="802" y="73"/>
                  <a:pt x="802" y="73"/>
                </a:cubicBezTo>
                <a:cubicBezTo>
                  <a:pt x="797" y="73"/>
                  <a:pt x="797" y="73"/>
                  <a:pt x="797" y="73"/>
                </a:cubicBezTo>
                <a:cubicBezTo>
                  <a:pt x="795" y="74"/>
                  <a:pt x="796" y="76"/>
                  <a:pt x="793" y="77"/>
                </a:cubicBezTo>
                <a:cubicBezTo>
                  <a:pt x="794" y="81"/>
                  <a:pt x="794" y="81"/>
                  <a:pt x="794" y="81"/>
                </a:cubicBezTo>
                <a:cubicBezTo>
                  <a:pt x="790" y="83"/>
                  <a:pt x="790" y="83"/>
                  <a:pt x="790" y="83"/>
                </a:cubicBezTo>
                <a:cubicBezTo>
                  <a:pt x="783" y="91"/>
                  <a:pt x="783" y="91"/>
                  <a:pt x="783" y="91"/>
                </a:cubicBezTo>
                <a:cubicBezTo>
                  <a:pt x="780" y="92"/>
                  <a:pt x="780" y="92"/>
                  <a:pt x="780" y="92"/>
                </a:cubicBezTo>
                <a:cubicBezTo>
                  <a:pt x="779" y="95"/>
                  <a:pt x="779" y="95"/>
                  <a:pt x="779" y="95"/>
                </a:cubicBezTo>
                <a:cubicBezTo>
                  <a:pt x="780" y="96"/>
                  <a:pt x="780" y="92"/>
                  <a:pt x="781" y="96"/>
                </a:cubicBezTo>
                <a:cubicBezTo>
                  <a:pt x="782" y="97"/>
                  <a:pt x="783" y="94"/>
                  <a:pt x="784" y="97"/>
                </a:cubicBezTo>
                <a:cubicBezTo>
                  <a:pt x="781" y="99"/>
                  <a:pt x="781" y="99"/>
                  <a:pt x="781" y="99"/>
                </a:cubicBezTo>
                <a:cubicBezTo>
                  <a:pt x="779" y="100"/>
                  <a:pt x="790" y="94"/>
                  <a:pt x="779" y="102"/>
                </a:cubicBezTo>
                <a:cubicBezTo>
                  <a:pt x="777" y="105"/>
                  <a:pt x="777" y="105"/>
                  <a:pt x="777" y="105"/>
                </a:cubicBezTo>
                <a:cubicBezTo>
                  <a:pt x="772" y="105"/>
                  <a:pt x="787" y="95"/>
                  <a:pt x="771" y="109"/>
                </a:cubicBezTo>
                <a:cubicBezTo>
                  <a:pt x="768" y="108"/>
                  <a:pt x="768" y="108"/>
                  <a:pt x="768" y="108"/>
                </a:cubicBezTo>
                <a:cubicBezTo>
                  <a:pt x="767" y="107"/>
                  <a:pt x="772" y="108"/>
                  <a:pt x="766" y="107"/>
                </a:cubicBezTo>
                <a:cubicBezTo>
                  <a:pt x="765" y="112"/>
                  <a:pt x="765" y="112"/>
                  <a:pt x="765" y="112"/>
                </a:cubicBezTo>
                <a:cubicBezTo>
                  <a:pt x="769" y="110"/>
                  <a:pt x="769" y="110"/>
                  <a:pt x="769" y="110"/>
                </a:cubicBezTo>
                <a:cubicBezTo>
                  <a:pt x="769" y="112"/>
                  <a:pt x="769" y="112"/>
                  <a:pt x="769" y="112"/>
                </a:cubicBezTo>
                <a:cubicBezTo>
                  <a:pt x="770" y="113"/>
                  <a:pt x="770" y="113"/>
                  <a:pt x="770" y="113"/>
                </a:cubicBezTo>
                <a:cubicBezTo>
                  <a:pt x="768" y="114"/>
                  <a:pt x="768" y="114"/>
                  <a:pt x="768" y="114"/>
                </a:cubicBezTo>
                <a:cubicBezTo>
                  <a:pt x="770" y="116"/>
                  <a:pt x="770" y="116"/>
                  <a:pt x="770" y="116"/>
                </a:cubicBezTo>
                <a:cubicBezTo>
                  <a:pt x="769" y="117"/>
                  <a:pt x="769" y="117"/>
                  <a:pt x="769" y="117"/>
                </a:cubicBezTo>
                <a:cubicBezTo>
                  <a:pt x="773" y="116"/>
                  <a:pt x="773" y="116"/>
                  <a:pt x="773" y="116"/>
                </a:cubicBezTo>
                <a:cubicBezTo>
                  <a:pt x="774" y="115"/>
                  <a:pt x="774" y="115"/>
                  <a:pt x="774" y="115"/>
                </a:cubicBezTo>
                <a:cubicBezTo>
                  <a:pt x="775" y="116"/>
                  <a:pt x="775" y="116"/>
                  <a:pt x="775" y="116"/>
                </a:cubicBezTo>
                <a:cubicBezTo>
                  <a:pt x="772" y="118"/>
                  <a:pt x="772" y="118"/>
                  <a:pt x="772" y="118"/>
                </a:cubicBezTo>
                <a:cubicBezTo>
                  <a:pt x="774" y="119"/>
                  <a:pt x="774" y="119"/>
                  <a:pt x="774" y="119"/>
                </a:cubicBezTo>
                <a:cubicBezTo>
                  <a:pt x="771" y="121"/>
                  <a:pt x="771" y="121"/>
                  <a:pt x="771" y="121"/>
                </a:cubicBezTo>
                <a:cubicBezTo>
                  <a:pt x="771" y="121"/>
                  <a:pt x="772" y="119"/>
                  <a:pt x="771" y="122"/>
                </a:cubicBezTo>
                <a:cubicBezTo>
                  <a:pt x="769" y="120"/>
                  <a:pt x="769" y="120"/>
                  <a:pt x="769" y="120"/>
                </a:cubicBezTo>
                <a:cubicBezTo>
                  <a:pt x="769" y="124"/>
                  <a:pt x="769" y="124"/>
                  <a:pt x="769" y="124"/>
                </a:cubicBezTo>
                <a:cubicBezTo>
                  <a:pt x="764" y="126"/>
                  <a:pt x="764" y="126"/>
                  <a:pt x="764" y="126"/>
                </a:cubicBezTo>
                <a:cubicBezTo>
                  <a:pt x="761" y="126"/>
                  <a:pt x="761" y="126"/>
                  <a:pt x="761" y="126"/>
                </a:cubicBezTo>
                <a:cubicBezTo>
                  <a:pt x="756" y="130"/>
                  <a:pt x="756" y="130"/>
                  <a:pt x="756" y="130"/>
                </a:cubicBezTo>
                <a:cubicBezTo>
                  <a:pt x="756" y="132"/>
                  <a:pt x="756" y="132"/>
                  <a:pt x="756" y="132"/>
                </a:cubicBezTo>
                <a:cubicBezTo>
                  <a:pt x="750" y="133"/>
                  <a:pt x="750" y="133"/>
                  <a:pt x="750" y="133"/>
                </a:cubicBezTo>
                <a:cubicBezTo>
                  <a:pt x="748" y="136"/>
                  <a:pt x="748" y="136"/>
                  <a:pt x="748" y="136"/>
                </a:cubicBezTo>
                <a:cubicBezTo>
                  <a:pt x="750" y="137"/>
                  <a:pt x="750" y="137"/>
                  <a:pt x="750" y="137"/>
                </a:cubicBezTo>
                <a:cubicBezTo>
                  <a:pt x="742" y="142"/>
                  <a:pt x="742" y="142"/>
                  <a:pt x="742" y="142"/>
                </a:cubicBezTo>
                <a:cubicBezTo>
                  <a:pt x="738" y="139"/>
                  <a:pt x="738" y="139"/>
                  <a:pt x="738" y="139"/>
                </a:cubicBezTo>
                <a:cubicBezTo>
                  <a:pt x="733" y="144"/>
                  <a:pt x="733" y="144"/>
                  <a:pt x="733" y="144"/>
                </a:cubicBezTo>
                <a:cubicBezTo>
                  <a:pt x="736" y="147"/>
                  <a:pt x="736" y="147"/>
                  <a:pt x="736" y="147"/>
                </a:cubicBezTo>
                <a:cubicBezTo>
                  <a:pt x="734" y="148"/>
                  <a:pt x="734" y="148"/>
                  <a:pt x="734" y="148"/>
                </a:cubicBezTo>
                <a:cubicBezTo>
                  <a:pt x="731" y="146"/>
                  <a:pt x="741" y="144"/>
                  <a:pt x="732" y="147"/>
                </a:cubicBezTo>
                <a:cubicBezTo>
                  <a:pt x="732" y="147"/>
                  <a:pt x="732" y="146"/>
                  <a:pt x="733" y="146"/>
                </a:cubicBezTo>
                <a:cubicBezTo>
                  <a:pt x="732" y="145"/>
                  <a:pt x="732" y="145"/>
                  <a:pt x="732" y="145"/>
                </a:cubicBezTo>
                <a:cubicBezTo>
                  <a:pt x="729" y="147"/>
                  <a:pt x="729" y="147"/>
                  <a:pt x="729" y="147"/>
                </a:cubicBezTo>
                <a:cubicBezTo>
                  <a:pt x="729" y="148"/>
                  <a:pt x="729" y="148"/>
                  <a:pt x="729" y="148"/>
                </a:cubicBezTo>
                <a:cubicBezTo>
                  <a:pt x="732" y="149"/>
                  <a:pt x="732" y="149"/>
                  <a:pt x="732" y="149"/>
                </a:cubicBezTo>
                <a:cubicBezTo>
                  <a:pt x="729" y="149"/>
                  <a:pt x="729" y="149"/>
                  <a:pt x="729" y="149"/>
                </a:cubicBezTo>
                <a:cubicBezTo>
                  <a:pt x="730" y="151"/>
                  <a:pt x="730" y="151"/>
                  <a:pt x="730" y="151"/>
                </a:cubicBezTo>
                <a:cubicBezTo>
                  <a:pt x="727" y="152"/>
                  <a:pt x="727" y="152"/>
                  <a:pt x="727" y="152"/>
                </a:cubicBezTo>
                <a:cubicBezTo>
                  <a:pt x="727" y="153"/>
                  <a:pt x="727" y="153"/>
                  <a:pt x="727" y="153"/>
                </a:cubicBezTo>
                <a:cubicBezTo>
                  <a:pt x="731" y="153"/>
                  <a:pt x="731" y="153"/>
                  <a:pt x="731" y="153"/>
                </a:cubicBezTo>
                <a:cubicBezTo>
                  <a:pt x="737" y="148"/>
                  <a:pt x="737" y="148"/>
                  <a:pt x="737" y="148"/>
                </a:cubicBezTo>
                <a:cubicBezTo>
                  <a:pt x="742" y="148"/>
                  <a:pt x="742" y="148"/>
                  <a:pt x="742" y="148"/>
                </a:cubicBezTo>
                <a:cubicBezTo>
                  <a:pt x="751" y="142"/>
                  <a:pt x="751" y="142"/>
                  <a:pt x="751" y="142"/>
                </a:cubicBezTo>
                <a:cubicBezTo>
                  <a:pt x="754" y="144"/>
                  <a:pt x="754" y="144"/>
                  <a:pt x="754" y="144"/>
                </a:cubicBezTo>
                <a:cubicBezTo>
                  <a:pt x="759" y="140"/>
                  <a:pt x="759" y="140"/>
                  <a:pt x="759" y="140"/>
                </a:cubicBezTo>
                <a:cubicBezTo>
                  <a:pt x="765" y="141"/>
                  <a:pt x="765" y="141"/>
                  <a:pt x="765" y="141"/>
                </a:cubicBezTo>
                <a:cubicBezTo>
                  <a:pt x="766" y="141"/>
                  <a:pt x="769" y="140"/>
                  <a:pt x="765" y="138"/>
                </a:cubicBezTo>
                <a:cubicBezTo>
                  <a:pt x="765" y="137"/>
                  <a:pt x="765" y="137"/>
                  <a:pt x="765" y="137"/>
                </a:cubicBezTo>
                <a:cubicBezTo>
                  <a:pt x="776" y="130"/>
                  <a:pt x="776" y="130"/>
                  <a:pt x="776" y="130"/>
                </a:cubicBezTo>
                <a:cubicBezTo>
                  <a:pt x="780" y="130"/>
                  <a:pt x="774" y="125"/>
                  <a:pt x="782" y="126"/>
                </a:cubicBezTo>
                <a:cubicBezTo>
                  <a:pt x="784" y="125"/>
                  <a:pt x="784" y="125"/>
                  <a:pt x="784" y="125"/>
                </a:cubicBezTo>
                <a:cubicBezTo>
                  <a:pt x="782" y="124"/>
                  <a:pt x="782" y="124"/>
                  <a:pt x="782" y="124"/>
                </a:cubicBezTo>
                <a:cubicBezTo>
                  <a:pt x="785" y="121"/>
                  <a:pt x="785" y="121"/>
                  <a:pt x="785" y="121"/>
                </a:cubicBezTo>
                <a:cubicBezTo>
                  <a:pt x="789" y="121"/>
                  <a:pt x="789" y="121"/>
                  <a:pt x="789" y="121"/>
                </a:cubicBezTo>
                <a:cubicBezTo>
                  <a:pt x="792" y="117"/>
                  <a:pt x="792" y="117"/>
                  <a:pt x="792" y="117"/>
                </a:cubicBezTo>
                <a:cubicBezTo>
                  <a:pt x="803" y="108"/>
                  <a:pt x="803" y="108"/>
                  <a:pt x="803" y="108"/>
                </a:cubicBezTo>
                <a:cubicBezTo>
                  <a:pt x="805" y="107"/>
                  <a:pt x="805" y="107"/>
                  <a:pt x="805" y="107"/>
                </a:cubicBezTo>
                <a:cubicBezTo>
                  <a:pt x="810" y="100"/>
                  <a:pt x="810" y="100"/>
                  <a:pt x="810" y="100"/>
                </a:cubicBezTo>
                <a:cubicBezTo>
                  <a:pt x="813" y="99"/>
                  <a:pt x="813" y="99"/>
                  <a:pt x="813" y="99"/>
                </a:cubicBezTo>
                <a:cubicBezTo>
                  <a:pt x="815" y="97"/>
                  <a:pt x="815" y="97"/>
                  <a:pt x="815" y="97"/>
                </a:cubicBezTo>
                <a:cubicBezTo>
                  <a:pt x="812" y="95"/>
                  <a:pt x="812" y="95"/>
                  <a:pt x="812" y="95"/>
                </a:cubicBezTo>
                <a:cubicBezTo>
                  <a:pt x="813" y="92"/>
                  <a:pt x="813" y="96"/>
                  <a:pt x="816" y="94"/>
                </a:cubicBezTo>
                <a:cubicBezTo>
                  <a:pt x="815" y="91"/>
                  <a:pt x="815" y="91"/>
                  <a:pt x="815" y="91"/>
                </a:cubicBezTo>
                <a:cubicBezTo>
                  <a:pt x="817" y="88"/>
                  <a:pt x="817" y="88"/>
                  <a:pt x="817" y="88"/>
                </a:cubicBezTo>
                <a:cubicBezTo>
                  <a:pt x="825" y="88"/>
                  <a:pt x="825" y="88"/>
                  <a:pt x="825" y="88"/>
                </a:cubicBezTo>
                <a:cubicBezTo>
                  <a:pt x="826" y="87"/>
                  <a:pt x="826" y="87"/>
                  <a:pt x="826" y="87"/>
                </a:cubicBezTo>
                <a:cubicBezTo>
                  <a:pt x="825" y="86"/>
                  <a:pt x="825" y="86"/>
                  <a:pt x="825" y="86"/>
                </a:cubicBezTo>
                <a:cubicBezTo>
                  <a:pt x="829" y="87"/>
                  <a:pt x="829" y="87"/>
                  <a:pt x="829" y="87"/>
                </a:cubicBezTo>
                <a:cubicBezTo>
                  <a:pt x="831" y="86"/>
                  <a:pt x="831" y="86"/>
                  <a:pt x="831" y="86"/>
                </a:cubicBezTo>
                <a:cubicBezTo>
                  <a:pt x="832" y="88"/>
                  <a:pt x="827" y="84"/>
                  <a:pt x="834" y="87"/>
                </a:cubicBezTo>
                <a:cubicBezTo>
                  <a:pt x="833" y="81"/>
                  <a:pt x="833" y="81"/>
                  <a:pt x="833" y="81"/>
                </a:cubicBezTo>
                <a:cubicBezTo>
                  <a:pt x="832" y="81"/>
                  <a:pt x="837" y="79"/>
                  <a:pt x="831" y="81"/>
                </a:cubicBezTo>
                <a:cubicBezTo>
                  <a:pt x="837" y="76"/>
                  <a:pt x="837" y="76"/>
                  <a:pt x="837" y="76"/>
                </a:cubicBezTo>
                <a:cubicBezTo>
                  <a:pt x="850" y="69"/>
                  <a:pt x="850" y="69"/>
                  <a:pt x="850" y="69"/>
                </a:cubicBezTo>
                <a:cubicBezTo>
                  <a:pt x="853" y="71"/>
                  <a:pt x="853" y="71"/>
                  <a:pt x="853" y="71"/>
                </a:cubicBezTo>
                <a:cubicBezTo>
                  <a:pt x="857" y="76"/>
                  <a:pt x="857" y="76"/>
                  <a:pt x="857" y="76"/>
                </a:cubicBezTo>
                <a:cubicBezTo>
                  <a:pt x="858" y="76"/>
                  <a:pt x="858" y="76"/>
                  <a:pt x="858" y="76"/>
                </a:cubicBezTo>
                <a:cubicBezTo>
                  <a:pt x="858" y="71"/>
                  <a:pt x="862" y="75"/>
                  <a:pt x="866" y="70"/>
                </a:cubicBezTo>
                <a:cubicBezTo>
                  <a:pt x="868" y="71"/>
                  <a:pt x="868" y="71"/>
                  <a:pt x="868" y="71"/>
                </a:cubicBezTo>
                <a:cubicBezTo>
                  <a:pt x="866" y="74"/>
                  <a:pt x="866" y="74"/>
                  <a:pt x="866" y="74"/>
                </a:cubicBezTo>
                <a:cubicBezTo>
                  <a:pt x="873" y="72"/>
                  <a:pt x="873" y="72"/>
                  <a:pt x="873" y="72"/>
                </a:cubicBezTo>
                <a:cubicBezTo>
                  <a:pt x="873" y="71"/>
                  <a:pt x="873" y="71"/>
                  <a:pt x="873" y="71"/>
                </a:cubicBezTo>
                <a:cubicBezTo>
                  <a:pt x="880" y="67"/>
                  <a:pt x="880" y="67"/>
                  <a:pt x="880" y="67"/>
                </a:cubicBezTo>
                <a:cubicBezTo>
                  <a:pt x="889" y="59"/>
                  <a:pt x="889" y="59"/>
                  <a:pt x="889" y="59"/>
                </a:cubicBezTo>
                <a:cubicBezTo>
                  <a:pt x="898" y="57"/>
                  <a:pt x="898" y="57"/>
                  <a:pt x="898" y="57"/>
                </a:cubicBezTo>
                <a:cubicBezTo>
                  <a:pt x="907" y="57"/>
                  <a:pt x="907" y="57"/>
                  <a:pt x="907" y="57"/>
                </a:cubicBezTo>
                <a:cubicBezTo>
                  <a:pt x="908" y="58"/>
                  <a:pt x="908" y="58"/>
                  <a:pt x="908" y="58"/>
                </a:cubicBezTo>
                <a:cubicBezTo>
                  <a:pt x="900" y="63"/>
                  <a:pt x="900" y="63"/>
                  <a:pt x="900" y="63"/>
                </a:cubicBezTo>
                <a:cubicBezTo>
                  <a:pt x="906" y="63"/>
                  <a:pt x="906" y="63"/>
                  <a:pt x="906" y="63"/>
                </a:cubicBezTo>
                <a:cubicBezTo>
                  <a:pt x="904" y="64"/>
                  <a:pt x="904" y="64"/>
                  <a:pt x="904" y="64"/>
                </a:cubicBezTo>
                <a:cubicBezTo>
                  <a:pt x="910" y="66"/>
                  <a:pt x="910" y="66"/>
                  <a:pt x="910" y="66"/>
                </a:cubicBezTo>
                <a:cubicBezTo>
                  <a:pt x="910" y="69"/>
                  <a:pt x="910" y="69"/>
                  <a:pt x="910" y="69"/>
                </a:cubicBezTo>
                <a:cubicBezTo>
                  <a:pt x="904" y="71"/>
                  <a:pt x="904" y="71"/>
                  <a:pt x="904" y="71"/>
                </a:cubicBezTo>
                <a:cubicBezTo>
                  <a:pt x="901" y="75"/>
                  <a:pt x="901" y="75"/>
                  <a:pt x="901" y="75"/>
                </a:cubicBezTo>
                <a:cubicBezTo>
                  <a:pt x="900" y="73"/>
                  <a:pt x="900" y="73"/>
                  <a:pt x="900" y="73"/>
                </a:cubicBezTo>
                <a:cubicBezTo>
                  <a:pt x="894" y="76"/>
                  <a:pt x="894" y="76"/>
                  <a:pt x="894" y="76"/>
                </a:cubicBezTo>
                <a:cubicBezTo>
                  <a:pt x="894" y="77"/>
                  <a:pt x="895" y="77"/>
                  <a:pt x="894" y="78"/>
                </a:cubicBezTo>
                <a:cubicBezTo>
                  <a:pt x="887" y="79"/>
                  <a:pt x="887" y="79"/>
                  <a:pt x="887" y="79"/>
                </a:cubicBezTo>
                <a:cubicBezTo>
                  <a:pt x="887" y="78"/>
                  <a:pt x="885" y="78"/>
                  <a:pt x="886" y="81"/>
                </a:cubicBezTo>
                <a:cubicBezTo>
                  <a:pt x="889" y="81"/>
                  <a:pt x="889" y="81"/>
                  <a:pt x="889" y="81"/>
                </a:cubicBezTo>
                <a:cubicBezTo>
                  <a:pt x="887" y="82"/>
                  <a:pt x="887" y="82"/>
                  <a:pt x="887" y="82"/>
                </a:cubicBezTo>
                <a:cubicBezTo>
                  <a:pt x="884" y="82"/>
                  <a:pt x="884" y="82"/>
                  <a:pt x="884" y="82"/>
                </a:cubicBezTo>
                <a:cubicBezTo>
                  <a:pt x="875" y="88"/>
                  <a:pt x="875" y="88"/>
                  <a:pt x="875" y="88"/>
                </a:cubicBezTo>
                <a:cubicBezTo>
                  <a:pt x="863" y="97"/>
                  <a:pt x="863" y="97"/>
                  <a:pt x="863" y="97"/>
                </a:cubicBezTo>
                <a:cubicBezTo>
                  <a:pt x="866" y="98"/>
                  <a:pt x="866" y="98"/>
                  <a:pt x="866" y="98"/>
                </a:cubicBezTo>
                <a:cubicBezTo>
                  <a:pt x="867" y="97"/>
                  <a:pt x="867" y="97"/>
                  <a:pt x="867" y="97"/>
                </a:cubicBezTo>
                <a:cubicBezTo>
                  <a:pt x="862" y="103"/>
                  <a:pt x="862" y="103"/>
                  <a:pt x="862" y="103"/>
                </a:cubicBezTo>
                <a:cubicBezTo>
                  <a:pt x="862" y="104"/>
                  <a:pt x="862" y="104"/>
                  <a:pt x="862" y="104"/>
                </a:cubicBezTo>
                <a:cubicBezTo>
                  <a:pt x="858" y="100"/>
                  <a:pt x="858" y="100"/>
                  <a:pt x="858" y="100"/>
                </a:cubicBezTo>
                <a:cubicBezTo>
                  <a:pt x="855" y="103"/>
                  <a:pt x="855" y="103"/>
                  <a:pt x="855" y="103"/>
                </a:cubicBezTo>
                <a:cubicBezTo>
                  <a:pt x="858" y="105"/>
                  <a:pt x="858" y="105"/>
                  <a:pt x="858" y="105"/>
                </a:cubicBezTo>
                <a:cubicBezTo>
                  <a:pt x="858" y="105"/>
                  <a:pt x="857" y="105"/>
                  <a:pt x="857" y="107"/>
                </a:cubicBezTo>
                <a:cubicBezTo>
                  <a:pt x="860" y="110"/>
                  <a:pt x="860" y="110"/>
                  <a:pt x="860" y="110"/>
                </a:cubicBezTo>
                <a:cubicBezTo>
                  <a:pt x="856" y="115"/>
                  <a:pt x="850" y="118"/>
                  <a:pt x="845" y="121"/>
                </a:cubicBezTo>
                <a:cubicBezTo>
                  <a:pt x="834" y="129"/>
                  <a:pt x="834" y="129"/>
                  <a:pt x="834" y="129"/>
                </a:cubicBezTo>
                <a:cubicBezTo>
                  <a:pt x="843" y="121"/>
                  <a:pt x="843" y="121"/>
                  <a:pt x="843" y="121"/>
                </a:cubicBezTo>
                <a:cubicBezTo>
                  <a:pt x="844" y="119"/>
                  <a:pt x="850" y="122"/>
                  <a:pt x="845" y="117"/>
                </a:cubicBezTo>
                <a:cubicBezTo>
                  <a:pt x="836" y="123"/>
                  <a:pt x="836" y="123"/>
                  <a:pt x="836" y="123"/>
                </a:cubicBezTo>
                <a:cubicBezTo>
                  <a:pt x="830" y="132"/>
                  <a:pt x="830" y="132"/>
                  <a:pt x="830" y="132"/>
                </a:cubicBezTo>
                <a:cubicBezTo>
                  <a:pt x="832" y="132"/>
                  <a:pt x="832" y="132"/>
                  <a:pt x="832" y="132"/>
                </a:cubicBezTo>
                <a:cubicBezTo>
                  <a:pt x="830" y="132"/>
                  <a:pt x="847" y="125"/>
                  <a:pt x="829" y="135"/>
                </a:cubicBezTo>
                <a:cubicBezTo>
                  <a:pt x="828" y="132"/>
                  <a:pt x="828" y="132"/>
                  <a:pt x="828" y="132"/>
                </a:cubicBezTo>
                <a:cubicBezTo>
                  <a:pt x="825" y="136"/>
                  <a:pt x="825" y="136"/>
                  <a:pt x="825" y="136"/>
                </a:cubicBezTo>
                <a:cubicBezTo>
                  <a:pt x="826" y="137"/>
                  <a:pt x="826" y="137"/>
                  <a:pt x="826" y="137"/>
                </a:cubicBezTo>
                <a:cubicBezTo>
                  <a:pt x="827" y="136"/>
                  <a:pt x="827" y="136"/>
                  <a:pt x="827" y="136"/>
                </a:cubicBezTo>
                <a:cubicBezTo>
                  <a:pt x="825" y="140"/>
                  <a:pt x="825" y="140"/>
                  <a:pt x="825" y="140"/>
                </a:cubicBezTo>
                <a:cubicBezTo>
                  <a:pt x="825" y="139"/>
                  <a:pt x="827" y="139"/>
                  <a:pt x="825" y="137"/>
                </a:cubicBezTo>
                <a:cubicBezTo>
                  <a:pt x="823" y="137"/>
                  <a:pt x="823" y="137"/>
                  <a:pt x="823" y="137"/>
                </a:cubicBezTo>
                <a:cubicBezTo>
                  <a:pt x="823" y="140"/>
                  <a:pt x="823" y="140"/>
                  <a:pt x="823" y="140"/>
                </a:cubicBezTo>
                <a:cubicBezTo>
                  <a:pt x="809" y="155"/>
                  <a:pt x="809" y="155"/>
                  <a:pt x="809" y="155"/>
                </a:cubicBezTo>
                <a:cubicBezTo>
                  <a:pt x="805" y="157"/>
                  <a:pt x="805" y="157"/>
                  <a:pt x="805" y="157"/>
                </a:cubicBezTo>
                <a:cubicBezTo>
                  <a:pt x="805" y="159"/>
                  <a:pt x="805" y="159"/>
                  <a:pt x="805" y="159"/>
                </a:cubicBezTo>
                <a:cubicBezTo>
                  <a:pt x="801" y="162"/>
                  <a:pt x="801" y="162"/>
                  <a:pt x="801" y="162"/>
                </a:cubicBezTo>
                <a:cubicBezTo>
                  <a:pt x="800" y="161"/>
                  <a:pt x="806" y="161"/>
                  <a:pt x="799" y="161"/>
                </a:cubicBezTo>
                <a:cubicBezTo>
                  <a:pt x="799" y="164"/>
                  <a:pt x="799" y="164"/>
                  <a:pt x="799" y="164"/>
                </a:cubicBezTo>
                <a:cubicBezTo>
                  <a:pt x="804" y="170"/>
                  <a:pt x="804" y="152"/>
                  <a:pt x="799" y="170"/>
                </a:cubicBezTo>
                <a:cubicBezTo>
                  <a:pt x="791" y="170"/>
                  <a:pt x="791" y="170"/>
                  <a:pt x="791" y="170"/>
                </a:cubicBezTo>
                <a:cubicBezTo>
                  <a:pt x="788" y="170"/>
                  <a:pt x="788" y="170"/>
                  <a:pt x="788" y="170"/>
                </a:cubicBezTo>
                <a:cubicBezTo>
                  <a:pt x="787" y="173"/>
                  <a:pt x="787" y="173"/>
                  <a:pt x="787" y="173"/>
                </a:cubicBezTo>
                <a:cubicBezTo>
                  <a:pt x="785" y="172"/>
                  <a:pt x="785" y="172"/>
                  <a:pt x="785" y="172"/>
                </a:cubicBezTo>
                <a:cubicBezTo>
                  <a:pt x="783" y="175"/>
                  <a:pt x="783" y="175"/>
                  <a:pt x="783" y="175"/>
                </a:cubicBezTo>
                <a:cubicBezTo>
                  <a:pt x="788" y="180"/>
                  <a:pt x="788" y="180"/>
                  <a:pt x="788" y="180"/>
                </a:cubicBezTo>
                <a:cubicBezTo>
                  <a:pt x="792" y="177"/>
                  <a:pt x="792" y="177"/>
                  <a:pt x="792" y="177"/>
                </a:cubicBezTo>
                <a:cubicBezTo>
                  <a:pt x="792" y="181"/>
                  <a:pt x="792" y="181"/>
                  <a:pt x="792" y="181"/>
                </a:cubicBezTo>
                <a:cubicBezTo>
                  <a:pt x="789" y="183"/>
                  <a:pt x="789" y="183"/>
                  <a:pt x="789" y="183"/>
                </a:cubicBezTo>
                <a:cubicBezTo>
                  <a:pt x="791" y="185"/>
                  <a:pt x="791" y="185"/>
                  <a:pt x="791" y="185"/>
                </a:cubicBezTo>
                <a:cubicBezTo>
                  <a:pt x="791" y="184"/>
                  <a:pt x="793" y="184"/>
                  <a:pt x="794" y="180"/>
                </a:cubicBezTo>
                <a:cubicBezTo>
                  <a:pt x="795" y="181"/>
                  <a:pt x="795" y="181"/>
                  <a:pt x="795" y="181"/>
                </a:cubicBezTo>
                <a:cubicBezTo>
                  <a:pt x="797" y="181"/>
                  <a:pt x="797" y="181"/>
                  <a:pt x="797" y="181"/>
                </a:cubicBezTo>
                <a:cubicBezTo>
                  <a:pt x="797" y="178"/>
                  <a:pt x="797" y="178"/>
                  <a:pt x="797" y="178"/>
                </a:cubicBezTo>
                <a:cubicBezTo>
                  <a:pt x="795" y="176"/>
                  <a:pt x="795" y="176"/>
                  <a:pt x="795" y="176"/>
                </a:cubicBezTo>
                <a:cubicBezTo>
                  <a:pt x="796" y="172"/>
                  <a:pt x="796" y="172"/>
                  <a:pt x="796" y="172"/>
                </a:cubicBezTo>
                <a:cubicBezTo>
                  <a:pt x="801" y="173"/>
                  <a:pt x="801" y="173"/>
                  <a:pt x="801" y="173"/>
                </a:cubicBezTo>
                <a:cubicBezTo>
                  <a:pt x="798" y="178"/>
                  <a:pt x="798" y="178"/>
                  <a:pt x="798" y="178"/>
                </a:cubicBezTo>
                <a:cubicBezTo>
                  <a:pt x="801" y="177"/>
                  <a:pt x="801" y="177"/>
                  <a:pt x="801" y="177"/>
                </a:cubicBezTo>
                <a:cubicBezTo>
                  <a:pt x="801" y="176"/>
                  <a:pt x="807" y="174"/>
                  <a:pt x="802" y="172"/>
                </a:cubicBezTo>
                <a:cubicBezTo>
                  <a:pt x="809" y="169"/>
                  <a:pt x="809" y="169"/>
                  <a:pt x="809" y="169"/>
                </a:cubicBezTo>
                <a:cubicBezTo>
                  <a:pt x="810" y="169"/>
                  <a:pt x="806" y="170"/>
                  <a:pt x="810" y="170"/>
                </a:cubicBezTo>
                <a:cubicBezTo>
                  <a:pt x="811" y="169"/>
                  <a:pt x="811" y="169"/>
                  <a:pt x="811" y="169"/>
                </a:cubicBezTo>
                <a:cubicBezTo>
                  <a:pt x="808" y="166"/>
                  <a:pt x="808" y="166"/>
                  <a:pt x="808" y="166"/>
                </a:cubicBezTo>
                <a:cubicBezTo>
                  <a:pt x="807" y="168"/>
                  <a:pt x="807" y="168"/>
                  <a:pt x="807" y="168"/>
                </a:cubicBezTo>
                <a:cubicBezTo>
                  <a:pt x="806" y="165"/>
                  <a:pt x="806" y="165"/>
                  <a:pt x="806" y="165"/>
                </a:cubicBezTo>
                <a:cubicBezTo>
                  <a:pt x="811" y="165"/>
                  <a:pt x="811" y="165"/>
                  <a:pt x="811" y="165"/>
                </a:cubicBezTo>
                <a:cubicBezTo>
                  <a:pt x="812" y="165"/>
                  <a:pt x="812" y="165"/>
                  <a:pt x="812" y="165"/>
                </a:cubicBezTo>
                <a:cubicBezTo>
                  <a:pt x="813" y="164"/>
                  <a:pt x="801" y="172"/>
                  <a:pt x="818" y="165"/>
                </a:cubicBezTo>
                <a:cubicBezTo>
                  <a:pt x="819" y="161"/>
                  <a:pt x="819" y="161"/>
                  <a:pt x="819" y="161"/>
                </a:cubicBezTo>
                <a:cubicBezTo>
                  <a:pt x="821" y="160"/>
                  <a:pt x="821" y="160"/>
                  <a:pt x="821" y="160"/>
                </a:cubicBezTo>
                <a:cubicBezTo>
                  <a:pt x="824" y="159"/>
                  <a:pt x="824" y="159"/>
                  <a:pt x="824" y="159"/>
                </a:cubicBezTo>
                <a:cubicBezTo>
                  <a:pt x="825" y="156"/>
                  <a:pt x="825" y="156"/>
                  <a:pt x="825" y="156"/>
                </a:cubicBezTo>
                <a:cubicBezTo>
                  <a:pt x="830" y="155"/>
                  <a:pt x="830" y="155"/>
                  <a:pt x="830" y="155"/>
                </a:cubicBezTo>
                <a:cubicBezTo>
                  <a:pt x="832" y="151"/>
                  <a:pt x="832" y="151"/>
                  <a:pt x="832" y="151"/>
                </a:cubicBezTo>
                <a:cubicBezTo>
                  <a:pt x="834" y="150"/>
                  <a:pt x="834" y="150"/>
                  <a:pt x="834" y="150"/>
                </a:cubicBezTo>
                <a:cubicBezTo>
                  <a:pt x="835" y="147"/>
                  <a:pt x="835" y="147"/>
                  <a:pt x="835" y="147"/>
                </a:cubicBezTo>
                <a:cubicBezTo>
                  <a:pt x="836" y="148"/>
                  <a:pt x="836" y="148"/>
                  <a:pt x="836" y="148"/>
                </a:cubicBezTo>
                <a:cubicBezTo>
                  <a:pt x="841" y="144"/>
                  <a:pt x="841" y="144"/>
                  <a:pt x="841" y="144"/>
                </a:cubicBezTo>
                <a:cubicBezTo>
                  <a:pt x="841" y="143"/>
                  <a:pt x="839" y="148"/>
                  <a:pt x="842" y="142"/>
                </a:cubicBezTo>
                <a:cubicBezTo>
                  <a:pt x="844" y="143"/>
                  <a:pt x="844" y="143"/>
                  <a:pt x="844" y="143"/>
                </a:cubicBezTo>
                <a:cubicBezTo>
                  <a:pt x="845" y="138"/>
                  <a:pt x="845" y="138"/>
                  <a:pt x="845" y="138"/>
                </a:cubicBezTo>
                <a:cubicBezTo>
                  <a:pt x="848" y="137"/>
                  <a:pt x="848" y="137"/>
                  <a:pt x="848" y="137"/>
                </a:cubicBezTo>
                <a:cubicBezTo>
                  <a:pt x="850" y="134"/>
                  <a:pt x="850" y="134"/>
                  <a:pt x="850" y="134"/>
                </a:cubicBezTo>
                <a:cubicBezTo>
                  <a:pt x="854" y="133"/>
                  <a:pt x="854" y="133"/>
                  <a:pt x="854" y="133"/>
                </a:cubicBezTo>
                <a:cubicBezTo>
                  <a:pt x="855" y="130"/>
                  <a:pt x="855" y="130"/>
                  <a:pt x="855" y="130"/>
                </a:cubicBezTo>
                <a:cubicBezTo>
                  <a:pt x="859" y="130"/>
                  <a:pt x="859" y="130"/>
                  <a:pt x="859" y="130"/>
                </a:cubicBezTo>
                <a:cubicBezTo>
                  <a:pt x="862" y="127"/>
                  <a:pt x="862" y="127"/>
                  <a:pt x="862" y="127"/>
                </a:cubicBezTo>
                <a:cubicBezTo>
                  <a:pt x="864" y="127"/>
                  <a:pt x="853" y="131"/>
                  <a:pt x="866" y="126"/>
                </a:cubicBezTo>
                <a:cubicBezTo>
                  <a:pt x="866" y="126"/>
                  <a:pt x="868" y="126"/>
                  <a:pt x="865" y="125"/>
                </a:cubicBezTo>
                <a:cubicBezTo>
                  <a:pt x="867" y="121"/>
                  <a:pt x="867" y="121"/>
                  <a:pt x="867" y="121"/>
                </a:cubicBezTo>
                <a:cubicBezTo>
                  <a:pt x="871" y="120"/>
                  <a:pt x="871" y="120"/>
                  <a:pt x="871" y="120"/>
                </a:cubicBezTo>
                <a:cubicBezTo>
                  <a:pt x="875" y="116"/>
                  <a:pt x="875" y="116"/>
                  <a:pt x="875" y="116"/>
                </a:cubicBezTo>
                <a:cubicBezTo>
                  <a:pt x="876" y="114"/>
                  <a:pt x="876" y="114"/>
                  <a:pt x="876" y="114"/>
                </a:cubicBezTo>
                <a:cubicBezTo>
                  <a:pt x="882" y="111"/>
                  <a:pt x="882" y="111"/>
                  <a:pt x="882" y="111"/>
                </a:cubicBezTo>
                <a:cubicBezTo>
                  <a:pt x="884" y="107"/>
                  <a:pt x="884" y="107"/>
                  <a:pt x="884" y="107"/>
                </a:cubicBezTo>
                <a:cubicBezTo>
                  <a:pt x="891" y="103"/>
                  <a:pt x="891" y="103"/>
                  <a:pt x="891" y="103"/>
                </a:cubicBezTo>
                <a:cubicBezTo>
                  <a:pt x="891" y="100"/>
                  <a:pt x="891" y="100"/>
                  <a:pt x="891" y="100"/>
                </a:cubicBezTo>
                <a:cubicBezTo>
                  <a:pt x="894" y="100"/>
                  <a:pt x="894" y="100"/>
                  <a:pt x="894" y="100"/>
                </a:cubicBezTo>
                <a:cubicBezTo>
                  <a:pt x="898" y="96"/>
                  <a:pt x="898" y="96"/>
                  <a:pt x="898" y="96"/>
                </a:cubicBezTo>
                <a:cubicBezTo>
                  <a:pt x="901" y="96"/>
                  <a:pt x="901" y="96"/>
                  <a:pt x="901" y="96"/>
                </a:cubicBezTo>
                <a:cubicBezTo>
                  <a:pt x="900" y="96"/>
                  <a:pt x="900" y="96"/>
                  <a:pt x="900" y="96"/>
                </a:cubicBezTo>
                <a:cubicBezTo>
                  <a:pt x="900" y="94"/>
                  <a:pt x="900" y="94"/>
                  <a:pt x="900" y="94"/>
                </a:cubicBezTo>
                <a:cubicBezTo>
                  <a:pt x="901" y="94"/>
                  <a:pt x="901" y="94"/>
                  <a:pt x="901" y="94"/>
                </a:cubicBezTo>
                <a:cubicBezTo>
                  <a:pt x="901" y="95"/>
                  <a:pt x="902" y="93"/>
                  <a:pt x="901" y="95"/>
                </a:cubicBezTo>
                <a:cubicBezTo>
                  <a:pt x="903" y="94"/>
                  <a:pt x="903" y="94"/>
                  <a:pt x="903" y="94"/>
                </a:cubicBezTo>
                <a:cubicBezTo>
                  <a:pt x="901" y="93"/>
                  <a:pt x="901" y="93"/>
                  <a:pt x="901" y="93"/>
                </a:cubicBezTo>
                <a:cubicBezTo>
                  <a:pt x="908" y="90"/>
                  <a:pt x="908" y="90"/>
                  <a:pt x="908" y="90"/>
                </a:cubicBezTo>
                <a:cubicBezTo>
                  <a:pt x="910" y="90"/>
                  <a:pt x="910" y="90"/>
                  <a:pt x="910" y="90"/>
                </a:cubicBezTo>
                <a:cubicBezTo>
                  <a:pt x="910" y="94"/>
                  <a:pt x="914" y="86"/>
                  <a:pt x="910" y="94"/>
                </a:cubicBezTo>
                <a:cubicBezTo>
                  <a:pt x="913" y="98"/>
                  <a:pt x="913" y="98"/>
                  <a:pt x="913" y="98"/>
                </a:cubicBezTo>
                <a:cubicBezTo>
                  <a:pt x="912" y="98"/>
                  <a:pt x="912" y="98"/>
                  <a:pt x="912" y="98"/>
                </a:cubicBezTo>
                <a:cubicBezTo>
                  <a:pt x="912" y="100"/>
                  <a:pt x="912" y="100"/>
                  <a:pt x="912" y="100"/>
                </a:cubicBezTo>
                <a:cubicBezTo>
                  <a:pt x="908" y="99"/>
                  <a:pt x="908" y="99"/>
                  <a:pt x="908" y="99"/>
                </a:cubicBezTo>
                <a:cubicBezTo>
                  <a:pt x="902" y="104"/>
                  <a:pt x="902" y="104"/>
                  <a:pt x="902" y="104"/>
                </a:cubicBezTo>
                <a:cubicBezTo>
                  <a:pt x="899" y="102"/>
                  <a:pt x="899" y="102"/>
                  <a:pt x="899" y="102"/>
                </a:cubicBezTo>
                <a:cubicBezTo>
                  <a:pt x="899" y="102"/>
                  <a:pt x="899" y="102"/>
                  <a:pt x="899" y="102"/>
                </a:cubicBezTo>
                <a:cubicBezTo>
                  <a:pt x="899" y="105"/>
                  <a:pt x="899" y="105"/>
                  <a:pt x="899" y="105"/>
                </a:cubicBezTo>
                <a:cubicBezTo>
                  <a:pt x="898" y="105"/>
                  <a:pt x="896" y="104"/>
                  <a:pt x="895" y="105"/>
                </a:cubicBezTo>
                <a:cubicBezTo>
                  <a:pt x="899" y="108"/>
                  <a:pt x="899" y="108"/>
                  <a:pt x="899" y="108"/>
                </a:cubicBezTo>
                <a:cubicBezTo>
                  <a:pt x="903" y="105"/>
                  <a:pt x="903" y="105"/>
                  <a:pt x="903" y="105"/>
                </a:cubicBezTo>
                <a:cubicBezTo>
                  <a:pt x="909" y="109"/>
                  <a:pt x="890" y="102"/>
                  <a:pt x="911" y="109"/>
                </a:cubicBezTo>
                <a:cubicBezTo>
                  <a:pt x="913" y="104"/>
                  <a:pt x="913" y="104"/>
                  <a:pt x="913" y="104"/>
                </a:cubicBezTo>
                <a:cubicBezTo>
                  <a:pt x="915" y="109"/>
                  <a:pt x="915" y="109"/>
                  <a:pt x="915" y="109"/>
                </a:cubicBezTo>
                <a:cubicBezTo>
                  <a:pt x="913" y="114"/>
                  <a:pt x="913" y="108"/>
                  <a:pt x="903" y="112"/>
                </a:cubicBezTo>
                <a:cubicBezTo>
                  <a:pt x="892" y="121"/>
                  <a:pt x="892" y="121"/>
                  <a:pt x="892" y="121"/>
                </a:cubicBezTo>
                <a:cubicBezTo>
                  <a:pt x="890" y="123"/>
                  <a:pt x="890" y="123"/>
                  <a:pt x="890" y="123"/>
                </a:cubicBezTo>
                <a:cubicBezTo>
                  <a:pt x="886" y="126"/>
                  <a:pt x="886" y="126"/>
                  <a:pt x="886" y="126"/>
                </a:cubicBezTo>
                <a:cubicBezTo>
                  <a:pt x="885" y="129"/>
                  <a:pt x="885" y="129"/>
                  <a:pt x="885" y="129"/>
                </a:cubicBezTo>
                <a:cubicBezTo>
                  <a:pt x="879" y="132"/>
                  <a:pt x="879" y="132"/>
                  <a:pt x="879" y="132"/>
                </a:cubicBezTo>
                <a:cubicBezTo>
                  <a:pt x="877" y="137"/>
                  <a:pt x="877" y="137"/>
                  <a:pt x="877" y="137"/>
                </a:cubicBezTo>
                <a:cubicBezTo>
                  <a:pt x="869" y="141"/>
                  <a:pt x="869" y="141"/>
                  <a:pt x="869" y="141"/>
                </a:cubicBezTo>
                <a:cubicBezTo>
                  <a:pt x="868" y="144"/>
                  <a:pt x="868" y="144"/>
                  <a:pt x="868" y="144"/>
                </a:cubicBezTo>
                <a:cubicBezTo>
                  <a:pt x="867" y="143"/>
                  <a:pt x="867" y="143"/>
                  <a:pt x="867" y="143"/>
                </a:cubicBezTo>
                <a:cubicBezTo>
                  <a:pt x="857" y="151"/>
                  <a:pt x="857" y="151"/>
                  <a:pt x="857" y="151"/>
                </a:cubicBezTo>
                <a:cubicBezTo>
                  <a:pt x="855" y="151"/>
                  <a:pt x="855" y="151"/>
                  <a:pt x="855" y="151"/>
                </a:cubicBezTo>
                <a:cubicBezTo>
                  <a:pt x="855" y="153"/>
                  <a:pt x="855" y="153"/>
                  <a:pt x="855" y="153"/>
                </a:cubicBezTo>
                <a:cubicBezTo>
                  <a:pt x="854" y="154"/>
                  <a:pt x="849" y="156"/>
                  <a:pt x="851" y="157"/>
                </a:cubicBezTo>
                <a:cubicBezTo>
                  <a:pt x="843" y="162"/>
                  <a:pt x="843" y="162"/>
                  <a:pt x="843" y="162"/>
                </a:cubicBezTo>
                <a:cubicBezTo>
                  <a:pt x="840" y="165"/>
                  <a:pt x="839" y="165"/>
                  <a:pt x="836" y="170"/>
                </a:cubicBezTo>
                <a:cubicBezTo>
                  <a:pt x="841" y="170"/>
                  <a:pt x="841" y="170"/>
                  <a:pt x="841" y="170"/>
                </a:cubicBezTo>
                <a:cubicBezTo>
                  <a:pt x="849" y="165"/>
                  <a:pt x="849" y="165"/>
                  <a:pt x="849" y="165"/>
                </a:cubicBezTo>
                <a:cubicBezTo>
                  <a:pt x="852" y="164"/>
                  <a:pt x="849" y="175"/>
                  <a:pt x="851" y="161"/>
                </a:cubicBezTo>
                <a:cubicBezTo>
                  <a:pt x="853" y="163"/>
                  <a:pt x="853" y="163"/>
                  <a:pt x="853" y="163"/>
                </a:cubicBezTo>
                <a:cubicBezTo>
                  <a:pt x="849" y="169"/>
                  <a:pt x="849" y="169"/>
                  <a:pt x="849" y="169"/>
                </a:cubicBezTo>
                <a:cubicBezTo>
                  <a:pt x="845" y="170"/>
                  <a:pt x="845" y="170"/>
                  <a:pt x="845" y="170"/>
                </a:cubicBezTo>
                <a:cubicBezTo>
                  <a:pt x="844" y="177"/>
                  <a:pt x="844" y="177"/>
                  <a:pt x="844" y="177"/>
                </a:cubicBezTo>
                <a:cubicBezTo>
                  <a:pt x="840" y="178"/>
                  <a:pt x="840" y="178"/>
                  <a:pt x="840" y="178"/>
                </a:cubicBezTo>
                <a:cubicBezTo>
                  <a:pt x="819" y="198"/>
                  <a:pt x="819" y="198"/>
                  <a:pt x="819" y="198"/>
                </a:cubicBezTo>
                <a:cubicBezTo>
                  <a:pt x="817" y="199"/>
                  <a:pt x="817" y="199"/>
                  <a:pt x="817" y="199"/>
                </a:cubicBezTo>
                <a:cubicBezTo>
                  <a:pt x="817" y="200"/>
                  <a:pt x="817" y="200"/>
                  <a:pt x="817" y="200"/>
                </a:cubicBezTo>
                <a:cubicBezTo>
                  <a:pt x="818" y="201"/>
                  <a:pt x="818" y="201"/>
                  <a:pt x="818" y="201"/>
                </a:cubicBezTo>
                <a:cubicBezTo>
                  <a:pt x="826" y="197"/>
                  <a:pt x="826" y="197"/>
                  <a:pt x="826" y="197"/>
                </a:cubicBezTo>
                <a:cubicBezTo>
                  <a:pt x="828" y="193"/>
                  <a:pt x="828" y="193"/>
                  <a:pt x="828" y="193"/>
                </a:cubicBezTo>
                <a:cubicBezTo>
                  <a:pt x="834" y="189"/>
                  <a:pt x="834" y="189"/>
                  <a:pt x="834" y="189"/>
                </a:cubicBezTo>
                <a:cubicBezTo>
                  <a:pt x="837" y="185"/>
                  <a:pt x="837" y="185"/>
                  <a:pt x="837" y="185"/>
                </a:cubicBezTo>
                <a:cubicBezTo>
                  <a:pt x="838" y="185"/>
                  <a:pt x="840" y="184"/>
                  <a:pt x="841" y="185"/>
                </a:cubicBezTo>
                <a:cubicBezTo>
                  <a:pt x="837" y="189"/>
                  <a:pt x="837" y="189"/>
                  <a:pt x="837" y="189"/>
                </a:cubicBezTo>
                <a:cubicBezTo>
                  <a:pt x="837" y="189"/>
                  <a:pt x="833" y="187"/>
                  <a:pt x="835" y="191"/>
                </a:cubicBezTo>
                <a:cubicBezTo>
                  <a:pt x="831" y="193"/>
                  <a:pt x="831" y="193"/>
                  <a:pt x="831" y="193"/>
                </a:cubicBezTo>
                <a:cubicBezTo>
                  <a:pt x="821" y="202"/>
                  <a:pt x="821" y="202"/>
                  <a:pt x="821" y="202"/>
                </a:cubicBezTo>
                <a:cubicBezTo>
                  <a:pt x="820" y="203"/>
                  <a:pt x="828" y="195"/>
                  <a:pt x="820" y="206"/>
                </a:cubicBezTo>
                <a:cubicBezTo>
                  <a:pt x="817" y="204"/>
                  <a:pt x="817" y="204"/>
                  <a:pt x="817" y="204"/>
                </a:cubicBezTo>
                <a:cubicBezTo>
                  <a:pt x="813" y="206"/>
                  <a:pt x="813" y="206"/>
                  <a:pt x="813" y="206"/>
                </a:cubicBezTo>
                <a:cubicBezTo>
                  <a:pt x="814" y="208"/>
                  <a:pt x="814" y="208"/>
                  <a:pt x="814" y="208"/>
                </a:cubicBezTo>
                <a:cubicBezTo>
                  <a:pt x="808" y="211"/>
                  <a:pt x="808" y="211"/>
                  <a:pt x="808" y="211"/>
                </a:cubicBezTo>
                <a:cubicBezTo>
                  <a:pt x="811" y="213"/>
                  <a:pt x="815" y="204"/>
                  <a:pt x="803" y="211"/>
                </a:cubicBezTo>
                <a:cubicBezTo>
                  <a:pt x="802" y="215"/>
                  <a:pt x="802" y="215"/>
                  <a:pt x="802" y="215"/>
                </a:cubicBezTo>
                <a:cubicBezTo>
                  <a:pt x="795" y="219"/>
                  <a:pt x="795" y="219"/>
                  <a:pt x="795" y="219"/>
                </a:cubicBezTo>
                <a:cubicBezTo>
                  <a:pt x="769" y="238"/>
                  <a:pt x="769" y="238"/>
                  <a:pt x="769" y="238"/>
                </a:cubicBezTo>
                <a:cubicBezTo>
                  <a:pt x="760" y="245"/>
                  <a:pt x="760" y="245"/>
                  <a:pt x="760" y="245"/>
                </a:cubicBezTo>
                <a:cubicBezTo>
                  <a:pt x="742" y="258"/>
                  <a:pt x="742" y="258"/>
                  <a:pt x="742" y="258"/>
                </a:cubicBezTo>
                <a:cubicBezTo>
                  <a:pt x="737" y="260"/>
                  <a:pt x="737" y="260"/>
                  <a:pt x="737" y="260"/>
                </a:cubicBezTo>
                <a:cubicBezTo>
                  <a:pt x="729" y="265"/>
                  <a:pt x="729" y="265"/>
                  <a:pt x="729" y="265"/>
                </a:cubicBezTo>
                <a:cubicBezTo>
                  <a:pt x="729" y="263"/>
                  <a:pt x="739" y="261"/>
                  <a:pt x="725" y="267"/>
                </a:cubicBezTo>
                <a:cubicBezTo>
                  <a:pt x="722" y="270"/>
                  <a:pt x="722" y="270"/>
                  <a:pt x="722" y="270"/>
                </a:cubicBezTo>
                <a:cubicBezTo>
                  <a:pt x="725" y="271"/>
                  <a:pt x="725" y="271"/>
                  <a:pt x="725" y="271"/>
                </a:cubicBezTo>
                <a:cubicBezTo>
                  <a:pt x="723" y="269"/>
                  <a:pt x="724" y="272"/>
                  <a:pt x="721" y="273"/>
                </a:cubicBezTo>
                <a:cubicBezTo>
                  <a:pt x="720" y="272"/>
                  <a:pt x="720" y="272"/>
                  <a:pt x="720" y="272"/>
                </a:cubicBezTo>
                <a:cubicBezTo>
                  <a:pt x="714" y="277"/>
                  <a:pt x="714" y="277"/>
                  <a:pt x="714" y="277"/>
                </a:cubicBezTo>
                <a:cubicBezTo>
                  <a:pt x="712" y="278"/>
                  <a:pt x="713" y="273"/>
                  <a:pt x="709" y="281"/>
                </a:cubicBezTo>
                <a:cubicBezTo>
                  <a:pt x="710" y="283"/>
                  <a:pt x="710" y="283"/>
                  <a:pt x="710" y="283"/>
                </a:cubicBezTo>
                <a:cubicBezTo>
                  <a:pt x="706" y="286"/>
                  <a:pt x="706" y="286"/>
                  <a:pt x="706" y="286"/>
                </a:cubicBezTo>
                <a:cubicBezTo>
                  <a:pt x="707" y="281"/>
                  <a:pt x="707" y="281"/>
                  <a:pt x="707" y="281"/>
                </a:cubicBezTo>
                <a:cubicBezTo>
                  <a:pt x="705" y="282"/>
                  <a:pt x="705" y="282"/>
                  <a:pt x="705" y="282"/>
                </a:cubicBezTo>
                <a:cubicBezTo>
                  <a:pt x="702" y="286"/>
                  <a:pt x="702" y="286"/>
                  <a:pt x="702" y="286"/>
                </a:cubicBezTo>
                <a:cubicBezTo>
                  <a:pt x="704" y="289"/>
                  <a:pt x="704" y="289"/>
                  <a:pt x="704" y="289"/>
                </a:cubicBezTo>
                <a:cubicBezTo>
                  <a:pt x="700" y="291"/>
                  <a:pt x="700" y="291"/>
                  <a:pt x="700" y="291"/>
                </a:cubicBezTo>
                <a:cubicBezTo>
                  <a:pt x="697" y="292"/>
                  <a:pt x="697" y="292"/>
                  <a:pt x="697" y="292"/>
                </a:cubicBezTo>
                <a:cubicBezTo>
                  <a:pt x="682" y="302"/>
                  <a:pt x="682" y="302"/>
                  <a:pt x="682" y="302"/>
                </a:cubicBezTo>
                <a:cubicBezTo>
                  <a:pt x="680" y="304"/>
                  <a:pt x="680" y="304"/>
                  <a:pt x="680" y="304"/>
                </a:cubicBezTo>
                <a:cubicBezTo>
                  <a:pt x="685" y="303"/>
                  <a:pt x="685" y="303"/>
                  <a:pt x="685" y="303"/>
                </a:cubicBezTo>
                <a:cubicBezTo>
                  <a:pt x="696" y="297"/>
                  <a:pt x="696" y="297"/>
                  <a:pt x="696" y="297"/>
                </a:cubicBezTo>
                <a:cubicBezTo>
                  <a:pt x="697" y="295"/>
                  <a:pt x="697" y="295"/>
                  <a:pt x="697" y="295"/>
                </a:cubicBezTo>
                <a:cubicBezTo>
                  <a:pt x="703" y="292"/>
                  <a:pt x="703" y="292"/>
                  <a:pt x="703" y="292"/>
                </a:cubicBezTo>
                <a:cubicBezTo>
                  <a:pt x="708" y="292"/>
                  <a:pt x="708" y="292"/>
                  <a:pt x="708" y="292"/>
                </a:cubicBezTo>
                <a:cubicBezTo>
                  <a:pt x="715" y="287"/>
                  <a:pt x="715" y="287"/>
                  <a:pt x="715" y="287"/>
                </a:cubicBezTo>
                <a:cubicBezTo>
                  <a:pt x="719" y="287"/>
                  <a:pt x="719" y="287"/>
                  <a:pt x="719" y="287"/>
                </a:cubicBezTo>
                <a:cubicBezTo>
                  <a:pt x="720" y="283"/>
                  <a:pt x="720" y="283"/>
                  <a:pt x="720" y="283"/>
                </a:cubicBezTo>
                <a:cubicBezTo>
                  <a:pt x="728" y="280"/>
                  <a:pt x="728" y="280"/>
                  <a:pt x="728" y="280"/>
                </a:cubicBezTo>
                <a:cubicBezTo>
                  <a:pt x="732" y="277"/>
                  <a:pt x="732" y="277"/>
                  <a:pt x="732" y="277"/>
                </a:cubicBezTo>
                <a:cubicBezTo>
                  <a:pt x="732" y="276"/>
                  <a:pt x="726" y="281"/>
                  <a:pt x="733" y="275"/>
                </a:cubicBezTo>
                <a:cubicBezTo>
                  <a:pt x="736" y="277"/>
                  <a:pt x="736" y="277"/>
                  <a:pt x="736" y="277"/>
                </a:cubicBezTo>
                <a:cubicBezTo>
                  <a:pt x="738" y="275"/>
                  <a:pt x="738" y="275"/>
                  <a:pt x="738" y="275"/>
                </a:cubicBezTo>
                <a:cubicBezTo>
                  <a:pt x="735" y="274"/>
                  <a:pt x="735" y="274"/>
                  <a:pt x="735" y="274"/>
                </a:cubicBezTo>
                <a:cubicBezTo>
                  <a:pt x="737" y="272"/>
                  <a:pt x="737" y="272"/>
                  <a:pt x="737" y="272"/>
                </a:cubicBezTo>
                <a:cubicBezTo>
                  <a:pt x="738" y="274"/>
                  <a:pt x="738" y="274"/>
                  <a:pt x="738" y="274"/>
                </a:cubicBezTo>
                <a:cubicBezTo>
                  <a:pt x="743" y="272"/>
                  <a:pt x="743" y="272"/>
                  <a:pt x="743" y="272"/>
                </a:cubicBezTo>
                <a:cubicBezTo>
                  <a:pt x="746" y="268"/>
                  <a:pt x="746" y="268"/>
                  <a:pt x="746" y="268"/>
                </a:cubicBezTo>
                <a:cubicBezTo>
                  <a:pt x="749" y="268"/>
                  <a:pt x="749" y="268"/>
                  <a:pt x="749" y="268"/>
                </a:cubicBezTo>
                <a:cubicBezTo>
                  <a:pt x="751" y="264"/>
                  <a:pt x="751" y="264"/>
                  <a:pt x="751" y="264"/>
                </a:cubicBezTo>
                <a:cubicBezTo>
                  <a:pt x="756" y="263"/>
                  <a:pt x="756" y="263"/>
                  <a:pt x="756" y="263"/>
                </a:cubicBezTo>
                <a:cubicBezTo>
                  <a:pt x="757" y="260"/>
                  <a:pt x="757" y="260"/>
                  <a:pt x="757" y="260"/>
                </a:cubicBezTo>
                <a:cubicBezTo>
                  <a:pt x="765" y="257"/>
                  <a:pt x="765" y="257"/>
                  <a:pt x="765" y="257"/>
                </a:cubicBezTo>
                <a:cubicBezTo>
                  <a:pt x="771" y="252"/>
                  <a:pt x="771" y="252"/>
                  <a:pt x="771" y="252"/>
                </a:cubicBezTo>
                <a:cubicBezTo>
                  <a:pt x="771" y="251"/>
                  <a:pt x="762" y="260"/>
                  <a:pt x="775" y="250"/>
                </a:cubicBezTo>
                <a:cubicBezTo>
                  <a:pt x="774" y="253"/>
                  <a:pt x="774" y="253"/>
                  <a:pt x="774" y="253"/>
                </a:cubicBezTo>
                <a:cubicBezTo>
                  <a:pt x="775" y="254"/>
                  <a:pt x="775" y="254"/>
                  <a:pt x="775" y="254"/>
                </a:cubicBezTo>
                <a:cubicBezTo>
                  <a:pt x="776" y="252"/>
                  <a:pt x="776" y="252"/>
                  <a:pt x="776" y="252"/>
                </a:cubicBezTo>
                <a:cubicBezTo>
                  <a:pt x="781" y="254"/>
                  <a:pt x="781" y="254"/>
                  <a:pt x="781" y="254"/>
                </a:cubicBezTo>
                <a:cubicBezTo>
                  <a:pt x="781" y="250"/>
                  <a:pt x="781" y="250"/>
                  <a:pt x="781" y="250"/>
                </a:cubicBezTo>
                <a:cubicBezTo>
                  <a:pt x="779" y="248"/>
                  <a:pt x="779" y="248"/>
                  <a:pt x="779" y="248"/>
                </a:cubicBezTo>
                <a:cubicBezTo>
                  <a:pt x="779" y="247"/>
                  <a:pt x="771" y="254"/>
                  <a:pt x="781" y="246"/>
                </a:cubicBezTo>
                <a:cubicBezTo>
                  <a:pt x="791" y="238"/>
                  <a:pt x="791" y="238"/>
                  <a:pt x="791" y="238"/>
                </a:cubicBezTo>
                <a:cubicBezTo>
                  <a:pt x="795" y="237"/>
                  <a:pt x="795" y="237"/>
                  <a:pt x="795" y="237"/>
                </a:cubicBezTo>
                <a:cubicBezTo>
                  <a:pt x="798" y="233"/>
                  <a:pt x="798" y="233"/>
                  <a:pt x="798" y="233"/>
                </a:cubicBezTo>
                <a:cubicBezTo>
                  <a:pt x="801" y="233"/>
                  <a:pt x="801" y="233"/>
                  <a:pt x="801" y="233"/>
                </a:cubicBezTo>
                <a:cubicBezTo>
                  <a:pt x="801" y="231"/>
                  <a:pt x="801" y="231"/>
                  <a:pt x="801" y="231"/>
                </a:cubicBezTo>
                <a:cubicBezTo>
                  <a:pt x="802" y="226"/>
                  <a:pt x="808" y="235"/>
                  <a:pt x="808" y="227"/>
                </a:cubicBezTo>
                <a:cubicBezTo>
                  <a:pt x="809" y="224"/>
                  <a:pt x="809" y="224"/>
                  <a:pt x="809" y="224"/>
                </a:cubicBezTo>
                <a:cubicBezTo>
                  <a:pt x="812" y="224"/>
                  <a:pt x="812" y="224"/>
                  <a:pt x="812" y="224"/>
                </a:cubicBezTo>
                <a:cubicBezTo>
                  <a:pt x="811" y="225"/>
                  <a:pt x="811" y="225"/>
                  <a:pt x="811" y="225"/>
                </a:cubicBezTo>
                <a:cubicBezTo>
                  <a:pt x="812" y="225"/>
                  <a:pt x="810" y="222"/>
                  <a:pt x="812" y="226"/>
                </a:cubicBezTo>
                <a:cubicBezTo>
                  <a:pt x="814" y="224"/>
                  <a:pt x="814" y="224"/>
                  <a:pt x="814" y="224"/>
                </a:cubicBezTo>
                <a:cubicBezTo>
                  <a:pt x="813" y="223"/>
                  <a:pt x="813" y="223"/>
                  <a:pt x="813" y="223"/>
                </a:cubicBezTo>
                <a:cubicBezTo>
                  <a:pt x="821" y="216"/>
                  <a:pt x="821" y="216"/>
                  <a:pt x="821" y="216"/>
                </a:cubicBezTo>
                <a:cubicBezTo>
                  <a:pt x="824" y="215"/>
                  <a:pt x="824" y="215"/>
                  <a:pt x="824" y="215"/>
                </a:cubicBezTo>
                <a:cubicBezTo>
                  <a:pt x="826" y="212"/>
                  <a:pt x="826" y="212"/>
                  <a:pt x="826" y="212"/>
                </a:cubicBezTo>
                <a:cubicBezTo>
                  <a:pt x="828" y="213"/>
                  <a:pt x="831" y="208"/>
                  <a:pt x="833" y="212"/>
                </a:cubicBezTo>
                <a:cubicBezTo>
                  <a:pt x="833" y="206"/>
                  <a:pt x="833" y="206"/>
                  <a:pt x="833" y="206"/>
                </a:cubicBezTo>
                <a:cubicBezTo>
                  <a:pt x="834" y="203"/>
                  <a:pt x="835" y="211"/>
                  <a:pt x="839" y="203"/>
                </a:cubicBezTo>
                <a:cubicBezTo>
                  <a:pt x="841" y="203"/>
                  <a:pt x="841" y="203"/>
                  <a:pt x="841" y="203"/>
                </a:cubicBezTo>
                <a:cubicBezTo>
                  <a:pt x="841" y="204"/>
                  <a:pt x="841" y="204"/>
                  <a:pt x="841" y="204"/>
                </a:cubicBezTo>
                <a:cubicBezTo>
                  <a:pt x="843" y="203"/>
                  <a:pt x="843" y="203"/>
                  <a:pt x="843" y="203"/>
                </a:cubicBezTo>
                <a:cubicBezTo>
                  <a:pt x="841" y="201"/>
                  <a:pt x="841" y="201"/>
                  <a:pt x="841" y="201"/>
                </a:cubicBezTo>
                <a:cubicBezTo>
                  <a:pt x="841" y="199"/>
                  <a:pt x="841" y="199"/>
                  <a:pt x="841" y="199"/>
                </a:cubicBezTo>
                <a:cubicBezTo>
                  <a:pt x="846" y="198"/>
                  <a:pt x="846" y="198"/>
                  <a:pt x="846" y="198"/>
                </a:cubicBezTo>
                <a:cubicBezTo>
                  <a:pt x="846" y="196"/>
                  <a:pt x="846" y="196"/>
                  <a:pt x="846" y="196"/>
                </a:cubicBezTo>
                <a:cubicBezTo>
                  <a:pt x="851" y="198"/>
                  <a:pt x="851" y="198"/>
                  <a:pt x="851" y="198"/>
                </a:cubicBezTo>
                <a:cubicBezTo>
                  <a:pt x="852" y="197"/>
                  <a:pt x="848" y="201"/>
                  <a:pt x="853" y="197"/>
                </a:cubicBezTo>
                <a:cubicBezTo>
                  <a:pt x="850" y="194"/>
                  <a:pt x="850" y="194"/>
                  <a:pt x="850" y="194"/>
                </a:cubicBezTo>
                <a:cubicBezTo>
                  <a:pt x="859" y="189"/>
                  <a:pt x="859" y="189"/>
                  <a:pt x="859" y="189"/>
                </a:cubicBezTo>
                <a:cubicBezTo>
                  <a:pt x="859" y="185"/>
                  <a:pt x="859" y="185"/>
                  <a:pt x="859" y="185"/>
                </a:cubicBezTo>
                <a:cubicBezTo>
                  <a:pt x="865" y="183"/>
                  <a:pt x="865" y="183"/>
                  <a:pt x="865" y="183"/>
                </a:cubicBezTo>
                <a:cubicBezTo>
                  <a:pt x="866" y="180"/>
                  <a:pt x="866" y="180"/>
                  <a:pt x="866" y="180"/>
                </a:cubicBezTo>
                <a:cubicBezTo>
                  <a:pt x="872" y="177"/>
                  <a:pt x="872" y="177"/>
                  <a:pt x="872" y="177"/>
                </a:cubicBezTo>
                <a:cubicBezTo>
                  <a:pt x="879" y="178"/>
                  <a:pt x="879" y="178"/>
                  <a:pt x="879" y="178"/>
                </a:cubicBezTo>
                <a:cubicBezTo>
                  <a:pt x="880" y="178"/>
                  <a:pt x="880" y="178"/>
                  <a:pt x="880" y="178"/>
                </a:cubicBezTo>
                <a:cubicBezTo>
                  <a:pt x="879" y="181"/>
                  <a:pt x="879" y="181"/>
                  <a:pt x="879" y="181"/>
                </a:cubicBezTo>
                <a:cubicBezTo>
                  <a:pt x="875" y="180"/>
                  <a:pt x="875" y="180"/>
                  <a:pt x="875" y="180"/>
                </a:cubicBezTo>
                <a:cubicBezTo>
                  <a:pt x="872" y="182"/>
                  <a:pt x="872" y="182"/>
                  <a:pt x="872" y="182"/>
                </a:cubicBezTo>
                <a:cubicBezTo>
                  <a:pt x="874" y="188"/>
                  <a:pt x="871" y="180"/>
                  <a:pt x="879" y="183"/>
                </a:cubicBezTo>
                <a:cubicBezTo>
                  <a:pt x="879" y="184"/>
                  <a:pt x="879" y="184"/>
                  <a:pt x="879" y="184"/>
                </a:cubicBezTo>
                <a:cubicBezTo>
                  <a:pt x="880" y="185"/>
                  <a:pt x="880" y="185"/>
                  <a:pt x="880" y="185"/>
                </a:cubicBezTo>
                <a:cubicBezTo>
                  <a:pt x="881" y="185"/>
                  <a:pt x="887" y="190"/>
                  <a:pt x="882" y="182"/>
                </a:cubicBezTo>
                <a:cubicBezTo>
                  <a:pt x="887" y="182"/>
                  <a:pt x="887" y="182"/>
                  <a:pt x="887" y="182"/>
                </a:cubicBezTo>
                <a:cubicBezTo>
                  <a:pt x="885" y="183"/>
                  <a:pt x="885" y="183"/>
                  <a:pt x="885" y="183"/>
                </a:cubicBezTo>
                <a:cubicBezTo>
                  <a:pt x="884" y="187"/>
                  <a:pt x="884" y="187"/>
                  <a:pt x="884" y="187"/>
                </a:cubicBezTo>
                <a:cubicBezTo>
                  <a:pt x="883" y="187"/>
                  <a:pt x="886" y="188"/>
                  <a:pt x="882" y="187"/>
                </a:cubicBezTo>
                <a:cubicBezTo>
                  <a:pt x="881" y="188"/>
                  <a:pt x="881" y="188"/>
                  <a:pt x="881" y="188"/>
                </a:cubicBezTo>
                <a:cubicBezTo>
                  <a:pt x="882" y="191"/>
                  <a:pt x="882" y="191"/>
                  <a:pt x="882" y="191"/>
                </a:cubicBezTo>
                <a:cubicBezTo>
                  <a:pt x="882" y="194"/>
                  <a:pt x="882" y="194"/>
                  <a:pt x="882" y="194"/>
                </a:cubicBezTo>
                <a:cubicBezTo>
                  <a:pt x="881" y="194"/>
                  <a:pt x="881" y="194"/>
                  <a:pt x="881" y="194"/>
                </a:cubicBezTo>
                <a:cubicBezTo>
                  <a:pt x="881" y="197"/>
                  <a:pt x="881" y="197"/>
                  <a:pt x="881" y="197"/>
                </a:cubicBezTo>
                <a:cubicBezTo>
                  <a:pt x="883" y="199"/>
                  <a:pt x="883" y="199"/>
                  <a:pt x="883" y="199"/>
                </a:cubicBezTo>
                <a:cubicBezTo>
                  <a:pt x="886" y="193"/>
                  <a:pt x="886" y="193"/>
                  <a:pt x="886" y="193"/>
                </a:cubicBezTo>
                <a:cubicBezTo>
                  <a:pt x="891" y="195"/>
                  <a:pt x="891" y="195"/>
                  <a:pt x="891" y="195"/>
                </a:cubicBezTo>
                <a:cubicBezTo>
                  <a:pt x="889" y="198"/>
                  <a:pt x="889" y="198"/>
                  <a:pt x="889" y="198"/>
                </a:cubicBezTo>
                <a:cubicBezTo>
                  <a:pt x="884" y="198"/>
                  <a:pt x="884" y="198"/>
                  <a:pt x="884" y="198"/>
                </a:cubicBezTo>
                <a:cubicBezTo>
                  <a:pt x="884" y="199"/>
                  <a:pt x="887" y="195"/>
                  <a:pt x="884" y="200"/>
                </a:cubicBezTo>
                <a:cubicBezTo>
                  <a:pt x="882" y="198"/>
                  <a:pt x="882" y="198"/>
                  <a:pt x="882" y="198"/>
                </a:cubicBezTo>
                <a:cubicBezTo>
                  <a:pt x="876" y="201"/>
                  <a:pt x="876" y="201"/>
                  <a:pt x="876" y="201"/>
                </a:cubicBezTo>
                <a:cubicBezTo>
                  <a:pt x="873" y="201"/>
                  <a:pt x="873" y="201"/>
                  <a:pt x="873" y="201"/>
                </a:cubicBezTo>
                <a:cubicBezTo>
                  <a:pt x="873" y="205"/>
                  <a:pt x="873" y="205"/>
                  <a:pt x="873" y="205"/>
                </a:cubicBezTo>
                <a:cubicBezTo>
                  <a:pt x="869" y="206"/>
                  <a:pt x="869" y="206"/>
                  <a:pt x="869" y="206"/>
                </a:cubicBezTo>
                <a:cubicBezTo>
                  <a:pt x="867" y="208"/>
                  <a:pt x="867" y="208"/>
                  <a:pt x="867" y="208"/>
                </a:cubicBezTo>
                <a:cubicBezTo>
                  <a:pt x="861" y="209"/>
                  <a:pt x="861" y="209"/>
                  <a:pt x="861" y="209"/>
                </a:cubicBezTo>
                <a:cubicBezTo>
                  <a:pt x="861" y="211"/>
                  <a:pt x="861" y="211"/>
                  <a:pt x="861" y="211"/>
                </a:cubicBezTo>
                <a:cubicBezTo>
                  <a:pt x="852" y="216"/>
                  <a:pt x="852" y="216"/>
                  <a:pt x="852" y="216"/>
                </a:cubicBezTo>
                <a:cubicBezTo>
                  <a:pt x="854" y="212"/>
                  <a:pt x="854" y="212"/>
                  <a:pt x="854" y="212"/>
                </a:cubicBezTo>
                <a:cubicBezTo>
                  <a:pt x="855" y="212"/>
                  <a:pt x="854" y="215"/>
                  <a:pt x="851" y="213"/>
                </a:cubicBezTo>
                <a:cubicBezTo>
                  <a:pt x="851" y="212"/>
                  <a:pt x="858" y="218"/>
                  <a:pt x="851" y="210"/>
                </a:cubicBezTo>
                <a:cubicBezTo>
                  <a:pt x="846" y="212"/>
                  <a:pt x="846" y="212"/>
                  <a:pt x="846" y="212"/>
                </a:cubicBezTo>
                <a:cubicBezTo>
                  <a:pt x="845" y="213"/>
                  <a:pt x="845" y="213"/>
                  <a:pt x="845" y="213"/>
                </a:cubicBezTo>
                <a:cubicBezTo>
                  <a:pt x="851" y="214"/>
                  <a:pt x="851" y="214"/>
                  <a:pt x="851" y="214"/>
                </a:cubicBezTo>
                <a:cubicBezTo>
                  <a:pt x="847" y="219"/>
                  <a:pt x="847" y="219"/>
                  <a:pt x="847" y="219"/>
                </a:cubicBezTo>
                <a:cubicBezTo>
                  <a:pt x="847" y="221"/>
                  <a:pt x="847" y="221"/>
                  <a:pt x="847" y="221"/>
                </a:cubicBezTo>
                <a:cubicBezTo>
                  <a:pt x="851" y="220"/>
                  <a:pt x="851" y="220"/>
                  <a:pt x="851" y="220"/>
                </a:cubicBezTo>
                <a:cubicBezTo>
                  <a:pt x="848" y="223"/>
                  <a:pt x="848" y="223"/>
                  <a:pt x="848" y="223"/>
                </a:cubicBezTo>
                <a:cubicBezTo>
                  <a:pt x="844" y="224"/>
                  <a:pt x="844" y="224"/>
                  <a:pt x="844" y="224"/>
                </a:cubicBezTo>
                <a:cubicBezTo>
                  <a:pt x="839" y="222"/>
                  <a:pt x="839" y="222"/>
                  <a:pt x="839" y="222"/>
                </a:cubicBezTo>
                <a:cubicBezTo>
                  <a:pt x="841" y="220"/>
                  <a:pt x="841" y="220"/>
                  <a:pt x="841" y="220"/>
                </a:cubicBezTo>
                <a:cubicBezTo>
                  <a:pt x="843" y="218"/>
                  <a:pt x="843" y="218"/>
                  <a:pt x="843" y="218"/>
                </a:cubicBezTo>
                <a:cubicBezTo>
                  <a:pt x="841" y="218"/>
                  <a:pt x="841" y="218"/>
                  <a:pt x="841" y="218"/>
                </a:cubicBezTo>
                <a:cubicBezTo>
                  <a:pt x="831" y="225"/>
                  <a:pt x="831" y="225"/>
                  <a:pt x="831" y="225"/>
                </a:cubicBezTo>
                <a:cubicBezTo>
                  <a:pt x="829" y="225"/>
                  <a:pt x="842" y="223"/>
                  <a:pt x="827" y="227"/>
                </a:cubicBezTo>
                <a:cubicBezTo>
                  <a:pt x="821" y="234"/>
                  <a:pt x="821" y="234"/>
                  <a:pt x="821" y="234"/>
                </a:cubicBezTo>
                <a:cubicBezTo>
                  <a:pt x="808" y="242"/>
                  <a:pt x="808" y="242"/>
                  <a:pt x="808" y="242"/>
                </a:cubicBezTo>
                <a:cubicBezTo>
                  <a:pt x="807" y="243"/>
                  <a:pt x="807" y="243"/>
                  <a:pt x="807" y="243"/>
                </a:cubicBezTo>
                <a:cubicBezTo>
                  <a:pt x="808" y="242"/>
                  <a:pt x="808" y="244"/>
                  <a:pt x="809" y="243"/>
                </a:cubicBezTo>
                <a:cubicBezTo>
                  <a:pt x="793" y="254"/>
                  <a:pt x="793" y="254"/>
                  <a:pt x="793" y="254"/>
                </a:cubicBezTo>
                <a:cubicBezTo>
                  <a:pt x="791" y="255"/>
                  <a:pt x="791" y="255"/>
                  <a:pt x="791" y="255"/>
                </a:cubicBezTo>
                <a:cubicBezTo>
                  <a:pt x="792" y="259"/>
                  <a:pt x="792" y="259"/>
                  <a:pt x="792" y="259"/>
                </a:cubicBezTo>
                <a:cubicBezTo>
                  <a:pt x="793" y="259"/>
                  <a:pt x="787" y="261"/>
                  <a:pt x="793" y="258"/>
                </a:cubicBezTo>
                <a:cubicBezTo>
                  <a:pt x="793" y="256"/>
                  <a:pt x="793" y="256"/>
                  <a:pt x="793" y="256"/>
                </a:cubicBezTo>
                <a:cubicBezTo>
                  <a:pt x="793" y="255"/>
                  <a:pt x="786" y="262"/>
                  <a:pt x="797" y="256"/>
                </a:cubicBezTo>
                <a:cubicBezTo>
                  <a:pt x="797" y="254"/>
                  <a:pt x="797" y="254"/>
                  <a:pt x="797" y="254"/>
                </a:cubicBezTo>
                <a:cubicBezTo>
                  <a:pt x="806" y="250"/>
                  <a:pt x="806" y="250"/>
                  <a:pt x="806" y="250"/>
                </a:cubicBezTo>
                <a:cubicBezTo>
                  <a:pt x="812" y="242"/>
                  <a:pt x="812" y="242"/>
                  <a:pt x="812" y="242"/>
                </a:cubicBezTo>
                <a:cubicBezTo>
                  <a:pt x="824" y="234"/>
                  <a:pt x="824" y="234"/>
                  <a:pt x="824" y="234"/>
                </a:cubicBezTo>
                <a:cubicBezTo>
                  <a:pt x="823" y="234"/>
                  <a:pt x="823" y="234"/>
                  <a:pt x="823" y="234"/>
                </a:cubicBezTo>
                <a:cubicBezTo>
                  <a:pt x="829" y="231"/>
                  <a:pt x="829" y="231"/>
                  <a:pt x="829" y="231"/>
                </a:cubicBezTo>
                <a:cubicBezTo>
                  <a:pt x="831" y="227"/>
                  <a:pt x="831" y="227"/>
                  <a:pt x="831" y="227"/>
                </a:cubicBezTo>
                <a:cubicBezTo>
                  <a:pt x="837" y="224"/>
                  <a:pt x="837" y="224"/>
                  <a:pt x="837" y="224"/>
                </a:cubicBezTo>
                <a:cubicBezTo>
                  <a:pt x="838" y="227"/>
                  <a:pt x="846" y="216"/>
                  <a:pt x="837" y="229"/>
                </a:cubicBezTo>
                <a:cubicBezTo>
                  <a:pt x="838" y="229"/>
                  <a:pt x="838" y="229"/>
                  <a:pt x="838" y="229"/>
                </a:cubicBezTo>
                <a:cubicBezTo>
                  <a:pt x="837" y="231"/>
                  <a:pt x="837" y="231"/>
                  <a:pt x="837" y="231"/>
                </a:cubicBezTo>
                <a:cubicBezTo>
                  <a:pt x="834" y="232"/>
                  <a:pt x="834" y="232"/>
                  <a:pt x="834" y="232"/>
                </a:cubicBezTo>
                <a:cubicBezTo>
                  <a:pt x="829" y="231"/>
                  <a:pt x="829" y="231"/>
                  <a:pt x="829" y="231"/>
                </a:cubicBezTo>
                <a:cubicBezTo>
                  <a:pt x="827" y="233"/>
                  <a:pt x="827" y="233"/>
                  <a:pt x="827" y="233"/>
                </a:cubicBezTo>
                <a:cubicBezTo>
                  <a:pt x="830" y="235"/>
                  <a:pt x="830" y="235"/>
                  <a:pt x="830" y="235"/>
                </a:cubicBezTo>
                <a:cubicBezTo>
                  <a:pt x="833" y="235"/>
                  <a:pt x="833" y="235"/>
                  <a:pt x="833" y="235"/>
                </a:cubicBezTo>
                <a:cubicBezTo>
                  <a:pt x="823" y="238"/>
                  <a:pt x="823" y="238"/>
                  <a:pt x="823" y="238"/>
                </a:cubicBezTo>
                <a:cubicBezTo>
                  <a:pt x="823" y="240"/>
                  <a:pt x="823" y="240"/>
                  <a:pt x="823" y="240"/>
                </a:cubicBezTo>
                <a:cubicBezTo>
                  <a:pt x="822" y="241"/>
                  <a:pt x="830" y="241"/>
                  <a:pt x="821" y="240"/>
                </a:cubicBezTo>
                <a:cubicBezTo>
                  <a:pt x="814" y="242"/>
                  <a:pt x="814" y="242"/>
                  <a:pt x="814" y="242"/>
                </a:cubicBezTo>
                <a:cubicBezTo>
                  <a:pt x="818" y="243"/>
                  <a:pt x="818" y="243"/>
                  <a:pt x="818" y="243"/>
                </a:cubicBezTo>
                <a:cubicBezTo>
                  <a:pt x="818" y="244"/>
                  <a:pt x="818" y="245"/>
                  <a:pt x="816" y="244"/>
                </a:cubicBezTo>
                <a:cubicBezTo>
                  <a:pt x="817" y="244"/>
                  <a:pt x="820" y="241"/>
                  <a:pt x="817" y="247"/>
                </a:cubicBezTo>
                <a:cubicBezTo>
                  <a:pt x="818" y="246"/>
                  <a:pt x="822" y="242"/>
                  <a:pt x="813" y="246"/>
                </a:cubicBezTo>
                <a:cubicBezTo>
                  <a:pt x="812" y="246"/>
                  <a:pt x="812" y="246"/>
                  <a:pt x="812" y="246"/>
                </a:cubicBezTo>
                <a:cubicBezTo>
                  <a:pt x="815" y="248"/>
                  <a:pt x="815" y="248"/>
                  <a:pt x="815" y="248"/>
                </a:cubicBezTo>
                <a:cubicBezTo>
                  <a:pt x="810" y="248"/>
                  <a:pt x="810" y="248"/>
                  <a:pt x="810" y="248"/>
                </a:cubicBezTo>
                <a:cubicBezTo>
                  <a:pt x="803" y="254"/>
                  <a:pt x="803" y="254"/>
                  <a:pt x="803" y="254"/>
                </a:cubicBezTo>
                <a:cubicBezTo>
                  <a:pt x="803" y="255"/>
                  <a:pt x="803" y="255"/>
                  <a:pt x="803" y="255"/>
                </a:cubicBezTo>
                <a:cubicBezTo>
                  <a:pt x="802" y="255"/>
                  <a:pt x="802" y="255"/>
                  <a:pt x="802" y="255"/>
                </a:cubicBezTo>
                <a:cubicBezTo>
                  <a:pt x="800" y="256"/>
                  <a:pt x="795" y="255"/>
                  <a:pt x="798" y="259"/>
                </a:cubicBezTo>
                <a:cubicBezTo>
                  <a:pt x="795" y="261"/>
                  <a:pt x="795" y="261"/>
                  <a:pt x="795" y="261"/>
                </a:cubicBezTo>
                <a:cubicBezTo>
                  <a:pt x="795" y="263"/>
                  <a:pt x="795" y="263"/>
                  <a:pt x="795" y="263"/>
                </a:cubicBezTo>
                <a:cubicBezTo>
                  <a:pt x="792" y="263"/>
                  <a:pt x="792" y="263"/>
                  <a:pt x="792" y="263"/>
                </a:cubicBezTo>
                <a:cubicBezTo>
                  <a:pt x="792" y="264"/>
                  <a:pt x="792" y="264"/>
                  <a:pt x="792" y="264"/>
                </a:cubicBezTo>
                <a:cubicBezTo>
                  <a:pt x="785" y="269"/>
                  <a:pt x="785" y="269"/>
                  <a:pt x="785" y="269"/>
                </a:cubicBezTo>
                <a:cubicBezTo>
                  <a:pt x="784" y="272"/>
                  <a:pt x="784" y="272"/>
                  <a:pt x="784" y="272"/>
                </a:cubicBezTo>
                <a:cubicBezTo>
                  <a:pt x="776" y="276"/>
                  <a:pt x="776" y="276"/>
                  <a:pt x="776" y="276"/>
                </a:cubicBezTo>
                <a:cubicBezTo>
                  <a:pt x="775" y="277"/>
                  <a:pt x="775" y="277"/>
                  <a:pt x="775" y="277"/>
                </a:cubicBezTo>
                <a:cubicBezTo>
                  <a:pt x="777" y="278"/>
                  <a:pt x="777" y="278"/>
                  <a:pt x="777" y="278"/>
                </a:cubicBezTo>
                <a:cubicBezTo>
                  <a:pt x="775" y="278"/>
                  <a:pt x="775" y="278"/>
                  <a:pt x="775" y="278"/>
                </a:cubicBezTo>
                <a:cubicBezTo>
                  <a:pt x="758" y="290"/>
                  <a:pt x="758" y="290"/>
                  <a:pt x="758" y="290"/>
                </a:cubicBezTo>
                <a:cubicBezTo>
                  <a:pt x="754" y="294"/>
                  <a:pt x="754" y="294"/>
                  <a:pt x="754" y="294"/>
                </a:cubicBezTo>
                <a:cubicBezTo>
                  <a:pt x="747" y="298"/>
                  <a:pt x="747" y="298"/>
                  <a:pt x="747" y="298"/>
                </a:cubicBezTo>
                <a:cubicBezTo>
                  <a:pt x="745" y="300"/>
                  <a:pt x="745" y="300"/>
                  <a:pt x="745" y="300"/>
                </a:cubicBezTo>
                <a:cubicBezTo>
                  <a:pt x="746" y="301"/>
                  <a:pt x="746" y="301"/>
                  <a:pt x="746" y="301"/>
                </a:cubicBezTo>
                <a:cubicBezTo>
                  <a:pt x="747" y="300"/>
                  <a:pt x="747" y="300"/>
                  <a:pt x="747" y="300"/>
                </a:cubicBezTo>
                <a:cubicBezTo>
                  <a:pt x="748" y="301"/>
                  <a:pt x="748" y="301"/>
                  <a:pt x="748" y="301"/>
                </a:cubicBezTo>
                <a:cubicBezTo>
                  <a:pt x="763" y="293"/>
                  <a:pt x="763" y="293"/>
                  <a:pt x="763" y="293"/>
                </a:cubicBezTo>
                <a:cubicBezTo>
                  <a:pt x="766" y="293"/>
                  <a:pt x="766" y="293"/>
                  <a:pt x="766" y="293"/>
                </a:cubicBezTo>
                <a:cubicBezTo>
                  <a:pt x="784" y="281"/>
                  <a:pt x="784" y="281"/>
                  <a:pt x="784" y="281"/>
                </a:cubicBezTo>
                <a:cubicBezTo>
                  <a:pt x="784" y="278"/>
                  <a:pt x="787" y="284"/>
                  <a:pt x="787" y="280"/>
                </a:cubicBezTo>
                <a:cubicBezTo>
                  <a:pt x="802" y="271"/>
                  <a:pt x="802" y="271"/>
                  <a:pt x="802" y="271"/>
                </a:cubicBezTo>
                <a:cubicBezTo>
                  <a:pt x="793" y="280"/>
                  <a:pt x="793" y="280"/>
                  <a:pt x="793" y="280"/>
                </a:cubicBezTo>
                <a:cubicBezTo>
                  <a:pt x="790" y="283"/>
                  <a:pt x="790" y="283"/>
                  <a:pt x="790" y="283"/>
                </a:cubicBezTo>
                <a:cubicBezTo>
                  <a:pt x="799" y="282"/>
                  <a:pt x="799" y="282"/>
                  <a:pt x="799" y="282"/>
                </a:cubicBezTo>
                <a:cubicBezTo>
                  <a:pt x="800" y="281"/>
                  <a:pt x="801" y="287"/>
                  <a:pt x="802" y="279"/>
                </a:cubicBezTo>
                <a:cubicBezTo>
                  <a:pt x="805" y="281"/>
                  <a:pt x="805" y="281"/>
                  <a:pt x="805" y="281"/>
                </a:cubicBezTo>
                <a:cubicBezTo>
                  <a:pt x="797" y="286"/>
                  <a:pt x="797" y="286"/>
                  <a:pt x="797" y="286"/>
                </a:cubicBezTo>
                <a:cubicBezTo>
                  <a:pt x="797" y="287"/>
                  <a:pt x="797" y="287"/>
                  <a:pt x="797" y="287"/>
                </a:cubicBezTo>
                <a:cubicBezTo>
                  <a:pt x="793" y="290"/>
                  <a:pt x="793" y="290"/>
                  <a:pt x="793" y="290"/>
                </a:cubicBezTo>
                <a:cubicBezTo>
                  <a:pt x="793" y="291"/>
                  <a:pt x="793" y="291"/>
                  <a:pt x="793" y="291"/>
                </a:cubicBezTo>
                <a:cubicBezTo>
                  <a:pt x="792" y="290"/>
                  <a:pt x="792" y="290"/>
                  <a:pt x="792" y="290"/>
                </a:cubicBezTo>
                <a:cubicBezTo>
                  <a:pt x="790" y="290"/>
                  <a:pt x="790" y="290"/>
                  <a:pt x="790" y="290"/>
                </a:cubicBezTo>
                <a:cubicBezTo>
                  <a:pt x="789" y="292"/>
                  <a:pt x="789" y="292"/>
                  <a:pt x="789" y="292"/>
                </a:cubicBezTo>
                <a:cubicBezTo>
                  <a:pt x="790" y="292"/>
                  <a:pt x="790" y="292"/>
                  <a:pt x="790" y="292"/>
                </a:cubicBezTo>
                <a:cubicBezTo>
                  <a:pt x="790" y="294"/>
                  <a:pt x="790" y="294"/>
                  <a:pt x="790" y="294"/>
                </a:cubicBezTo>
                <a:cubicBezTo>
                  <a:pt x="785" y="296"/>
                  <a:pt x="798" y="298"/>
                  <a:pt x="785" y="295"/>
                </a:cubicBezTo>
                <a:cubicBezTo>
                  <a:pt x="783" y="299"/>
                  <a:pt x="783" y="299"/>
                  <a:pt x="783" y="299"/>
                </a:cubicBezTo>
                <a:cubicBezTo>
                  <a:pt x="784" y="301"/>
                  <a:pt x="784" y="301"/>
                  <a:pt x="784" y="301"/>
                </a:cubicBezTo>
                <a:cubicBezTo>
                  <a:pt x="785" y="301"/>
                  <a:pt x="788" y="302"/>
                  <a:pt x="787" y="298"/>
                </a:cubicBezTo>
                <a:cubicBezTo>
                  <a:pt x="788" y="299"/>
                  <a:pt x="790" y="298"/>
                  <a:pt x="791" y="298"/>
                </a:cubicBezTo>
                <a:cubicBezTo>
                  <a:pt x="790" y="297"/>
                  <a:pt x="790" y="297"/>
                  <a:pt x="790" y="297"/>
                </a:cubicBezTo>
                <a:cubicBezTo>
                  <a:pt x="789" y="298"/>
                  <a:pt x="789" y="298"/>
                  <a:pt x="789" y="298"/>
                </a:cubicBezTo>
                <a:cubicBezTo>
                  <a:pt x="790" y="295"/>
                  <a:pt x="780" y="302"/>
                  <a:pt x="793" y="296"/>
                </a:cubicBezTo>
                <a:cubicBezTo>
                  <a:pt x="791" y="301"/>
                  <a:pt x="791" y="301"/>
                  <a:pt x="791" y="301"/>
                </a:cubicBezTo>
                <a:cubicBezTo>
                  <a:pt x="798" y="302"/>
                  <a:pt x="798" y="302"/>
                  <a:pt x="798" y="302"/>
                </a:cubicBezTo>
                <a:cubicBezTo>
                  <a:pt x="794" y="301"/>
                  <a:pt x="800" y="308"/>
                  <a:pt x="798" y="299"/>
                </a:cubicBezTo>
                <a:cubicBezTo>
                  <a:pt x="795" y="299"/>
                  <a:pt x="795" y="299"/>
                  <a:pt x="795" y="299"/>
                </a:cubicBezTo>
                <a:cubicBezTo>
                  <a:pt x="796" y="297"/>
                  <a:pt x="800" y="296"/>
                  <a:pt x="801" y="300"/>
                </a:cubicBezTo>
                <a:cubicBezTo>
                  <a:pt x="809" y="298"/>
                  <a:pt x="809" y="298"/>
                  <a:pt x="809" y="298"/>
                </a:cubicBezTo>
                <a:cubicBezTo>
                  <a:pt x="810" y="294"/>
                  <a:pt x="810" y="294"/>
                  <a:pt x="810" y="294"/>
                </a:cubicBezTo>
                <a:cubicBezTo>
                  <a:pt x="810" y="296"/>
                  <a:pt x="810" y="296"/>
                  <a:pt x="810" y="296"/>
                </a:cubicBezTo>
                <a:cubicBezTo>
                  <a:pt x="819" y="297"/>
                  <a:pt x="819" y="297"/>
                  <a:pt x="819" y="297"/>
                </a:cubicBezTo>
                <a:cubicBezTo>
                  <a:pt x="820" y="295"/>
                  <a:pt x="820" y="295"/>
                  <a:pt x="820" y="295"/>
                </a:cubicBezTo>
                <a:cubicBezTo>
                  <a:pt x="824" y="295"/>
                  <a:pt x="824" y="295"/>
                  <a:pt x="824" y="295"/>
                </a:cubicBezTo>
                <a:cubicBezTo>
                  <a:pt x="824" y="292"/>
                  <a:pt x="824" y="292"/>
                  <a:pt x="824" y="292"/>
                </a:cubicBezTo>
                <a:cubicBezTo>
                  <a:pt x="827" y="289"/>
                  <a:pt x="825" y="295"/>
                  <a:pt x="827" y="295"/>
                </a:cubicBezTo>
                <a:cubicBezTo>
                  <a:pt x="829" y="294"/>
                  <a:pt x="829" y="294"/>
                  <a:pt x="829" y="294"/>
                </a:cubicBezTo>
                <a:cubicBezTo>
                  <a:pt x="831" y="295"/>
                  <a:pt x="831" y="295"/>
                  <a:pt x="831" y="295"/>
                </a:cubicBezTo>
                <a:cubicBezTo>
                  <a:pt x="833" y="292"/>
                  <a:pt x="833" y="292"/>
                  <a:pt x="833" y="292"/>
                </a:cubicBezTo>
                <a:cubicBezTo>
                  <a:pt x="844" y="291"/>
                  <a:pt x="844" y="291"/>
                  <a:pt x="844" y="291"/>
                </a:cubicBezTo>
                <a:cubicBezTo>
                  <a:pt x="844" y="290"/>
                  <a:pt x="844" y="290"/>
                  <a:pt x="844" y="290"/>
                </a:cubicBezTo>
                <a:cubicBezTo>
                  <a:pt x="847" y="291"/>
                  <a:pt x="847" y="291"/>
                  <a:pt x="847" y="291"/>
                </a:cubicBezTo>
                <a:cubicBezTo>
                  <a:pt x="851" y="289"/>
                  <a:pt x="851" y="289"/>
                  <a:pt x="851" y="289"/>
                </a:cubicBezTo>
                <a:cubicBezTo>
                  <a:pt x="860" y="288"/>
                  <a:pt x="860" y="288"/>
                  <a:pt x="860" y="288"/>
                </a:cubicBezTo>
                <a:cubicBezTo>
                  <a:pt x="862" y="286"/>
                  <a:pt x="862" y="286"/>
                  <a:pt x="862" y="286"/>
                </a:cubicBezTo>
                <a:cubicBezTo>
                  <a:pt x="861" y="286"/>
                  <a:pt x="859" y="289"/>
                  <a:pt x="865" y="287"/>
                </a:cubicBezTo>
                <a:cubicBezTo>
                  <a:pt x="866" y="286"/>
                  <a:pt x="866" y="286"/>
                  <a:pt x="866" y="286"/>
                </a:cubicBezTo>
                <a:cubicBezTo>
                  <a:pt x="867" y="287"/>
                  <a:pt x="867" y="287"/>
                  <a:pt x="867" y="287"/>
                </a:cubicBezTo>
                <a:cubicBezTo>
                  <a:pt x="863" y="289"/>
                  <a:pt x="863" y="289"/>
                  <a:pt x="863" y="289"/>
                </a:cubicBezTo>
                <a:cubicBezTo>
                  <a:pt x="863" y="291"/>
                  <a:pt x="863" y="291"/>
                  <a:pt x="863" y="291"/>
                </a:cubicBezTo>
                <a:cubicBezTo>
                  <a:pt x="868" y="291"/>
                  <a:pt x="868" y="291"/>
                  <a:pt x="868" y="291"/>
                </a:cubicBezTo>
                <a:cubicBezTo>
                  <a:pt x="871" y="287"/>
                  <a:pt x="871" y="287"/>
                  <a:pt x="871" y="287"/>
                </a:cubicBezTo>
                <a:cubicBezTo>
                  <a:pt x="869" y="286"/>
                  <a:pt x="869" y="286"/>
                  <a:pt x="869" y="286"/>
                </a:cubicBezTo>
                <a:cubicBezTo>
                  <a:pt x="880" y="283"/>
                  <a:pt x="880" y="283"/>
                  <a:pt x="880" y="283"/>
                </a:cubicBezTo>
                <a:cubicBezTo>
                  <a:pt x="880" y="283"/>
                  <a:pt x="880" y="283"/>
                  <a:pt x="880" y="283"/>
                </a:cubicBezTo>
                <a:cubicBezTo>
                  <a:pt x="882" y="281"/>
                  <a:pt x="882" y="281"/>
                  <a:pt x="882" y="281"/>
                </a:cubicBezTo>
                <a:cubicBezTo>
                  <a:pt x="884" y="282"/>
                  <a:pt x="884" y="282"/>
                  <a:pt x="884" y="282"/>
                </a:cubicBezTo>
                <a:cubicBezTo>
                  <a:pt x="886" y="284"/>
                  <a:pt x="888" y="281"/>
                  <a:pt x="890" y="282"/>
                </a:cubicBezTo>
                <a:cubicBezTo>
                  <a:pt x="890" y="283"/>
                  <a:pt x="892" y="281"/>
                  <a:pt x="890" y="283"/>
                </a:cubicBezTo>
                <a:cubicBezTo>
                  <a:pt x="890" y="283"/>
                  <a:pt x="891" y="283"/>
                  <a:pt x="891" y="283"/>
                </a:cubicBezTo>
                <a:cubicBezTo>
                  <a:pt x="892" y="280"/>
                  <a:pt x="892" y="280"/>
                  <a:pt x="892" y="280"/>
                </a:cubicBezTo>
                <a:cubicBezTo>
                  <a:pt x="899" y="279"/>
                  <a:pt x="899" y="279"/>
                  <a:pt x="899" y="279"/>
                </a:cubicBezTo>
                <a:cubicBezTo>
                  <a:pt x="899" y="275"/>
                  <a:pt x="899" y="275"/>
                  <a:pt x="899" y="275"/>
                </a:cubicBezTo>
                <a:cubicBezTo>
                  <a:pt x="904" y="278"/>
                  <a:pt x="904" y="278"/>
                  <a:pt x="904" y="278"/>
                </a:cubicBezTo>
                <a:cubicBezTo>
                  <a:pt x="909" y="277"/>
                  <a:pt x="909" y="277"/>
                  <a:pt x="909" y="277"/>
                </a:cubicBezTo>
                <a:cubicBezTo>
                  <a:pt x="908" y="275"/>
                  <a:pt x="908" y="275"/>
                  <a:pt x="908" y="275"/>
                </a:cubicBezTo>
                <a:cubicBezTo>
                  <a:pt x="911" y="271"/>
                  <a:pt x="911" y="271"/>
                  <a:pt x="911" y="271"/>
                </a:cubicBezTo>
                <a:cubicBezTo>
                  <a:pt x="913" y="271"/>
                  <a:pt x="913" y="271"/>
                  <a:pt x="913" y="271"/>
                </a:cubicBezTo>
                <a:cubicBezTo>
                  <a:pt x="916" y="271"/>
                  <a:pt x="916" y="271"/>
                  <a:pt x="916" y="271"/>
                </a:cubicBezTo>
                <a:cubicBezTo>
                  <a:pt x="920" y="268"/>
                  <a:pt x="920" y="268"/>
                  <a:pt x="920" y="268"/>
                </a:cubicBezTo>
                <a:cubicBezTo>
                  <a:pt x="921" y="271"/>
                  <a:pt x="921" y="271"/>
                  <a:pt x="921" y="271"/>
                </a:cubicBezTo>
                <a:cubicBezTo>
                  <a:pt x="925" y="271"/>
                  <a:pt x="925" y="271"/>
                  <a:pt x="925" y="271"/>
                </a:cubicBezTo>
                <a:cubicBezTo>
                  <a:pt x="926" y="272"/>
                  <a:pt x="919" y="273"/>
                  <a:pt x="926" y="268"/>
                </a:cubicBezTo>
                <a:cubicBezTo>
                  <a:pt x="923" y="267"/>
                  <a:pt x="923" y="267"/>
                  <a:pt x="923" y="267"/>
                </a:cubicBezTo>
                <a:cubicBezTo>
                  <a:pt x="923" y="267"/>
                  <a:pt x="920" y="268"/>
                  <a:pt x="924" y="266"/>
                </a:cubicBezTo>
                <a:cubicBezTo>
                  <a:pt x="920" y="266"/>
                  <a:pt x="920" y="266"/>
                  <a:pt x="920" y="266"/>
                </a:cubicBezTo>
                <a:cubicBezTo>
                  <a:pt x="920" y="262"/>
                  <a:pt x="920" y="262"/>
                  <a:pt x="920" y="262"/>
                </a:cubicBezTo>
                <a:cubicBezTo>
                  <a:pt x="922" y="260"/>
                  <a:pt x="922" y="260"/>
                  <a:pt x="922" y="260"/>
                </a:cubicBezTo>
                <a:cubicBezTo>
                  <a:pt x="928" y="261"/>
                  <a:pt x="928" y="261"/>
                  <a:pt x="928" y="261"/>
                </a:cubicBezTo>
                <a:cubicBezTo>
                  <a:pt x="934" y="257"/>
                  <a:pt x="934" y="257"/>
                  <a:pt x="934" y="257"/>
                </a:cubicBezTo>
                <a:cubicBezTo>
                  <a:pt x="935" y="258"/>
                  <a:pt x="937" y="256"/>
                  <a:pt x="939" y="255"/>
                </a:cubicBezTo>
                <a:cubicBezTo>
                  <a:pt x="940" y="256"/>
                  <a:pt x="940" y="256"/>
                  <a:pt x="940" y="256"/>
                </a:cubicBezTo>
                <a:cubicBezTo>
                  <a:pt x="944" y="252"/>
                  <a:pt x="944" y="252"/>
                  <a:pt x="944" y="252"/>
                </a:cubicBezTo>
                <a:cubicBezTo>
                  <a:pt x="945" y="250"/>
                  <a:pt x="945" y="250"/>
                  <a:pt x="945" y="250"/>
                </a:cubicBezTo>
                <a:cubicBezTo>
                  <a:pt x="947" y="248"/>
                  <a:pt x="947" y="248"/>
                  <a:pt x="947" y="248"/>
                </a:cubicBezTo>
                <a:cubicBezTo>
                  <a:pt x="955" y="246"/>
                  <a:pt x="955" y="246"/>
                  <a:pt x="955" y="246"/>
                </a:cubicBezTo>
                <a:cubicBezTo>
                  <a:pt x="954" y="245"/>
                  <a:pt x="957" y="242"/>
                  <a:pt x="952" y="243"/>
                </a:cubicBezTo>
                <a:cubicBezTo>
                  <a:pt x="957" y="241"/>
                  <a:pt x="957" y="241"/>
                  <a:pt x="957" y="241"/>
                </a:cubicBezTo>
                <a:cubicBezTo>
                  <a:pt x="956" y="240"/>
                  <a:pt x="956" y="240"/>
                  <a:pt x="956" y="240"/>
                </a:cubicBezTo>
                <a:cubicBezTo>
                  <a:pt x="959" y="239"/>
                  <a:pt x="959" y="239"/>
                  <a:pt x="959" y="239"/>
                </a:cubicBezTo>
                <a:cubicBezTo>
                  <a:pt x="968" y="230"/>
                  <a:pt x="968" y="230"/>
                  <a:pt x="968" y="230"/>
                </a:cubicBezTo>
                <a:cubicBezTo>
                  <a:pt x="968" y="229"/>
                  <a:pt x="965" y="231"/>
                  <a:pt x="968" y="227"/>
                </a:cubicBezTo>
                <a:cubicBezTo>
                  <a:pt x="973" y="229"/>
                  <a:pt x="973" y="229"/>
                  <a:pt x="973" y="229"/>
                </a:cubicBezTo>
                <a:cubicBezTo>
                  <a:pt x="977" y="223"/>
                  <a:pt x="977" y="223"/>
                  <a:pt x="977" y="223"/>
                </a:cubicBezTo>
                <a:cubicBezTo>
                  <a:pt x="973" y="222"/>
                  <a:pt x="973" y="222"/>
                  <a:pt x="973" y="222"/>
                </a:cubicBezTo>
                <a:cubicBezTo>
                  <a:pt x="973" y="222"/>
                  <a:pt x="977" y="222"/>
                  <a:pt x="972" y="220"/>
                </a:cubicBezTo>
                <a:cubicBezTo>
                  <a:pt x="981" y="212"/>
                  <a:pt x="981" y="212"/>
                  <a:pt x="981" y="212"/>
                </a:cubicBezTo>
                <a:cubicBezTo>
                  <a:pt x="981" y="215"/>
                  <a:pt x="981" y="215"/>
                  <a:pt x="981" y="215"/>
                </a:cubicBezTo>
                <a:cubicBezTo>
                  <a:pt x="988" y="214"/>
                  <a:pt x="988" y="214"/>
                  <a:pt x="988" y="214"/>
                </a:cubicBezTo>
                <a:cubicBezTo>
                  <a:pt x="989" y="215"/>
                  <a:pt x="982" y="217"/>
                  <a:pt x="991" y="215"/>
                </a:cubicBezTo>
                <a:cubicBezTo>
                  <a:pt x="989" y="210"/>
                  <a:pt x="989" y="210"/>
                  <a:pt x="989" y="210"/>
                </a:cubicBezTo>
                <a:cubicBezTo>
                  <a:pt x="987" y="211"/>
                  <a:pt x="987" y="211"/>
                  <a:pt x="987" y="211"/>
                </a:cubicBezTo>
                <a:cubicBezTo>
                  <a:pt x="986" y="211"/>
                  <a:pt x="986" y="211"/>
                  <a:pt x="986" y="211"/>
                </a:cubicBezTo>
                <a:cubicBezTo>
                  <a:pt x="989" y="207"/>
                  <a:pt x="989" y="207"/>
                  <a:pt x="989" y="207"/>
                </a:cubicBezTo>
                <a:cubicBezTo>
                  <a:pt x="992" y="208"/>
                  <a:pt x="992" y="208"/>
                  <a:pt x="992" y="208"/>
                </a:cubicBezTo>
                <a:cubicBezTo>
                  <a:pt x="997" y="210"/>
                  <a:pt x="997" y="210"/>
                  <a:pt x="997" y="210"/>
                </a:cubicBezTo>
                <a:cubicBezTo>
                  <a:pt x="998" y="209"/>
                  <a:pt x="998" y="209"/>
                  <a:pt x="998" y="209"/>
                </a:cubicBezTo>
                <a:cubicBezTo>
                  <a:pt x="994" y="206"/>
                  <a:pt x="994" y="206"/>
                  <a:pt x="994" y="206"/>
                </a:cubicBezTo>
                <a:cubicBezTo>
                  <a:pt x="1002" y="200"/>
                  <a:pt x="1002" y="200"/>
                  <a:pt x="1002" y="200"/>
                </a:cubicBezTo>
                <a:cubicBezTo>
                  <a:pt x="1001" y="198"/>
                  <a:pt x="1001" y="198"/>
                  <a:pt x="1001" y="198"/>
                </a:cubicBezTo>
                <a:cubicBezTo>
                  <a:pt x="998" y="198"/>
                  <a:pt x="998" y="198"/>
                  <a:pt x="998" y="198"/>
                </a:cubicBezTo>
                <a:cubicBezTo>
                  <a:pt x="997" y="198"/>
                  <a:pt x="997" y="198"/>
                  <a:pt x="997" y="198"/>
                </a:cubicBezTo>
                <a:cubicBezTo>
                  <a:pt x="1002" y="194"/>
                  <a:pt x="1002" y="194"/>
                  <a:pt x="1002" y="194"/>
                </a:cubicBezTo>
                <a:cubicBezTo>
                  <a:pt x="1004" y="196"/>
                  <a:pt x="997" y="195"/>
                  <a:pt x="1004" y="197"/>
                </a:cubicBezTo>
                <a:cubicBezTo>
                  <a:pt x="1010" y="194"/>
                  <a:pt x="1010" y="194"/>
                  <a:pt x="1010" y="194"/>
                </a:cubicBezTo>
                <a:cubicBezTo>
                  <a:pt x="1008" y="190"/>
                  <a:pt x="1008" y="190"/>
                  <a:pt x="1008" y="190"/>
                </a:cubicBezTo>
                <a:cubicBezTo>
                  <a:pt x="1011" y="187"/>
                  <a:pt x="1011" y="187"/>
                  <a:pt x="1011" y="187"/>
                </a:cubicBezTo>
                <a:cubicBezTo>
                  <a:pt x="1009" y="184"/>
                  <a:pt x="1009" y="184"/>
                  <a:pt x="1009" y="184"/>
                </a:cubicBezTo>
                <a:cubicBezTo>
                  <a:pt x="1009" y="182"/>
                  <a:pt x="1009" y="182"/>
                  <a:pt x="1009" y="182"/>
                </a:cubicBezTo>
                <a:cubicBezTo>
                  <a:pt x="1010" y="184"/>
                  <a:pt x="1010" y="184"/>
                  <a:pt x="1010" y="184"/>
                </a:cubicBezTo>
                <a:cubicBezTo>
                  <a:pt x="1013" y="178"/>
                  <a:pt x="1014" y="188"/>
                  <a:pt x="1022" y="181"/>
                </a:cubicBezTo>
                <a:cubicBezTo>
                  <a:pt x="1023" y="180"/>
                  <a:pt x="1023" y="180"/>
                  <a:pt x="1023" y="180"/>
                </a:cubicBezTo>
                <a:cubicBezTo>
                  <a:pt x="1020" y="177"/>
                  <a:pt x="1020" y="177"/>
                  <a:pt x="1020" y="177"/>
                </a:cubicBezTo>
                <a:cubicBezTo>
                  <a:pt x="1018" y="180"/>
                  <a:pt x="1018" y="180"/>
                  <a:pt x="1018" y="180"/>
                </a:cubicBezTo>
                <a:cubicBezTo>
                  <a:pt x="1018" y="177"/>
                  <a:pt x="1018" y="177"/>
                  <a:pt x="1018" y="177"/>
                </a:cubicBezTo>
                <a:cubicBezTo>
                  <a:pt x="1024" y="174"/>
                  <a:pt x="1024" y="174"/>
                  <a:pt x="1024" y="174"/>
                </a:cubicBezTo>
                <a:cubicBezTo>
                  <a:pt x="1025" y="175"/>
                  <a:pt x="1025" y="175"/>
                  <a:pt x="1025" y="175"/>
                </a:cubicBezTo>
                <a:cubicBezTo>
                  <a:pt x="1025" y="172"/>
                  <a:pt x="1025" y="172"/>
                  <a:pt x="1025" y="172"/>
                </a:cubicBezTo>
                <a:cubicBezTo>
                  <a:pt x="1031" y="173"/>
                  <a:pt x="1031" y="173"/>
                  <a:pt x="1031" y="173"/>
                </a:cubicBezTo>
                <a:cubicBezTo>
                  <a:pt x="1035" y="166"/>
                  <a:pt x="1032" y="178"/>
                  <a:pt x="1037" y="164"/>
                </a:cubicBezTo>
                <a:cubicBezTo>
                  <a:pt x="1037" y="163"/>
                  <a:pt x="1037" y="163"/>
                  <a:pt x="1037" y="163"/>
                </a:cubicBezTo>
                <a:cubicBezTo>
                  <a:pt x="1041" y="164"/>
                  <a:pt x="1041" y="164"/>
                  <a:pt x="1041" y="164"/>
                </a:cubicBezTo>
                <a:cubicBezTo>
                  <a:pt x="1041" y="165"/>
                  <a:pt x="1041" y="165"/>
                  <a:pt x="1041" y="165"/>
                </a:cubicBezTo>
                <a:cubicBezTo>
                  <a:pt x="1042" y="166"/>
                  <a:pt x="1042" y="166"/>
                  <a:pt x="1042" y="166"/>
                </a:cubicBezTo>
                <a:cubicBezTo>
                  <a:pt x="1043" y="166"/>
                  <a:pt x="1043" y="166"/>
                  <a:pt x="1043" y="166"/>
                </a:cubicBezTo>
                <a:cubicBezTo>
                  <a:pt x="1043" y="159"/>
                  <a:pt x="1043" y="159"/>
                  <a:pt x="1043" y="159"/>
                </a:cubicBezTo>
                <a:cubicBezTo>
                  <a:pt x="1039" y="159"/>
                  <a:pt x="1039" y="159"/>
                  <a:pt x="1039" y="159"/>
                </a:cubicBezTo>
                <a:cubicBezTo>
                  <a:pt x="1038" y="156"/>
                  <a:pt x="1038" y="156"/>
                  <a:pt x="1038" y="156"/>
                </a:cubicBezTo>
                <a:cubicBezTo>
                  <a:pt x="1042" y="154"/>
                  <a:pt x="1042" y="154"/>
                  <a:pt x="1042" y="154"/>
                </a:cubicBezTo>
                <a:cubicBezTo>
                  <a:pt x="1044" y="154"/>
                  <a:pt x="1041" y="157"/>
                  <a:pt x="1045" y="156"/>
                </a:cubicBezTo>
                <a:cubicBezTo>
                  <a:pt x="1047" y="155"/>
                  <a:pt x="1036" y="152"/>
                  <a:pt x="1050" y="155"/>
                </a:cubicBezTo>
                <a:cubicBezTo>
                  <a:pt x="1052" y="152"/>
                  <a:pt x="1052" y="152"/>
                  <a:pt x="1052" y="152"/>
                </a:cubicBezTo>
                <a:cubicBezTo>
                  <a:pt x="1048" y="152"/>
                  <a:pt x="1048" y="152"/>
                  <a:pt x="1048" y="152"/>
                </a:cubicBezTo>
                <a:cubicBezTo>
                  <a:pt x="1048" y="150"/>
                  <a:pt x="1048" y="150"/>
                  <a:pt x="1048" y="150"/>
                </a:cubicBezTo>
                <a:cubicBezTo>
                  <a:pt x="1052" y="148"/>
                  <a:pt x="1043" y="161"/>
                  <a:pt x="1052" y="146"/>
                </a:cubicBezTo>
                <a:cubicBezTo>
                  <a:pt x="1055" y="145"/>
                  <a:pt x="1055" y="145"/>
                  <a:pt x="1055" y="145"/>
                </a:cubicBezTo>
                <a:cubicBezTo>
                  <a:pt x="1059" y="148"/>
                  <a:pt x="1044" y="146"/>
                  <a:pt x="1061" y="141"/>
                </a:cubicBezTo>
                <a:cubicBezTo>
                  <a:pt x="1060" y="138"/>
                  <a:pt x="1054" y="145"/>
                  <a:pt x="1066" y="140"/>
                </a:cubicBezTo>
                <a:cubicBezTo>
                  <a:pt x="1064" y="137"/>
                  <a:pt x="1064" y="137"/>
                  <a:pt x="1064" y="137"/>
                </a:cubicBezTo>
                <a:cubicBezTo>
                  <a:pt x="1062" y="136"/>
                  <a:pt x="1062" y="136"/>
                  <a:pt x="1062" y="136"/>
                </a:cubicBezTo>
                <a:cubicBezTo>
                  <a:pt x="1063" y="132"/>
                  <a:pt x="1063" y="132"/>
                  <a:pt x="1063" y="132"/>
                </a:cubicBezTo>
                <a:cubicBezTo>
                  <a:pt x="1071" y="130"/>
                  <a:pt x="1071" y="130"/>
                  <a:pt x="1071" y="130"/>
                </a:cubicBezTo>
                <a:cubicBezTo>
                  <a:pt x="1073" y="128"/>
                  <a:pt x="1073" y="128"/>
                  <a:pt x="1073" y="128"/>
                </a:cubicBezTo>
                <a:cubicBezTo>
                  <a:pt x="1071" y="127"/>
                  <a:pt x="1071" y="127"/>
                  <a:pt x="1071" y="127"/>
                </a:cubicBezTo>
                <a:cubicBezTo>
                  <a:pt x="1074" y="126"/>
                  <a:pt x="1074" y="129"/>
                  <a:pt x="1075" y="123"/>
                </a:cubicBezTo>
                <a:cubicBezTo>
                  <a:pt x="1078" y="123"/>
                  <a:pt x="1078" y="123"/>
                  <a:pt x="1078" y="123"/>
                </a:cubicBezTo>
                <a:cubicBezTo>
                  <a:pt x="1083" y="124"/>
                  <a:pt x="1071" y="125"/>
                  <a:pt x="1082" y="123"/>
                </a:cubicBezTo>
                <a:cubicBezTo>
                  <a:pt x="1080" y="120"/>
                  <a:pt x="1080" y="120"/>
                  <a:pt x="1080" y="120"/>
                </a:cubicBezTo>
                <a:cubicBezTo>
                  <a:pt x="1081" y="120"/>
                  <a:pt x="1072" y="125"/>
                  <a:pt x="1084" y="120"/>
                </a:cubicBezTo>
                <a:cubicBezTo>
                  <a:pt x="1084" y="118"/>
                  <a:pt x="1084" y="118"/>
                  <a:pt x="1084" y="118"/>
                </a:cubicBezTo>
                <a:cubicBezTo>
                  <a:pt x="1089" y="117"/>
                  <a:pt x="1089" y="117"/>
                  <a:pt x="1089" y="117"/>
                </a:cubicBezTo>
                <a:cubicBezTo>
                  <a:pt x="1086" y="115"/>
                  <a:pt x="1086" y="115"/>
                  <a:pt x="1086" y="115"/>
                </a:cubicBezTo>
                <a:cubicBezTo>
                  <a:pt x="1087" y="111"/>
                  <a:pt x="1087" y="111"/>
                  <a:pt x="1087" y="111"/>
                </a:cubicBezTo>
                <a:cubicBezTo>
                  <a:pt x="1090" y="110"/>
                  <a:pt x="1094" y="114"/>
                  <a:pt x="1095" y="112"/>
                </a:cubicBezTo>
                <a:cubicBezTo>
                  <a:pt x="1097" y="108"/>
                  <a:pt x="1097" y="108"/>
                  <a:pt x="1097" y="108"/>
                </a:cubicBezTo>
                <a:cubicBezTo>
                  <a:pt x="1096" y="107"/>
                  <a:pt x="1096" y="107"/>
                  <a:pt x="1096" y="107"/>
                </a:cubicBezTo>
                <a:cubicBezTo>
                  <a:pt x="1102" y="103"/>
                  <a:pt x="1102" y="103"/>
                  <a:pt x="1102" y="103"/>
                </a:cubicBezTo>
                <a:cubicBezTo>
                  <a:pt x="1101" y="101"/>
                  <a:pt x="1101" y="101"/>
                  <a:pt x="1101" y="101"/>
                </a:cubicBezTo>
                <a:cubicBezTo>
                  <a:pt x="1101" y="98"/>
                  <a:pt x="1101" y="98"/>
                  <a:pt x="1101" y="98"/>
                </a:cubicBezTo>
                <a:cubicBezTo>
                  <a:pt x="1106" y="97"/>
                  <a:pt x="1106" y="97"/>
                  <a:pt x="1106" y="97"/>
                </a:cubicBezTo>
                <a:cubicBezTo>
                  <a:pt x="1106" y="98"/>
                  <a:pt x="1105" y="95"/>
                  <a:pt x="1106" y="98"/>
                </a:cubicBezTo>
                <a:cubicBezTo>
                  <a:pt x="1107" y="99"/>
                  <a:pt x="1107" y="99"/>
                  <a:pt x="1107" y="99"/>
                </a:cubicBezTo>
                <a:cubicBezTo>
                  <a:pt x="1109" y="97"/>
                  <a:pt x="1109" y="97"/>
                  <a:pt x="1109" y="97"/>
                </a:cubicBezTo>
                <a:cubicBezTo>
                  <a:pt x="1112" y="92"/>
                  <a:pt x="1112" y="92"/>
                  <a:pt x="1112" y="92"/>
                </a:cubicBezTo>
                <a:cubicBezTo>
                  <a:pt x="1113" y="92"/>
                  <a:pt x="1114" y="94"/>
                  <a:pt x="1115" y="92"/>
                </a:cubicBezTo>
                <a:cubicBezTo>
                  <a:pt x="1113" y="90"/>
                  <a:pt x="1113" y="90"/>
                  <a:pt x="1113" y="90"/>
                </a:cubicBezTo>
                <a:cubicBezTo>
                  <a:pt x="1110" y="91"/>
                  <a:pt x="1110" y="91"/>
                  <a:pt x="1110" y="91"/>
                </a:cubicBezTo>
                <a:cubicBezTo>
                  <a:pt x="1109" y="88"/>
                  <a:pt x="1109" y="88"/>
                  <a:pt x="1109" y="88"/>
                </a:cubicBezTo>
                <a:cubicBezTo>
                  <a:pt x="1107" y="88"/>
                  <a:pt x="1107" y="88"/>
                  <a:pt x="1107" y="88"/>
                </a:cubicBezTo>
                <a:cubicBezTo>
                  <a:pt x="1116" y="85"/>
                  <a:pt x="1116" y="85"/>
                  <a:pt x="1116" y="85"/>
                </a:cubicBezTo>
                <a:cubicBezTo>
                  <a:pt x="1119" y="86"/>
                  <a:pt x="1119" y="86"/>
                  <a:pt x="1119" y="86"/>
                </a:cubicBezTo>
                <a:cubicBezTo>
                  <a:pt x="1121" y="84"/>
                  <a:pt x="1121" y="84"/>
                  <a:pt x="1121" y="84"/>
                </a:cubicBezTo>
                <a:cubicBezTo>
                  <a:pt x="1119" y="83"/>
                  <a:pt x="1119" y="83"/>
                  <a:pt x="1119" y="83"/>
                </a:cubicBezTo>
                <a:cubicBezTo>
                  <a:pt x="1116" y="80"/>
                  <a:pt x="1116" y="91"/>
                  <a:pt x="1119" y="80"/>
                </a:cubicBezTo>
                <a:cubicBezTo>
                  <a:pt x="1123" y="80"/>
                  <a:pt x="1123" y="80"/>
                  <a:pt x="1123" y="80"/>
                </a:cubicBezTo>
                <a:cubicBezTo>
                  <a:pt x="1131" y="73"/>
                  <a:pt x="1131" y="73"/>
                  <a:pt x="1131" y="73"/>
                </a:cubicBezTo>
                <a:cubicBezTo>
                  <a:pt x="1133" y="73"/>
                  <a:pt x="1119" y="78"/>
                  <a:pt x="1135" y="71"/>
                </a:cubicBezTo>
                <a:cubicBezTo>
                  <a:pt x="1135" y="70"/>
                  <a:pt x="1134" y="74"/>
                  <a:pt x="1134" y="69"/>
                </a:cubicBezTo>
                <a:cubicBezTo>
                  <a:pt x="1137" y="68"/>
                  <a:pt x="1137" y="68"/>
                  <a:pt x="1137" y="68"/>
                </a:cubicBezTo>
                <a:cubicBezTo>
                  <a:pt x="1142" y="70"/>
                  <a:pt x="1142" y="70"/>
                  <a:pt x="1142" y="70"/>
                </a:cubicBezTo>
                <a:cubicBezTo>
                  <a:pt x="1143" y="69"/>
                  <a:pt x="1143" y="69"/>
                  <a:pt x="1143" y="69"/>
                </a:cubicBezTo>
                <a:cubicBezTo>
                  <a:pt x="1141" y="63"/>
                  <a:pt x="1141" y="63"/>
                  <a:pt x="1141" y="63"/>
                </a:cubicBezTo>
                <a:cubicBezTo>
                  <a:pt x="1152" y="56"/>
                  <a:pt x="1152" y="56"/>
                  <a:pt x="1152" y="56"/>
                </a:cubicBezTo>
                <a:cubicBezTo>
                  <a:pt x="1153" y="53"/>
                  <a:pt x="1153" y="53"/>
                  <a:pt x="1153" y="53"/>
                </a:cubicBezTo>
                <a:cubicBezTo>
                  <a:pt x="1157" y="53"/>
                  <a:pt x="1157" y="53"/>
                  <a:pt x="1157" y="53"/>
                </a:cubicBezTo>
                <a:cubicBezTo>
                  <a:pt x="1156" y="50"/>
                  <a:pt x="1156" y="50"/>
                  <a:pt x="1156" y="50"/>
                </a:cubicBezTo>
                <a:cubicBezTo>
                  <a:pt x="1158" y="52"/>
                  <a:pt x="1158" y="52"/>
                  <a:pt x="1158" y="52"/>
                </a:cubicBezTo>
                <a:cubicBezTo>
                  <a:pt x="1165" y="50"/>
                  <a:pt x="1165" y="50"/>
                  <a:pt x="1165" y="50"/>
                </a:cubicBezTo>
                <a:cubicBezTo>
                  <a:pt x="1163" y="47"/>
                  <a:pt x="1163" y="47"/>
                  <a:pt x="1163" y="47"/>
                </a:cubicBezTo>
                <a:cubicBezTo>
                  <a:pt x="1164" y="47"/>
                  <a:pt x="1164" y="46"/>
                  <a:pt x="1165" y="47"/>
                </a:cubicBezTo>
                <a:cubicBezTo>
                  <a:pt x="1161" y="44"/>
                  <a:pt x="1161" y="44"/>
                  <a:pt x="1161" y="44"/>
                </a:cubicBezTo>
                <a:cubicBezTo>
                  <a:pt x="1161" y="43"/>
                  <a:pt x="1161" y="43"/>
                  <a:pt x="1161" y="43"/>
                </a:cubicBezTo>
                <a:cubicBezTo>
                  <a:pt x="1168" y="43"/>
                  <a:pt x="1168" y="43"/>
                  <a:pt x="1168" y="43"/>
                </a:cubicBezTo>
                <a:cubicBezTo>
                  <a:pt x="1175" y="40"/>
                  <a:pt x="1175" y="40"/>
                  <a:pt x="1175" y="40"/>
                </a:cubicBezTo>
                <a:cubicBezTo>
                  <a:pt x="1175" y="38"/>
                  <a:pt x="1175" y="38"/>
                  <a:pt x="1175" y="38"/>
                </a:cubicBezTo>
                <a:cubicBezTo>
                  <a:pt x="1182" y="33"/>
                  <a:pt x="1182" y="33"/>
                  <a:pt x="1182" y="33"/>
                </a:cubicBezTo>
                <a:cubicBezTo>
                  <a:pt x="1181" y="31"/>
                  <a:pt x="1187" y="36"/>
                  <a:pt x="1186" y="29"/>
                </a:cubicBezTo>
                <a:cubicBezTo>
                  <a:pt x="1188" y="30"/>
                  <a:pt x="1188" y="30"/>
                  <a:pt x="1188" y="30"/>
                </a:cubicBezTo>
                <a:cubicBezTo>
                  <a:pt x="1192" y="25"/>
                  <a:pt x="1192" y="25"/>
                  <a:pt x="1192" y="25"/>
                </a:cubicBezTo>
                <a:cubicBezTo>
                  <a:pt x="1193" y="25"/>
                  <a:pt x="1193" y="25"/>
                  <a:pt x="1193" y="25"/>
                </a:cubicBezTo>
                <a:cubicBezTo>
                  <a:pt x="1193" y="22"/>
                  <a:pt x="1193" y="22"/>
                  <a:pt x="1193" y="22"/>
                </a:cubicBezTo>
                <a:cubicBezTo>
                  <a:pt x="1195" y="23"/>
                  <a:pt x="1197" y="20"/>
                  <a:pt x="1198" y="19"/>
                </a:cubicBezTo>
                <a:cubicBezTo>
                  <a:pt x="1199" y="17"/>
                  <a:pt x="1204" y="18"/>
                  <a:pt x="1200" y="15"/>
                </a:cubicBezTo>
                <a:cubicBezTo>
                  <a:pt x="1203" y="16"/>
                  <a:pt x="1204" y="10"/>
                  <a:pt x="1207" y="15"/>
                </a:cubicBezTo>
                <a:cubicBezTo>
                  <a:pt x="1210" y="14"/>
                  <a:pt x="1210" y="14"/>
                  <a:pt x="1210" y="14"/>
                </a:cubicBezTo>
                <a:cubicBezTo>
                  <a:pt x="1209" y="9"/>
                  <a:pt x="1209" y="9"/>
                  <a:pt x="1209" y="9"/>
                </a:cubicBezTo>
                <a:cubicBezTo>
                  <a:pt x="1210" y="9"/>
                  <a:pt x="1212" y="9"/>
                  <a:pt x="1211" y="6"/>
                </a:cubicBezTo>
                <a:cubicBezTo>
                  <a:pt x="1214" y="9"/>
                  <a:pt x="1214" y="9"/>
                  <a:pt x="1214" y="9"/>
                </a:cubicBezTo>
                <a:cubicBezTo>
                  <a:pt x="1215" y="7"/>
                  <a:pt x="1215" y="7"/>
                  <a:pt x="1215" y="7"/>
                </a:cubicBezTo>
                <a:cubicBezTo>
                  <a:pt x="1219" y="8"/>
                  <a:pt x="1219" y="8"/>
                  <a:pt x="1219" y="8"/>
                </a:cubicBezTo>
                <a:cubicBezTo>
                  <a:pt x="1218" y="11"/>
                  <a:pt x="1218" y="11"/>
                  <a:pt x="1218" y="11"/>
                </a:cubicBezTo>
                <a:cubicBezTo>
                  <a:pt x="1224" y="7"/>
                  <a:pt x="1224" y="7"/>
                  <a:pt x="1224" y="7"/>
                </a:cubicBezTo>
                <a:cubicBezTo>
                  <a:pt x="1224" y="6"/>
                  <a:pt x="1227" y="6"/>
                  <a:pt x="1227" y="8"/>
                </a:cubicBezTo>
                <a:cubicBezTo>
                  <a:pt x="1228" y="7"/>
                  <a:pt x="1230" y="6"/>
                  <a:pt x="1232" y="7"/>
                </a:cubicBezTo>
                <a:cubicBezTo>
                  <a:pt x="1229" y="10"/>
                  <a:pt x="1238" y="7"/>
                  <a:pt x="1231" y="11"/>
                </a:cubicBezTo>
                <a:cubicBezTo>
                  <a:pt x="1230" y="10"/>
                  <a:pt x="1230" y="10"/>
                  <a:pt x="1230" y="10"/>
                </a:cubicBezTo>
                <a:cubicBezTo>
                  <a:pt x="1223" y="11"/>
                  <a:pt x="1223" y="11"/>
                  <a:pt x="1223" y="11"/>
                </a:cubicBezTo>
                <a:cubicBezTo>
                  <a:pt x="1222" y="12"/>
                  <a:pt x="1232" y="4"/>
                  <a:pt x="1223" y="17"/>
                </a:cubicBezTo>
                <a:cubicBezTo>
                  <a:pt x="1224" y="18"/>
                  <a:pt x="1224" y="18"/>
                  <a:pt x="1224" y="18"/>
                </a:cubicBezTo>
                <a:cubicBezTo>
                  <a:pt x="1225" y="18"/>
                  <a:pt x="1225" y="18"/>
                  <a:pt x="1225" y="18"/>
                </a:cubicBezTo>
                <a:cubicBezTo>
                  <a:pt x="1226" y="17"/>
                  <a:pt x="1226" y="17"/>
                  <a:pt x="1226" y="17"/>
                </a:cubicBezTo>
                <a:cubicBezTo>
                  <a:pt x="1224" y="17"/>
                  <a:pt x="1226" y="17"/>
                  <a:pt x="1225" y="14"/>
                </a:cubicBezTo>
                <a:cubicBezTo>
                  <a:pt x="1226" y="14"/>
                  <a:pt x="1227" y="14"/>
                  <a:pt x="1228" y="14"/>
                </a:cubicBezTo>
                <a:cubicBezTo>
                  <a:pt x="1227" y="17"/>
                  <a:pt x="1227" y="17"/>
                  <a:pt x="1227" y="17"/>
                </a:cubicBezTo>
                <a:cubicBezTo>
                  <a:pt x="1225" y="18"/>
                  <a:pt x="1225" y="18"/>
                  <a:pt x="1225" y="18"/>
                </a:cubicBezTo>
                <a:cubicBezTo>
                  <a:pt x="1229" y="21"/>
                  <a:pt x="1229" y="21"/>
                  <a:pt x="1229" y="21"/>
                </a:cubicBezTo>
                <a:cubicBezTo>
                  <a:pt x="1232" y="18"/>
                  <a:pt x="1232" y="18"/>
                  <a:pt x="1232" y="18"/>
                </a:cubicBezTo>
                <a:cubicBezTo>
                  <a:pt x="1232" y="19"/>
                  <a:pt x="1232" y="19"/>
                  <a:pt x="1232" y="19"/>
                </a:cubicBezTo>
                <a:cubicBezTo>
                  <a:pt x="1237" y="16"/>
                  <a:pt x="1214" y="26"/>
                  <a:pt x="1241" y="14"/>
                </a:cubicBezTo>
                <a:cubicBezTo>
                  <a:pt x="1242" y="15"/>
                  <a:pt x="1242" y="15"/>
                  <a:pt x="1242" y="15"/>
                </a:cubicBezTo>
                <a:cubicBezTo>
                  <a:pt x="1238" y="17"/>
                  <a:pt x="1238" y="17"/>
                  <a:pt x="1238" y="17"/>
                </a:cubicBezTo>
                <a:cubicBezTo>
                  <a:pt x="1234" y="21"/>
                  <a:pt x="1234" y="21"/>
                  <a:pt x="1234" y="21"/>
                </a:cubicBezTo>
                <a:cubicBezTo>
                  <a:pt x="1232" y="21"/>
                  <a:pt x="1232" y="21"/>
                  <a:pt x="1232" y="21"/>
                </a:cubicBezTo>
                <a:cubicBezTo>
                  <a:pt x="1232" y="22"/>
                  <a:pt x="1227" y="21"/>
                  <a:pt x="1232" y="23"/>
                </a:cubicBezTo>
                <a:cubicBezTo>
                  <a:pt x="1231" y="25"/>
                  <a:pt x="1231" y="25"/>
                  <a:pt x="1231" y="25"/>
                </a:cubicBezTo>
                <a:cubicBezTo>
                  <a:pt x="1224" y="26"/>
                  <a:pt x="1224" y="26"/>
                  <a:pt x="1224" y="26"/>
                </a:cubicBezTo>
                <a:cubicBezTo>
                  <a:pt x="1217" y="31"/>
                  <a:pt x="1217" y="31"/>
                  <a:pt x="1217" y="31"/>
                </a:cubicBezTo>
                <a:cubicBezTo>
                  <a:pt x="1215" y="29"/>
                  <a:pt x="1214" y="37"/>
                  <a:pt x="1212" y="30"/>
                </a:cubicBezTo>
                <a:cubicBezTo>
                  <a:pt x="1210" y="32"/>
                  <a:pt x="1210" y="32"/>
                  <a:pt x="1210" y="32"/>
                </a:cubicBezTo>
                <a:cubicBezTo>
                  <a:pt x="1210" y="33"/>
                  <a:pt x="1210" y="33"/>
                  <a:pt x="1210" y="33"/>
                </a:cubicBezTo>
                <a:cubicBezTo>
                  <a:pt x="1210" y="34"/>
                  <a:pt x="1210" y="34"/>
                  <a:pt x="1210" y="34"/>
                </a:cubicBezTo>
                <a:cubicBezTo>
                  <a:pt x="1212" y="32"/>
                  <a:pt x="1212" y="32"/>
                  <a:pt x="1212" y="32"/>
                </a:cubicBezTo>
                <a:cubicBezTo>
                  <a:pt x="1207" y="39"/>
                  <a:pt x="1207" y="39"/>
                  <a:pt x="1207" y="39"/>
                </a:cubicBezTo>
                <a:cubicBezTo>
                  <a:pt x="1206" y="39"/>
                  <a:pt x="1206" y="39"/>
                  <a:pt x="1206" y="39"/>
                </a:cubicBezTo>
                <a:cubicBezTo>
                  <a:pt x="1204" y="38"/>
                  <a:pt x="1204" y="38"/>
                  <a:pt x="1204" y="38"/>
                </a:cubicBezTo>
                <a:cubicBezTo>
                  <a:pt x="1202" y="43"/>
                  <a:pt x="1202" y="43"/>
                  <a:pt x="1202" y="43"/>
                </a:cubicBezTo>
                <a:cubicBezTo>
                  <a:pt x="1197" y="47"/>
                  <a:pt x="1197" y="47"/>
                  <a:pt x="1197" y="47"/>
                </a:cubicBezTo>
                <a:cubicBezTo>
                  <a:pt x="1193" y="53"/>
                  <a:pt x="1193" y="53"/>
                  <a:pt x="1193" y="53"/>
                </a:cubicBezTo>
                <a:cubicBezTo>
                  <a:pt x="1191" y="48"/>
                  <a:pt x="1191" y="48"/>
                  <a:pt x="1191" y="48"/>
                </a:cubicBezTo>
                <a:cubicBezTo>
                  <a:pt x="1188" y="49"/>
                  <a:pt x="1188" y="49"/>
                  <a:pt x="1188" y="49"/>
                </a:cubicBezTo>
                <a:cubicBezTo>
                  <a:pt x="1187" y="52"/>
                  <a:pt x="1187" y="52"/>
                  <a:pt x="1187" y="52"/>
                </a:cubicBezTo>
                <a:cubicBezTo>
                  <a:pt x="1189" y="55"/>
                  <a:pt x="1189" y="55"/>
                  <a:pt x="1189" y="55"/>
                </a:cubicBezTo>
                <a:cubicBezTo>
                  <a:pt x="1186" y="59"/>
                  <a:pt x="1186" y="59"/>
                  <a:pt x="1186" y="59"/>
                </a:cubicBezTo>
                <a:cubicBezTo>
                  <a:pt x="1184" y="60"/>
                  <a:pt x="1184" y="60"/>
                  <a:pt x="1184" y="60"/>
                </a:cubicBezTo>
                <a:cubicBezTo>
                  <a:pt x="1181" y="64"/>
                  <a:pt x="1181" y="64"/>
                  <a:pt x="1181" y="64"/>
                </a:cubicBezTo>
                <a:cubicBezTo>
                  <a:pt x="1179" y="66"/>
                  <a:pt x="1179" y="60"/>
                  <a:pt x="1177" y="66"/>
                </a:cubicBezTo>
                <a:cubicBezTo>
                  <a:pt x="1174" y="65"/>
                  <a:pt x="1184" y="62"/>
                  <a:pt x="1173" y="67"/>
                </a:cubicBezTo>
                <a:cubicBezTo>
                  <a:pt x="1174" y="68"/>
                  <a:pt x="1174" y="68"/>
                  <a:pt x="1174" y="68"/>
                </a:cubicBezTo>
                <a:cubicBezTo>
                  <a:pt x="1172" y="71"/>
                  <a:pt x="1172" y="71"/>
                  <a:pt x="1172" y="71"/>
                </a:cubicBezTo>
                <a:cubicBezTo>
                  <a:pt x="1168" y="72"/>
                  <a:pt x="1168" y="72"/>
                  <a:pt x="1168" y="72"/>
                </a:cubicBezTo>
                <a:cubicBezTo>
                  <a:pt x="1167" y="76"/>
                  <a:pt x="1167" y="76"/>
                  <a:pt x="1167" y="76"/>
                </a:cubicBezTo>
                <a:cubicBezTo>
                  <a:pt x="1159" y="85"/>
                  <a:pt x="1159" y="85"/>
                  <a:pt x="1159" y="85"/>
                </a:cubicBezTo>
                <a:cubicBezTo>
                  <a:pt x="1157" y="87"/>
                  <a:pt x="1157" y="87"/>
                  <a:pt x="1157" y="87"/>
                </a:cubicBezTo>
                <a:cubicBezTo>
                  <a:pt x="1157" y="88"/>
                  <a:pt x="1157" y="88"/>
                  <a:pt x="1157" y="88"/>
                </a:cubicBezTo>
                <a:cubicBezTo>
                  <a:pt x="1155" y="90"/>
                  <a:pt x="1155" y="90"/>
                  <a:pt x="1155" y="90"/>
                </a:cubicBezTo>
                <a:cubicBezTo>
                  <a:pt x="1153" y="91"/>
                  <a:pt x="1151" y="90"/>
                  <a:pt x="1150" y="93"/>
                </a:cubicBezTo>
                <a:cubicBezTo>
                  <a:pt x="1146" y="92"/>
                  <a:pt x="1146" y="92"/>
                  <a:pt x="1146" y="92"/>
                </a:cubicBezTo>
                <a:cubicBezTo>
                  <a:pt x="1144" y="97"/>
                  <a:pt x="1144" y="97"/>
                  <a:pt x="1144" y="97"/>
                </a:cubicBezTo>
                <a:cubicBezTo>
                  <a:pt x="1144" y="97"/>
                  <a:pt x="1144" y="97"/>
                  <a:pt x="1144" y="97"/>
                </a:cubicBezTo>
                <a:cubicBezTo>
                  <a:pt x="1147" y="97"/>
                  <a:pt x="1147" y="97"/>
                  <a:pt x="1147" y="97"/>
                </a:cubicBezTo>
                <a:cubicBezTo>
                  <a:pt x="1145" y="99"/>
                  <a:pt x="1145" y="99"/>
                  <a:pt x="1145" y="99"/>
                </a:cubicBezTo>
                <a:cubicBezTo>
                  <a:pt x="1142" y="100"/>
                  <a:pt x="1142" y="100"/>
                  <a:pt x="1142" y="100"/>
                </a:cubicBezTo>
                <a:cubicBezTo>
                  <a:pt x="1139" y="105"/>
                  <a:pt x="1139" y="105"/>
                  <a:pt x="1139" y="105"/>
                </a:cubicBezTo>
                <a:cubicBezTo>
                  <a:pt x="1138" y="105"/>
                  <a:pt x="1138" y="105"/>
                  <a:pt x="1138" y="105"/>
                </a:cubicBezTo>
                <a:cubicBezTo>
                  <a:pt x="1137" y="108"/>
                  <a:pt x="1137" y="108"/>
                  <a:pt x="1137" y="108"/>
                </a:cubicBezTo>
                <a:cubicBezTo>
                  <a:pt x="1136" y="111"/>
                  <a:pt x="1134" y="105"/>
                  <a:pt x="1133" y="109"/>
                </a:cubicBezTo>
                <a:cubicBezTo>
                  <a:pt x="1130" y="115"/>
                  <a:pt x="1130" y="115"/>
                  <a:pt x="1130" y="115"/>
                </a:cubicBezTo>
                <a:cubicBezTo>
                  <a:pt x="1127" y="114"/>
                  <a:pt x="1123" y="117"/>
                  <a:pt x="1125" y="119"/>
                </a:cubicBezTo>
                <a:cubicBezTo>
                  <a:pt x="1124" y="119"/>
                  <a:pt x="1130" y="118"/>
                  <a:pt x="1123" y="118"/>
                </a:cubicBezTo>
                <a:cubicBezTo>
                  <a:pt x="1121" y="120"/>
                  <a:pt x="1121" y="120"/>
                  <a:pt x="1121" y="120"/>
                </a:cubicBezTo>
                <a:cubicBezTo>
                  <a:pt x="1123" y="121"/>
                  <a:pt x="1123" y="121"/>
                  <a:pt x="1123" y="121"/>
                </a:cubicBezTo>
                <a:cubicBezTo>
                  <a:pt x="1118" y="122"/>
                  <a:pt x="1118" y="122"/>
                  <a:pt x="1118" y="122"/>
                </a:cubicBezTo>
                <a:cubicBezTo>
                  <a:pt x="1117" y="121"/>
                  <a:pt x="1117" y="121"/>
                  <a:pt x="1117" y="121"/>
                </a:cubicBezTo>
                <a:cubicBezTo>
                  <a:pt x="1115" y="123"/>
                  <a:pt x="1115" y="123"/>
                  <a:pt x="1115" y="123"/>
                </a:cubicBezTo>
                <a:cubicBezTo>
                  <a:pt x="1119" y="124"/>
                  <a:pt x="1119" y="124"/>
                  <a:pt x="1119" y="124"/>
                </a:cubicBezTo>
                <a:cubicBezTo>
                  <a:pt x="1117" y="127"/>
                  <a:pt x="1117" y="127"/>
                  <a:pt x="1117" y="127"/>
                </a:cubicBezTo>
                <a:cubicBezTo>
                  <a:pt x="1113" y="132"/>
                  <a:pt x="1113" y="132"/>
                  <a:pt x="1113" y="132"/>
                </a:cubicBezTo>
                <a:cubicBezTo>
                  <a:pt x="1111" y="132"/>
                  <a:pt x="1108" y="135"/>
                  <a:pt x="1106" y="135"/>
                </a:cubicBezTo>
                <a:cubicBezTo>
                  <a:pt x="1103" y="141"/>
                  <a:pt x="1103" y="141"/>
                  <a:pt x="1103" y="141"/>
                </a:cubicBezTo>
                <a:cubicBezTo>
                  <a:pt x="1095" y="148"/>
                  <a:pt x="1095" y="148"/>
                  <a:pt x="1095" y="148"/>
                </a:cubicBezTo>
                <a:cubicBezTo>
                  <a:pt x="1089" y="147"/>
                  <a:pt x="1089" y="147"/>
                  <a:pt x="1089" y="147"/>
                </a:cubicBezTo>
                <a:cubicBezTo>
                  <a:pt x="1087" y="149"/>
                  <a:pt x="1087" y="149"/>
                  <a:pt x="1087" y="149"/>
                </a:cubicBezTo>
                <a:cubicBezTo>
                  <a:pt x="1087" y="152"/>
                  <a:pt x="1087" y="152"/>
                  <a:pt x="1087" y="152"/>
                </a:cubicBezTo>
                <a:cubicBezTo>
                  <a:pt x="1079" y="156"/>
                  <a:pt x="1079" y="156"/>
                  <a:pt x="1079" y="156"/>
                </a:cubicBezTo>
                <a:cubicBezTo>
                  <a:pt x="1079" y="159"/>
                  <a:pt x="1079" y="159"/>
                  <a:pt x="1079" y="159"/>
                </a:cubicBezTo>
                <a:cubicBezTo>
                  <a:pt x="1075" y="161"/>
                  <a:pt x="1075" y="161"/>
                  <a:pt x="1075" y="161"/>
                </a:cubicBezTo>
                <a:cubicBezTo>
                  <a:pt x="1071" y="165"/>
                  <a:pt x="1071" y="165"/>
                  <a:pt x="1071" y="165"/>
                </a:cubicBezTo>
                <a:cubicBezTo>
                  <a:pt x="1069" y="166"/>
                  <a:pt x="1069" y="166"/>
                  <a:pt x="1069" y="166"/>
                </a:cubicBezTo>
                <a:cubicBezTo>
                  <a:pt x="1067" y="169"/>
                  <a:pt x="1067" y="169"/>
                  <a:pt x="1067" y="169"/>
                </a:cubicBezTo>
                <a:cubicBezTo>
                  <a:pt x="1066" y="166"/>
                  <a:pt x="1062" y="177"/>
                  <a:pt x="1066" y="165"/>
                </a:cubicBezTo>
                <a:cubicBezTo>
                  <a:pt x="1065" y="164"/>
                  <a:pt x="1064" y="166"/>
                  <a:pt x="1064" y="165"/>
                </a:cubicBezTo>
                <a:cubicBezTo>
                  <a:pt x="1062" y="166"/>
                  <a:pt x="1062" y="166"/>
                  <a:pt x="1062" y="166"/>
                </a:cubicBezTo>
                <a:cubicBezTo>
                  <a:pt x="1063" y="167"/>
                  <a:pt x="1063" y="167"/>
                  <a:pt x="1063" y="167"/>
                </a:cubicBezTo>
                <a:cubicBezTo>
                  <a:pt x="1061" y="166"/>
                  <a:pt x="1061" y="166"/>
                  <a:pt x="1061" y="166"/>
                </a:cubicBezTo>
                <a:cubicBezTo>
                  <a:pt x="1061" y="168"/>
                  <a:pt x="1061" y="168"/>
                  <a:pt x="1061" y="168"/>
                </a:cubicBezTo>
                <a:cubicBezTo>
                  <a:pt x="1064" y="170"/>
                  <a:pt x="1064" y="170"/>
                  <a:pt x="1064" y="170"/>
                </a:cubicBezTo>
                <a:cubicBezTo>
                  <a:pt x="1063" y="172"/>
                  <a:pt x="1063" y="172"/>
                  <a:pt x="1063" y="172"/>
                </a:cubicBezTo>
                <a:cubicBezTo>
                  <a:pt x="1064" y="173"/>
                  <a:pt x="1064" y="173"/>
                  <a:pt x="1064" y="173"/>
                </a:cubicBezTo>
                <a:cubicBezTo>
                  <a:pt x="1062" y="172"/>
                  <a:pt x="1059" y="174"/>
                  <a:pt x="1060" y="176"/>
                </a:cubicBezTo>
                <a:cubicBezTo>
                  <a:pt x="1059" y="175"/>
                  <a:pt x="1059" y="175"/>
                  <a:pt x="1059" y="175"/>
                </a:cubicBezTo>
                <a:cubicBezTo>
                  <a:pt x="1057" y="179"/>
                  <a:pt x="1057" y="179"/>
                  <a:pt x="1057" y="179"/>
                </a:cubicBezTo>
                <a:cubicBezTo>
                  <a:pt x="1053" y="180"/>
                  <a:pt x="1053" y="180"/>
                  <a:pt x="1053" y="180"/>
                </a:cubicBezTo>
                <a:cubicBezTo>
                  <a:pt x="1054" y="180"/>
                  <a:pt x="1049" y="180"/>
                  <a:pt x="1055" y="180"/>
                </a:cubicBezTo>
                <a:cubicBezTo>
                  <a:pt x="1052" y="186"/>
                  <a:pt x="1054" y="176"/>
                  <a:pt x="1047" y="187"/>
                </a:cubicBezTo>
                <a:cubicBezTo>
                  <a:pt x="1044" y="188"/>
                  <a:pt x="1038" y="189"/>
                  <a:pt x="1039" y="193"/>
                </a:cubicBezTo>
                <a:cubicBezTo>
                  <a:pt x="1037" y="194"/>
                  <a:pt x="1037" y="194"/>
                  <a:pt x="1037" y="194"/>
                </a:cubicBezTo>
                <a:cubicBezTo>
                  <a:pt x="1038" y="197"/>
                  <a:pt x="1038" y="197"/>
                  <a:pt x="1038" y="197"/>
                </a:cubicBezTo>
                <a:cubicBezTo>
                  <a:pt x="1035" y="197"/>
                  <a:pt x="1035" y="197"/>
                  <a:pt x="1035" y="197"/>
                </a:cubicBezTo>
                <a:cubicBezTo>
                  <a:pt x="1034" y="201"/>
                  <a:pt x="1034" y="201"/>
                  <a:pt x="1034" y="201"/>
                </a:cubicBezTo>
                <a:cubicBezTo>
                  <a:pt x="1034" y="204"/>
                  <a:pt x="1028" y="200"/>
                  <a:pt x="1030" y="205"/>
                </a:cubicBezTo>
                <a:cubicBezTo>
                  <a:pt x="1027" y="206"/>
                  <a:pt x="1027" y="206"/>
                  <a:pt x="1027" y="206"/>
                </a:cubicBezTo>
                <a:cubicBezTo>
                  <a:pt x="1024" y="208"/>
                  <a:pt x="1024" y="208"/>
                  <a:pt x="1024" y="208"/>
                </a:cubicBezTo>
                <a:cubicBezTo>
                  <a:pt x="1020" y="210"/>
                  <a:pt x="1016" y="212"/>
                  <a:pt x="1015" y="215"/>
                </a:cubicBezTo>
                <a:cubicBezTo>
                  <a:pt x="1010" y="220"/>
                  <a:pt x="1010" y="220"/>
                  <a:pt x="1010" y="220"/>
                </a:cubicBezTo>
                <a:cubicBezTo>
                  <a:pt x="1011" y="223"/>
                  <a:pt x="1011" y="223"/>
                  <a:pt x="1011" y="223"/>
                </a:cubicBezTo>
                <a:cubicBezTo>
                  <a:pt x="1009" y="226"/>
                  <a:pt x="1009" y="226"/>
                  <a:pt x="1009" y="226"/>
                </a:cubicBezTo>
                <a:cubicBezTo>
                  <a:pt x="1006" y="224"/>
                  <a:pt x="1006" y="224"/>
                  <a:pt x="1006" y="224"/>
                </a:cubicBezTo>
                <a:cubicBezTo>
                  <a:pt x="1002" y="226"/>
                  <a:pt x="1002" y="226"/>
                  <a:pt x="1002" y="226"/>
                </a:cubicBezTo>
                <a:cubicBezTo>
                  <a:pt x="999" y="231"/>
                  <a:pt x="999" y="231"/>
                  <a:pt x="999" y="231"/>
                </a:cubicBezTo>
                <a:cubicBezTo>
                  <a:pt x="995" y="234"/>
                  <a:pt x="989" y="234"/>
                  <a:pt x="990" y="239"/>
                </a:cubicBezTo>
                <a:cubicBezTo>
                  <a:pt x="987" y="240"/>
                  <a:pt x="987" y="240"/>
                  <a:pt x="987" y="240"/>
                </a:cubicBezTo>
                <a:cubicBezTo>
                  <a:pt x="987" y="244"/>
                  <a:pt x="987" y="244"/>
                  <a:pt x="987" y="244"/>
                </a:cubicBezTo>
                <a:cubicBezTo>
                  <a:pt x="991" y="244"/>
                  <a:pt x="991" y="244"/>
                  <a:pt x="991" y="244"/>
                </a:cubicBezTo>
                <a:cubicBezTo>
                  <a:pt x="996" y="240"/>
                  <a:pt x="996" y="240"/>
                  <a:pt x="996" y="240"/>
                </a:cubicBezTo>
                <a:cubicBezTo>
                  <a:pt x="996" y="237"/>
                  <a:pt x="996" y="237"/>
                  <a:pt x="996" y="237"/>
                </a:cubicBezTo>
                <a:cubicBezTo>
                  <a:pt x="999" y="238"/>
                  <a:pt x="999" y="238"/>
                  <a:pt x="999" y="238"/>
                </a:cubicBezTo>
                <a:cubicBezTo>
                  <a:pt x="1004" y="234"/>
                  <a:pt x="1004" y="234"/>
                  <a:pt x="1004" y="234"/>
                </a:cubicBezTo>
                <a:cubicBezTo>
                  <a:pt x="1004" y="231"/>
                  <a:pt x="1004" y="231"/>
                  <a:pt x="1004" y="231"/>
                </a:cubicBezTo>
                <a:cubicBezTo>
                  <a:pt x="1005" y="232"/>
                  <a:pt x="1005" y="232"/>
                  <a:pt x="1005" y="232"/>
                </a:cubicBezTo>
                <a:cubicBezTo>
                  <a:pt x="1006" y="234"/>
                  <a:pt x="1006" y="234"/>
                  <a:pt x="1006" y="234"/>
                </a:cubicBezTo>
                <a:cubicBezTo>
                  <a:pt x="1004" y="238"/>
                  <a:pt x="1004" y="238"/>
                  <a:pt x="1004" y="238"/>
                </a:cubicBezTo>
                <a:cubicBezTo>
                  <a:pt x="1003" y="238"/>
                  <a:pt x="1001" y="231"/>
                  <a:pt x="1000" y="242"/>
                </a:cubicBezTo>
                <a:cubicBezTo>
                  <a:pt x="998" y="241"/>
                  <a:pt x="997" y="239"/>
                  <a:pt x="996" y="245"/>
                </a:cubicBezTo>
                <a:cubicBezTo>
                  <a:pt x="995" y="245"/>
                  <a:pt x="995" y="247"/>
                  <a:pt x="994" y="245"/>
                </a:cubicBezTo>
                <a:cubicBezTo>
                  <a:pt x="993" y="249"/>
                  <a:pt x="993" y="249"/>
                  <a:pt x="993" y="249"/>
                </a:cubicBezTo>
                <a:cubicBezTo>
                  <a:pt x="991" y="250"/>
                  <a:pt x="991" y="250"/>
                  <a:pt x="991" y="250"/>
                </a:cubicBezTo>
                <a:cubicBezTo>
                  <a:pt x="994" y="252"/>
                  <a:pt x="994" y="252"/>
                  <a:pt x="994" y="252"/>
                </a:cubicBezTo>
                <a:cubicBezTo>
                  <a:pt x="991" y="254"/>
                  <a:pt x="991" y="254"/>
                  <a:pt x="991" y="254"/>
                </a:cubicBezTo>
                <a:cubicBezTo>
                  <a:pt x="991" y="252"/>
                  <a:pt x="991" y="252"/>
                  <a:pt x="991" y="252"/>
                </a:cubicBezTo>
                <a:cubicBezTo>
                  <a:pt x="988" y="257"/>
                  <a:pt x="991" y="247"/>
                  <a:pt x="986" y="255"/>
                </a:cubicBezTo>
                <a:cubicBezTo>
                  <a:pt x="987" y="258"/>
                  <a:pt x="987" y="258"/>
                  <a:pt x="987" y="258"/>
                </a:cubicBezTo>
                <a:cubicBezTo>
                  <a:pt x="986" y="260"/>
                  <a:pt x="986" y="260"/>
                  <a:pt x="986" y="260"/>
                </a:cubicBezTo>
                <a:cubicBezTo>
                  <a:pt x="980" y="262"/>
                  <a:pt x="980" y="262"/>
                  <a:pt x="980" y="262"/>
                </a:cubicBezTo>
                <a:cubicBezTo>
                  <a:pt x="974" y="266"/>
                  <a:pt x="974" y="266"/>
                  <a:pt x="974" y="266"/>
                </a:cubicBezTo>
                <a:cubicBezTo>
                  <a:pt x="975" y="268"/>
                  <a:pt x="975" y="268"/>
                  <a:pt x="975" y="268"/>
                </a:cubicBezTo>
                <a:cubicBezTo>
                  <a:pt x="982" y="267"/>
                  <a:pt x="982" y="267"/>
                  <a:pt x="982" y="267"/>
                </a:cubicBezTo>
                <a:cubicBezTo>
                  <a:pt x="984" y="265"/>
                  <a:pt x="984" y="265"/>
                  <a:pt x="984" y="265"/>
                </a:cubicBezTo>
                <a:cubicBezTo>
                  <a:pt x="986" y="265"/>
                  <a:pt x="986" y="265"/>
                  <a:pt x="986" y="265"/>
                </a:cubicBezTo>
                <a:cubicBezTo>
                  <a:pt x="986" y="265"/>
                  <a:pt x="984" y="263"/>
                  <a:pt x="986" y="266"/>
                </a:cubicBezTo>
                <a:cubicBezTo>
                  <a:pt x="988" y="266"/>
                  <a:pt x="988" y="266"/>
                  <a:pt x="988" y="266"/>
                </a:cubicBezTo>
                <a:cubicBezTo>
                  <a:pt x="990" y="260"/>
                  <a:pt x="990" y="260"/>
                  <a:pt x="990" y="260"/>
                </a:cubicBezTo>
                <a:cubicBezTo>
                  <a:pt x="995" y="258"/>
                  <a:pt x="995" y="258"/>
                  <a:pt x="995" y="258"/>
                </a:cubicBezTo>
                <a:cubicBezTo>
                  <a:pt x="998" y="254"/>
                  <a:pt x="998" y="254"/>
                  <a:pt x="998" y="254"/>
                </a:cubicBezTo>
                <a:cubicBezTo>
                  <a:pt x="999" y="254"/>
                  <a:pt x="992" y="255"/>
                  <a:pt x="1000" y="254"/>
                </a:cubicBezTo>
                <a:cubicBezTo>
                  <a:pt x="999" y="252"/>
                  <a:pt x="999" y="252"/>
                  <a:pt x="999" y="252"/>
                </a:cubicBezTo>
                <a:cubicBezTo>
                  <a:pt x="1000" y="252"/>
                  <a:pt x="1000" y="252"/>
                  <a:pt x="1000" y="252"/>
                </a:cubicBezTo>
                <a:cubicBezTo>
                  <a:pt x="1000" y="250"/>
                  <a:pt x="1000" y="250"/>
                  <a:pt x="1000" y="250"/>
                </a:cubicBezTo>
                <a:cubicBezTo>
                  <a:pt x="998" y="249"/>
                  <a:pt x="998" y="249"/>
                  <a:pt x="998" y="249"/>
                </a:cubicBezTo>
                <a:cubicBezTo>
                  <a:pt x="999" y="251"/>
                  <a:pt x="1000" y="248"/>
                  <a:pt x="996" y="251"/>
                </a:cubicBezTo>
                <a:cubicBezTo>
                  <a:pt x="996" y="249"/>
                  <a:pt x="985" y="263"/>
                  <a:pt x="997" y="246"/>
                </a:cubicBezTo>
                <a:cubicBezTo>
                  <a:pt x="1001" y="245"/>
                  <a:pt x="1001" y="245"/>
                  <a:pt x="1001" y="245"/>
                </a:cubicBezTo>
                <a:cubicBezTo>
                  <a:pt x="1005" y="249"/>
                  <a:pt x="1005" y="249"/>
                  <a:pt x="1005" y="249"/>
                </a:cubicBezTo>
                <a:cubicBezTo>
                  <a:pt x="1008" y="246"/>
                  <a:pt x="1008" y="246"/>
                  <a:pt x="1008" y="246"/>
                </a:cubicBezTo>
                <a:cubicBezTo>
                  <a:pt x="1010" y="247"/>
                  <a:pt x="1009" y="245"/>
                  <a:pt x="1011" y="244"/>
                </a:cubicBezTo>
                <a:cubicBezTo>
                  <a:pt x="1010" y="242"/>
                  <a:pt x="1010" y="242"/>
                  <a:pt x="1010" y="242"/>
                </a:cubicBezTo>
                <a:cubicBezTo>
                  <a:pt x="1012" y="242"/>
                  <a:pt x="1015" y="239"/>
                  <a:pt x="1017" y="238"/>
                </a:cubicBezTo>
                <a:cubicBezTo>
                  <a:pt x="1020" y="237"/>
                  <a:pt x="1015" y="237"/>
                  <a:pt x="1018" y="235"/>
                </a:cubicBezTo>
                <a:cubicBezTo>
                  <a:pt x="1014" y="233"/>
                  <a:pt x="1014" y="233"/>
                  <a:pt x="1014" y="233"/>
                </a:cubicBezTo>
                <a:cubicBezTo>
                  <a:pt x="1014" y="231"/>
                  <a:pt x="1014" y="231"/>
                  <a:pt x="1014" y="231"/>
                </a:cubicBezTo>
                <a:cubicBezTo>
                  <a:pt x="1014" y="231"/>
                  <a:pt x="1013" y="238"/>
                  <a:pt x="1019" y="230"/>
                </a:cubicBezTo>
                <a:cubicBezTo>
                  <a:pt x="1016" y="227"/>
                  <a:pt x="1016" y="227"/>
                  <a:pt x="1016" y="227"/>
                </a:cubicBezTo>
                <a:cubicBezTo>
                  <a:pt x="1021" y="227"/>
                  <a:pt x="1021" y="227"/>
                  <a:pt x="1021" y="227"/>
                </a:cubicBezTo>
                <a:cubicBezTo>
                  <a:pt x="1019" y="229"/>
                  <a:pt x="1019" y="229"/>
                  <a:pt x="1019" y="229"/>
                </a:cubicBezTo>
                <a:cubicBezTo>
                  <a:pt x="1021" y="227"/>
                  <a:pt x="1009" y="225"/>
                  <a:pt x="1022" y="233"/>
                </a:cubicBezTo>
                <a:cubicBezTo>
                  <a:pt x="1023" y="227"/>
                  <a:pt x="1023" y="227"/>
                  <a:pt x="1023" y="227"/>
                </a:cubicBezTo>
                <a:cubicBezTo>
                  <a:pt x="1023" y="227"/>
                  <a:pt x="1025" y="226"/>
                  <a:pt x="1023" y="225"/>
                </a:cubicBezTo>
                <a:cubicBezTo>
                  <a:pt x="1025" y="226"/>
                  <a:pt x="1025" y="226"/>
                  <a:pt x="1025" y="226"/>
                </a:cubicBezTo>
                <a:cubicBezTo>
                  <a:pt x="1025" y="229"/>
                  <a:pt x="1025" y="229"/>
                  <a:pt x="1025" y="229"/>
                </a:cubicBezTo>
                <a:cubicBezTo>
                  <a:pt x="1028" y="226"/>
                  <a:pt x="1028" y="226"/>
                  <a:pt x="1028" y="226"/>
                </a:cubicBezTo>
                <a:cubicBezTo>
                  <a:pt x="1029" y="226"/>
                  <a:pt x="1029" y="226"/>
                  <a:pt x="1029" y="226"/>
                </a:cubicBezTo>
                <a:cubicBezTo>
                  <a:pt x="1024" y="222"/>
                  <a:pt x="1024" y="222"/>
                  <a:pt x="1024" y="222"/>
                </a:cubicBezTo>
                <a:cubicBezTo>
                  <a:pt x="1019" y="222"/>
                  <a:pt x="1019" y="222"/>
                  <a:pt x="1019" y="222"/>
                </a:cubicBezTo>
                <a:cubicBezTo>
                  <a:pt x="1018" y="224"/>
                  <a:pt x="1018" y="224"/>
                  <a:pt x="1018" y="224"/>
                </a:cubicBezTo>
                <a:cubicBezTo>
                  <a:pt x="1015" y="225"/>
                  <a:pt x="1015" y="225"/>
                  <a:pt x="1015" y="225"/>
                </a:cubicBezTo>
                <a:cubicBezTo>
                  <a:pt x="1014" y="230"/>
                  <a:pt x="1014" y="230"/>
                  <a:pt x="1014" y="230"/>
                </a:cubicBezTo>
                <a:cubicBezTo>
                  <a:pt x="1012" y="227"/>
                  <a:pt x="1012" y="227"/>
                  <a:pt x="1012" y="227"/>
                </a:cubicBezTo>
                <a:cubicBezTo>
                  <a:pt x="1014" y="223"/>
                  <a:pt x="1014" y="223"/>
                  <a:pt x="1014" y="223"/>
                </a:cubicBezTo>
                <a:cubicBezTo>
                  <a:pt x="1020" y="218"/>
                  <a:pt x="1020" y="218"/>
                  <a:pt x="1020" y="218"/>
                </a:cubicBezTo>
                <a:cubicBezTo>
                  <a:pt x="1017" y="215"/>
                  <a:pt x="1026" y="219"/>
                  <a:pt x="1022" y="212"/>
                </a:cubicBezTo>
                <a:cubicBezTo>
                  <a:pt x="1027" y="209"/>
                  <a:pt x="1018" y="219"/>
                  <a:pt x="1028" y="212"/>
                </a:cubicBezTo>
                <a:cubicBezTo>
                  <a:pt x="1024" y="215"/>
                  <a:pt x="1024" y="215"/>
                  <a:pt x="1024" y="215"/>
                </a:cubicBezTo>
                <a:cubicBezTo>
                  <a:pt x="1024" y="215"/>
                  <a:pt x="1027" y="214"/>
                  <a:pt x="1023" y="214"/>
                </a:cubicBezTo>
                <a:cubicBezTo>
                  <a:pt x="1024" y="216"/>
                  <a:pt x="1024" y="216"/>
                  <a:pt x="1024" y="216"/>
                </a:cubicBezTo>
                <a:cubicBezTo>
                  <a:pt x="1026" y="216"/>
                  <a:pt x="1026" y="216"/>
                  <a:pt x="1026" y="216"/>
                </a:cubicBezTo>
                <a:cubicBezTo>
                  <a:pt x="1028" y="216"/>
                  <a:pt x="1028" y="216"/>
                  <a:pt x="1028" y="216"/>
                </a:cubicBezTo>
                <a:cubicBezTo>
                  <a:pt x="1027" y="218"/>
                  <a:pt x="1027" y="218"/>
                  <a:pt x="1027" y="218"/>
                </a:cubicBezTo>
                <a:cubicBezTo>
                  <a:pt x="1027" y="217"/>
                  <a:pt x="1029" y="218"/>
                  <a:pt x="1029" y="219"/>
                </a:cubicBezTo>
                <a:cubicBezTo>
                  <a:pt x="1029" y="220"/>
                  <a:pt x="1029" y="220"/>
                  <a:pt x="1029" y="220"/>
                </a:cubicBezTo>
                <a:cubicBezTo>
                  <a:pt x="1025" y="220"/>
                  <a:pt x="1025" y="220"/>
                  <a:pt x="1025" y="220"/>
                </a:cubicBezTo>
                <a:cubicBezTo>
                  <a:pt x="1025" y="220"/>
                  <a:pt x="1029" y="218"/>
                  <a:pt x="1024" y="221"/>
                </a:cubicBezTo>
                <a:cubicBezTo>
                  <a:pt x="1027" y="221"/>
                  <a:pt x="1027" y="221"/>
                  <a:pt x="1027" y="221"/>
                </a:cubicBezTo>
                <a:cubicBezTo>
                  <a:pt x="1026" y="223"/>
                  <a:pt x="1026" y="223"/>
                  <a:pt x="1026" y="223"/>
                </a:cubicBezTo>
                <a:cubicBezTo>
                  <a:pt x="1032" y="225"/>
                  <a:pt x="1032" y="225"/>
                  <a:pt x="1032" y="225"/>
                </a:cubicBezTo>
                <a:cubicBezTo>
                  <a:pt x="1033" y="224"/>
                  <a:pt x="1033" y="224"/>
                  <a:pt x="1033" y="224"/>
                </a:cubicBezTo>
                <a:cubicBezTo>
                  <a:pt x="1032" y="224"/>
                  <a:pt x="1035" y="228"/>
                  <a:pt x="1032" y="222"/>
                </a:cubicBezTo>
                <a:cubicBezTo>
                  <a:pt x="1036" y="221"/>
                  <a:pt x="1036" y="221"/>
                  <a:pt x="1036" y="221"/>
                </a:cubicBezTo>
                <a:cubicBezTo>
                  <a:pt x="1035" y="220"/>
                  <a:pt x="1035" y="220"/>
                  <a:pt x="1035" y="220"/>
                </a:cubicBezTo>
                <a:cubicBezTo>
                  <a:pt x="1038" y="219"/>
                  <a:pt x="1038" y="219"/>
                  <a:pt x="1038" y="219"/>
                </a:cubicBezTo>
                <a:cubicBezTo>
                  <a:pt x="1038" y="216"/>
                  <a:pt x="1038" y="216"/>
                  <a:pt x="1038" y="216"/>
                </a:cubicBezTo>
                <a:cubicBezTo>
                  <a:pt x="1039" y="215"/>
                  <a:pt x="1039" y="215"/>
                  <a:pt x="1039" y="215"/>
                </a:cubicBezTo>
                <a:cubicBezTo>
                  <a:pt x="1039" y="215"/>
                  <a:pt x="1044" y="214"/>
                  <a:pt x="1038" y="214"/>
                </a:cubicBezTo>
                <a:cubicBezTo>
                  <a:pt x="1039" y="213"/>
                  <a:pt x="1039" y="213"/>
                  <a:pt x="1039" y="213"/>
                </a:cubicBezTo>
                <a:cubicBezTo>
                  <a:pt x="1044" y="215"/>
                  <a:pt x="1044" y="215"/>
                  <a:pt x="1044" y="215"/>
                </a:cubicBezTo>
                <a:cubicBezTo>
                  <a:pt x="1046" y="209"/>
                  <a:pt x="1046" y="209"/>
                  <a:pt x="1046" y="209"/>
                </a:cubicBezTo>
                <a:cubicBezTo>
                  <a:pt x="1045" y="208"/>
                  <a:pt x="1045" y="208"/>
                  <a:pt x="1045" y="208"/>
                </a:cubicBezTo>
                <a:cubicBezTo>
                  <a:pt x="1042" y="209"/>
                  <a:pt x="1042" y="209"/>
                  <a:pt x="1042" y="209"/>
                </a:cubicBezTo>
                <a:cubicBezTo>
                  <a:pt x="1041" y="208"/>
                  <a:pt x="1045" y="204"/>
                  <a:pt x="1037" y="207"/>
                </a:cubicBezTo>
                <a:cubicBezTo>
                  <a:pt x="1038" y="207"/>
                  <a:pt x="1038" y="207"/>
                  <a:pt x="1038" y="207"/>
                </a:cubicBezTo>
                <a:cubicBezTo>
                  <a:pt x="1037" y="206"/>
                  <a:pt x="1046" y="208"/>
                  <a:pt x="1034" y="206"/>
                </a:cubicBezTo>
                <a:cubicBezTo>
                  <a:pt x="1034" y="205"/>
                  <a:pt x="1034" y="205"/>
                  <a:pt x="1034" y="205"/>
                </a:cubicBezTo>
                <a:cubicBezTo>
                  <a:pt x="1050" y="207"/>
                  <a:pt x="1050" y="207"/>
                  <a:pt x="1050" y="207"/>
                </a:cubicBezTo>
                <a:cubicBezTo>
                  <a:pt x="1048" y="202"/>
                  <a:pt x="1055" y="209"/>
                  <a:pt x="1054" y="201"/>
                </a:cubicBezTo>
                <a:cubicBezTo>
                  <a:pt x="1057" y="199"/>
                  <a:pt x="1057" y="199"/>
                  <a:pt x="1057" y="199"/>
                </a:cubicBezTo>
                <a:cubicBezTo>
                  <a:pt x="1054" y="198"/>
                  <a:pt x="1054" y="198"/>
                  <a:pt x="1054" y="198"/>
                </a:cubicBezTo>
                <a:cubicBezTo>
                  <a:pt x="1051" y="200"/>
                  <a:pt x="1051" y="200"/>
                  <a:pt x="1051" y="200"/>
                </a:cubicBezTo>
                <a:cubicBezTo>
                  <a:pt x="1051" y="200"/>
                  <a:pt x="1048" y="199"/>
                  <a:pt x="1052" y="200"/>
                </a:cubicBezTo>
                <a:cubicBezTo>
                  <a:pt x="1052" y="199"/>
                  <a:pt x="1052" y="199"/>
                  <a:pt x="1051" y="198"/>
                </a:cubicBezTo>
                <a:cubicBezTo>
                  <a:pt x="1052" y="197"/>
                  <a:pt x="1057" y="197"/>
                  <a:pt x="1047" y="200"/>
                </a:cubicBezTo>
                <a:cubicBezTo>
                  <a:pt x="1045" y="202"/>
                  <a:pt x="1045" y="202"/>
                  <a:pt x="1045" y="202"/>
                </a:cubicBezTo>
                <a:cubicBezTo>
                  <a:pt x="1044" y="200"/>
                  <a:pt x="1052" y="201"/>
                  <a:pt x="1042" y="199"/>
                </a:cubicBezTo>
                <a:cubicBezTo>
                  <a:pt x="1045" y="198"/>
                  <a:pt x="1045" y="198"/>
                  <a:pt x="1045" y="198"/>
                </a:cubicBezTo>
                <a:cubicBezTo>
                  <a:pt x="1045" y="195"/>
                  <a:pt x="1051" y="200"/>
                  <a:pt x="1047" y="193"/>
                </a:cubicBezTo>
                <a:cubicBezTo>
                  <a:pt x="1048" y="194"/>
                  <a:pt x="1048" y="194"/>
                  <a:pt x="1049" y="195"/>
                </a:cubicBezTo>
                <a:cubicBezTo>
                  <a:pt x="1052" y="193"/>
                  <a:pt x="1051" y="202"/>
                  <a:pt x="1054" y="193"/>
                </a:cubicBezTo>
                <a:cubicBezTo>
                  <a:pt x="1052" y="196"/>
                  <a:pt x="1052" y="196"/>
                  <a:pt x="1052" y="196"/>
                </a:cubicBezTo>
                <a:cubicBezTo>
                  <a:pt x="1057" y="194"/>
                  <a:pt x="1057" y="194"/>
                  <a:pt x="1057" y="194"/>
                </a:cubicBezTo>
                <a:cubicBezTo>
                  <a:pt x="1060" y="198"/>
                  <a:pt x="1060" y="198"/>
                  <a:pt x="1060" y="198"/>
                </a:cubicBezTo>
                <a:cubicBezTo>
                  <a:pt x="1062" y="198"/>
                  <a:pt x="1061" y="196"/>
                  <a:pt x="1064" y="196"/>
                </a:cubicBezTo>
                <a:cubicBezTo>
                  <a:pt x="1063" y="195"/>
                  <a:pt x="1063" y="195"/>
                  <a:pt x="1063" y="195"/>
                </a:cubicBezTo>
                <a:cubicBezTo>
                  <a:pt x="1064" y="193"/>
                  <a:pt x="1064" y="193"/>
                  <a:pt x="1064" y="193"/>
                </a:cubicBezTo>
                <a:cubicBezTo>
                  <a:pt x="1064" y="192"/>
                  <a:pt x="1069" y="193"/>
                  <a:pt x="1074" y="188"/>
                </a:cubicBezTo>
                <a:cubicBezTo>
                  <a:pt x="1072" y="185"/>
                  <a:pt x="1072" y="185"/>
                  <a:pt x="1072" y="185"/>
                </a:cubicBezTo>
                <a:cubicBezTo>
                  <a:pt x="1072" y="184"/>
                  <a:pt x="1072" y="184"/>
                  <a:pt x="1072" y="184"/>
                </a:cubicBezTo>
                <a:cubicBezTo>
                  <a:pt x="1075" y="185"/>
                  <a:pt x="1075" y="185"/>
                  <a:pt x="1075" y="185"/>
                </a:cubicBezTo>
                <a:cubicBezTo>
                  <a:pt x="1075" y="185"/>
                  <a:pt x="1075" y="185"/>
                  <a:pt x="1075" y="185"/>
                </a:cubicBezTo>
                <a:cubicBezTo>
                  <a:pt x="1075" y="182"/>
                  <a:pt x="1075" y="182"/>
                  <a:pt x="1075" y="182"/>
                </a:cubicBezTo>
                <a:cubicBezTo>
                  <a:pt x="1070" y="180"/>
                  <a:pt x="1070" y="180"/>
                  <a:pt x="1070" y="180"/>
                </a:cubicBezTo>
                <a:cubicBezTo>
                  <a:pt x="1067" y="184"/>
                  <a:pt x="1067" y="184"/>
                  <a:pt x="1067" y="184"/>
                </a:cubicBezTo>
                <a:cubicBezTo>
                  <a:pt x="1068" y="184"/>
                  <a:pt x="1068" y="184"/>
                  <a:pt x="1068" y="184"/>
                </a:cubicBezTo>
                <a:cubicBezTo>
                  <a:pt x="1063" y="184"/>
                  <a:pt x="1063" y="184"/>
                  <a:pt x="1063" y="184"/>
                </a:cubicBezTo>
                <a:cubicBezTo>
                  <a:pt x="1063" y="183"/>
                  <a:pt x="1063" y="183"/>
                  <a:pt x="1063" y="183"/>
                </a:cubicBezTo>
                <a:cubicBezTo>
                  <a:pt x="1063" y="183"/>
                  <a:pt x="1063" y="183"/>
                  <a:pt x="1063" y="183"/>
                </a:cubicBezTo>
                <a:cubicBezTo>
                  <a:pt x="1063" y="183"/>
                  <a:pt x="1063" y="183"/>
                  <a:pt x="1064" y="184"/>
                </a:cubicBezTo>
                <a:cubicBezTo>
                  <a:pt x="1065" y="179"/>
                  <a:pt x="1065" y="179"/>
                  <a:pt x="1065" y="179"/>
                </a:cubicBezTo>
                <a:cubicBezTo>
                  <a:pt x="1065" y="178"/>
                  <a:pt x="1063" y="178"/>
                  <a:pt x="1064" y="177"/>
                </a:cubicBezTo>
                <a:cubicBezTo>
                  <a:pt x="1070" y="177"/>
                  <a:pt x="1070" y="177"/>
                  <a:pt x="1070" y="177"/>
                </a:cubicBezTo>
                <a:cubicBezTo>
                  <a:pt x="1075" y="173"/>
                  <a:pt x="1075" y="173"/>
                  <a:pt x="1075" y="173"/>
                </a:cubicBezTo>
                <a:cubicBezTo>
                  <a:pt x="1076" y="173"/>
                  <a:pt x="1076" y="173"/>
                  <a:pt x="1076" y="173"/>
                </a:cubicBezTo>
                <a:cubicBezTo>
                  <a:pt x="1075" y="170"/>
                  <a:pt x="1075" y="170"/>
                  <a:pt x="1075" y="170"/>
                </a:cubicBezTo>
                <a:cubicBezTo>
                  <a:pt x="1081" y="166"/>
                  <a:pt x="1081" y="166"/>
                  <a:pt x="1081" y="166"/>
                </a:cubicBezTo>
                <a:cubicBezTo>
                  <a:pt x="1083" y="162"/>
                  <a:pt x="1083" y="162"/>
                  <a:pt x="1083" y="162"/>
                </a:cubicBezTo>
                <a:cubicBezTo>
                  <a:pt x="1087" y="162"/>
                  <a:pt x="1087" y="162"/>
                  <a:pt x="1087" y="162"/>
                </a:cubicBezTo>
                <a:cubicBezTo>
                  <a:pt x="1088" y="161"/>
                  <a:pt x="1088" y="161"/>
                  <a:pt x="1088" y="161"/>
                </a:cubicBezTo>
                <a:cubicBezTo>
                  <a:pt x="1086" y="159"/>
                  <a:pt x="1086" y="159"/>
                  <a:pt x="1086" y="159"/>
                </a:cubicBezTo>
                <a:cubicBezTo>
                  <a:pt x="1099" y="150"/>
                  <a:pt x="1099" y="150"/>
                  <a:pt x="1099" y="150"/>
                </a:cubicBezTo>
                <a:cubicBezTo>
                  <a:pt x="1102" y="152"/>
                  <a:pt x="1090" y="151"/>
                  <a:pt x="1103" y="151"/>
                </a:cubicBezTo>
                <a:cubicBezTo>
                  <a:pt x="1103" y="148"/>
                  <a:pt x="1103" y="148"/>
                  <a:pt x="1103" y="148"/>
                </a:cubicBezTo>
                <a:cubicBezTo>
                  <a:pt x="1104" y="148"/>
                  <a:pt x="1104" y="148"/>
                  <a:pt x="1104" y="148"/>
                </a:cubicBezTo>
                <a:cubicBezTo>
                  <a:pt x="1103" y="146"/>
                  <a:pt x="1103" y="146"/>
                  <a:pt x="1103" y="146"/>
                </a:cubicBezTo>
                <a:cubicBezTo>
                  <a:pt x="1106" y="146"/>
                  <a:pt x="1106" y="146"/>
                  <a:pt x="1106" y="146"/>
                </a:cubicBezTo>
                <a:cubicBezTo>
                  <a:pt x="1107" y="147"/>
                  <a:pt x="1107" y="147"/>
                  <a:pt x="1107" y="147"/>
                </a:cubicBezTo>
                <a:cubicBezTo>
                  <a:pt x="1109" y="148"/>
                  <a:pt x="1109" y="151"/>
                  <a:pt x="1111" y="145"/>
                </a:cubicBezTo>
                <a:cubicBezTo>
                  <a:pt x="1111" y="146"/>
                  <a:pt x="1111" y="146"/>
                  <a:pt x="1111" y="146"/>
                </a:cubicBezTo>
                <a:cubicBezTo>
                  <a:pt x="1108" y="147"/>
                  <a:pt x="1108" y="147"/>
                  <a:pt x="1108" y="147"/>
                </a:cubicBezTo>
                <a:cubicBezTo>
                  <a:pt x="1108" y="149"/>
                  <a:pt x="1108" y="149"/>
                  <a:pt x="1108" y="149"/>
                </a:cubicBezTo>
                <a:cubicBezTo>
                  <a:pt x="1107" y="148"/>
                  <a:pt x="1114" y="152"/>
                  <a:pt x="1116" y="144"/>
                </a:cubicBezTo>
                <a:cubicBezTo>
                  <a:pt x="1110" y="141"/>
                  <a:pt x="1110" y="141"/>
                  <a:pt x="1110" y="141"/>
                </a:cubicBezTo>
                <a:cubicBezTo>
                  <a:pt x="1109" y="142"/>
                  <a:pt x="1109" y="142"/>
                  <a:pt x="1109" y="142"/>
                </a:cubicBezTo>
                <a:cubicBezTo>
                  <a:pt x="1109" y="141"/>
                  <a:pt x="1109" y="141"/>
                  <a:pt x="1109" y="141"/>
                </a:cubicBezTo>
                <a:cubicBezTo>
                  <a:pt x="1106" y="141"/>
                  <a:pt x="1106" y="141"/>
                  <a:pt x="1106" y="141"/>
                </a:cubicBezTo>
                <a:cubicBezTo>
                  <a:pt x="1105" y="138"/>
                  <a:pt x="1108" y="137"/>
                  <a:pt x="1112" y="138"/>
                </a:cubicBezTo>
                <a:cubicBezTo>
                  <a:pt x="1109" y="137"/>
                  <a:pt x="1109" y="137"/>
                  <a:pt x="1109" y="137"/>
                </a:cubicBezTo>
                <a:cubicBezTo>
                  <a:pt x="1112" y="134"/>
                  <a:pt x="1112" y="134"/>
                  <a:pt x="1112" y="134"/>
                </a:cubicBezTo>
                <a:cubicBezTo>
                  <a:pt x="1118" y="132"/>
                  <a:pt x="1109" y="138"/>
                  <a:pt x="1117" y="133"/>
                </a:cubicBezTo>
                <a:cubicBezTo>
                  <a:pt x="1121" y="136"/>
                  <a:pt x="1121" y="136"/>
                  <a:pt x="1121" y="136"/>
                </a:cubicBezTo>
                <a:cubicBezTo>
                  <a:pt x="1120" y="136"/>
                  <a:pt x="1123" y="132"/>
                  <a:pt x="1121" y="137"/>
                </a:cubicBezTo>
                <a:cubicBezTo>
                  <a:pt x="1126" y="137"/>
                  <a:pt x="1126" y="137"/>
                  <a:pt x="1126" y="137"/>
                </a:cubicBezTo>
                <a:cubicBezTo>
                  <a:pt x="1131" y="138"/>
                  <a:pt x="1131" y="138"/>
                  <a:pt x="1131" y="138"/>
                </a:cubicBezTo>
                <a:cubicBezTo>
                  <a:pt x="1133" y="137"/>
                  <a:pt x="1133" y="137"/>
                  <a:pt x="1133" y="137"/>
                </a:cubicBezTo>
                <a:cubicBezTo>
                  <a:pt x="1134" y="137"/>
                  <a:pt x="1132" y="142"/>
                  <a:pt x="1134" y="136"/>
                </a:cubicBezTo>
                <a:cubicBezTo>
                  <a:pt x="1133" y="134"/>
                  <a:pt x="1133" y="134"/>
                  <a:pt x="1133" y="134"/>
                </a:cubicBezTo>
                <a:cubicBezTo>
                  <a:pt x="1133" y="135"/>
                  <a:pt x="1133" y="134"/>
                  <a:pt x="1134" y="133"/>
                </a:cubicBezTo>
                <a:cubicBezTo>
                  <a:pt x="1129" y="132"/>
                  <a:pt x="1129" y="132"/>
                  <a:pt x="1129" y="132"/>
                </a:cubicBezTo>
                <a:cubicBezTo>
                  <a:pt x="1129" y="130"/>
                  <a:pt x="1129" y="130"/>
                  <a:pt x="1129" y="130"/>
                </a:cubicBezTo>
                <a:cubicBezTo>
                  <a:pt x="1127" y="130"/>
                  <a:pt x="1127" y="130"/>
                  <a:pt x="1127" y="130"/>
                </a:cubicBezTo>
                <a:cubicBezTo>
                  <a:pt x="1125" y="128"/>
                  <a:pt x="1136" y="130"/>
                  <a:pt x="1125" y="125"/>
                </a:cubicBezTo>
                <a:cubicBezTo>
                  <a:pt x="1130" y="126"/>
                  <a:pt x="1126" y="120"/>
                  <a:pt x="1132" y="123"/>
                </a:cubicBezTo>
                <a:cubicBezTo>
                  <a:pt x="1127" y="125"/>
                  <a:pt x="1127" y="125"/>
                  <a:pt x="1127" y="125"/>
                </a:cubicBezTo>
                <a:cubicBezTo>
                  <a:pt x="1127" y="127"/>
                  <a:pt x="1127" y="127"/>
                  <a:pt x="1127" y="127"/>
                </a:cubicBezTo>
                <a:cubicBezTo>
                  <a:pt x="1134" y="125"/>
                  <a:pt x="1134" y="125"/>
                  <a:pt x="1134" y="125"/>
                </a:cubicBezTo>
                <a:cubicBezTo>
                  <a:pt x="1135" y="123"/>
                  <a:pt x="1135" y="123"/>
                  <a:pt x="1135" y="123"/>
                </a:cubicBezTo>
                <a:cubicBezTo>
                  <a:pt x="1138" y="123"/>
                  <a:pt x="1138" y="123"/>
                  <a:pt x="1138" y="123"/>
                </a:cubicBezTo>
                <a:cubicBezTo>
                  <a:pt x="1138" y="121"/>
                  <a:pt x="1138" y="121"/>
                  <a:pt x="1138" y="121"/>
                </a:cubicBezTo>
                <a:cubicBezTo>
                  <a:pt x="1140" y="121"/>
                  <a:pt x="1140" y="121"/>
                  <a:pt x="1140" y="121"/>
                </a:cubicBezTo>
                <a:cubicBezTo>
                  <a:pt x="1142" y="118"/>
                  <a:pt x="1124" y="136"/>
                  <a:pt x="1147" y="114"/>
                </a:cubicBezTo>
                <a:cubicBezTo>
                  <a:pt x="1148" y="112"/>
                  <a:pt x="1148" y="112"/>
                  <a:pt x="1148" y="112"/>
                </a:cubicBezTo>
                <a:cubicBezTo>
                  <a:pt x="1145" y="111"/>
                  <a:pt x="1145" y="111"/>
                  <a:pt x="1145" y="111"/>
                </a:cubicBezTo>
                <a:cubicBezTo>
                  <a:pt x="1144" y="111"/>
                  <a:pt x="1142" y="115"/>
                  <a:pt x="1140" y="111"/>
                </a:cubicBezTo>
                <a:cubicBezTo>
                  <a:pt x="1144" y="110"/>
                  <a:pt x="1144" y="110"/>
                  <a:pt x="1144" y="110"/>
                </a:cubicBezTo>
                <a:cubicBezTo>
                  <a:pt x="1145" y="109"/>
                  <a:pt x="1135" y="115"/>
                  <a:pt x="1147" y="107"/>
                </a:cubicBezTo>
                <a:cubicBezTo>
                  <a:pt x="1149" y="111"/>
                  <a:pt x="1149" y="111"/>
                  <a:pt x="1149" y="111"/>
                </a:cubicBezTo>
                <a:cubicBezTo>
                  <a:pt x="1156" y="105"/>
                  <a:pt x="1156" y="105"/>
                  <a:pt x="1156" y="105"/>
                </a:cubicBezTo>
                <a:cubicBezTo>
                  <a:pt x="1160" y="104"/>
                  <a:pt x="1160" y="104"/>
                  <a:pt x="1160" y="104"/>
                </a:cubicBezTo>
                <a:cubicBezTo>
                  <a:pt x="1167" y="95"/>
                  <a:pt x="1167" y="95"/>
                  <a:pt x="1167" y="95"/>
                </a:cubicBezTo>
                <a:cubicBezTo>
                  <a:pt x="1174" y="92"/>
                  <a:pt x="1174" y="92"/>
                  <a:pt x="1174" y="92"/>
                </a:cubicBezTo>
                <a:cubicBezTo>
                  <a:pt x="1173" y="90"/>
                  <a:pt x="1173" y="90"/>
                  <a:pt x="1173" y="90"/>
                </a:cubicBezTo>
                <a:cubicBezTo>
                  <a:pt x="1177" y="87"/>
                  <a:pt x="1177" y="87"/>
                  <a:pt x="1177" y="87"/>
                </a:cubicBezTo>
                <a:cubicBezTo>
                  <a:pt x="1179" y="86"/>
                  <a:pt x="1182" y="86"/>
                  <a:pt x="1182" y="85"/>
                </a:cubicBezTo>
                <a:cubicBezTo>
                  <a:pt x="1184" y="86"/>
                  <a:pt x="1184" y="86"/>
                  <a:pt x="1184" y="86"/>
                </a:cubicBezTo>
                <a:cubicBezTo>
                  <a:pt x="1177" y="89"/>
                  <a:pt x="1177" y="89"/>
                  <a:pt x="1177" y="89"/>
                </a:cubicBezTo>
                <a:cubicBezTo>
                  <a:pt x="1179" y="90"/>
                  <a:pt x="1179" y="90"/>
                  <a:pt x="1179" y="90"/>
                </a:cubicBezTo>
                <a:cubicBezTo>
                  <a:pt x="1177" y="92"/>
                  <a:pt x="1177" y="92"/>
                  <a:pt x="1177" y="92"/>
                </a:cubicBezTo>
                <a:cubicBezTo>
                  <a:pt x="1176" y="94"/>
                  <a:pt x="1176" y="94"/>
                  <a:pt x="1176" y="94"/>
                </a:cubicBezTo>
                <a:cubicBezTo>
                  <a:pt x="1176" y="96"/>
                  <a:pt x="1176" y="96"/>
                  <a:pt x="1176" y="96"/>
                </a:cubicBezTo>
                <a:cubicBezTo>
                  <a:pt x="1177" y="97"/>
                  <a:pt x="1177" y="97"/>
                  <a:pt x="1177" y="97"/>
                </a:cubicBezTo>
                <a:cubicBezTo>
                  <a:pt x="1179" y="95"/>
                  <a:pt x="1179" y="95"/>
                  <a:pt x="1179" y="95"/>
                </a:cubicBezTo>
                <a:cubicBezTo>
                  <a:pt x="1182" y="92"/>
                  <a:pt x="1182" y="92"/>
                  <a:pt x="1182" y="92"/>
                </a:cubicBezTo>
                <a:cubicBezTo>
                  <a:pt x="1185" y="91"/>
                  <a:pt x="1187" y="95"/>
                  <a:pt x="1188" y="91"/>
                </a:cubicBezTo>
                <a:cubicBezTo>
                  <a:pt x="1187" y="88"/>
                  <a:pt x="1187" y="88"/>
                  <a:pt x="1187" y="88"/>
                </a:cubicBezTo>
                <a:cubicBezTo>
                  <a:pt x="1190" y="86"/>
                  <a:pt x="1190" y="86"/>
                  <a:pt x="1190" y="86"/>
                </a:cubicBezTo>
                <a:cubicBezTo>
                  <a:pt x="1196" y="86"/>
                  <a:pt x="1196" y="86"/>
                  <a:pt x="1196" y="86"/>
                </a:cubicBezTo>
                <a:cubicBezTo>
                  <a:pt x="1189" y="88"/>
                  <a:pt x="1204" y="88"/>
                  <a:pt x="1192" y="89"/>
                </a:cubicBezTo>
                <a:cubicBezTo>
                  <a:pt x="1189" y="94"/>
                  <a:pt x="1189" y="94"/>
                  <a:pt x="1189" y="94"/>
                </a:cubicBezTo>
                <a:cubicBezTo>
                  <a:pt x="1184" y="98"/>
                  <a:pt x="1184" y="98"/>
                  <a:pt x="1184" y="98"/>
                </a:cubicBezTo>
                <a:cubicBezTo>
                  <a:pt x="1182" y="101"/>
                  <a:pt x="1182" y="101"/>
                  <a:pt x="1182" y="101"/>
                </a:cubicBezTo>
                <a:cubicBezTo>
                  <a:pt x="1177" y="101"/>
                  <a:pt x="1177" y="101"/>
                  <a:pt x="1177" y="101"/>
                </a:cubicBezTo>
                <a:cubicBezTo>
                  <a:pt x="1180" y="104"/>
                  <a:pt x="1180" y="104"/>
                  <a:pt x="1180" y="104"/>
                </a:cubicBezTo>
                <a:cubicBezTo>
                  <a:pt x="1177" y="108"/>
                  <a:pt x="1177" y="108"/>
                  <a:pt x="1177" y="108"/>
                </a:cubicBezTo>
                <a:cubicBezTo>
                  <a:pt x="1171" y="111"/>
                  <a:pt x="1171" y="111"/>
                  <a:pt x="1171" y="111"/>
                </a:cubicBezTo>
                <a:cubicBezTo>
                  <a:pt x="1172" y="110"/>
                  <a:pt x="1172" y="110"/>
                  <a:pt x="1172" y="110"/>
                </a:cubicBezTo>
                <a:cubicBezTo>
                  <a:pt x="1168" y="108"/>
                  <a:pt x="1168" y="108"/>
                  <a:pt x="1168" y="108"/>
                </a:cubicBezTo>
                <a:cubicBezTo>
                  <a:pt x="1165" y="110"/>
                  <a:pt x="1165" y="110"/>
                  <a:pt x="1165" y="110"/>
                </a:cubicBezTo>
                <a:cubicBezTo>
                  <a:pt x="1169" y="114"/>
                  <a:pt x="1169" y="114"/>
                  <a:pt x="1169" y="114"/>
                </a:cubicBezTo>
                <a:cubicBezTo>
                  <a:pt x="1166" y="117"/>
                  <a:pt x="1166" y="117"/>
                  <a:pt x="1166" y="117"/>
                </a:cubicBezTo>
                <a:cubicBezTo>
                  <a:pt x="1166" y="119"/>
                  <a:pt x="1175" y="110"/>
                  <a:pt x="1161" y="120"/>
                </a:cubicBezTo>
                <a:cubicBezTo>
                  <a:pt x="1161" y="122"/>
                  <a:pt x="1161" y="122"/>
                  <a:pt x="1161" y="122"/>
                </a:cubicBezTo>
                <a:cubicBezTo>
                  <a:pt x="1158" y="119"/>
                  <a:pt x="1158" y="119"/>
                  <a:pt x="1158" y="119"/>
                </a:cubicBezTo>
                <a:cubicBezTo>
                  <a:pt x="1154" y="123"/>
                  <a:pt x="1154" y="123"/>
                  <a:pt x="1154" y="123"/>
                </a:cubicBezTo>
                <a:cubicBezTo>
                  <a:pt x="1155" y="125"/>
                  <a:pt x="1155" y="125"/>
                  <a:pt x="1155" y="125"/>
                </a:cubicBezTo>
                <a:cubicBezTo>
                  <a:pt x="1157" y="125"/>
                  <a:pt x="1157" y="125"/>
                  <a:pt x="1157" y="125"/>
                </a:cubicBezTo>
                <a:cubicBezTo>
                  <a:pt x="1155" y="127"/>
                  <a:pt x="1155" y="127"/>
                  <a:pt x="1155" y="127"/>
                </a:cubicBezTo>
                <a:cubicBezTo>
                  <a:pt x="1151" y="126"/>
                  <a:pt x="1151" y="126"/>
                  <a:pt x="1151" y="126"/>
                </a:cubicBezTo>
                <a:cubicBezTo>
                  <a:pt x="1146" y="129"/>
                  <a:pt x="1146" y="129"/>
                  <a:pt x="1146" y="129"/>
                </a:cubicBezTo>
                <a:cubicBezTo>
                  <a:pt x="1147" y="127"/>
                  <a:pt x="1145" y="126"/>
                  <a:pt x="1150" y="132"/>
                </a:cubicBezTo>
                <a:cubicBezTo>
                  <a:pt x="1148" y="134"/>
                  <a:pt x="1148" y="134"/>
                  <a:pt x="1148" y="134"/>
                </a:cubicBezTo>
                <a:cubicBezTo>
                  <a:pt x="1142" y="134"/>
                  <a:pt x="1142" y="134"/>
                  <a:pt x="1142" y="134"/>
                </a:cubicBezTo>
                <a:cubicBezTo>
                  <a:pt x="1140" y="136"/>
                  <a:pt x="1140" y="136"/>
                  <a:pt x="1140" y="136"/>
                </a:cubicBezTo>
                <a:cubicBezTo>
                  <a:pt x="1141" y="137"/>
                  <a:pt x="1141" y="137"/>
                  <a:pt x="1141" y="137"/>
                </a:cubicBezTo>
                <a:cubicBezTo>
                  <a:pt x="1141" y="140"/>
                  <a:pt x="1137" y="136"/>
                  <a:pt x="1138" y="140"/>
                </a:cubicBezTo>
                <a:cubicBezTo>
                  <a:pt x="1136" y="141"/>
                  <a:pt x="1135" y="138"/>
                  <a:pt x="1135" y="143"/>
                </a:cubicBezTo>
                <a:cubicBezTo>
                  <a:pt x="1131" y="144"/>
                  <a:pt x="1131" y="144"/>
                  <a:pt x="1131" y="144"/>
                </a:cubicBezTo>
                <a:cubicBezTo>
                  <a:pt x="1130" y="146"/>
                  <a:pt x="1140" y="143"/>
                  <a:pt x="1128" y="147"/>
                </a:cubicBezTo>
                <a:cubicBezTo>
                  <a:pt x="1126" y="152"/>
                  <a:pt x="1126" y="152"/>
                  <a:pt x="1126" y="152"/>
                </a:cubicBezTo>
                <a:cubicBezTo>
                  <a:pt x="1121" y="154"/>
                  <a:pt x="1121" y="154"/>
                  <a:pt x="1121" y="154"/>
                </a:cubicBezTo>
                <a:cubicBezTo>
                  <a:pt x="1119" y="159"/>
                  <a:pt x="1119" y="159"/>
                  <a:pt x="1119" y="159"/>
                </a:cubicBezTo>
                <a:cubicBezTo>
                  <a:pt x="1112" y="161"/>
                  <a:pt x="1112" y="161"/>
                  <a:pt x="1112" y="161"/>
                </a:cubicBezTo>
                <a:cubicBezTo>
                  <a:pt x="1114" y="162"/>
                  <a:pt x="1114" y="162"/>
                  <a:pt x="1114" y="162"/>
                </a:cubicBezTo>
                <a:cubicBezTo>
                  <a:pt x="1109" y="165"/>
                  <a:pt x="1109" y="165"/>
                  <a:pt x="1109" y="165"/>
                </a:cubicBezTo>
                <a:cubicBezTo>
                  <a:pt x="1103" y="173"/>
                  <a:pt x="1103" y="173"/>
                  <a:pt x="1103" y="173"/>
                </a:cubicBezTo>
                <a:cubicBezTo>
                  <a:pt x="1095" y="179"/>
                  <a:pt x="1095" y="179"/>
                  <a:pt x="1095" y="179"/>
                </a:cubicBezTo>
                <a:cubicBezTo>
                  <a:pt x="1091" y="185"/>
                  <a:pt x="1091" y="185"/>
                  <a:pt x="1091" y="185"/>
                </a:cubicBezTo>
                <a:cubicBezTo>
                  <a:pt x="1060" y="213"/>
                  <a:pt x="1060" y="213"/>
                  <a:pt x="1060" y="213"/>
                </a:cubicBezTo>
                <a:cubicBezTo>
                  <a:pt x="1053" y="220"/>
                  <a:pt x="1053" y="220"/>
                  <a:pt x="1053" y="220"/>
                </a:cubicBezTo>
                <a:cubicBezTo>
                  <a:pt x="1048" y="221"/>
                  <a:pt x="1048" y="221"/>
                  <a:pt x="1048" y="221"/>
                </a:cubicBezTo>
                <a:cubicBezTo>
                  <a:pt x="1049" y="223"/>
                  <a:pt x="1049" y="223"/>
                  <a:pt x="1049" y="223"/>
                </a:cubicBezTo>
                <a:cubicBezTo>
                  <a:pt x="1032" y="239"/>
                  <a:pt x="1032" y="239"/>
                  <a:pt x="1032" y="239"/>
                </a:cubicBezTo>
                <a:cubicBezTo>
                  <a:pt x="1024" y="244"/>
                  <a:pt x="1024" y="244"/>
                  <a:pt x="1024" y="244"/>
                </a:cubicBezTo>
                <a:cubicBezTo>
                  <a:pt x="1021" y="249"/>
                  <a:pt x="1021" y="249"/>
                  <a:pt x="1021" y="249"/>
                </a:cubicBezTo>
                <a:cubicBezTo>
                  <a:pt x="1020" y="249"/>
                  <a:pt x="1020" y="249"/>
                  <a:pt x="1020" y="249"/>
                </a:cubicBezTo>
                <a:cubicBezTo>
                  <a:pt x="1019" y="252"/>
                  <a:pt x="1019" y="252"/>
                  <a:pt x="1019" y="252"/>
                </a:cubicBezTo>
                <a:cubicBezTo>
                  <a:pt x="1014" y="255"/>
                  <a:pt x="1014" y="255"/>
                  <a:pt x="1014" y="255"/>
                </a:cubicBezTo>
                <a:cubicBezTo>
                  <a:pt x="1012" y="256"/>
                  <a:pt x="1012" y="256"/>
                  <a:pt x="1012" y="256"/>
                </a:cubicBezTo>
                <a:cubicBezTo>
                  <a:pt x="1018" y="258"/>
                  <a:pt x="1018" y="258"/>
                  <a:pt x="1018" y="258"/>
                </a:cubicBezTo>
                <a:cubicBezTo>
                  <a:pt x="1020" y="256"/>
                  <a:pt x="1020" y="256"/>
                  <a:pt x="1020" y="256"/>
                </a:cubicBezTo>
                <a:cubicBezTo>
                  <a:pt x="1021" y="256"/>
                  <a:pt x="1022" y="255"/>
                  <a:pt x="1022" y="258"/>
                </a:cubicBezTo>
                <a:cubicBezTo>
                  <a:pt x="1025" y="255"/>
                  <a:pt x="1025" y="255"/>
                  <a:pt x="1025" y="255"/>
                </a:cubicBezTo>
                <a:cubicBezTo>
                  <a:pt x="1025" y="256"/>
                  <a:pt x="1027" y="255"/>
                  <a:pt x="1024" y="256"/>
                </a:cubicBezTo>
                <a:cubicBezTo>
                  <a:pt x="1026" y="255"/>
                  <a:pt x="1030" y="258"/>
                  <a:pt x="1029" y="254"/>
                </a:cubicBezTo>
                <a:cubicBezTo>
                  <a:pt x="1036" y="252"/>
                  <a:pt x="1036" y="252"/>
                  <a:pt x="1036" y="252"/>
                </a:cubicBezTo>
                <a:cubicBezTo>
                  <a:pt x="1044" y="248"/>
                  <a:pt x="1044" y="248"/>
                  <a:pt x="1044" y="248"/>
                </a:cubicBezTo>
                <a:cubicBezTo>
                  <a:pt x="1047" y="244"/>
                  <a:pt x="1047" y="244"/>
                  <a:pt x="1047" y="244"/>
                </a:cubicBezTo>
                <a:cubicBezTo>
                  <a:pt x="1049" y="243"/>
                  <a:pt x="1053" y="244"/>
                  <a:pt x="1053" y="241"/>
                </a:cubicBezTo>
                <a:cubicBezTo>
                  <a:pt x="1055" y="242"/>
                  <a:pt x="1055" y="242"/>
                  <a:pt x="1055" y="242"/>
                </a:cubicBezTo>
                <a:cubicBezTo>
                  <a:pt x="1059" y="240"/>
                  <a:pt x="1059" y="240"/>
                  <a:pt x="1059" y="240"/>
                </a:cubicBezTo>
                <a:cubicBezTo>
                  <a:pt x="1060" y="237"/>
                  <a:pt x="1060" y="237"/>
                  <a:pt x="1060" y="237"/>
                </a:cubicBezTo>
                <a:cubicBezTo>
                  <a:pt x="1063" y="232"/>
                  <a:pt x="1062" y="244"/>
                  <a:pt x="1064" y="233"/>
                </a:cubicBezTo>
                <a:cubicBezTo>
                  <a:pt x="1066" y="234"/>
                  <a:pt x="1066" y="234"/>
                  <a:pt x="1066" y="234"/>
                </a:cubicBezTo>
                <a:cubicBezTo>
                  <a:pt x="1070" y="229"/>
                  <a:pt x="1070" y="229"/>
                  <a:pt x="1070" y="229"/>
                </a:cubicBezTo>
                <a:cubicBezTo>
                  <a:pt x="1074" y="229"/>
                  <a:pt x="1074" y="229"/>
                  <a:pt x="1074" y="229"/>
                </a:cubicBezTo>
                <a:cubicBezTo>
                  <a:pt x="1074" y="226"/>
                  <a:pt x="1074" y="226"/>
                  <a:pt x="1074" y="226"/>
                </a:cubicBezTo>
                <a:cubicBezTo>
                  <a:pt x="1077" y="222"/>
                  <a:pt x="1077" y="222"/>
                  <a:pt x="1077" y="222"/>
                </a:cubicBezTo>
                <a:cubicBezTo>
                  <a:pt x="1077" y="221"/>
                  <a:pt x="1077" y="221"/>
                  <a:pt x="1077" y="221"/>
                </a:cubicBezTo>
                <a:cubicBezTo>
                  <a:pt x="1077" y="220"/>
                  <a:pt x="1077" y="220"/>
                  <a:pt x="1077" y="220"/>
                </a:cubicBezTo>
                <a:cubicBezTo>
                  <a:pt x="1082" y="220"/>
                  <a:pt x="1082" y="220"/>
                  <a:pt x="1082" y="220"/>
                </a:cubicBezTo>
                <a:cubicBezTo>
                  <a:pt x="1083" y="217"/>
                  <a:pt x="1083" y="217"/>
                  <a:pt x="1083" y="217"/>
                </a:cubicBezTo>
                <a:cubicBezTo>
                  <a:pt x="1086" y="215"/>
                  <a:pt x="1086" y="215"/>
                  <a:pt x="1086" y="215"/>
                </a:cubicBezTo>
                <a:cubicBezTo>
                  <a:pt x="1089" y="215"/>
                  <a:pt x="1089" y="215"/>
                  <a:pt x="1089" y="215"/>
                </a:cubicBezTo>
                <a:cubicBezTo>
                  <a:pt x="1092" y="210"/>
                  <a:pt x="1092" y="210"/>
                  <a:pt x="1092" y="210"/>
                </a:cubicBezTo>
                <a:cubicBezTo>
                  <a:pt x="1092" y="209"/>
                  <a:pt x="1092" y="209"/>
                  <a:pt x="1092" y="209"/>
                </a:cubicBezTo>
                <a:cubicBezTo>
                  <a:pt x="1090" y="209"/>
                  <a:pt x="1090" y="209"/>
                  <a:pt x="1090" y="209"/>
                </a:cubicBezTo>
                <a:cubicBezTo>
                  <a:pt x="1088" y="207"/>
                  <a:pt x="1088" y="207"/>
                  <a:pt x="1088" y="207"/>
                </a:cubicBezTo>
                <a:cubicBezTo>
                  <a:pt x="1091" y="205"/>
                  <a:pt x="1091" y="205"/>
                  <a:pt x="1091" y="205"/>
                </a:cubicBezTo>
                <a:cubicBezTo>
                  <a:pt x="1093" y="207"/>
                  <a:pt x="1093" y="207"/>
                  <a:pt x="1093" y="207"/>
                </a:cubicBezTo>
                <a:cubicBezTo>
                  <a:pt x="1101" y="206"/>
                  <a:pt x="1101" y="206"/>
                  <a:pt x="1101" y="206"/>
                </a:cubicBezTo>
                <a:cubicBezTo>
                  <a:pt x="1105" y="199"/>
                  <a:pt x="1105" y="199"/>
                  <a:pt x="1105" y="199"/>
                </a:cubicBezTo>
                <a:cubicBezTo>
                  <a:pt x="1109" y="198"/>
                  <a:pt x="1109" y="198"/>
                  <a:pt x="1109" y="198"/>
                </a:cubicBezTo>
                <a:cubicBezTo>
                  <a:pt x="1109" y="197"/>
                  <a:pt x="1100" y="200"/>
                  <a:pt x="1111" y="194"/>
                </a:cubicBezTo>
                <a:cubicBezTo>
                  <a:pt x="1112" y="195"/>
                  <a:pt x="1112" y="195"/>
                  <a:pt x="1112" y="195"/>
                </a:cubicBezTo>
                <a:cubicBezTo>
                  <a:pt x="1115" y="193"/>
                  <a:pt x="1115" y="193"/>
                  <a:pt x="1115" y="193"/>
                </a:cubicBezTo>
                <a:cubicBezTo>
                  <a:pt x="1114" y="192"/>
                  <a:pt x="1114" y="192"/>
                  <a:pt x="1114" y="192"/>
                </a:cubicBezTo>
                <a:cubicBezTo>
                  <a:pt x="1119" y="187"/>
                  <a:pt x="1119" y="187"/>
                  <a:pt x="1119" y="187"/>
                </a:cubicBezTo>
                <a:cubicBezTo>
                  <a:pt x="1120" y="187"/>
                  <a:pt x="1120" y="187"/>
                  <a:pt x="1120" y="187"/>
                </a:cubicBezTo>
                <a:cubicBezTo>
                  <a:pt x="1121" y="183"/>
                  <a:pt x="1121" y="183"/>
                  <a:pt x="1121" y="183"/>
                </a:cubicBezTo>
                <a:cubicBezTo>
                  <a:pt x="1120" y="183"/>
                  <a:pt x="1120" y="180"/>
                  <a:pt x="1118" y="183"/>
                </a:cubicBezTo>
                <a:cubicBezTo>
                  <a:pt x="1123" y="181"/>
                  <a:pt x="1123" y="181"/>
                  <a:pt x="1123" y="181"/>
                </a:cubicBezTo>
                <a:cubicBezTo>
                  <a:pt x="1126" y="180"/>
                  <a:pt x="1126" y="180"/>
                  <a:pt x="1126" y="180"/>
                </a:cubicBezTo>
                <a:cubicBezTo>
                  <a:pt x="1126" y="178"/>
                  <a:pt x="1126" y="178"/>
                  <a:pt x="1126" y="178"/>
                </a:cubicBezTo>
                <a:cubicBezTo>
                  <a:pt x="1130" y="176"/>
                  <a:pt x="1130" y="176"/>
                  <a:pt x="1130" y="176"/>
                </a:cubicBezTo>
                <a:cubicBezTo>
                  <a:pt x="1139" y="169"/>
                  <a:pt x="1139" y="169"/>
                  <a:pt x="1139" y="169"/>
                </a:cubicBezTo>
                <a:cubicBezTo>
                  <a:pt x="1140" y="165"/>
                  <a:pt x="1140" y="165"/>
                  <a:pt x="1140" y="165"/>
                </a:cubicBezTo>
                <a:cubicBezTo>
                  <a:pt x="1144" y="165"/>
                  <a:pt x="1144" y="165"/>
                  <a:pt x="1144" y="165"/>
                </a:cubicBezTo>
                <a:cubicBezTo>
                  <a:pt x="1146" y="165"/>
                  <a:pt x="1129" y="172"/>
                  <a:pt x="1148" y="158"/>
                </a:cubicBezTo>
                <a:cubicBezTo>
                  <a:pt x="1149" y="157"/>
                  <a:pt x="1149" y="157"/>
                  <a:pt x="1149" y="157"/>
                </a:cubicBezTo>
                <a:cubicBezTo>
                  <a:pt x="1148" y="157"/>
                  <a:pt x="1148" y="160"/>
                  <a:pt x="1147" y="156"/>
                </a:cubicBezTo>
                <a:cubicBezTo>
                  <a:pt x="1153" y="156"/>
                  <a:pt x="1153" y="156"/>
                  <a:pt x="1153" y="156"/>
                </a:cubicBezTo>
                <a:cubicBezTo>
                  <a:pt x="1152" y="154"/>
                  <a:pt x="1149" y="160"/>
                  <a:pt x="1152" y="154"/>
                </a:cubicBezTo>
                <a:cubicBezTo>
                  <a:pt x="1156" y="153"/>
                  <a:pt x="1156" y="153"/>
                  <a:pt x="1156" y="153"/>
                </a:cubicBezTo>
                <a:cubicBezTo>
                  <a:pt x="1156" y="151"/>
                  <a:pt x="1156" y="151"/>
                  <a:pt x="1156" y="151"/>
                </a:cubicBezTo>
                <a:cubicBezTo>
                  <a:pt x="1157" y="149"/>
                  <a:pt x="1157" y="149"/>
                  <a:pt x="1157" y="149"/>
                </a:cubicBezTo>
                <a:cubicBezTo>
                  <a:pt x="1159" y="149"/>
                  <a:pt x="1159" y="149"/>
                  <a:pt x="1159" y="149"/>
                </a:cubicBezTo>
                <a:cubicBezTo>
                  <a:pt x="1165" y="142"/>
                  <a:pt x="1165" y="142"/>
                  <a:pt x="1165" y="142"/>
                </a:cubicBezTo>
                <a:cubicBezTo>
                  <a:pt x="1168" y="141"/>
                  <a:pt x="1168" y="141"/>
                  <a:pt x="1168" y="141"/>
                </a:cubicBezTo>
                <a:cubicBezTo>
                  <a:pt x="1170" y="135"/>
                  <a:pt x="1170" y="135"/>
                  <a:pt x="1170" y="135"/>
                </a:cubicBezTo>
                <a:cubicBezTo>
                  <a:pt x="1176" y="137"/>
                  <a:pt x="1176" y="137"/>
                  <a:pt x="1176" y="137"/>
                </a:cubicBezTo>
                <a:cubicBezTo>
                  <a:pt x="1180" y="134"/>
                  <a:pt x="1180" y="134"/>
                  <a:pt x="1180" y="134"/>
                </a:cubicBezTo>
                <a:cubicBezTo>
                  <a:pt x="1179" y="131"/>
                  <a:pt x="1179" y="131"/>
                  <a:pt x="1179" y="131"/>
                </a:cubicBezTo>
                <a:cubicBezTo>
                  <a:pt x="1180" y="129"/>
                  <a:pt x="1180" y="129"/>
                  <a:pt x="1180" y="129"/>
                </a:cubicBezTo>
                <a:cubicBezTo>
                  <a:pt x="1177" y="126"/>
                  <a:pt x="1177" y="126"/>
                  <a:pt x="1177" y="126"/>
                </a:cubicBezTo>
                <a:cubicBezTo>
                  <a:pt x="1177" y="127"/>
                  <a:pt x="1178" y="127"/>
                  <a:pt x="1178" y="125"/>
                </a:cubicBezTo>
                <a:cubicBezTo>
                  <a:pt x="1178" y="126"/>
                  <a:pt x="1178" y="126"/>
                  <a:pt x="1178" y="126"/>
                </a:cubicBezTo>
                <a:cubicBezTo>
                  <a:pt x="1180" y="127"/>
                  <a:pt x="1180" y="127"/>
                  <a:pt x="1180" y="127"/>
                </a:cubicBezTo>
                <a:cubicBezTo>
                  <a:pt x="1181" y="127"/>
                  <a:pt x="1182" y="128"/>
                  <a:pt x="1183" y="126"/>
                </a:cubicBezTo>
                <a:cubicBezTo>
                  <a:pt x="1177" y="123"/>
                  <a:pt x="1177" y="123"/>
                  <a:pt x="1177" y="123"/>
                </a:cubicBezTo>
                <a:cubicBezTo>
                  <a:pt x="1179" y="120"/>
                  <a:pt x="1179" y="120"/>
                  <a:pt x="1179" y="120"/>
                </a:cubicBezTo>
                <a:cubicBezTo>
                  <a:pt x="1183" y="125"/>
                  <a:pt x="1183" y="125"/>
                  <a:pt x="1183" y="125"/>
                </a:cubicBezTo>
                <a:cubicBezTo>
                  <a:pt x="1194" y="119"/>
                  <a:pt x="1194" y="119"/>
                  <a:pt x="1194" y="119"/>
                </a:cubicBezTo>
                <a:cubicBezTo>
                  <a:pt x="1193" y="117"/>
                  <a:pt x="1193" y="117"/>
                  <a:pt x="1193" y="117"/>
                </a:cubicBezTo>
                <a:cubicBezTo>
                  <a:pt x="1208" y="103"/>
                  <a:pt x="1208" y="103"/>
                  <a:pt x="1208" y="103"/>
                </a:cubicBezTo>
                <a:cubicBezTo>
                  <a:pt x="1211" y="103"/>
                  <a:pt x="1211" y="103"/>
                  <a:pt x="1211" y="103"/>
                </a:cubicBezTo>
                <a:cubicBezTo>
                  <a:pt x="1212" y="102"/>
                  <a:pt x="1212" y="102"/>
                  <a:pt x="1212" y="102"/>
                </a:cubicBezTo>
                <a:cubicBezTo>
                  <a:pt x="1208" y="100"/>
                  <a:pt x="1208" y="100"/>
                  <a:pt x="1208" y="100"/>
                </a:cubicBezTo>
                <a:cubicBezTo>
                  <a:pt x="1207" y="100"/>
                  <a:pt x="1206" y="105"/>
                  <a:pt x="1203" y="101"/>
                </a:cubicBezTo>
                <a:cubicBezTo>
                  <a:pt x="1205" y="101"/>
                  <a:pt x="1205" y="101"/>
                  <a:pt x="1205" y="101"/>
                </a:cubicBezTo>
                <a:cubicBezTo>
                  <a:pt x="1207" y="97"/>
                  <a:pt x="1207" y="97"/>
                  <a:pt x="1207" y="97"/>
                </a:cubicBezTo>
                <a:cubicBezTo>
                  <a:pt x="1211" y="95"/>
                  <a:pt x="1211" y="95"/>
                  <a:pt x="1211" y="95"/>
                </a:cubicBezTo>
                <a:cubicBezTo>
                  <a:pt x="1212" y="91"/>
                  <a:pt x="1212" y="91"/>
                  <a:pt x="1212" y="91"/>
                </a:cubicBezTo>
                <a:cubicBezTo>
                  <a:pt x="1214" y="92"/>
                  <a:pt x="1214" y="92"/>
                  <a:pt x="1214" y="92"/>
                </a:cubicBezTo>
                <a:cubicBezTo>
                  <a:pt x="1216" y="88"/>
                  <a:pt x="1216" y="88"/>
                  <a:pt x="1216" y="88"/>
                </a:cubicBezTo>
                <a:cubicBezTo>
                  <a:pt x="1216" y="88"/>
                  <a:pt x="1216" y="88"/>
                  <a:pt x="1216" y="88"/>
                </a:cubicBezTo>
                <a:cubicBezTo>
                  <a:pt x="1218" y="88"/>
                  <a:pt x="1218" y="88"/>
                  <a:pt x="1218" y="88"/>
                </a:cubicBezTo>
                <a:cubicBezTo>
                  <a:pt x="1221" y="84"/>
                  <a:pt x="1221" y="84"/>
                  <a:pt x="1221" y="84"/>
                </a:cubicBezTo>
                <a:cubicBezTo>
                  <a:pt x="1219" y="83"/>
                  <a:pt x="1219" y="83"/>
                  <a:pt x="1219" y="83"/>
                </a:cubicBezTo>
                <a:cubicBezTo>
                  <a:pt x="1221" y="84"/>
                  <a:pt x="1221" y="84"/>
                  <a:pt x="1221" y="84"/>
                </a:cubicBezTo>
                <a:cubicBezTo>
                  <a:pt x="1224" y="83"/>
                  <a:pt x="1224" y="83"/>
                  <a:pt x="1224" y="83"/>
                </a:cubicBezTo>
                <a:cubicBezTo>
                  <a:pt x="1225" y="80"/>
                  <a:pt x="1225" y="80"/>
                  <a:pt x="1225" y="80"/>
                </a:cubicBezTo>
                <a:cubicBezTo>
                  <a:pt x="1235" y="71"/>
                  <a:pt x="1235" y="71"/>
                  <a:pt x="1235" y="71"/>
                </a:cubicBezTo>
                <a:cubicBezTo>
                  <a:pt x="1235" y="71"/>
                  <a:pt x="1234" y="72"/>
                  <a:pt x="1236" y="72"/>
                </a:cubicBezTo>
                <a:cubicBezTo>
                  <a:pt x="1236" y="72"/>
                  <a:pt x="1237" y="73"/>
                  <a:pt x="1238" y="71"/>
                </a:cubicBezTo>
                <a:cubicBezTo>
                  <a:pt x="1236" y="69"/>
                  <a:pt x="1236" y="69"/>
                  <a:pt x="1236" y="69"/>
                </a:cubicBezTo>
                <a:cubicBezTo>
                  <a:pt x="1236" y="67"/>
                  <a:pt x="1236" y="67"/>
                  <a:pt x="1236" y="67"/>
                </a:cubicBezTo>
                <a:cubicBezTo>
                  <a:pt x="1240" y="66"/>
                  <a:pt x="1240" y="66"/>
                  <a:pt x="1240" y="66"/>
                </a:cubicBezTo>
                <a:cubicBezTo>
                  <a:pt x="1253" y="53"/>
                  <a:pt x="1253" y="53"/>
                  <a:pt x="1253" y="53"/>
                </a:cubicBezTo>
                <a:cubicBezTo>
                  <a:pt x="1257" y="51"/>
                  <a:pt x="1257" y="51"/>
                  <a:pt x="1257" y="51"/>
                </a:cubicBezTo>
                <a:cubicBezTo>
                  <a:pt x="1259" y="46"/>
                  <a:pt x="1251" y="54"/>
                  <a:pt x="1259" y="47"/>
                </a:cubicBezTo>
                <a:cubicBezTo>
                  <a:pt x="1261" y="48"/>
                  <a:pt x="1261" y="48"/>
                  <a:pt x="1261" y="48"/>
                </a:cubicBezTo>
                <a:cubicBezTo>
                  <a:pt x="1255" y="54"/>
                  <a:pt x="1255" y="54"/>
                  <a:pt x="1255" y="54"/>
                </a:cubicBezTo>
                <a:cubicBezTo>
                  <a:pt x="1259" y="55"/>
                  <a:pt x="1259" y="55"/>
                  <a:pt x="1259" y="55"/>
                </a:cubicBezTo>
                <a:cubicBezTo>
                  <a:pt x="1259" y="56"/>
                  <a:pt x="1259" y="56"/>
                  <a:pt x="1259" y="56"/>
                </a:cubicBezTo>
                <a:cubicBezTo>
                  <a:pt x="1256" y="56"/>
                  <a:pt x="1253" y="61"/>
                  <a:pt x="1252" y="59"/>
                </a:cubicBezTo>
                <a:cubicBezTo>
                  <a:pt x="1241" y="69"/>
                  <a:pt x="1241" y="69"/>
                  <a:pt x="1241" y="69"/>
                </a:cubicBezTo>
                <a:cubicBezTo>
                  <a:pt x="1241" y="72"/>
                  <a:pt x="1241" y="72"/>
                  <a:pt x="1241" y="72"/>
                </a:cubicBezTo>
                <a:cubicBezTo>
                  <a:pt x="1247" y="71"/>
                  <a:pt x="1247" y="71"/>
                  <a:pt x="1247" y="71"/>
                </a:cubicBezTo>
                <a:cubicBezTo>
                  <a:pt x="1249" y="66"/>
                  <a:pt x="1249" y="66"/>
                  <a:pt x="1249" y="66"/>
                </a:cubicBezTo>
                <a:cubicBezTo>
                  <a:pt x="1256" y="64"/>
                  <a:pt x="1256" y="64"/>
                  <a:pt x="1256" y="64"/>
                </a:cubicBezTo>
                <a:cubicBezTo>
                  <a:pt x="1266" y="52"/>
                  <a:pt x="1266" y="52"/>
                  <a:pt x="1266" y="52"/>
                </a:cubicBezTo>
                <a:cubicBezTo>
                  <a:pt x="1263" y="52"/>
                  <a:pt x="1263" y="52"/>
                  <a:pt x="1263" y="52"/>
                </a:cubicBezTo>
                <a:cubicBezTo>
                  <a:pt x="1270" y="46"/>
                  <a:pt x="1270" y="46"/>
                  <a:pt x="1270" y="46"/>
                </a:cubicBezTo>
                <a:cubicBezTo>
                  <a:pt x="1272" y="47"/>
                  <a:pt x="1272" y="47"/>
                  <a:pt x="1272" y="47"/>
                </a:cubicBezTo>
                <a:cubicBezTo>
                  <a:pt x="1278" y="44"/>
                  <a:pt x="1278" y="44"/>
                  <a:pt x="1278" y="44"/>
                </a:cubicBezTo>
                <a:cubicBezTo>
                  <a:pt x="1276" y="46"/>
                  <a:pt x="1270" y="40"/>
                  <a:pt x="1265" y="55"/>
                </a:cubicBezTo>
                <a:cubicBezTo>
                  <a:pt x="1268" y="56"/>
                  <a:pt x="1268" y="56"/>
                  <a:pt x="1268" y="56"/>
                </a:cubicBezTo>
                <a:cubicBezTo>
                  <a:pt x="1267" y="58"/>
                  <a:pt x="1267" y="58"/>
                  <a:pt x="1267" y="58"/>
                </a:cubicBezTo>
                <a:cubicBezTo>
                  <a:pt x="1268" y="61"/>
                  <a:pt x="1269" y="56"/>
                  <a:pt x="1272" y="60"/>
                </a:cubicBezTo>
                <a:cubicBezTo>
                  <a:pt x="1268" y="63"/>
                  <a:pt x="1268" y="63"/>
                  <a:pt x="1268" y="63"/>
                </a:cubicBezTo>
                <a:cubicBezTo>
                  <a:pt x="1263" y="67"/>
                  <a:pt x="1263" y="67"/>
                  <a:pt x="1263" y="67"/>
                </a:cubicBezTo>
                <a:cubicBezTo>
                  <a:pt x="1263" y="67"/>
                  <a:pt x="1263" y="67"/>
                  <a:pt x="1263" y="67"/>
                </a:cubicBezTo>
                <a:cubicBezTo>
                  <a:pt x="1262" y="68"/>
                  <a:pt x="1271" y="64"/>
                  <a:pt x="1262" y="71"/>
                </a:cubicBezTo>
                <a:cubicBezTo>
                  <a:pt x="1261" y="70"/>
                  <a:pt x="1267" y="71"/>
                  <a:pt x="1260" y="69"/>
                </a:cubicBezTo>
                <a:cubicBezTo>
                  <a:pt x="1258" y="73"/>
                  <a:pt x="1258" y="73"/>
                  <a:pt x="1258" y="73"/>
                </a:cubicBezTo>
                <a:cubicBezTo>
                  <a:pt x="1260" y="74"/>
                  <a:pt x="1259" y="74"/>
                  <a:pt x="1254" y="76"/>
                </a:cubicBezTo>
                <a:cubicBezTo>
                  <a:pt x="1257" y="80"/>
                  <a:pt x="1257" y="80"/>
                  <a:pt x="1257" y="80"/>
                </a:cubicBezTo>
                <a:cubicBezTo>
                  <a:pt x="1262" y="78"/>
                  <a:pt x="1262" y="78"/>
                  <a:pt x="1262" y="78"/>
                </a:cubicBezTo>
                <a:cubicBezTo>
                  <a:pt x="1264" y="76"/>
                  <a:pt x="1264" y="76"/>
                  <a:pt x="1264" y="76"/>
                </a:cubicBezTo>
                <a:cubicBezTo>
                  <a:pt x="1263" y="74"/>
                  <a:pt x="1263" y="74"/>
                  <a:pt x="1263" y="74"/>
                </a:cubicBezTo>
                <a:cubicBezTo>
                  <a:pt x="1266" y="77"/>
                  <a:pt x="1266" y="77"/>
                  <a:pt x="1266" y="77"/>
                </a:cubicBezTo>
                <a:cubicBezTo>
                  <a:pt x="1276" y="75"/>
                  <a:pt x="1276" y="75"/>
                  <a:pt x="1276" y="75"/>
                </a:cubicBezTo>
                <a:cubicBezTo>
                  <a:pt x="1278" y="72"/>
                  <a:pt x="1278" y="72"/>
                  <a:pt x="1278" y="72"/>
                </a:cubicBezTo>
                <a:cubicBezTo>
                  <a:pt x="1275" y="70"/>
                  <a:pt x="1275" y="70"/>
                  <a:pt x="1275" y="70"/>
                </a:cubicBezTo>
                <a:cubicBezTo>
                  <a:pt x="1274" y="70"/>
                  <a:pt x="1287" y="67"/>
                  <a:pt x="1270" y="71"/>
                </a:cubicBezTo>
                <a:cubicBezTo>
                  <a:pt x="1272" y="68"/>
                  <a:pt x="1272" y="68"/>
                  <a:pt x="1272" y="68"/>
                </a:cubicBezTo>
                <a:cubicBezTo>
                  <a:pt x="1270" y="66"/>
                  <a:pt x="1270" y="66"/>
                  <a:pt x="1270" y="66"/>
                </a:cubicBezTo>
                <a:cubicBezTo>
                  <a:pt x="1273" y="66"/>
                  <a:pt x="1273" y="66"/>
                  <a:pt x="1273" y="66"/>
                </a:cubicBezTo>
                <a:cubicBezTo>
                  <a:pt x="1277" y="63"/>
                  <a:pt x="1277" y="63"/>
                  <a:pt x="1277" y="63"/>
                </a:cubicBezTo>
                <a:cubicBezTo>
                  <a:pt x="1278" y="63"/>
                  <a:pt x="1278" y="63"/>
                  <a:pt x="1278" y="63"/>
                </a:cubicBezTo>
                <a:cubicBezTo>
                  <a:pt x="1277" y="68"/>
                  <a:pt x="1277" y="68"/>
                  <a:pt x="1277" y="68"/>
                </a:cubicBezTo>
                <a:cubicBezTo>
                  <a:pt x="1281" y="70"/>
                  <a:pt x="1281" y="70"/>
                  <a:pt x="1281" y="70"/>
                </a:cubicBezTo>
                <a:cubicBezTo>
                  <a:pt x="1287" y="69"/>
                  <a:pt x="1287" y="69"/>
                  <a:pt x="1287" y="69"/>
                </a:cubicBezTo>
                <a:cubicBezTo>
                  <a:pt x="1285" y="70"/>
                  <a:pt x="1285" y="70"/>
                  <a:pt x="1285" y="70"/>
                </a:cubicBezTo>
                <a:cubicBezTo>
                  <a:pt x="1285" y="71"/>
                  <a:pt x="1285" y="71"/>
                  <a:pt x="1285" y="71"/>
                </a:cubicBezTo>
                <a:cubicBezTo>
                  <a:pt x="1262" y="94"/>
                  <a:pt x="1262" y="94"/>
                  <a:pt x="1262" y="94"/>
                </a:cubicBezTo>
                <a:cubicBezTo>
                  <a:pt x="1262" y="95"/>
                  <a:pt x="1262" y="95"/>
                  <a:pt x="1262" y="95"/>
                </a:cubicBezTo>
                <a:cubicBezTo>
                  <a:pt x="1258" y="95"/>
                  <a:pt x="1258" y="95"/>
                  <a:pt x="1258" y="95"/>
                </a:cubicBezTo>
                <a:cubicBezTo>
                  <a:pt x="1258" y="96"/>
                  <a:pt x="1258" y="96"/>
                  <a:pt x="1258" y="96"/>
                </a:cubicBezTo>
                <a:cubicBezTo>
                  <a:pt x="1259" y="97"/>
                  <a:pt x="1260" y="96"/>
                  <a:pt x="1260" y="97"/>
                </a:cubicBezTo>
                <a:cubicBezTo>
                  <a:pt x="1258" y="98"/>
                  <a:pt x="1258" y="98"/>
                  <a:pt x="1258" y="98"/>
                </a:cubicBezTo>
                <a:cubicBezTo>
                  <a:pt x="1259" y="98"/>
                  <a:pt x="1259" y="98"/>
                  <a:pt x="1259" y="98"/>
                </a:cubicBezTo>
                <a:cubicBezTo>
                  <a:pt x="1255" y="101"/>
                  <a:pt x="1255" y="101"/>
                  <a:pt x="1255" y="101"/>
                </a:cubicBezTo>
                <a:cubicBezTo>
                  <a:pt x="1259" y="104"/>
                  <a:pt x="1259" y="104"/>
                  <a:pt x="1259" y="104"/>
                </a:cubicBezTo>
                <a:cubicBezTo>
                  <a:pt x="1261" y="103"/>
                  <a:pt x="1262" y="105"/>
                  <a:pt x="1264" y="105"/>
                </a:cubicBezTo>
                <a:cubicBezTo>
                  <a:pt x="1262" y="110"/>
                  <a:pt x="1262" y="110"/>
                  <a:pt x="1262" y="110"/>
                </a:cubicBezTo>
                <a:cubicBezTo>
                  <a:pt x="1263" y="113"/>
                  <a:pt x="1263" y="113"/>
                  <a:pt x="1263" y="113"/>
                </a:cubicBezTo>
                <a:cubicBezTo>
                  <a:pt x="1262" y="112"/>
                  <a:pt x="1264" y="110"/>
                  <a:pt x="1268" y="113"/>
                </a:cubicBezTo>
                <a:cubicBezTo>
                  <a:pt x="1269" y="112"/>
                  <a:pt x="1269" y="112"/>
                  <a:pt x="1269" y="112"/>
                </a:cubicBezTo>
                <a:cubicBezTo>
                  <a:pt x="1271" y="116"/>
                  <a:pt x="1271" y="116"/>
                  <a:pt x="1271" y="116"/>
                </a:cubicBezTo>
                <a:cubicBezTo>
                  <a:pt x="1273" y="116"/>
                  <a:pt x="1273" y="116"/>
                  <a:pt x="1273" y="116"/>
                </a:cubicBezTo>
                <a:cubicBezTo>
                  <a:pt x="1269" y="120"/>
                  <a:pt x="1269" y="120"/>
                  <a:pt x="1269" y="120"/>
                </a:cubicBezTo>
                <a:cubicBezTo>
                  <a:pt x="1267" y="120"/>
                  <a:pt x="1267" y="120"/>
                  <a:pt x="1267" y="120"/>
                </a:cubicBezTo>
                <a:cubicBezTo>
                  <a:pt x="1267" y="121"/>
                  <a:pt x="1267" y="121"/>
                  <a:pt x="1267" y="121"/>
                </a:cubicBezTo>
                <a:cubicBezTo>
                  <a:pt x="1266" y="120"/>
                  <a:pt x="1266" y="120"/>
                  <a:pt x="1266" y="120"/>
                </a:cubicBezTo>
                <a:cubicBezTo>
                  <a:pt x="1265" y="121"/>
                  <a:pt x="1274" y="114"/>
                  <a:pt x="1263" y="124"/>
                </a:cubicBezTo>
                <a:cubicBezTo>
                  <a:pt x="1260" y="122"/>
                  <a:pt x="1260" y="122"/>
                  <a:pt x="1260" y="122"/>
                </a:cubicBezTo>
                <a:cubicBezTo>
                  <a:pt x="1257" y="123"/>
                  <a:pt x="1261" y="127"/>
                  <a:pt x="1257" y="125"/>
                </a:cubicBezTo>
                <a:cubicBezTo>
                  <a:pt x="1257" y="126"/>
                  <a:pt x="1257" y="126"/>
                  <a:pt x="1257" y="126"/>
                </a:cubicBezTo>
                <a:cubicBezTo>
                  <a:pt x="1258" y="126"/>
                  <a:pt x="1255" y="129"/>
                  <a:pt x="1259" y="127"/>
                </a:cubicBezTo>
                <a:cubicBezTo>
                  <a:pt x="1256" y="132"/>
                  <a:pt x="1256" y="132"/>
                  <a:pt x="1256" y="132"/>
                </a:cubicBezTo>
                <a:cubicBezTo>
                  <a:pt x="1248" y="137"/>
                  <a:pt x="1248" y="137"/>
                  <a:pt x="1248" y="137"/>
                </a:cubicBezTo>
                <a:cubicBezTo>
                  <a:pt x="1255" y="130"/>
                  <a:pt x="1255" y="130"/>
                  <a:pt x="1255" y="130"/>
                </a:cubicBezTo>
                <a:cubicBezTo>
                  <a:pt x="1250" y="131"/>
                  <a:pt x="1250" y="131"/>
                  <a:pt x="1250" y="131"/>
                </a:cubicBezTo>
                <a:cubicBezTo>
                  <a:pt x="1247" y="136"/>
                  <a:pt x="1247" y="136"/>
                  <a:pt x="1247" y="136"/>
                </a:cubicBezTo>
                <a:cubicBezTo>
                  <a:pt x="1242" y="137"/>
                  <a:pt x="1242" y="137"/>
                  <a:pt x="1242" y="137"/>
                </a:cubicBezTo>
                <a:cubicBezTo>
                  <a:pt x="1240" y="134"/>
                  <a:pt x="1240" y="134"/>
                  <a:pt x="1240" y="134"/>
                </a:cubicBezTo>
                <a:cubicBezTo>
                  <a:pt x="1246" y="132"/>
                  <a:pt x="1246" y="132"/>
                  <a:pt x="1246" y="132"/>
                </a:cubicBezTo>
                <a:cubicBezTo>
                  <a:pt x="1251" y="127"/>
                  <a:pt x="1251" y="127"/>
                  <a:pt x="1251" y="127"/>
                </a:cubicBezTo>
                <a:cubicBezTo>
                  <a:pt x="1254" y="125"/>
                  <a:pt x="1254" y="125"/>
                  <a:pt x="1254" y="125"/>
                </a:cubicBezTo>
                <a:cubicBezTo>
                  <a:pt x="1255" y="126"/>
                  <a:pt x="1255" y="126"/>
                  <a:pt x="1255" y="126"/>
                </a:cubicBezTo>
                <a:cubicBezTo>
                  <a:pt x="1257" y="124"/>
                  <a:pt x="1240" y="132"/>
                  <a:pt x="1260" y="121"/>
                </a:cubicBezTo>
                <a:cubicBezTo>
                  <a:pt x="1257" y="117"/>
                  <a:pt x="1257" y="117"/>
                  <a:pt x="1257" y="117"/>
                </a:cubicBezTo>
                <a:cubicBezTo>
                  <a:pt x="1256" y="116"/>
                  <a:pt x="1256" y="116"/>
                  <a:pt x="1256" y="116"/>
                </a:cubicBezTo>
                <a:cubicBezTo>
                  <a:pt x="1252" y="117"/>
                  <a:pt x="1252" y="117"/>
                  <a:pt x="1252" y="117"/>
                </a:cubicBezTo>
                <a:cubicBezTo>
                  <a:pt x="1254" y="120"/>
                  <a:pt x="1254" y="120"/>
                  <a:pt x="1254" y="120"/>
                </a:cubicBezTo>
                <a:cubicBezTo>
                  <a:pt x="1252" y="122"/>
                  <a:pt x="1248" y="123"/>
                  <a:pt x="1248" y="122"/>
                </a:cubicBezTo>
                <a:cubicBezTo>
                  <a:pt x="1246" y="124"/>
                  <a:pt x="1246" y="124"/>
                  <a:pt x="1246" y="124"/>
                </a:cubicBezTo>
                <a:cubicBezTo>
                  <a:pt x="1247" y="125"/>
                  <a:pt x="1246" y="120"/>
                  <a:pt x="1246" y="125"/>
                </a:cubicBezTo>
                <a:cubicBezTo>
                  <a:pt x="1245" y="124"/>
                  <a:pt x="1245" y="124"/>
                  <a:pt x="1245" y="124"/>
                </a:cubicBezTo>
                <a:cubicBezTo>
                  <a:pt x="1238" y="132"/>
                  <a:pt x="1238" y="132"/>
                  <a:pt x="1238" y="132"/>
                </a:cubicBezTo>
                <a:cubicBezTo>
                  <a:pt x="1237" y="132"/>
                  <a:pt x="1238" y="134"/>
                  <a:pt x="1237" y="132"/>
                </a:cubicBezTo>
                <a:cubicBezTo>
                  <a:pt x="1237" y="134"/>
                  <a:pt x="1237" y="134"/>
                  <a:pt x="1237" y="134"/>
                </a:cubicBezTo>
                <a:cubicBezTo>
                  <a:pt x="1234" y="134"/>
                  <a:pt x="1234" y="134"/>
                  <a:pt x="1234" y="134"/>
                </a:cubicBezTo>
                <a:cubicBezTo>
                  <a:pt x="1230" y="138"/>
                  <a:pt x="1230" y="138"/>
                  <a:pt x="1230" y="138"/>
                </a:cubicBezTo>
                <a:cubicBezTo>
                  <a:pt x="1225" y="142"/>
                  <a:pt x="1225" y="142"/>
                  <a:pt x="1225" y="142"/>
                </a:cubicBezTo>
                <a:cubicBezTo>
                  <a:pt x="1219" y="143"/>
                  <a:pt x="1219" y="143"/>
                  <a:pt x="1219" y="143"/>
                </a:cubicBezTo>
                <a:cubicBezTo>
                  <a:pt x="1218" y="144"/>
                  <a:pt x="1218" y="144"/>
                  <a:pt x="1218" y="144"/>
                </a:cubicBezTo>
                <a:cubicBezTo>
                  <a:pt x="1214" y="138"/>
                  <a:pt x="1214" y="138"/>
                  <a:pt x="1214" y="138"/>
                </a:cubicBezTo>
                <a:cubicBezTo>
                  <a:pt x="1210" y="141"/>
                  <a:pt x="1210" y="141"/>
                  <a:pt x="1210" y="141"/>
                </a:cubicBezTo>
                <a:cubicBezTo>
                  <a:pt x="1207" y="139"/>
                  <a:pt x="1207" y="139"/>
                  <a:pt x="1207" y="139"/>
                </a:cubicBezTo>
                <a:cubicBezTo>
                  <a:pt x="1217" y="132"/>
                  <a:pt x="1201" y="155"/>
                  <a:pt x="1215" y="132"/>
                </a:cubicBezTo>
                <a:cubicBezTo>
                  <a:pt x="1222" y="127"/>
                  <a:pt x="1222" y="127"/>
                  <a:pt x="1222" y="127"/>
                </a:cubicBezTo>
                <a:cubicBezTo>
                  <a:pt x="1229" y="128"/>
                  <a:pt x="1229" y="128"/>
                  <a:pt x="1229" y="128"/>
                </a:cubicBezTo>
                <a:cubicBezTo>
                  <a:pt x="1234" y="126"/>
                  <a:pt x="1234" y="126"/>
                  <a:pt x="1234" y="126"/>
                </a:cubicBezTo>
                <a:cubicBezTo>
                  <a:pt x="1234" y="122"/>
                  <a:pt x="1234" y="122"/>
                  <a:pt x="1234" y="122"/>
                </a:cubicBezTo>
                <a:cubicBezTo>
                  <a:pt x="1237" y="121"/>
                  <a:pt x="1237" y="121"/>
                  <a:pt x="1237" y="121"/>
                </a:cubicBezTo>
                <a:cubicBezTo>
                  <a:pt x="1236" y="118"/>
                  <a:pt x="1236" y="118"/>
                  <a:pt x="1236" y="118"/>
                </a:cubicBezTo>
                <a:cubicBezTo>
                  <a:pt x="1236" y="117"/>
                  <a:pt x="1236" y="117"/>
                  <a:pt x="1236" y="117"/>
                </a:cubicBezTo>
                <a:cubicBezTo>
                  <a:pt x="1236" y="116"/>
                  <a:pt x="1236" y="116"/>
                  <a:pt x="1236" y="116"/>
                </a:cubicBezTo>
                <a:cubicBezTo>
                  <a:pt x="1238" y="117"/>
                  <a:pt x="1238" y="117"/>
                  <a:pt x="1238" y="117"/>
                </a:cubicBezTo>
                <a:cubicBezTo>
                  <a:pt x="1240" y="117"/>
                  <a:pt x="1240" y="117"/>
                  <a:pt x="1240" y="117"/>
                </a:cubicBezTo>
                <a:cubicBezTo>
                  <a:pt x="1240" y="115"/>
                  <a:pt x="1240" y="115"/>
                  <a:pt x="1240" y="115"/>
                </a:cubicBezTo>
                <a:cubicBezTo>
                  <a:pt x="1238" y="112"/>
                  <a:pt x="1238" y="112"/>
                  <a:pt x="1238" y="112"/>
                </a:cubicBezTo>
                <a:cubicBezTo>
                  <a:pt x="1236" y="111"/>
                  <a:pt x="1236" y="111"/>
                  <a:pt x="1236" y="111"/>
                </a:cubicBezTo>
                <a:cubicBezTo>
                  <a:pt x="1243" y="104"/>
                  <a:pt x="1243" y="104"/>
                  <a:pt x="1243" y="104"/>
                </a:cubicBezTo>
                <a:cubicBezTo>
                  <a:pt x="1240" y="104"/>
                  <a:pt x="1240" y="104"/>
                  <a:pt x="1240" y="104"/>
                </a:cubicBezTo>
                <a:cubicBezTo>
                  <a:pt x="1236" y="107"/>
                  <a:pt x="1236" y="107"/>
                  <a:pt x="1236" y="107"/>
                </a:cubicBezTo>
                <a:cubicBezTo>
                  <a:pt x="1236" y="106"/>
                  <a:pt x="1236" y="106"/>
                  <a:pt x="1236" y="106"/>
                </a:cubicBezTo>
                <a:cubicBezTo>
                  <a:pt x="1232" y="107"/>
                  <a:pt x="1232" y="107"/>
                  <a:pt x="1232" y="107"/>
                </a:cubicBezTo>
                <a:cubicBezTo>
                  <a:pt x="1221" y="117"/>
                  <a:pt x="1221" y="117"/>
                  <a:pt x="1221" y="117"/>
                </a:cubicBezTo>
                <a:cubicBezTo>
                  <a:pt x="1217" y="119"/>
                  <a:pt x="1217" y="119"/>
                  <a:pt x="1217" y="119"/>
                </a:cubicBezTo>
                <a:cubicBezTo>
                  <a:pt x="1215" y="122"/>
                  <a:pt x="1215" y="122"/>
                  <a:pt x="1215" y="122"/>
                </a:cubicBezTo>
                <a:cubicBezTo>
                  <a:pt x="1212" y="127"/>
                  <a:pt x="1212" y="127"/>
                  <a:pt x="1212" y="127"/>
                </a:cubicBezTo>
                <a:cubicBezTo>
                  <a:pt x="1209" y="128"/>
                  <a:pt x="1209" y="128"/>
                  <a:pt x="1209" y="128"/>
                </a:cubicBezTo>
                <a:cubicBezTo>
                  <a:pt x="1206" y="133"/>
                  <a:pt x="1206" y="133"/>
                  <a:pt x="1206" y="133"/>
                </a:cubicBezTo>
                <a:cubicBezTo>
                  <a:pt x="1203" y="132"/>
                  <a:pt x="1203" y="132"/>
                  <a:pt x="1203" y="132"/>
                </a:cubicBezTo>
                <a:cubicBezTo>
                  <a:pt x="1202" y="132"/>
                  <a:pt x="1202" y="132"/>
                  <a:pt x="1202" y="132"/>
                </a:cubicBezTo>
                <a:cubicBezTo>
                  <a:pt x="1203" y="135"/>
                  <a:pt x="1203" y="135"/>
                  <a:pt x="1203" y="135"/>
                </a:cubicBezTo>
                <a:cubicBezTo>
                  <a:pt x="1200" y="136"/>
                  <a:pt x="1200" y="136"/>
                  <a:pt x="1200" y="136"/>
                </a:cubicBezTo>
                <a:cubicBezTo>
                  <a:pt x="1200" y="137"/>
                  <a:pt x="1200" y="137"/>
                  <a:pt x="1200" y="137"/>
                </a:cubicBezTo>
                <a:cubicBezTo>
                  <a:pt x="1198" y="136"/>
                  <a:pt x="1203" y="142"/>
                  <a:pt x="1197" y="137"/>
                </a:cubicBezTo>
                <a:cubicBezTo>
                  <a:pt x="1194" y="140"/>
                  <a:pt x="1194" y="140"/>
                  <a:pt x="1194" y="140"/>
                </a:cubicBezTo>
                <a:cubicBezTo>
                  <a:pt x="1195" y="140"/>
                  <a:pt x="1194" y="141"/>
                  <a:pt x="1193" y="139"/>
                </a:cubicBezTo>
                <a:cubicBezTo>
                  <a:pt x="1193" y="146"/>
                  <a:pt x="1193" y="146"/>
                  <a:pt x="1193" y="146"/>
                </a:cubicBezTo>
                <a:cubicBezTo>
                  <a:pt x="1185" y="150"/>
                  <a:pt x="1185" y="150"/>
                  <a:pt x="1185" y="150"/>
                </a:cubicBezTo>
                <a:cubicBezTo>
                  <a:pt x="1185" y="151"/>
                  <a:pt x="1185" y="151"/>
                  <a:pt x="1185" y="151"/>
                </a:cubicBezTo>
                <a:cubicBezTo>
                  <a:pt x="1182" y="152"/>
                  <a:pt x="1177" y="153"/>
                  <a:pt x="1175" y="155"/>
                </a:cubicBezTo>
                <a:cubicBezTo>
                  <a:pt x="1174" y="159"/>
                  <a:pt x="1174" y="159"/>
                  <a:pt x="1174" y="159"/>
                </a:cubicBezTo>
                <a:cubicBezTo>
                  <a:pt x="1172" y="160"/>
                  <a:pt x="1172" y="160"/>
                  <a:pt x="1172" y="160"/>
                </a:cubicBezTo>
                <a:cubicBezTo>
                  <a:pt x="1170" y="163"/>
                  <a:pt x="1170" y="163"/>
                  <a:pt x="1170" y="163"/>
                </a:cubicBezTo>
                <a:cubicBezTo>
                  <a:pt x="1166" y="165"/>
                  <a:pt x="1166" y="165"/>
                  <a:pt x="1166" y="165"/>
                </a:cubicBezTo>
                <a:cubicBezTo>
                  <a:pt x="1165" y="165"/>
                  <a:pt x="1165" y="165"/>
                  <a:pt x="1165" y="165"/>
                </a:cubicBezTo>
                <a:cubicBezTo>
                  <a:pt x="1163" y="169"/>
                  <a:pt x="1163" y="169"/>
                  <a:pt x="1163" y="169"/>
                </a:cubicBezTo>
                <a:cubicBezTo>
                  <a:pt x="1161" y="169"/>
                  <a:pt x="1161" y="169"/>
                  <a:pt x="1161" y="169"/>
                </a:cubicBezTo>
                <a:cubicBezTo>
                  <a:pt x="1161" y="172"/>
                  <a:pt x="1161" y="172"/>
                  <a:pt x="1161" y="172"/>
                </a:cubicBezTo>
                <a:cubicBezTo>
                  <a:pt x="1141" y="189"/>
                  <a:pt x="1141" y="189"/>
                  <a:pt x="1141" y="189"/>
                </a:cubicBezTo>
                <a:cubicBezTo>
                  <a:pt x="1144" y="188"/>
                  <a:pt x="1142" y="189"/>
                  <a:pt x="1140" y="193"/>
                </a:cubicBezTo>
                <a:cubicBezTo>
                  <a:pt x="1144" y="193"/>
                  <a:pt x="1144" y="193"/>
                  <a:pt x="1144" y="193"/>
                </a:cubicBezTo>
                <a:cubicBezTo>
                  <a:pt x="1142" y="196"/>
                  <a:pt x="1142" y="196"/>
                  <a:pt x="1142" y="196"/>
                </a:cubicBezTo>
                <a:cubicBezTo>
                  <a:pt x="1133" y="206"/>
                  <a:pt x="1133" y="206"/>
                  <a:pt x="1133" y="206"/>
                </a:cubicBezTo>
                <a:cubicBezTo>
                  <a:pt x="1130" y="206"/>
                  <a:pt x="1130" y="206"/>
                  <a:pt x="1130" y="206"/>
                </a:cubicBezTo>
                <a:cubicBezTo>
                  <a:pt x="1130" y="202"/>
                  <a:pt x="1130" y="202"/>
                  <a:pt x="1130" y="202"/>
                </a:cubicBezTo>
                <a:cubicBezTo>
                  <a:pt x="1123" y="205"/>
                  <a:pt x="1123" y="205"/>
                  <a:pt x="1123" y="205"/>
                </a:cubicBezTo>
                <a:cubicBezTo>
                  <a:pt x="1123" y="207"/>
                  <a:pt x="1123" y="207"/>
                  <a:pt x="1123" y="207"/>
                </a:cubicBezTo>
                <a:cubicBezTo>
                  <a:pt x="1120" y="207"/>
                  <a:pt x="1120" y="207"/>
                  <a:pt x="1120" y="207"/>
                </a:cubicBezTo>
                <a:cubicBezTo>
                  <a:pt x="1119" y="208"/>
                  <a:pt x="1125" y="205"/>
                  <a:pt x="1117" y="208"/>
                </a:cubicBezTo>
                <a:cubicBezTo>
                  <a:pt x="1119" y="210"/>
                  <a:pt x="1119" y="210"/>
                  <a:pt x="1119" y="210"/>
                </a:cubicBezTo>
                <a:cubicBezTo>
                  <a:pt x="1115" y="214"/>
                  <a:pt x="1115" y="214"/>
                  <a:pt x="1115" y="214"/>
                </a:cubicBezTo>
                <a:cubicBezTo>
                  <a:pt x="1115" y="216"/>
                  <a:pt x="1115" y="216"/>
                  <a:pt x="1115" y="216"/>
                </a:cubicBezTo>
                <a:cubicBezTo>
                  <a:pt x="1112" y="215"/>
                  <a:pt x="1112" y="215"/>
                  <a:pt x="1112" y="215"/>
                </a:cubicBezTo>
                <a:cubicBezTo>
                  <a:pt x="1109" y="221"/>
                  <a:pt x="1109" y="221"/>
                  <a:pt x="1109" y="221"/>
                </a:cubicBezTo>
                <a:cubicBezTo>
                  <a:pt x="1112" y="223"/>
                  <a:pt x="1112" y="223"/>
                  <a:pt x="1112" y="223"/>
                </a:cubicBezTo>
                <a:cubicBezTo>
                  <a:pt x="1113" y="222"/>
                  <a:pt x="1113" y="222"/>
                  <a:pt x="1113" y="222"/>
                </a:cubicBezTo>
                <a:cubicBezTo>
                  <a:pt x="1112" y="226"/>
                  <a:pt x="1112" y="226"/>
                  <a:pt x="1112" y="226"/>
                </a:cubicBezTo>
                <a:cubicBezTo>
                  <a:pt x="1111" y="227"/>
                  <a:pt x="1111" y="227"/>
                  <a:pt x="1111" y="227"/>
                </a:cubicBezTo>
                <a:cubicBezTo>
                  <a:pt x="1103" y="226"/>
                  <a:pt x="1103" y="226"/>
                  <a:pt x="1103" y="226"/>
                </a:cubicBezTo>
                <a:cubicBezTo>
                  <a:pt x="1098" y="229"/>
                  <a:pt x="1098" y="229"/>
                  <a:pt x="1098" y="229"/>
                </a:cubicBezTo>
                <a:cubicBezTo>
                  <a:pt x="1097" y="230"/>
                  <a:pt x="1097" y="230"/>
                  <a:pt x="1097" y="230"/>
                </a:cubicBezTo>
                <a:cubicBezTo>
                  <a:pt x="1103" y="231"/>
                  <a:pt x="1103" y="231"/>
                  <a:pt x="1103" y="231"/>
                </a:cubicBezTo>
                <a:cubicBezTo>
                  <a:pt x="1106" y="232"/>
                  <a:pt x="1110" y="226"/>
                  <a:pt x="1113" y="233"/>
                </a:cubicBezTo>
                <a:cubicBezTo>
                  <a:pt x="1116" y="231"/>
                  <a:pt x="1116" y="231"/>
                  <a:pt x="1116" y="231"/>
                </a:cubicBezTo>
                <a:cubicBezTo>
                  <a:pt x="1117" y="231"/>
                  <a:pt x="1119" y="233"/>
                  <a:pt x="1120" y="230"/>
                </a:cubicBezTo>
                <a:cubicBezTo>
                  <a:pt x="1119" y="227"/>
                  <a:pt x="1119" y="227"/>
                  <a:pt x="1119" y="227"/>
                </a:cubicBezTo>
                <a:cubicBezTo>
                  <a:pt x="1130" y="221"/>
                  <a:pt x="1130" y="221"/>
                  <a:pt x="1130" y="221"/>
                </a:cubicBezTo>
                <a:cubicBezTo>
                  <a:pt x="1130" y="219"/>
                  <a:pt x="1130" y="219"/>
                  <a:pt x="1130" y="219"/>
                </a:cubicBezTo>
                <a:cubicBezTo>
                  <a:pt x="1139" y="215"/>
                  <a:pt x="1139" y="215"/>
                  <a:pt x="1139" y="215"/>
                </a:cubicBezTo>
                <a:cubicBezTo>
                  <a:pt x="1141" y="213"/>
                  <a:pt x="1141" y="213"/>
                  <a:pt x="1141" y="213"/>
                </a:cubicBezTo>
                <a:cubicBezTo>
                  <a:pt x="1141" y="212"/>
                  <a:pt x="1141" y="212"/>
                  <a:pt x="1141" y="212"/>
                </a:cubicBezTo>
                <a:cubicBezTo>
                  <a:pt x="1139" y="211"/>
                  <a:pt x="1139" y="211"/>
                  <a:pt x="1139" y="211"/>
                </a:cubicBezTo>
                <a:cubicBezTo>
                  <a:pt x="1137" y="212"/>
                  <a:pt x="1137" y="212"/>
                  <a:pt x="1137" y="212"/>
                </a:cubicBezTo>
                <a:cubicBezTo>
                  <a:pt x="1138" y="209"/>
                  <a:pt x="1138" y="209"/>
                  <a:pt x="1138" y="209"/>
                </a:cubicBezTo>
                <a:cubicBezTo>
                  <a:pt x="1143" y="211"/>
                  <a:pt x="1143" y="211"/>
                  <a:pt x="1143" y="211"/>
                </a:cubicBezTo>
                <a:cubicBezTo>
                  <a:pt x="1150" y="204"/>
                  <a:pt x="1150" y="204"/>
                  <a:pt x="1150" y="204"/>
                </a:cubicBezTo>
                <a:cubicBezTo>
                  <a:pt x="1154" y="201"/>
                  <a:pt x="1154" y="201"/>
                  <a:pt x="1154" y="201"/>
                </a:cubicBezTo>
                <a:cubicBezTo>
                  <a:pt x="1154" y="200"/>
                  <a:pt x="1154" y="200"/>
                  <a:pt x="1154" y="200"/>
                </a:cubicBezTo>
                <a:cubicBezTo>
                  <a:pt x="1152" y="205"/>
                  <a:pt x="1159" y="205"/>
                  <a:pt x="1162" y="193"/>
                </a:cubicBezTo>
                <a:cubicBezTo>
                  <a:pt x="1170" y="185"/>
                  <a:pt x="1170" y="185"/>
                  <a:pt x="1170" y="185"/>
                </a:cubicBezTo>
                <a:cubicBezTo>
                  <a:pt x="1170" y="186"/>
                  <a:pt x="1167" y="186"/>
                  <a:pt x="1171" y="186"/>
                </a:cubicBezTo>
                <a:cubicBezTo>
                  <a:pt x="1171" y="183"/>
                  <a:pt x="1171" y="183"/>
                  <a:pt x="1171" y="183"/>
                </a:cubicBezTo>
                <a:cubicBezTo>
                  <a:pt x="1175" y="183"/>
                  <a:pt x="1175" y="183"/>
                  <a:pt x="1175" y="183"/>
                </a:cubicBezTo>
                <a:cubicBezTo>
                  <a:pt x="1184" y="173"/>
                  <a:pt x="1184" y="173"/>
                  <a:pt x="1184" y="173"/>
                </a:cubicBezTo>
                <a:cubicBezTo>
                  <a:pt x="1190" y="172"/>
                  <a:pt x="1190" y="172"/>
                  <a:pt x="1190" y="172"/>
                </a:cubicBezTo>
                <a:cubicBezTo>
                  <a:pt x="1192" y="166"/>
                  <a:pt x="1192" y="166"/>
                  <a:pt x="1192" y="166"/>
                </a:cubicBezTo>
                <a:cubicBezTo>
                  <a:pt x="1196" y="164"/>
                  <a:pt x="1196" y="164"/>
                  <a:pt x="1196" y="164"/>
                </a:cubicBezTo>
                <a:cubicBezTo>
                  <a:pt x="1198" y="160"/>
                  <a:pt x="1198" y="160"/>
                  <a:pt x="1198" y="160"/>
                </a:cubicBezTo>
                <a:cubicBezTo>
                  <a:pt x="1202" y="159"/>
                  <a:pt x="1202" y="159"/>
                  <a:pt x="1202" y="159"/>
                </a:cubicBezTo>
                <a:cubicBezTo>
                  <a:pt x="1205" y="153"/>
                  <a:pt x="1205" y="153"/>
                  <a:pt x="1205" y="153"/>
                </a:cubicBezTo>
                <a:cubicBezTo>
                  <a:pt x="1207" y="152"/>
                  <a:pt x="1207" y="152"/>
                  <a:pt x="1207" y="152"/>
                </a:cubicBezTo>
                <a:cubicBezTo>
                  <a:pt x="1204" y="156"/>
                  <a:pt x="1204" y="156"/>
                  <a:pt x="1204" y="156"/>
                </a:cubicBezTo>
                <a:cubicBezTo>
                  <a:pt x="1210" y="155"/>
                  <a:pt x="1210" y="155"/>
                  <a:pt x="1210" y="155"/>
                </a:cubicBezTo>
                <a:cubicBezTo>
                  <a:pt x="1212" y="152"/>
                  <a:pt x="1212" y="152"/>
                  <a:pt x="1212" y="152"/>
                </a:cubicBezTo>
                <a:cubicBezTo>
                  <a:pt x="1210" y="150"/>
                  <a:pt x="1210" y="150"/>
                  <a:pt x="1210" y="150"/>
                </a:cubicBezTo>
                <a:cubicBezTo>
                  <a:pt x="1208" y="150"/>
                  <a:pt x="1207" y="150"/>
                  <a:pt x="1207" y="151"/>
                </a:cubicBezTo>
                <a:cubicBezTo>
                  <a:pt x="1206" y="149"/>
                  <a:pt x="1206" y="149"/>
                  <a:pt x="1206" y="149"/>
                </a:cubicBezTo>
                <a:cubicBezTo>
                  <a:pt x="1202" y="149"/>
                  <a:pt x="1202" y="149"/>
                  <a:pt x="1202" y="149"/>
                </a:cubicBezTo>
                <a:cubicBezTo>
                  <a:pt x="1199" y="151"/>
                  <a:pt x="1199" y="151"/>
                  <a:pt x="1199" y="151"/>
                </a:cubicBezTo>
                <a:cubicBezTo>
                  <a:pt x="1199" y="152"/>
                  <a:pt x="1198" y="151"/>
                  <a:pt x="1197" y="150"/>
                </a:cubicBezTo>
                <a:cubicBezTo>
                  <a:pt x="1199" y="147"/>
                  <a:pt x="1199" y="147"/>
                  <a:pt x="1199" y="147"/>
                </a:cubicBezTo>
                <a:cubicBezTo>
                  <a:pt x="1199" y="147"/>
                  <a:pt x="1202" y="154"/>
                  <a:pt x="1204" y="146"/>
                </a:cubicBezTo>
                <a:cubicBezTo>
                  <a:pt x="1204" y="145"/>
                  <a:pt x="1204" y="145"/>
                  <a:pt x="1204" y="145"/>
                </a:cubicBezTo>
                <a:cubicBezTo>
                  <a:pt x="1202" y="145"/>
                  <a:pt x="1202" y="145"/>
                  <a:pt x="1202" y="145"/>
                </a:cubicBezTo>
                <a:cubicBezTo>
                  <a:pt x="1203" y="144"/>
                  <a:pt x="1203" y="144"/>
                  <a:pt x="1203" y="144"/>
                </a:cubicBezTo>
                <a:cubicBezTo>
                  <a:pt x="1204" y="145"/>
                  <a:pt x="1204" y="145"/>
                  <a:pt x="1204" y="145"/>
                </a:cubicBezTo>
                <a:cubicBezTo>
                  <a:pt x="1207" y="143"/>
                  <a:pt x="1207" y="143"/>
                  <a:pt x="1207" y="143"/>
                </a:cubicBezTo>
                <a:cubicBezTo>
                  <a:pt x="1206" y="144"/>
                  <a:pt x="1203" y="140"/>
                  <a:pt x="1208" y="145"/>
                </a:cubicBezTo>
                <a:cubicBezTo>
                  <a:pt x="1208" y="144"/>
                  <a:pt x="1203" y="141"/>
                  <a:pt x="1207" y="147"/>
                </a:cubicBezTo>
                <a:cubicBezTo>
                  <a:pt x="1217" y="147"/>
                  <a:pt x="1217" y="147"/>
                  <a:pt x="1217" y="147"/>
                </a:cubicBezTo>
                <a:cubicBezTo>
                  <a:pt x="1216" y="148"/>
                  <a:pt x="1216" y="148"/>
                  <a:pt x="1216" y="148"/>
                </a:cubicBezTo>
                <a:cubicBezTo>
                  <a:pt x="1218" y="151"/>
                  <a:pt x="1218" y="151"/>
                  <a:pt x="1218" y="151"/>
                </a:cubicBezTo>
                <a:cubicBezTo>
                  <a:pt x="1216" y="153"/>
                  <a:pt x="1213" y="150"/>
                  <a:pt x="1212" y="155"/>
                </a:cubicBezTo>
                <a:cubicBezTo>
                  <a:pt x="1210" y="157"/>
                  <a:pt x="1210" y="157"/>
                  <a:pt x="1210" y="157"/>
                </a:cubicBezTo>
                <a:cubicBezTo>
                  <a:pt x="1210" y="159"/>
                  <a:pt x="1210" y="159"/>
                  <a:pt x="1210" y="159"/>
                </a:cubicBezTo>
                <a:cubicBezTo>
                  <a:pt x="1207" y="159"/>
                  <a:pt x="1207" y="159"/>
                  <a:pt x="1207" y="159"/>
                </a:cubicBezTo>
                <a:cubicBezTo>
                  <a:pt x="1199" y="166"/>
                  <a:pt x="1199" y="166"/>
                  <a:pt x="1199" y="166"/>
                </a:cubicBezTo>
                <a:cubicBezTo>
                  <a:pt x="1198" y="170"/>
                  <a:pt x="1198" y="170"/>
                  <a:pt x="1198" y="170"/>
                </a:cubicBezTo>
                <a:cubicBezTo>
                  <a:pt x="1195" y="173"/>
                  <a:pt x="1195" y="173"/>
                  <a:pt x="1195" y="173"/>
                </a:cubicBezTo>
                <a:cubicBezTo>
                  <a:pt x="1193" y="173"/>
                  <a:pt x="1193" y="173"/>
                  <a:pt x="1193" y="173"/>
                </a:cubicBezTo>
                <a:cubicBezTo>
                  <a:pt x="1192" y="176"/>
                  <a:pt x="1192" y="176"/>
                  <a:pt x="1192" y="176"/>
                </a:cubicBezTo>
                <a:cubicBezTo>
                  <a:pt x="1180" y="185"/>
                  <a:pt x="1180" y="185"/>
                  <a:pt x="1180" y="185"/>
                </a:cubicBezTo>
                <a:cubicBezTo>
                  <a:pt x="1175" y="190"/>
                  <a:pt x="1175" y="190"/>
                  <a:pt x="1175" y="190"/>
                </a:cubicBezTo>
                <a:cubicBezTo>
                  <a:pt x="1168" y="197"/>
                  <a:pt x="1168" y="197"/>
                  <a:pt x="1168" y="197"/>
                </a:cubicBezTo>
                <a:cubicBezTo>
                  <a:pt x="1167" y="196"/>
                  <a:pt x="1167" y="197"/>
                  <a:pt x="1166" y="195"/>
                </a:cubicBezTo>
                <a:cubicBezTo>
                  <a:pt x="1165" y="197"/>
                  <a:pt x="1165" y="197"/>
                  <a:pt x="1165" y="197"/>
                </a:cubicBezTo>
                <a:cubicBezTo>
                  <a:pt x="1165" y="197"/>
                  <a:pt x="1165" y="197"/>
                  <a:pt x="1165" y="197"/>
                </a:cubicBezTo>
                <a:cubicBezTo>
                  <a:pt x="1163" y="200"/>
                  <a:pt x="1163" y="200"/>
                  <a:pt x="1163" y="200"/>
                </a:cubicBezTo>
                <a:cubicBezTo>
                  <a:pt x="1157" y="203"/>
                  <a:pt x="1157" y="203"/>
                  <a:pt x="1157" y="203"/>
                </a:cubicBezTo>
                <a:cubicBezTo>
                  <a:pt x="1155" y="203"/>
                  <a:pt x="1152" y="204"/>
                  <a:pt x="1157" y="207"/>
                </a:cubicBezTo>
                <a:cubicBezTo>
                  <a:pt x="1154" y="209"/>
                  <a:pt x="1154" y="209"/>
                  <a:pt x="1154" y="209"/>
                </a:cubicBezTo>
                <a:cubicBezTo>
                  <a:pt x="1153" y="210"/>
                  <a:pt x="1153" y="210"/>
                  <a:pt x="1153" y="210"/>
                </a:cubicBezTo>
                <a:cubicBezTo>
                  <a:pt x="1153" y="211"/>
                  <a:pt x="1153" y="211"/>
                  <a:pt x="1153" y="211"/>
                </a:cubicBezTo>
                <a:cubicBezTo>
                  <a:pt x="1156" y="211"/>
                  <a:pt x="1156" y="211"/>
                  <a:pt x="1156" y="211"/>
                </a:cubicBezTo>
                <a:cubicBezTo>
                  <a:pt x="1160" y="207"/>
                  <a:pt x="1160" y="207"/>
                  <a:pt x="1160" y="207"/>
                </a:cubicBezTo>
                <a:cubicBezTo>
                  <a:pt x="1160" y="206"/>
                  <a:pt x="1156" y="211"/>
                  <a:pt x="1162" y="206"/>
                </a:cubicBezTo>
                <a:cubicBezTo>
                  <a:pt x="1153" y="216"/>
                  <a:pt x="1153" y="216"/>
                  <a:pt x="1153" y="216"/>
                </a:cubicBezTo>
                <a:cubicBezTo>
                  <a:pt x="1148" y="215"/>
                  <a:pt x="1148" y="215"/>
                  <a:pt x="1148" y="215"/>
                </a:cubicBezTo>
                <a:cubicBezTo>
                  <a:pt x="1144" y="217"/>
                  <a:pt x="1144" y="217"/>
                  <a:pt x="1144" y="217"/>
                </a:cubicBezTo>
                <a:cubicBezTo>
                  <a:pt x="1145" y="217"/>
                  <a:pt x="1140" y="217"/>
                  <a:pt x="1145" y="217"/>
                </a:cubicBezTo>
                <a:cubicBezTo>
                  <a:pt x="1140" y="222"/>
                  <a:pt x="1140" y="222"/>
                  <a:pt x="1140" y="222"/>
                </a:cubicBezTo>
                <a:cubicBezTo>
                  <a:pt x="1142" y="224"/>
                  <a:pt x="1142" y="224"/>
                  <a:pt x="1142" y="224"/>
                </a:cubicBezTo>
                <a:cubicBezTo>
                  <a:pt x="1147" y="221"/>
                  <a:pt x="1147" y="221"/>
                  <a:pt x="1147" y="221"/>
                </a:cubicBezTo>
                <a:cubicBezTo>
                  <a:pt x="1145" y="224"/>
                  <a:pt x="1145" y="224"/>
                  <a:pt x="1145" y="224"/>
                </a:cubicBezTo>
                <a:cubicBezTo>
                  <a:pt x="1140" y="227"/>
                  <a:pt x="1140" y="227"/>
                  <a:pt x="1140" y="227"/>
                </a:cubicBezTo>
                <a:cubicBezTo>
                  <a:pt x="1138" y="231"/>
                  <a:pt x="1138" y="231"/>
                  <a:pt x="1138" y="231"/>
                </a:cubicBezTo>
                <a:cubicBezTo>
                  <a:pt x="1143" y="230"/>
                  <a:pt x="1143" y="230"/>
                  <a:pt x="1143" y="230"/>
                </a:cubicBezTo>
                <a:cubicBezTo>
                  <a:pt x="1144" y="229"/>
                  <a:pt x="1144" y="229"/>
                  <a:pt x="1144" y="229"/>
                </a:cubicBezTo>
                <a:cubicBezTo>
                  <a:pt x="1147" y="227"/>
                  <a:pt x="1147" y="227"/>
                  <a:pt x="1147" y="227"/>
                </a:cubicBezTo>
                <a:cubicBezTo>
                  <a:pt x="1148" y="227"/>
                  <a:pt x="1148" y="227"/>
                  <a:pt x="1148" y="227"/>
                </a:cubicBezTo>
                <a:cubicBezTo>
                  <a:pt x="1148" y="228"/>
                  <a:pt x="1146" y="226"/>
                  <a:pt x="1147" y="229"/>
                </a:cubicBezTo>
                <a:cubicBezTo>
                  <a:pt x="1157" y="226"/>
                  <a:pt x="1157" y="226"/>
                  <a:pt x="1157" y="226"/>
                </a:cubicBezTo>
                <a:cubicBezTo>
                  <a:pt x="1163" y="224"/>
                  <a:pt x="1163" y="224"/>
                  <a:pt x="1163" y="224"/>
                </a:cubicBezTo>
                <a:cubicBezTo>
                  <a:pt x="1163" y="219"/>
                  <a:pt x="1163" y="219"/>
                  <a:pt x="1163" y="219"/>
                </a:cubicBezTo>
                <a:cubicBezTo>
                  <a:pt x="1166" y="218"/>
                  <a:pt x="1166" y="218"/>
                  <a:pt x="1166" y="218"/>
                </a:cubicBezTo>
                <a:cubicBezTo>
                  <a:pt x="1169" y="219"/>
                  <a:pt x="1169" y="219"/>
                  <a:pt x="1169" y="219"/>
                </a:cubicBezTo>
                <a:cubicBezTo>
                  <a:pt x="1172" y="219"/>
                  <a:pt x="1172" y="219"/>
                  <a:pt x="1172" y="219"/>
                </a:cubicBezTo>
                <a:cubicBezTo>
                  <a:pt x="1172" y="216"/>
                  <a:pt x="1172" y="216"/>
                  <a:pt x="1172" y="216"/>
                </a:cubicBezTo>
                <a:cubicBezTo>
                  <a:pt x="1179" y="213"/>
                  <a:pt x="1179" y="213"/>
                  <a:pt x="1179" y="213"/>
                </a:cubicBezTo>
                <a:cubicBezTo>
                  <a:pt x="1179" y="212"/>
                  <a:pt x="1179" y="212"/>
                  <a:pt x="1179" y="212"/>
                </a:cubicBezTo>
                <a:cubicBezTo>
                  <a:pt x="1184" y="209"/>
                  <a:pt x="1184" y="209"/>
                  <a:pt x="1184" y="209"/>
                </a:cubicBezTo>
                <a:cubicBezTo>
                  <a:pt x="1184" y="206"/>
                  <a:pt x="1184" y="206"/>
                  <a:pt x="1184" y="206"/>
                </a:cubicBezTo>
                <a:cubicBezTo>
                  <a:pt x="1189" y="205"/>
                  <a:pt x="1189" y="205"/>
                  <a:pt x="1189" y="205"/>
                </a:cubicBezTo>
                <a:cubicBezTo>
                  <a:pt x="1195" y="198"/>
                  <a:pt x="1195" y="198"/>
                  <a:pt x="1195" y="198"/>
                </a:cubicBezTo>
                <a:cubicBezTo>
                  <a:pt x="1195" y="197"/>
                  <a:pt x="1196" y="198"/>
                  <a:pt x="1197" y="196"/>
                </a:cubicBezTo>
                <a:cubicBezTo>
                  <a:pt x="1198" y="200"/>
                  <a:pt x="1198" y="200"/>
                  <a:pt x="1198" y="200"/>
                </a:cubicBezTo>
                <a:cubicBezTo>
                  <a:pt x="1201" y="201"/>
                  <a:pt x="1201" y="201"/>
                  <a:pt x="1201" y="201"/>
                </a:cubicBezTo>
                <a:cubicBezTo>
                  <a:pt x="1200" y="203"/>
                  <a:pt x="1200" y="203"/>
                  <a:pt x="1200" y="203"/>
                </a:cubicBezTo>
                <a:cubicBezTo>
                  <a:pt x="1203" y="204"/>
                  <a:pt x="1203" y="204"/>
                  <a:pt x="1203" y="204"/>
                </a:cubicBezTo>
                <a:cubicBezTo>
                  <a:pt x="1205" y="201"/>
                  <a:pt x="1208" y="206"/>
                  <a:pt x="1207" y="200"/>
                </a:cubicBezTo>
                <a:cubicBezTo>
                  <a:pt x="1206" y="195"/>
                  <a:pt x="1206" y="195"/>
                  <a:pt x="1206" y="195"/>
                </a:cubicBezTo>
                <a:cubicBezTo>
                  <a:pt x="1206" y="195"/>
                  <a:pt x="1206" y="195"/>
                  <a:pt x="1206" y="195"/>
                </a:cubicBezTo>
                <a:cubicBezTo>
                  <a:pt x="1209" y="193"/>
                  <a:pt x="1209" y="193"/>
                  <a:pt x="1209" y="193"/>
                </a:cubicBezTo>
                <a:cubicBezTo>
                  <a:pt x="1209" y="194"/>
                  <a:pt x="1209" y="194"/>
                  <a:pt x="1209" y="194"/>
                </a:cubicBezTo>
                <a:cubicBezTo>
                  <a:pt x="1210" y="195"/>
                  <a:pt x="1210" y="195"/>
                  <a:pt x="1210" y="195"/>
                </a:cubicBezTo>
                <a:cubicBezTo>
                  <a:pt x="1216" y="193"/>
                  <a:pt x="1216" y="193"/>
                  <a:pt x="1216" y="193"/>
                </a:cubicBezTo>
                <a:cubicBezTo>
                  <a:pt x="1216" y="195"/>
                  <a:pt x="1216" y="195"/>
                  <a:pt x="1216" y="195"/>
                </a:cubicBezTo>
                <a:cubicBezTo>
                  <a:pt x="1217" y="197"/>
                  <a:pt x="1217" y="197"/>
                  <a:pt x="1217" y="197"/>
                </a:cubicBezTo>
                <a:cubicBezTo>
                  <a:pt x="1219" y="194"/>
                  <a:pt x="1219" y="194"/>
                  <a:pt x="1219" y="194"/>
                </a:cubicBezTo>
                <a:cubicBezTo>
                  <a:pt x="1217" y="191"/>
                  <a:pt x="1217" y="191"/>
                  <a:pt x="1217" y="191"/>
                </a:cubicBezTo>
                <a:cubicBezTo>
                  <a:pt x="1217" y="188"/>
                  <a:pt x="1217" y="188"/>
                  <a:pt x="1217" y="188"/>
                </a:cubicBezTo>
                <a:cubicBezTo>
                  <a:pt x="1221" y="187"/>
                  <a:pt x="1221" y="187"/>
                  <a:pt x="1221" y="187"/>
                </a:cubicBezTo>
                <a:cubicBezTo>
                  <a:pt x="1222" y="183"/>
                  <a:pt x="1222" y="183"/>
                  <a:pt x="1222" y="183"/>
                </a:cubicBezTo>
                <a:cubicBezTo>
                  <a:pt x="1221" y="184"/>
                  <a:pt x="1223" y="186"/>
                  <a:pt x="1226" y="183"/>
                </a:cubicBezTo>
                <a:cubicBezTo>
                  <a:pt x="1224" y="181"/>
                  <a:pt x="1224" y="181"/>
                  <a:pt x="1224" y="181"/>
                </a:cubicBezTo>
                <a:cubicBezTo>
                  <a:pt x="1227" y="178"/>
                  <a:pt x="1227" y="178"/>
                  <a:pt x="1227" y="178"/>
                </a:cubicBezTo>
                <a:cubicBezTo>
                  <a:pt x="1228" y="179"/>
                  <a:pt x="1226" y="178"/>
                  <a:pt x="1228" y="179"/>
                </a:cubicBezTo>
                <a:cubicBezTo>
                  <a:pt x="1230" y="175"/>
                  <a:pt x="1230" y="175"/>
                  <a:pt x="1230" y="175"/>
                </a:cubicBezTo>
                <a:cubicBezTo>
                  <a:pt x="1230" y="176"/>
                  <a:pt x="1230" y="176"/>
                  <a:pt x="1230" y="176"/>
                </a:cubicBezTo>
                <a:cubicBezTo>
                  <a:pt x="1230" y="176"/>
                  <a:pt x="1230" y="176"/>
                  <a:pt x="1230" y="176"/>
                </a:cubicBezTo>
                <a:cubicBezTo>
                  <a:pt x="1236" y="178"/>
                  <a:pt x="1236" y="178"/>
                  <a:pt x="1236" y="178"/>
                </a:cubicBezTo>
                <a:cubicBezTo>
                  <a:pt x="1238" y="178"/>
                  <a:pt x="1238" y="178"/>
                  <a:pt x="1238" y="178"/>
                </a:cubicBezTo>
                <a:cubicBezTo>
                  <a:pt x="1236" y="176"/>
                  <a:pt x="1236" y="176"/>
                  <a:pt x="1236" y="176"/>
                </a:cubicBezTo>
                <a:cubicBezTo>
                  <a:pt x="1232" y="176"/>
                  <a:pt x="1232" y="176"/>
                  <a:pt x="1232" y="176"/>
                </a:cubicBezTo>
                <a:cubicBezTo>
                  <a:pt x="1235" y="170"/>
                  <a:pt x="1235" y="170"/>
                  <a:pt x="1235" y="170"/>
                </a:cubicBezTo>
                <a:cubicBezTo>
                  <a:pt x="1236" y="172"/>
                  <a:pt x="1235" y="171"/>
                  <a:pt x="1241" y="168"/>
                </a:cubicBezTo>
                <a:cubicBezTo>
                  <a:pt x="1240" y="166"/>
                  <a:pt x="1240" y="166"/>
                  <a:pt x="1240" y="166"/>
                </a:cubicBezTo>
                <a:cubicBezTo>
                  <a:pt x="1242" y="163"/>
                  <a:pt x="1242" y="163"/>
                  <a:pt x="1242" y="163"/>
                </a:cubicBezTo>
                <a:cubicBezTo>
                  <a:pt x="1245" y="165"/>
                  <a:pt x="1245" y="165"/>
                  <a:pt x="1245" y="165"/>
                </a:cubicBezTo>
                <a:cubicBezTo>
                  <a:pt x="1247" y="160"/>
                  <a:pt x="1247" y="160"/>
                  <a:pt x="1247" y="160"/>
                </a:cubicBezTo>
                <a:cubicBezTo>
                  <a:pt x="1248" y="161"/>
                  <a:pt x="1249" y="160"/>
                  <a:pt x="1250" y="159"/>
                </a:cubicBezTo>
                <a:cubicBezTo>
                  <a:pt x="1250" y="154"/>
                  <a:pt x="1250" y="154"/>
                  <a:pt x="1250" y="154"/>
                </a:cubicBezTo>
                <a:cubicBezTo>
                  <a:pt x="1254" y="152"/>
                  <a:pt x="1254" y="152"/>
                  <a:pt x="1254" y="152"/>
                </a:cubicBezTo>
                <a:cubicBezTo>
                  <a:pt x="1256" y="156"/>
                  <a:pt x="1256" y="156"/>
                  <a:pt x="1256" y="156"/>
                </a:cubicBezTo>
                <a:cubicBezTo>
                  <a:pt x="1258" y="155"/>
                  <a:pt x="1258" y="155"/>
                  <a:pt x="1258" y="155"/>
                </a:cubicBezTo>
                <a:cubicBezTo>
                  <a:pt x="1259" y="155"/>
                  <a:pt x="1254" y="158"/>
                  <a:pt x="1259" y="153"/>
                </a:cubicBezTo>
                <a:cubicBezTo>
                  <a:pt x="1257" y="151"/>
                  <a:pt x="1257" y="151"/>
                  <a:pt x="1257" y="151"/>
                </a:cubicBezTo>
                <a:cubicBezTo>
                  <a:pt x="1259" y="149"/>
                  <a:pt x="1259" y="149"/>
                  <a:pt x="1259" y="149"/>
                </a:cubicBezTo>
                <a:cubicBezTo>
                  <a:pt x="1258" y="148"/>
                  <a:pt x="1258" y="148"/>
                  <a:pt x="1258" y="148"/>
                </a:cubicBezTo>
                <a:cubicBezTo>
                  <a:pt x="1261" y="148"/>
                  <a:pt x="1261" y="148"/>
                  <a:pt x="1261" y="148"/>
                </a:cubicBezTo>
                <a:cubicBezTo>
                  <a:pt x="1263" y="146"/>
                  <a:pt x="1263" y="146"/>
                  <a:pt x="1263" y="146"/>
                </a:cubicBezTo>
                <a:cubicBezTo>
                  <a:pt x="1261" y="144"/>
                  <a:pt x="1261" y="144"/>
                  <a:pt x="1261" y="144"/>
                </a:cubicBezTo>
                <a:cubicBezTo>
                  <a:pt x="1266" y="138"/>
                  <a:pt x="1266" y="138"/>
                  <a:pt x="1266" y="138"/>
                </a:cubicBezTo>
                <a:cubicBezTo>
                  <a:pt x="1270" y="138"/>
                  <a:pt x="1270" y="138"/>
                  <a:pt x="1270" y="138"/>
                </a:cubicBezTo>
                <a:cubicBezTo>
                  <a:pt x="1272" y="136"/>
                  <a:pt x="1272" y="136"/>
                  <a:pt x="1272" y="136"/>
                </a:cubicBezTo>
                <a:cubicBezTo>
                  <a:pt x="1269" y="134"/>
                  <a:pt x="1269" y="134"/>
                  <a:pt x="1269" y="134"/>
                </a:cubicBezTo>
                <a:cubicBezTo>
                  <a:pt x="1268" y="136"/>
                  <a:pt x="1268" y="136"/>
                  <a:pt x="1268" y="136"/>
                </a:cubicBezTo>
                <a:cubicBezTo>
                  <a:pt x="1269" y="133"/>
                  <a:pt x="1269" y="133"/>
                  <a:pt x="1269" y="133"/>
                </a:cubicBezTo>
                <a:cubicBezTo>
                  <a:pt x="1266" y="132"/>
                  <a:pt x="1266" y="132"/>
                  <a:pt x="1266" y="132"/>
                </a:cubicBezTo>
                <a:cubicBezTo>
                  <a:pt x="1269" y="132"/>
                  <a:pt x="1269" y="132"/>
                  <a:pt x="1269" y="132"/>
                </a:cubicBezTo>
                <a:cubicBezTo>
                  <a:pt x="1270" y="132"/>
                  <a:pt x="1270" y="132"/>
                  <a:pt x="1270" y="132"/>
                </a:cubicBezTo>
                <a:cubicBezTo>
                  <a:pt x="1270" y="133"/>
                  <a:pt x="1275" y="131"/>
                  <a:pt x="1272" y="134"/>
                </a:cubicBezTo>
                <a:cubicBezTo>
                  <a:pt x="1276" y="129"/>
                  <a:pt x="1276" y="129"/>
                  <a:pt x="1276" y="129"/>
                </a:cubicBezTo>
                <a:cubicBezTo>
                  <a:pt x="1280" y="132"/>
                  <a:pt x="1280" y="132"/>
                  <a:pt x="1280" y="132"/>
                </a:cubicBezTo>
                <a:cubicBezTo>
                  <a:pt x="1282" y="129"/>
                  <a:pt x="1282" y="129"/>
                  <a:pt x="1282" y="129"/>
                </a:cubicBezTo>
                <a:cubicBezTo>
                  <a:pt x="1278" y="128"/>
                  <a:pt x="1278" y="128"/>
                  <a:pt x="1278" y="128"/>
                </a:cubicBezTo>
                <a:cubicBezTo>
                  <a:pt x="1278" y="127"/>
                  <a:pt x="1278" y="127"/>
                  <a:pt x="1278" y="127"/>
                </a:cubicBezTo>
                <a:cubicBezTo>
                  <a:pt x="1276" y="127"/>
                  <a:pt x="1276" y="127"/>
                  <a:pt x="1276" y="127"/>
                </a:cubicBezTo>
                <a:cubicBezTo>
                  <a:pt x="1278" y="124"/>
                  <a:pt x="1278" y="124"/>
                  <a:pt x="1278" y="124"/>
                </a:cubicBezTo>
                <a:cubicBezTo>
                  <a:pt x="1280" y="125"/>
                  <a:pt x="1280" y="125"/>
                  <a:pt x="1280" y="125"/>
                </a:cubicBezTo>
                <a:cubicBezTo>
                  <a:pt x="1283" y="122"/>
                  <a:pt x="1283" y="122"/>
                  <a:pt x="1283" y="122"/>
                </a:cubicBezTo>
                <a:cubicBezTo>
                  <a:pt x="1283" y="121"/>
                  <a:pt x="1283" y="121"/>
                  <a:pt x="1283" y="121"/>
                </a:cubicBezTo>
                <a:cubicBezTo>
                  <a:pt x="1281" y="121"/>
                  <a:pt x="1281" y="121"/>
                  <a:pt x="1281" y="121"/>
                </a:cubicBezTo>
                <a:cubicBezTo>
                  <a:pt x="1282" y="118"/>
                  <a:pt x="1282" y="118"/>
                  <a:pt x="1282" y="118"/>
                </a:cubicBezTo>
                <a:cubicBezTo>
                  <a:pt x="1294" y="105"/>
                  <a:pt x="1294" y="105"/>
                  <a:pt x="1294" y="105"/>
                </a:cubicBezTo>
                <a:cubicBezTo>
                  <a:pt x="1299" y="104"/>
                  <a:pt x="1299" y="104"/>
                  <a:pt x="1299" y="104"/>
                </a:cubicBezTo>
                <a:cubicBezTo>
                  <a:pt x="1303" y="97"/>
                  <a:pt x="1303" y="97"/>
                  <a:pt x="1303" y="97"/>
                </a:cubicBezTo>
                <a:cubicBezTo>
                  <a:pt x="1305" y="100"/>
                  <a:pt x="1304" y="95"/>
                  <a:pt x="1307" y="97"/>
                </a:cubicBezTo>
                <a:cubicBezTo>
                  <a:pt x="1307" y="97"/>
                  <a:pt x="1314" y="100"/>
                  <a:pt x="1309" y="93"/>
                </a:cubicBezTo>
                <a:cubicBezTo>
                  <a:pt x="1311" y="90"/>
                  <a:pt x="1311" y="90"/>
                  <a:pt x="1311" y="90"/>
                </a:cubicBezTo>
                <a:cubicBezTo>
                  <a:pt x="1315" y="90"/>
                  <a:pt x="1315" y="90"/>
                  <a:pt x="1315" y="90"/>
                </a:cubicBezTo>
                <a:cubicBezTo>
                  <a:pt x="1317" y="88"/>
                  <a:pt x="1317" y="88"/>
                  <a:pt x="1317" y="88"/>
                </a:cubicBezTo>
                <a:cubicBezTo>
                  <a:pt x="1315" y="92"/>
                  <a:pt x="1315" y="92"/>
                  <a:pt x="1315" y="92"/>
                </a:cubicBezTo>
                <a:cubicBezTo>
                  <a:pt x="1315" y="91"/>
                  <a:pt x="1315" y="93"/>
                  <a:pt x="1314" y="91"/>
                </a:cubicBezTo>
                <a:cubicBezTo>
                  <a:pt x="1313" y="93"/>
                  <a:pt x="1313" y="93"/>
                  <a:pt x="1313" y="93"/>
                </a:cubicBezTo>
                <a:cubicBezTo>
                  <a:pt x="1314" y="94"/>
                  <a:pt x="1314" y="94"/>
                  <a:pt x="1314" y="94"/>
                </a:cubicBezTo>
                <a:cubicBezTo>
                  <a:pt x="1303" y="105"/>
                  <a:pt x="1303" y="105"/>
                  <a:pt x="1303" y="105"/>
                </a:cubicBezTo>
                <a:cubicBezTo>
                  <a:pt x="1304" y="106"/>
                  <a:pt x="1304" y="106"/>
                  <a:pt x="1304" y="106"/>
                </a:cubicBezTo>
                <a:cubicBezTo>
                  <a:pt x="1296" y="115"/>
                  <a:pt x="1296" y="115"/>
                  <a:pt x="1296" y="115"/>
                </a:cubicBezTo>
                <a:cubicBezTo>
                  <a:pt x="1290" y="116"/>
                  <a:pt x="1290" y="116"/>
                  <a:pt x="1290" y="116"/>
                </a:cubicBezTo>
                <a:cubicBezTo>
                  <a:pt x="1290" y="117"/>
                  <a:pt x="1292" y="112"/>
                  <a:pt x="1289" y="118"/>
                </a:cubicBezTo>
                <a:cubicBezTo>
                  <a:pt x="1296" y="116"/>
                  <a:pt x="1296" y="116"/>
                  <a:pt x="1296" y="116"/>
                </a:cubicBezTo>
                <a:cubicBezTo>
                  <a:pt x="1290" y="124"/>
                  <a:pt x="1290" y="124"/>
                  <a:pt x="1290" y="124"/>
                </a:cubicBezTo>
                <a:cubicBezTo>
                  <a:pt x="1287" y="125"/>
                  <a:pt x="1287" y="125"/>
                  <a:pt x="1287" y="125"/>
                </a:cubicBezTo>
                <a:cubicBezTo>
                  <a:pt x="1288" y="126"/>
                  <a:pt x="1288" y="126"/>
                  <a:pt x="1288" y="126"/>
                </a:cubicBezTo>
                <a:cubicBezTo>
                  <a:pt x="1285" y="130"/>
                  <a:pt x="1285" y="130"/>
                  <a:pt x="1285" y="130"/>
                </a:cubicBezTo>
                <a:cubicBezTo>
                  <a:pt x="1283" y="130"/>
                  <a:pt x="1283" y="130"/>
                  <a:pt x="1283" y="130"/>
                </a:cubicBezTo>
                <a:cubicBezTo>
                  <a:pt x="1281" y="132"/>
                  <a:pt x="1281" y="132"/>
                  <a:pt x="1281" y="132"/>
                </a:cubicBezTo>
                <a:cubicBezTo>
                  <a:pt x="1281" y="133"/>
                  <a:pt x="1278" y="134"/>
                  <a:pt x="1283" y="134"/>
                </a:cubicBezTo>
                <a:cubicBezTo>
                  <a:pt x="1280" y="136"/>
                  <a:pt x="1280" y="136"/>
                  <a:pt x="1280" y="136"/>
                </a:cubicBezTo>
                <a:cubicBezTo>
                  <a:pt x="1273" y="147"/>
                  <a:pt x="1273" y="147"/>
                  <a:pt x="1273" y="147"/>
                </a:cubicBezTo>
                <a:cubicBezTo>
                  <a:pt x="1274" y="147"/>
                  <a:pt x="1274" y="147"/>
                  <a:pt x="1274" y="147"/>
                </a:cubicBezTo>
                <a:cubicBezTo>
                  <a:pt x="1274" y="151"/>
                  <a:pt x="1274" y="151"/>
                  <a:pt x="1274" y="151"/>
                </a:cubicBezTo>
                <a:cubicBezTo>
                  <a:pt x="1273" y="149"/>
                  <a:pt x="1273" y="149"/>
                  <a:pt x="1273" y="149"/>
                </a:cubicBezTo>
                <a:cubicBezTo>
                  <a:pt x="1268" y="153"/>
                  <a:pt x="1268" y="153"/>
                  <a:pt x="1268" y="153"/>
                </a:cubicBezTo>
                <a:cubicBezTo>
                  <a:pt x="1269" y="155"/>
                  <a:pt x="1269" y="155"/>
                  <a:pt x="1269" y="155"/>
                </a:cubicBezTo>
                <a:cubicBezTo>
                  <a:pt x="1265" y="154"/>
                  <a:pt x="1267" y="160"/>
                  <a:pt x="1264" y="157"/>
                </a:cubicBezTo>
                <a:cubicBezTo>
                  <a:pt x="1264" y="158"/>
                  <a:pt x="1261" y="156"/>
                  <a:pt x="1263" y="159"/>
                </a:cubicBezTo>
                <a:cubicBezTo>
                  <a:pt x="1260" y="160"/>
                  <a:pt x="1257" y="161"/>
                  <a:pt x="1257" y="164"/>
                </a:cubicBezTo>
                <a:cubicBezTo>
                  <a:pt x="1259" y="168"/>
                  <a:pt x="1259" y="168"/>
                  <a:pt x="1259" y="168"/>
                </a:cubicBezTo>
                <a:cubicBezTo>
                  <a:pt x="1255" y="170"/>
                  <a:pt x="1255" y="170"/>
                  <a:pt x="1255" y="170"/>
                </a:cubicBezTo>
                <a:cubicBezTo>
                  <a:pt x="1254" y="173"/>
                  <a:pt x="1254" y="173"/>
                  <a:pt x="1254" y="173"/>
                </a:cubicBezTo>
                <a:cubicBezTo>
                  <a:pt x="1250" y="175"/>
                  <a:pt x="1250" y="175"/>
                  <a:pt x="1250" y="175"/>
                </a:cubicBezTo>
                <a:cubicBezTo>
                  <a:pt x="1249" y="177"/>
                  <a:pt x="1249" y="177"/>
                  <a:pt x="1249" y="177"/>
                </a:cubicBezTo>
                <a:cubicBezTo>
                  <a:pt x="1249" y="181"/>
                  <a:pt x="1240" y="180"/>
                  <a:pt x="1242" y="184"/>
                </a:cubicBezTo>
                <a:cubicBezTo>
                  <a:pt x="1232" y="193"/>
                  <a:pt x="1232" y="193"/>
                  <a:pt x="1232" y="193"/>
                </a:cubicBezTo>
                <a:cubicBezTo>
                  <a:pt x="1225" y="200"/>
                  <a:pt x="1225" y="200"/>
                  <a:pt x="1225" y="200"/>
                </a:cubicBezTo>
                <a:cubicBezTo>
                  <a:pt x="1223" y="203"/>
                  <a:pt x="1217" y="200"/>
                  <a:pt x="1219" y="208"/>
                </a:cubicBezTo>
                <a:cubicBezTo>
                  <a:pt x="1219" y="206"/>
                  <a:pt x="1217" y="208"/>
                  <a:pt x="1217" y="207"/>
                </a:cubicBezTo>
                <a:cubicBezTo>
                  <a:pt x="1215" y="209"/>
                  <a:pt x="1215" y="209"/>
                  <a:pt x="1215" y="209"/>
                </a:cubicBezTo>
                <a:cubicBezTo>
                  <a:pt x="1219" y="210"/>
                  <a:pt x="1219" y="210"/>
                  <a:pt x="1219" y="210"/>
                </a:cubicBezTo>
                <a:cubicBezTo>
                  <a:pt x="1211" y="212"/>
                  <a:pt x="1211" y="212"/>
                  <a:pt x="1211" y="212"/>
                </a:cubicBezTo>
                <a:cubicBezTo>
                  <a:pt x="1210" y="214"/>
                  <a:pt x="1210" y="214"/>
                  <a:pt x="1210" y="214"/>
                </a:cubicBezTo>
                <a:cubicBezTo>
                  <a:pt x="1214" y="215"/>
                  <a:pt x="1214" y="215"/>
                  <a:pt x="1214" y="215"/>
                </a:cubicBezTo>
                <a:cubicBezTo>
                  <a:pt x="1222" y="212"/>
                  <a:pt x="1222" y="212"/>
                  <a:pt x="1222" y="212"/>
                </a:cubicBezTo>
                <a:cubicBezTo>
                  <a:pt x="1229" y="211"/>
                  <a:pt x="1229" y="211"/>
                  <a:pt x="1229" y="211"/>
                </a:cubicBezTo>
                <a:cubicBezTo>
                  <a:pt x="1230" y="209"/>
                  <a:pt x="1230" y="209"/>
                  <a:pt x="1230" y="209"/>
                </a:cubicBezTo>
                <a:cubicBezTo>
                  <a:pt x="1229" y="207"/>
                  <a:pt x="1229" y="207"/>
                  <a:pt x="1229" y="207"/>
                </a:cubicBezTo>
                <a:cubicBezTo>
                  <a:pt x="1236" y="207"/>
                  <a:pt x="1236" y="207"/>
                  <a:pt x="1236" y="207"/>
                </a:cubicBezTo>
                <a:cubicBezTo>
                  <a:pt x="1236" y="208"/>
                  <a:pt x="1236" y="208"/>
                  <a:pt x="1236" y="208"/>
                </a:cubicBezTo>
                <a:cubicBezTo>
                  <a:pt x="1232" y="209"/>
                  <a:pt x="1232" y="209"/>
                  <a:pt x="1232" y="209"/>
                </a:cubicBezTo>
                <a:cubicBezTo>
                  <a:pt x="1234" y="210"/>
                  <a:pt x="1234" y="210"/>
                  <a:pt x="1234" y="210"/>
                </a:cubicBezTo>
                <a:cubicBezTo>
                  <a:pt x="1249" y="206"/>
                  <a:pt x="1249" y="206"/>
                  <a:pt x="1249" y="206"/>
                </a:cubicBezTo>
                <a:cubicBezTo>
                  <a:pt x="1249" y="204"/>
                  <a:pt x="1249" y="204"/>
                  <a:pt x="1249" y="204"/>
                </a:cubicBezTo>
                <a:cubicBezTo>
                  <a:pt x="1253" y="206"/>
                  <a:pt x="1253" y="206"/>
                  <a:pt x="1253" y="206"/>
                </a:cubicBezTo>
                <a:cubicBezTo>
                  <a:pt x="1262" y="203"/>
                  <a:pt x="1262" y="203"/>
                  <a:pt x="1262" y="203"/>
                </a:cubicBezTo>
                <a:cubicBezTo>
                  <a:pt x="1262" y="202"/>
                  <a:pt x="1262" y="202"/>
                  <a:pt x="1262" y="202"/>
                </a:cubicBezTo>
                <a:cubicBezTo>
                  <a:pt x="1264" y="204"/>
                  <a:pt x="1264" y="204"/>
                  <a:pt x="1264" y="204"/>
                </a:cubicBezTo>
                <a:cubicBezTo>
                  <a:pt x="1265" y="203"/>
                  <a:pt x="1265" y="203"/>
                  <a:pt x="1265" y="203"/>
                </a:cubicBezTo>
                <a:cubicBezTo>
                  <a:pt x="1267" y="204"/>
                  <a:pt x="1267" y="204"/>
                  <a:pt x="1267" y="204"/>
                </a:cubicBezTo>
                <a:cubicBezTo>
                  <a:pt x="1270" y="201"/>
                  <a:pt x="1270" y="201"/>
                  <a:pt x="1270" y="201"/>
                </a:cubicBezTo>
                <a:cubicBezTo>
                  <a:pt x="1273" y="202"/>
                  <a:pt x="1273" y="202"/>
                  <a:pt x="1273" y="202"/>
                </a:cubicBezTo>
                <a:cubicBezTo>
                  <a:pt x="1273" y="199"/>
                  <a:pt x="1273" y="199"/>
                  <a:pt x="1273" y="199"/>
                </a:cubicBezTo>
                <a:cubicBezTo>
                  <a:pt x="1277" y="201"/>
                  <a:pt x="1277" y="201"/>
                  <a:pt x="1277" y="201"/>
                </a:cubicBezTo>
                <a:cubicBezTo>
                  <a:pt x="1278" y="200"/>
                  <a:pt x="1268" y="205"/>
                  <a:pt x="1280" y="198"/>
                </a:cubicBezTo>
                <a:cubicBezTo>
                  <a:pt x="1281" y="200"/>
                  <a:pt x="1281" y="200"/>
                  <a:pt x="1281" y="200"/>
                </a:cubicBezTo>
                <a:cubicBezTo>
                  <a:pt x="1285" y="194"/>
                  <a:pt x="1285" y="194"/>
                  <a:pt x="1285" y="194"/>
                </a:cubicBezTo>
                <a:cubicBezTo>
                  <a:pt x="1288" y="194"/>
                  <a:pt x="1288" y="194"/>
                  <a:pt x="1288" y="194"/>
                </a:cubicBezTo>
                <a:cubicBezTo>
                  <a:pt x="1288" y="193"/>
                  <a:pt x="1284" y="199"/>
                  <a:pt x="1288" y="192"/>
                </a:cubicBezTo>
                <a:cubicBezTo>
                  <a:pt x="1289" y="194"/>
                  <a:pt x="1282" y="191"/>
                  <a:pt x="1291" y="193"/>
                </a:cubicBezTo>
                <a:cubicBezTo>
                  <a:pt x="1291" y="189"/>
                  <a:pt x="1291" y="189"/>
                  <a:pt x="1291" y="189"/>
                </a:cubicBezTo>
                <a:cubicBezTo>
                  <a:pt x="1297" y="187"/>
                  <a:pt x="1297" y="187"/>
                  <a:pt x="1297" y="187"/>
                </a:cubicBezTo>
                <a:cubicBezTo>
                  <a:pt x="1300" y="184"/>
                  <a:pt x="1300" y="184"/>
                  <a:pt x="1300" y="184"/>
                </a:cubicBezTo>
                <a:cubicBezTo>
                  <a:pt x="1299" y="182"/>
                  <a:pt x="1299" y="182"/>
                  <a:pt x="1299" y="182"/>
                </a:cubicBezTo>
                <a:cubicBezTo>
                  <a:pt x="1300" y="182"/>
                  <a:pt x="1300" y="182"/>
                  <a:pt x="1300" y="182"/>
                </a:cubicBezTo>
                <a:cubicBezTo>
                  <a:pt x="1299" y="179"/>
                  <a:pt x="1299" y="179"/>
                  <a:pt x="1299" y="179"/>
                </a:cubicBezTo>
                <a:cubicBezTo>
                  <a:pt x="1304" y="176"/>
                  <a:pt x="1304" y="176"/>
                  <a:pt x="1304" y="176"/>
                </a:cubicBezTo>
                <a:cubicBezTo>
                  <a:pt x="1305" y="174"/>
                  <a:pt x="1293" y="182"/>
                  <a:pt x="1308" y="172"/>
                </a:cubicBezTo>
                <a:cubicBezTo>
                  <a:pt x="1308" y="172"/>
                  <a:pt x="1302" y="175"/>
                  <a:pt x="1309" y="170"/>
                </a:cubicBezTo>
                <a:cubicBezTo>
                  <a:pt x="1310" y="170"/>
                  <a:pt x="1310" y="170"/>
                  <a:pt x="1310" y="170"/>
                </a:cubicBezTo>
                <a:cubicBezTo>
                  <a:pt x="1309" y="172"/>
                  <a:pt x="1309" y="172"/>
                  <a:pt x="1309" y="172"/>
                </a:cubicBezTo>
                <a:cubicBezTo>
                  <a:pt x="1313" y="175"/>
                  <a:pt x="1313" y="175"/>
                  <a:pt x="1313" y="175"/>
                </a:cubicBezTo>
                <a:cubicBezTo>
                  <a:pt x="1314" y="174"/>
                  <a:pt x="1314" y="174"/>
                  <a:pt x="1314" y="174"/>
                </a:cubicBezTo>
                <a:cubicBezTo>
                  <a:pt x="1313" y="170"/>
                  <a:pt x="1313" y="170"/>
                  <a:pt x="1313" y="170"/>
                </a:cubicBezTo>
                <a:cubicBezTo>
                  <a:pt x="1316" y="169"/>
                  <a:pt x="1316" y="169"/>
                  <a:pt x="1316" y="169"/>
                </a:cubicBezTo>
                <a:cubicBezTo>
                  <a:pt x="1317" y="169"/>
                  <a:pt x="1311" y="174"/>
                  <a:pt x="1317" y="165"/>
                </a:cubicBezTo>
                <a:cubicBezTo>
                  <a:pt x="1319" y="165"/>
                  <a:pt x="1319" y="165"/>
                  <a:pt x="1319" y="165"/>
                </a:cubicBezTo>
                <a:cubicBezTo>
                  <a:pt x="1322" y="164"/>
                  <a:pt x="1302" y="173"/>
                  <a:pt x="1326" y="160"/>
                </a:cubicBezTo>
                <a:cubicBezTo>
                  <a:pt x="1335" y="151"/>
                  <a:pt x="1335" y="151"/>
                  <a:pt x="1335" y="151"/>
                </a:cubicBezTo>
                <a:cubicBezTo>
                  <a:pt x="1339" y="148"/>
                  <a:pt x="1339" y="148"/>
                  <a:pt x="1339" y="148"/>
                </a:cubicBezTo>
                <a:cubicBezTo>
                  <a:pt x="1339" y="146"/>
                  <a:pt x="1328" y="156"/>
                  <a:pt x="1342" y="143"/>
                </a:cubicBezTo>
                <a:cubicBezTo>
                  <a:pt x="1335" y="153"/>
                  <a:pt x="1335" y="153"/>
                  <a:pt x="1335" y="153"/>
                </a:cubicBezTo>
                <a:cubicBezTo>
                  <a:pt x="1333" y="155"/>
                  <a:pt x="1333" y="155"/>
                  <a:pt x="1333" y="155"/>
                </a:cubicBezTo>
                <a:cubicBezTo>
                  <a:pt x="1333" y="158"/>
                  <a:pt x="1333" y="158"/>
                  <a:pt x="1333" y="158"/>
                </a:cubicBezTo>
                <a:cubicBezTo>
                  <a:pt x="1322" y="168"/>
                  <a:pt x="1322" y="168"/>
                  <a:pt x="1322" y="168"/>
                </a:cubicBezTo>
                <a:cubicBezTo>
                  <a:pt x="1321" y="173"/>
                  <a:pt x="1315" y="172"/>
                  <a:pt x="1315" y="178"/>
                </a:cubicBezTo>
                <a:cubicBezTo>
                  <a:pt x="1320" y="179"/>
                  <a:pt x="1320" y="179"/>
                  <a:pt x="1320" y="179"/>
                </a:cubicBezTo>
                <a:cubicBezTo>
                  <a:pt x="1317" y="181"/>
                  <a:pt x="1312" y="181"/>
                  <a:pt x="1314" y="185"/>
                </a:cubicBezTo>
                <a:cubicBezTo>
                  <a:pt x="1316" y="186"/>
                  <a:pt x="1316" y="186"/>
                  <a:pt x="1316" y="186"/>
                </a:cubicBezTo>
                <a:cubicBezTo>
                  <a:pt x="1319" y="183"/>
                  <a:pt x="1319" y="183"/>
                  <a:pt x="1319" y="183"/>
                </a:cubicBezTo>
                <a:cubicBezTo>
                  <a:pt x="1319" y="186"/>
                  <a:pt x="1319" y="186"/>
                  <a:pt x="1319" y="186"/>
                </a:cubicBezTo>
                <a:cubicBezTo>
                  <a:pt x="1315" y="190"/>
                  <a:pt x="1315" y="190"/>
                  <a:pt x="1315" y="190"/>
                </a:cubicBezTo>
                <a:cubicBezTo>
                  <a:pt x="1315" y="191"/>
                  <a:pt x="1315" y="191"/>
                  <a:pt x="1315" y="191"/>
                </a:cubicBezTo>
                <a:cubicBezTo>
                  <a:pt x="1320" y="189"/>
                  <a:pt x="1320" y="189"/>
                  <a:pt x="1320" y="189"/>
                </a:cubicBezTo>
                <a:cubicBezTo>
                  <a:pt x="1325" y="182"/>
                  <a:pt x="1325" y="182"/>
                  <a:pt x="1325" y="182"/>
                </a:cubicBezTo>
                <a:cubicBezTo>
                  <a:pt x="1325" y="185"/>
                  <a:pt x="1325" y="185"/>
                  <a:pt x="1325" y="185"/>
                </a:cubicBezTo>
                <a:cubicBezTo>
                  <a:pt x="1327" y="185"/>
                  <a:pt x="1327" y="185"/>
                  <a:pt x="1327" y="185"/>
                </a:cubicBezTo>
                <a:cubicBezTo>
                  <a:pt x="1327" y="186"/>
                  <a:pt x="1327" y="186"/>
                  <a:pt x="1327" y="186"/>
                </a:cubicBezTo>
                <a:cubicBezTo>
                  <a:pt x="1325" y="186"/>
                  <a:pt x="1326" y="190"/>
                  <a:pt x="1323" y="186"/>
                </a:cubicBezTo>
                <a:cubicBezTo>
                  <a:pt x="1320" y="191"/>
                  <a:pt x="1320" y="191"/>
                  <a:pt x="1320" y="191"/>
                </a:cubicBezTo>
                <a:cubicBezTo>
                  <a:pt x="1325" y="191"/>
                  <a:pt x="1325" y="191"/>
                  <a:pt x="1325" y="191"/>
                </a:cubicBezTo>
                <a:cubicBezTo>
                  <a:pt x="1328" y="188"/>
                  <a:pt x="1328" y="188"/>
                  <a:pt x="1328" y="188"/>
                </a:cubicBezTo>
                <a:cubicBezTo>
                  <a:pt x="1333" y="187"/>
                  <a:pt x="1333" y="187"/>
                  <a:pt x="1333" y="187"/>
                </a:cubicBezTo>
                <a:cubicBezTo>
                  <a:pt x="1327" y="193"/>
                  <a:pt x="1331" y="193"/>
                  <a:pt x="1319" y="195"/>
                </a:cubicBezTo>
                <a:cubicBezTo>
                  <a:pt x="1335" y="193"/>
                  <a:pt x="1335" y="193"/>
                  <a:pt x="1335" y="193"/>
                </a:cubicBezTo>
                <a:cubicBezTo>
                  <a:pt x="1340" y="191"/>
                  <a:pt x="1340" y="191"/>
                  <a:pt x="1340" y="191"/>
                </a:cubicBezTo>
                <a:cubicBezTo>
                  <a:pt x="1341" y="194"/>
                  <a:pt x="1330" y="191"/>
                  <a:pt x="1346" y="188"/>
                </a:cubicBezTo>
                <a:cubicBezTo>
                  <a:pt x="1346" y="188"/>
                  <a:pt x="1347" y="189"/>
                  <a:pt x="1346" y="189"/>
                </a:cubicBezTo>
                <a:cubicBezTo>
                  <a:pt x="1351" y="190"/>
                  <a:pt x="1351" y="190"/>
                  <a:pt x="1351" y="190"/>
                </a:cubicBezTo>
                <a:cubicBezTo>
                  <a:pt x="1353" y="188"/>
                  <a:pt x="1353" y="188"/>
                  <a:pt x="1353" y="188"/>
                </a:cubicBezTo>
                <a:cubicBezTo>
                  <a:pt x="1354" y="189"/>
                  <a:pt x="1354" y="189"/>
                  <a:pt x="1354" y="189"/>
                </a:cubicBezTo>
                <a:cubicBezTo>
                  <a:pt x="1358" y="187"/>
                  <a:pt x="1358" y="187"/>
                  <a:pt x="1358" y="187"/>
                </a:cubicBezTo>
                <a:cubicBezTo>
                  <a:pt x="1360" y="188"/>
                  <a:pt x="1360" y="188"/>
                  <a:pt x="1360" y="188"/>
                </a:cubicBezTo>
                <a:cubicBezTo>
                  <a:pt x="1364" y="186"/>
                  <a:pt x="1364" y="186"/>
                  <a:pt x="1364" y="186"/>
                </a:cubicBezTo>
                <a:cubicBezTo>
                  <a:pt x="1369" y="185"/>
                  <a:pt x="1369" y="185"/>
                  <a:pt x="1369" y="185"/>
                </a:cubicBezTo>
                <a:cubicBezTo>
                  <a:pt x="1368" y="185"/>
                  <a:pt x="1368" y="185"/>
                  <a:pt x="1368" y="185"/>
                </a:cubicBezTo>
                <a:cubicBezTo>
                  <a:pt x="1368" y="188"/>
                  <a:pt x="1368" y="188"/>
                  <a:pt x="1368" y="188"/>
                </a:cubicBezTo>
                <a:cubicBezTo>
                  <a:pt x="1372" y="190"/>
                  <a:pt x="1372" y="190"/>
                  <a:pt x="1372" y="190"/>
                </a:cubicBezTo>
                <a:cubicBezTo>
                  <a:pt x="1371" y="191"/>
                  <a:pt x="1371" y="191"/>
                  <a:pt x="1371" y="191"/>
                </a:cubicBezTo>
                <a:cubicBezTo>
                  <a:pt x="1362" y="190"/>
                  <a:pt x="1362" y="190"/>
                  <a:pt x="1362" y="190"/>
                </a:cubicBezTo>
                <a:cubicBezTo>
                  <a:pt x="1358" y="190"/>
                  <a:pt x="1360" y="192"/>
                  <a:pt x="1360" y="194"/>
                </a:cubicBezTo>
                <a:cubicBezTo>
                  <a:pt x="1357" y="193"/>
                  <a:pt x="1357" y="193"/>
                  <a:pt x="1357" y="193"/>
                </a:cubicBezTo>
                <a:cubicBezTo>
                  <a:pt x="1356" y="193"/>
                  <a:pt x="1356" y="193"/>
                  <a:pt x="1356" y="193"/>
                </a:cubicBezTo>
                <a:cubicBezTo>
                  <a:pt x="1348" y="195"/>
                  <a:pt x="1348" y="195"/>
                  <a:pt x="1348" y="195"/>
                </a:cubicBezTo>
                <a:cubicBezTo>
                  <a:pt x="1348" y="195"/>
                  <a:pt x="1346" y="196"/>
                  <a:pt x="1349" y="196"/>
                </a:cubicBezTo>
                <a:cubicBezTo>
                  <a:pt x="1347" y="196"/>
                  <a:pt x="1347" y="200"/>
                  <a:pt x="1346" y="195"/>
                </a:cubicBezTo>
                <a:cubicBezTo>
                  <a:pt x="1344" y="195"/>
                  <a:pt x="1343" y="195"/>
                  <a:pt x="1343" y="198"/>
                </a:cubicBezTo>
                <a:cubicBezTo>
                  <a:pt x="1343" y="198"/>
                  <a:pt x="1343" y="198"/>
                  <a:pt x="1343" y="198"/>
                </a:cubicBezTo>
                <a:cubicBezTo>
                  <a:pt x="1340" y="197"/>
                  <a:pt x="1340" y="197"/>
                  <a:pt x="1340" y="197"/>
                </a:cubicBezTo>
                <a:cubicBezTo>
                  <a:pt x="1339" y="199"/>
                  <a:pt x="1339" y="199"/>
                  <a:pt x="1339" y="199"/>
                </a:cubicBezTo>
                <a:cubicBezTo>
                  <a:pt x="1337" y="198"/>
                  <a:pt x="1337" y="198"/>
                  <a:pt x="1337" y="198"/>
                </a:cubicBezTo>
                <a:cubicBezTo>
                  <a:pt x="1336" y="200"/>
                  <a:pt x="1332" y="199"/>
                  <a:pt x="1334" y="203"/>
                </a:cubicBezTo>
                <a:cubicBezTo>
                  <a:pt x="1332" y="202"/>
                  <a:pt x="1332" y="202"/>
                  <a:pt x="1332" y="202"/>
                </a:cubicBezTo>
                <a:cubicBezTo>
                  <a:pt x="1332" y="200"/>
                  <a:pt x="1332" y="200"/>
                  <a:pt x="1332" y="200"/>
                </a:cubicBezTo>
                <a:cubicBezTo>
                  <a:pt x="1330" y="199"/>
                  <a:pt x="1331" y="197"/>
                  <a:pt x="1325" y="201"/>
                </a:cubicBezTo>
                <a:cubicBezTo>
                  <a:pt x="1324" y="203"/>
                  <a:pt x="1324" y="203"/>
                  <a:pt x="1324" y="203"/>
                </a:cubicBezTo>
                <a:cubicBezTo>
                  <a:pt x="1322" y="201"/>
                  <a:pt x="1322" y="201"/>
                  <a:pt x="1322" y="201"/>
                </a:cubicBezTo>
                <a:cubicBezTo>
                  <a:pt x="1323" y="201"/>
                  <a:pt x="1318" y="202"/>
                  <a:pt x="1323" y="198"/>
                </a:cubicBezTo>
                <a:cubicBezTo>
                  <a:pt x="1318" y="198"/>
                  <a:pt x="1318" y="198"/>
                  <a:pt x="1318" y="198"/>
                </a:cubicBezTo>
                <a:cubicBezTo>
                  <a:pt x="1320" y="203"/>
                  <a:pt x="1320" y="203"/>
                  <a:pt x="1320" y="203"/>
                </a:cubicBezTo>
                <a:cubicBezTo>
                  <a:pt x="1317" y="204"/>
                  <a:pt x="1317" y="204"/>
                  <a:pt x="1317" y="204"/>
                </a:cubicBezTo>
                <a:cubicBezTo>
                  <a:pt x="1317" y="204"/>
                  <a:pt x="1317" y="204"/>
                  <a:pt x="1317" y="204"/>
                </a:cubicBezTo>
                <a:cubicBezTo>
                  <a:pt x="1310" y="204"/>
                  <a:pt x="1310" y="204"/>
                  <a:pt x="1310" y="204"/>
                </a:cubicBezTo>
                <a:cubicBezTo>
                  <a:pt x="1310" y="207"/>
                  <a:pt x="1306" y="208"/>
                  <a:pt x="1303" y="207"/>
                </a:cubicBezTo>
                <a:cubicBezTo>
                  <a:pt x="1296" y="209"/>
                  <a:pt x="1296" y="209"/>
                  <a:pt x="1296" y="209"/>
                </a:cubicBezTo>
                <a:cubicBezTo>
                  <a:pt x="1293" y="210"/>
                  <a:pt x="1294" y="215"/>
                  <a:pt x="1287" y="216"/>
                </a:cubicBezTo>
                <a:cubicBezTo>
                  <a:pt x="1290" y="218"/>
                  <a:pt x="1290" y="218"/>
                  <a:pt x="1290" y="218"/>
                </a:cubicBezTo>
                <a:cubicBezTo>
                  <a:pt x="1278" y="227"/>
                  <a:pt x="1278" y="227"/>
                  <a:pt x="1278" y="227"/>
                </a:cubicBezTo>
                <a:cubicBezTo>
                  <a:pt x="1277" y="228"/>
                  <a:pt x="1271" y="234"/>
                  <a:pt x="1275" y="233"/>
                </a:cubicBezTo>
                <a:cubicBezTo>
                  <a:pt x="1275" y="233"/>
                  <a:pt x="1273" y="235"/>
                  <a:pt x="1277" y="233"/>
                </a:cubicBezTo>
                <a:cubicBezTo>
                  <a:pt x="1278" y="231"/>
                  <a:pt x="1278" y="231"/>
                  <a:pt x="1278" y="231"/>
                </a:cubicBezTo>
                <a:cubicBezTo>
                  <a:pt x="1281" y="237"/>
                  <a:pt x="1281" y="237"/>
                  <a:pt x="1281" y="237"/>
                </a:cubicBezTo>
                <a:cubicBezTo>
                  <a:pt x="1285" y="237"/>
                  <a:pt x="1285" y="237"/>
                  <a:pt x="1285" y="237"/>
                </a:cubicBezTo>
                <a:cubicBezTo>
                  <a:pt x="1286" y="236"/>
                  <a:pt x="1286" y="236"/>
                  <a:pt x="1286" y="236"/>
                </a:cubicBezTo>
                <a:cubicBezTo>
                  <a:pt x="1283" y="235"/>
                  <a:pt x="1283" y="235"/>
                  <a:pt x="1283" y="235"/>
                </a:cubicBezTo>
                <a:cubicBezTo>
                  <a:pt x="1290" y="232"/>
                  <a:pt x="1290" y="232"/>
                  <a:pt x="1290" y="232"/>
                </a:cubicBezTo>
                <a:cubicBezTo>
                  <a:pt x="1291" y="233"/>
                  <a:pt x="1291" y="233"/>
                  <a:pt x="1291" y="233"/>
                </a:cubicBezTo>
                <a:cubicBezTo>
                  <a:pt x="1294" y="231"/>
                  <a:pt x="1294" y="231"/>
                  <a:pt x="1294" y="231"/>
                </a:cubicBezTo>
                <a:cubicBezTo>
                  <a:pt x="1293" y="230"/>
                  <a:pt x="1292" y="236"/>
                  <a:pt x="1292" y="229"/>
                </a:cubicBezTo>
                <a:cubicBezTo>
                  <a:pt x="1296" y="231"/>
                  <a:pt x="1296" y="231"/>
                  <a:pt x="1296" y="231"/>
                </a:cubicBezTo>
                <a:cubicBezTo>
                  <a:pt x="1302" y="231"/>
                  <a:pt x="1302" y="231"/>
                  <a:pt x="1302" y="231"/>
                </a:cubicBezTo>
                <a:cubicBezTo>
                  <a:pt x="1304" y="230"/>
                  <a:pt x="1304" y="230"/>
                  <a:pt x="1304" y="230"/>
                </a:cubicBezTo>
                <a:cubicBezTo>
                  <a:pt x="1310" y="228"/>
                  <a:pt x="1310" y="228"/>
                  <a:pt x="1310" y="228"/>
                </a:cubicBezTo>
                <a:cubicBezTo>
                  <a:pt x="1309" y="231"/>
                  <a:pt x="1309" y="231"/>
                  <a:pt x="1309" y="231"/>
                </a:cubicBezTo>
                <a:cubicBezTo>
                  <a:pt x="1311" y="232"/>
                  <a:pt x="1311" y="232"/>
                  <a:pt x="1311" y="232"/>
                </a:cubicBezTo>
                <a:cubicBezTo>
                  <a:pt x="1324" y="230"/>
                  <a:pt x="1324" y="230"/>
                  <a:pt x="1324" y="230"/>
                </a:cubicBezTo>
                <a:cubicBezTo>
                  <a:pt x="1342" y="226"/>
                  <a:pt x="1342" y="226"/>
                  <a:pt x="1342" y="226"/>
                </a:cubicBezTo>
                <a:cubicBezTo>
                  <a:pt x="1349" y="224"/>
                  <a:pt x="1349" y="224"/>
                  <a:pt x="1349" y="224"/>
                </a:cubicBezTo>
                <a:cubicBezTo>
                  <a:pt x="1350" y="224"/>
                  <a:pt x="1350" y="224"/>
                  <a:pt x="1350" y="224"/>
                </a:cubicBezTo>
                <a:cubicBezTo>
                  <a:pt x="1353" y="222"/>
                  <a:pt x="1353" y="222"/>
                  <a:pt x="1353" y="222"/>
                </a:cubicBezTo>
                <a:cubicBezTo>
                  <a:pt x="1346" y="221"/>
                  <a:pt x="1346" y="221"/>
                  <a:pt x="1346" y="221"/>
                </a:cubicBezTo>
                <a:cubicBezTo>
                  <a:pt x="1350" y="220"/>
                  <a:pt x="1350" y="220"/>
                  <a:pt x="1350" y="220"/>
                </a:cubicBezTo>
                <a:cubicBezTo>
                  <a:pt x="1352" y="219"/>
                  <a:pt x="1352" y="219"/>
                  <a:pt x="1352" y="219"/>
                </a:cubicBezTo>
                <a:cubicBezTo>
                  <a:pt x="1361" y="217"/>
                  <a:pt x="1361" y="217"/>
                  <a:pt x="1361" y="217"/>
                </a:cubicBezTo>
                <a:cubicBezTo>
                  <a:pt x="1362" y="215"/>
                  <a:pt x="1362" y="215"/>
                  <a:pt x="1362" y="215"/>
                </a:cubicBezTo>
                <a:cubicBezTo>
                  <a:pt x="1367" y="216"/>
                  <a:pt x="1367" y="216"/>
                  <a:pt x="1367" y="216"/>
                </a:cubicBezTo>
                <a:cubicBezTo>
                  <a:pt x="1369" y="216"/>
                  <a:pt x="1369" y="216"/>
                  <a:pt x="1369" y="216"/>
                </a:cubicBezTo>
                <a:cubicBezTo>
                  <a:pt x="1371" y="214"/>
                  <a:pt x="1371" y="214"/>
                  <a:pt x="1371" y="214"/>
                </a:cubicBezTo>
                <a:cubicBezTo>
                  <a:pt x="1377" y="213"/>
                  <a:pt x="1377" y="213"/>
                  <a:pt x="1377" y="213"/>
                </a:cubicBezTo>
                <a:cubicBezTo>
                  <a:pt x="1376" y="211"/>
                  <a:pt x="1376" y="211"/>
                  <a:pt x="1376" y="211"/>
                </a:cubicBezTo>
                <a:cubicBezTo>
                  <a:pt x="1378" y="211"/>
                  <a:pt x="1378" y="211"/>
                  <a:pt x="1378" y="211"/>
                </a:cubicBezTo>
                <a:cubicBezTo>
                  <a:pt x="1381" y="213"/>
                  <a:pt x="1381" y="213"/>
                  <a:pt x="1381" y="213"/>
                </a:cubicBezTo>
                <a:cubicBezTo>
                  <a:pt x="1388" y="210"/>
                  <a:pt x="1388" y="210"/>
                  <a:pt x="1388" y="210"/>
                </a:cubicBezTo>
                <a:cubicBezTo>
                  <a:pt x="1390" y="210"/>
                  <a:pt x="1390" y="210"/>
                  <a:pt x="1390" y="210"/>
                </a:cubicBezTo>
                <a:cubicBezTo>
                  <a:pt x="1389" y="211"/>
                  <a:pt x="1389" y="211"/>
                  <a:pt x="1389" y="211"/>
                </a:cubicBezTo>
                <a:cubicBezTo>
                  <a:pt x="1392" y="212"/>
                  <a:pt x="1392" y="212"/>
                  <a:pt x="1392" y="212"/>
                </a:cubicBezTo>
                <a:cubicBezTo>
                  <a:pt x="1402" y="207"/>
                  <a:pt x="1402" y="207"/>
                  <a:pt x="1402" y="207"/>
                </a:cubicBezTo>
                <a:cubicBezTo>
                  <a:pt x="1405" y="209"/>
                  <a:pt x="1405" y="209"/>
                  <a:pt x="1405" y="209"/>
                </a:cubicBezTo>
                <a:cubicBezTo>
                  <a:pt x="1409" y="208"/>
                  <a:pt x="1409" y="208"/>
                  <a:pt x="1409" y="208"/>
                </a:cubicBezTo>
                <a:cubicBezTo>
                  <a:pt x="1410" y="206"/>
                  <a:pt x="1410" y="206"/>
                  <a:pt x="1410" y="206"/>
                </a:cubicBezTo>
                <a:cubicBezTo>
                  <a:pt x="1416" y="203"/>
                  <a:pt x="1416" y="203"/>
                  <a:pt x="1416" y="203"/>
                </a:cubicBezTo>
                <a:cubicBezTo>
                  <a:pt x="1424" y="203"/>
                  <a:pt x="1424" y="203"/>
                  <a:pt x="1424" y="203"/>
                </a:cubicBezTo>
                <a:cubicBezTo>
                  <a:pt x="1416" y="206"/>
                  <a:pt x="1416" y="206"/>
                  <a:pt x="1416" y="206"/>
                </a:cubicBezTo>
                <a:cubicBezTo>
                  <a:pt x="1412" y="208"/>
                  <a:pt x="1417" y="200"/>
                  <a:pt x="1411" y="208"/>
                </a:cubicBezTo>
                <a:cubicBezTo>
                  <a:pt x="1412" y="209"/>
                  <a:pt x="1412" y="209"/>
                  <a:pt x="1412" y="209"/>
                </a:cubicBezTo>
                <a:cubicBezTo>
                  <a:pt x="1408" y="211"/>
                  <a:pt x="1408" y="211"/>
                  <a:pt x="1408" y="211"/>
                </a:cubicBezTo>
                <a:cubicBezTo>
                  <a:pt x="1411" y="212"/>
                  <a:pt x="1411" y="212"/>
                  <a:pt x="1411" y="212"/>
                </a:cubicBezTo>
                <a:cubicBezTo>
                  <a:pt x="1420" y="210"/>
                  <a:pt x="1420" y="210"/>
                  <a:pt x="1420" y="210"/>
                </a:cubicBezTo>
                <a:cubicBezTo>
                  <a:pt x="1420" y="209"/>
                  <a:pt x="1420" y="209"/>
                  <a:pt x="1423" y="211"/>
                </a:cubicBezTo>
                <a:cubicBezTo>
                  <a:pt x="1425" y="209"/>
                  <a:pt x="1425" y="209"/>
                  <a:pt x="1425" y="209"/>
                </a:cubicBezTo>
                <a:cubicBezTo>
                  <a:pt x="1425" y="210"/>
                  <a:pt x="1425" y="210"/>
                  <a:pt x="1425" y="210"/>
                </a:cubicBezTo>
                <a:cubicBezTo>
                  <a:pt x="1423" y="211"/>
                  <a:pt x="1423" y="211"/>
                  <a:pt x="1423" y="211"/>
                </a:cubicBezTo>
                <a:cubicBezTo>
                  <a:pt x="1422" y="211"/>
                  <a:pt x="1421" y="208"/>
                  <a:pt x="1419" y="211"/>
                </a:cubicBezTo>
                <a:cubicBezTo>
                  <a:pt x="1420" y="213"/>
                  <a:pt x="1420" y="213"/>
                  <a:pt x="1420" y="213"/>
                </a:cubicBezTo>
                <a:cubicBezTo>
                  <a:pt x="1420" y="213"/>
                  <a:pt x="1423" y="205"/>
                  <a:pt x="1416" y="214"/>
                </a:cubicBezTo>
                <a:cubicBezTo>
                  <a:pt x="1409" y="213"/>
                  <a:pt x="1409" y="213"/>
                  <a:pt x="1409" y="213"/>
                </a:cubicBezTo>
                <a:cubicBezTo>
                  <a:pt x="1407" y="215"/>
                  <a:pt x="1404" y="210"/>
                  <a:pt x="1406" y="215"/>
                </a:cubicBezTo>
                <a:cubicBezTo>
                  <a:pt x="1404" y="213"/>
                  <a:pt x="1404" y="213"/>
                  <a:pt x="1404" y="213"/>
                </a:cubicBezTo>
                <a:cubicBezTo>
                  <a:pt x="1403" y="215"/>
                  <a:pt x="1403" y="215"/>
                  <a:pt x="1403" y="215"/>
                </a:cubicBezTo>
                <a:cubicBezTo>
                  <a:pt x="1398" y="214"/>
                  <a:pt x="1398" y="214"/>
                  <a:pt x="1398" y="214"/>
                </a:cubicBezTo>
                <a:cubicBezTo>
                  <a:pt x="1388" y="217"/>
                  <a:pt x="1388" y="217"/>
                  <a:pt x="1388" y="217"/>
                </a:cubicBezTo>
                <a:cubicBezTo>
                  <a:pt x="1384" y="219"/>
                  <a:pt x="1384" y="219"/>
                  <a:pt x="1384" y="219"/>
                </a:cubicBezTo>
                <a:cubicBezTo>
                  <a:pt x="1381" y="219"/>
                  <a:pt x="1381" y="219"/>
                  <a:pt x="1381" y="219"/>
                </a:cubicBezTo>
                <a:cubicBezTo>
                  <a:pt x="1367" y="223"/>
                  <a:pt x="1367" y="223"/>
                  <a:pt x="1367" y="223"/>
                </a:cubicBezTo>
                <a:cubicBezTo>
                  <a:pt x="1365" y="223"/>
                  <a:pt x="1365" y="223"/>
                  <a:pt x="1365" y="223"/>
                </a:cubicBezTo>
                <a:cubicBezTo>
                  <a:pt x="1363" y="223"/>
                  <a:pt x="1363" y="223"/>
                  <a:pt x="1363" y="223"/>
                </a:cubicBezTo>
                <a:cubicBezTo>
                  <a:pt x="1360" y="224"/>
                  <a:pt x="1360" y="224"/>
                  <a:pt x="1360" y="224"/>
                </a:cubicBezTo>
                <a:cubicBezTo>
                  <a:pt x="1359" y="226"/>
                  <a:pt x="1359" y="226"/>
                  <a:pt x="1359" y="226"/>
                </a:cubicBezTo>
                <a:cubicBezTo>
                  <a:pt x="1361" y="226"/>
                  <a:pt x="1361" y="226"/>
                  <a:pt x="1361" y="226"/>
                </a:cubicBezTo>
                <a:cubicBezTo>
                  <a:pt x="1346" y="229"/>
                  <a:pt x="1346" y="229"/>
                  <a:pt x="1346" y="229"/>
                </a:cubicBezTo>
                <a:cubicBezTo>
                  <a:pt x="1347" y="230"/>
                  <a:pt x="1347" y="230"/>
                  <a:pt x="1347" y="230"/>
                </a:cubicBezTo>
                <a:cubicBezTo>
                  <a:pt x="1345" y="227"/>
                  <a:pt x="1342" y="231"/>
                  <a:pt x="1336" y="231"/>
                </a:cubicBezTo>
                <a:cubicBezTo>
                  <a:pt x="1328" y="231"/>
                  <a:pt x="1328" y="231"/>
                  <a:pt x="1328" y="231"/>
                </a:cubicBezTo>
                <a:cubicBezTo>
                  <a:pt x="1309" y="235"/>
                  <a:pt x="1309" y="235"/>
                  <a:pt x="1309" y="235"/>
                </a:cubicBezTo>
                <a:cubicBezTo>
                  <a:pt x="1299" y="238"/>
                  <a:pt x="1299" y="238"/>
                  <a:pt x="1299" y="238"/>
                </a:cubicBezTo>
                <a:cubicBezTo>
                  <a:pt x="1303" y="234"/>
                  <a:pt x="1292" y="238"/>
                  <a:pt x="1302" y="234"/>
                </a:cubicBezTo>
                <a:cubicBezTo>
                  <a:pt x="1301" y="233"/>
                  <a:pt x="1301" y="233"/>
                  <a:pt x="1301" y="233"/>
                </a:cubicBezTo>
                <a:cubicBezTo>
                  <a:pt x="1298" y="234"/>
                  <a:pt x="1298" y="234"/>
                  <a:pt x="1298" y="234"/>
                </a:cubicBezTo>
                <a:cubicBezTo>
                  <a:pt x="1296" y="235"/>
                  <a:pt x="1296" y="235"/>
                  <a:pt x="1296" y="235"/>
                </a:cubicBezTo>
                <a:cubicBezTo>
                  <a:pt x="1297" y="236"/>
                  <a:pt x="1297" y="236"/>
                  <a:pt x="1297" y="236"/>
                </a:cubicBezTo>
                <a:cubicBezTo>
                  <a:pt x="1297" y="238"/>
                  <a:pt x="1297" y="238"/>
                  <a:pt x="1297" y="238"/>
                </a:cubicBezTo>
                <a:cubicBezTo>
                  <a:pt x="1291" y="240"/>
                  <a:pt x="1291" y="240"/>
                  <a:pt x="1291" y="240"/>
                </a:cubicBezTo>
                <a:cubicBezTo>
                  <a:pt x="1286" y="240"/>
                  <a:pt x="1286" y="240"/>
                  <a:pt x="1286" y="240"/>
                </a:cubicBezTo>
                <a:cubicBezTo>
                  <a:pt x="1283" y="242"/>
                  <a:pt x="1279" y="246"/>
                  <a:pt x="1278" y="246"/>
                </a:cubicBezTo>
                <a:cubicBezTo>
                  <a:pt x="1279" y="243"/>
                  <a:pt x="1279" y="243"/>
                  <a:pt x="1279" y="243"/>
                </a:cubicBezTo>
                <a:cubicBezTo>
                  <a:pt x="1276" y="242"/>
                  <a:pt x="1276" y="242"/>
                  <a:pt x="1276" y="242"/>
                </a:cubicBezTo>
                <a:cubicBezTo>
                  <a:pt x="1267" y="245"/>
                  <a:pt x="1267" y="245"/>
                  <a:pt x="1267" y="245"/>
                </a:cubicBezTo>
                <a:cubicBezTo>
                  <a:pt x="1265" y="246"/>
                  <a:pt x="1265" y="246"/>
                  <a:pt x="1265" y="246"/>
                </a:cubicBezTo>
                <a:cubicBezTo>
                  <a:pt x="1266" y="247"/>
                  <a:pt x="1266" y="247"/>
                  <a:pt x="1266" y="247"/>
                </a:cubicBezTo>
                <a:cubicBezTo>
                  <a:pt x="1257" y="248"/>
                  <a:pt x="1257" y="248"/>
                  <a:pt x="1257" y="248"/>
                </a:cubicBezTo>
                <a:cubicBezTo>
                  <a:pt x="1254" y="252"/>
                  <a:pt x="1254" y="252"/>
                  <a:pt x="1254" y="252"/>
                </a:cubicBezTo>
                <a:cubicBezTo>
                  <a:pt x="1258" y="252"/>
                  <a:pt x="1258" y="252"/>
                  <a:pt x="1258" y="252"/>
                </a:cubicBezTo>
                <a:cubicBezTo>
                  <a:pt x="1259" y="252"/>
                  <a:pt x="1259" y="252"/>
                  <a:pt x="1259" y="252"/>
                </a:cubicBezTo>
                <a:cubicBezTo>
                  <a:pt x="1255" y="256"/>
                  <a:pt x="1255" y="256"/>
                  <a:pt x="1255" y="256"/>
                </a:cubicBezTo>
                <a:cubicBezTo>
                  <a:pt x="1253" y="256"/>
                  <a:pt x="1270" y="247"/>
                  <a:pt x="1249" y="257"/>
                </a:cubicBezTo>
                <a:cubicBezTo>
                  <a:pt x="1249" y="259"/>
                  <a:pt x="1249" y="259"/>
                  <a:pt x="1249" y="259"/>
                </a:cubicBezTo>
                <a:cubicBezTo>
                  <a:pt x="1256" y="263"/>
                  <a:pt x="1256" y="263"/>
                  <a:pt x="1256" y="263"/>
                </a:cubicBezTo>
                <a:cubicBezTo>
                  <a:pt x="1259" y="263"/>
                  <a:pt x="1259" y="263"/>
                  <a:pt x="1259" y="263"/>
                </a:cubicBezTo>
                <a:cubicBezTo>
                  <a:pt x="1259" y="260"/>
                  <a:pt x="1259" y="260"/>
                  <a:pt x="1259" y="260"/>
                </a:cubicBezTo>
                <a:cubicBezTo>
                  <a:pt x="1263" y="258"/>
                  <a:pt x="1263" y="258"/>
                  <a:pt x="1263" y="258"/>
                </a:cubicBezTo>
                <a:cubicBezTo>
                  <a:pt x="1267" y="259"/>
                  <a:pt x="1267" y="259"/>
                  <a:pt x="1267" y="259"/>
                </a:cubicBezTo>
                <a:cubicBezTo>
                  <a:pt x="1268" y="261"/>
                  <a:pt x="1268" y="261"/>
                  <a:pt x="1268" y="261"/>
                </a:cubicBezTo>
                <a:cubicBezTo>
                  <a:pt x="1272" y="260"/>
                  <a:pt x="1272" y="260"/>
                  <a:pt x="1272" y="260"/>
                </a:cubicBezTo>
                <a:cubicBezTo>
                  <a:pt x="1276" y="256"/>
                  <a:pt x="1276" y="256"/>
                  <a:pt x="1276" y="256"/>
                </a:cubicBezTo>
                <a:cubicBezTo>
                  <a:pt x="1269" y="250"/>
                  <a:pt x="1269" y="250"/>
                  <a:pt x="1269" y="250"/>
                </a:cubicBezTo>
                <a:cubicBezTo>
                  <a:pt x="1281" y="254"/>
                  <a:pt x="1281" y="254"/>
                  <a:pt x="1281" y="254"/>
                </a:cubicBezTo>
                <a:cubicBezTo>
                  <a:pt x="1285" y="252"/>
                  <a:pt x="1285" y="252"/>
                  <a:pt x="1285" y="252"/>
                </a:cubicBezTo>
                <a:cubicBezTo>
                  <a:pt x="1289" y="251"/>
                  <a:pt x="1289" y="251"/>
                  <a:pt x="1289" y="251"/>
                </a:cubicBezTo>
                <a:cubicBezTo>
                  <a:pt x="1290" y="248"/>
                  <a:pt x="1290" y="248"/>
                  <a:pt x="1290" y="248"/>
                </a:cubicBezTo>
                <a:cubicBezTo>
                  <a:pt x="1290" y="247"/>
                  <a:pt x="1290" y="247"/>
                  <a:pt x="1290" y="247"/>
                </a:cubicBezTo>
                <a:cubicBezTo>
                  <a:pt x="1294" y="249"/>
                  <a:pt x="1294" y="249"/>
                  <a:pt x="1294" y="249"/>
                </a:cubicBezTo>
                <a:cubicBezTo>
                  <a:pt x="1295" y="247"/>
                  <a:pt x="1300" y="254"/>
                  <a:pt x="1296" y="245"/>
                </a:cubicBezTo>
                <a:cubicBezTo>
                  <a:pt x="1299" y="249"/>
                  <a:pt x="1299" y="249"/>
                  <a:pt x="1299" y="249"/>
                </a:cubicBezTo>
                <a:cubicBezTo>
                  <a:pt x="1297" y="249"/>
                  <a:pt x="1297" y="249"/>
                  <a:pt x="1297" y="249"/>
                </a:cubicBezTo>
                <a:cubicBezTo>
                  <a:pt x="1292" y="251"/>
                  <a:pt x="1292" y="251"/>
                  <a:pt x="1292" y="251"/>
                </a:cubicBezTo>
                <a:cubicBezTo>
                  <a:pt x="1289" y="251"/>
                  <a:pt x="1289" y="251"/>
                  <a:pt x="1289" y="251"/>
                </a:cubicBezTo>
                <a:cubicBezTo>
                  <a:pt x="1288" y="254"/>
                  <a:pt x="1288" y="254"/>
                  <a:pt x="1288" y="254"/>
                </a:cubicBezTo>
                <a:cubicBezTo>
                  <a:pt x="1284" y="253"/>
                  <a:pt x="1290" y="258"/>
                  <a:pt x="1284" y="254"/>
                </a:cubicBezTo>
                <a:cubicBezTo>
                  <a:pt x="1284" y="257"/>
                  <a:pt x="1277" y="254"/>
                  <a:pt x="1285" y="258"/>
                </a:cubicBezTo>
                <a:cubicBezTo>
                  <a:pt x="1290" y="256"/>
                  <a:pt x="1290" y="256"/>
                  <a:pt x="1290" y="256"/>
                </a:cubicBezTo>
                <a:cubicBezTo>
                  <a:pt x="1292" y="257"/>
                  <a:pt x="1292" y="257"/>
                  <a:pt x="1292" y="257"/>
                </a:cubicBezTo>
                <a:cubicBezTo>
                  <a:pt x="1306" y="252"/>
                  <a:pt x="1306" y="252"/>
                  <a:pt x="1306" y="252"/>
                </a:cubicBezTo>
                <a:cubicBezTo>
                  <a:pt x="1321" y="249"/>
                  <a:pt x="1321" y="249"/>
                  <a:pt x="1321" y="249"/>
                </a:cubicBezTo>
                <a:cubicBezTo>
                  <a:pt x="1327" y="248"/>
                  <a:pt x="1327" y="248"/>
                  <a:pt x="1327" y="248"/>
                </a:cubicBezTo>
                <a:cubicBezTo>
                  <a:pt x="1326" y="249"/>
                  <a:pt x="1324" y="250"/>
                  <a:pt x="1327" y="251"/>
                </a:cubicBezTo>
                <a:cubicBezTo>
                  <a:pt x="1329" y="250"/>
                  <a:pt x="1329" y="250"/>
                  <a:pt x="1329" y="250"/>
                </a:cubicBezTo>
                <a:cubicBezTo>
                  <a:pt x="1328" y="248"/>
                  <a:pt x="1328" y="248"/>
                  <a:pt x="1328" y="248"/>
                </a:cubicBezTo>
                <a:cubicBezTo>
                  <a:pt x="1335" y="249"/>
                  <a:pt x="1335" y="249"/>
                  <a:pt x="1335" y="249"/>
                </a:cubicBezTo>
                <a:cubicBezTo>
                  <a:pt x="1336" y="247"/>
                  <a:pt x="1336" y="247"/>
                  <a:pt x="1336" y="247"/>
                </a:cubicBezTo>
                <a:cubicBezTo>
                  <a:pt x="1346" y="245"/>
                  <a:pt x="1346" y="245"/>
                  <a:pt x="1346" y="245"/>
                </a:cubicBezTo>
                <a:cubicBezTo>
                  <a:pt x="1354" y="245"/>
                  <a:pt x="1354" y="245"/>
                  <a:pt x="1354" y="245"/>
                </a:cubicBezTo>
                <a:cubicBezTo>
                  <a:pt x="1377" y="239"/>
                  <a:pt x="1377" y="239"/>
                  <a:pt x="1377" y="239"/>
                </a:cubicBezTo>
                <a:cubicBezTo>
                  <a:pt x="1379" y="238"/>
                  <a:pt x="1379" y="238"/>
                  <a:pt x="1379" y="238"/>
                </a:cubicBezTo>
                <a:cubicBezTo>
                  <a:pt x="1389" y="236"/>
                  <a:pt x="1389" y="236"/>
                  <a:pt x="1389" y="236"/>
                </a:cubicBezTo>
                <a:cubicBezTo>
                  <a:pt x="1389" y="234"/>
                  <a:pt x="1389" y="234"/>
                  <a:pt x="1389" y="234"/>
                </a:cubicBezTo>
                <a:cubicBezTo>
                  <a:pt x="1392" y="232"/>
                  <a:pt x="1392" y="232"/>
                  <a:pt x="1392" y="232"/>
                </a:cubicBezTo>
                <a:cubicBezTo>
                  <a:pt x="1393" y="234"/>
                  <a:pt x="1393" y="234"/>
                  <a:pt x="1393" y="234"/>
                </a:cubicBezTo>
                <a:cubicBezTo>
                  <a:pt x="1392" y="236"/>
                  <a:pt x="1392" y="236"/>
                  <a:pt x="1392" y="236"/>
                </a:cubicBezTo>
                <a:cubicBezTo>
                  <a:pt x="1384" y="238"/>
                  <a:pt x="1384" y="238"/>
                  <a:pt x="1384" y="238"/>
                </a:cubicBezTo>
                <a:cubicBezTo>
                  <a:pt x="1391" y="240"/>
                  <a:pt x="1391" y="240"/>
                  <a:pt x="1391" y="240"/>
                </a:cubicBezTo>
                <a:cubicBezTo>
                  <a:pt x="1396" y="235"/>
                  <a:pt x="1396" y="235"/>
                  <a:pt x="1396" y="235"/>
                </a:cubicBezTo>
                <a:cubicBezTo>
                  <a:pt x="1397" y="238"/>
                  <a:pt x="1397" y="238"/>
                  <a:pt x="1397" y="238"/>
                </a:cubicBezTo>
                <a:cubicBezTo>
                  <a:pt x="1403" y="239"/>
                  <a:pt x="1403" y="239"/>
                  <a:pt x="1403" y="239"/>
                </a:cubicBezTo>
                <a:cubicBezTo>
                  <a:pt x="1402" y="241"/>
                  <a:pt x="1402" y="241"/>
                  <a:pt x="1402" y="241"/>
                </a:cubicBezTo>
                <a:cubicBezTo>
                  <a:pt x="1409" y="242"/>
                  <a:pt x="1409" y="242"/>
                  <a:pt x="1409" y="242"/>
                </a:cubicBezTo>
                <a:cubicBezTo>
                  <a:pt x="1420" y="240"/>
                  <a:pt x="1420" y="240"/>
                  <a:pt x="1420" y="240"/>
                </a:cubicBezTo>
                <a:cubicBezTo>
                  <a:pt x="1424" y="239"/>
                  <a:pt x="1424" y="239"/>
                  <a:pt x="1424" y="239"/>
                </a:cubicBezTo>
                <a:cubicBezTo>
                  <a:pt x="1423" y="238"/>
                  <a:pt x="1423" y="238"/>
                  <a:pt x="1423" y="238"/>
                </a:cubicBezTo>
                <a:cubicBezTo>
                  <a:pt x="1426" y="238"/>
                  <a:pt x="1426" y="238"/>
                  <a:pt x="1426" y="238"/>
                </a:cubicBezTo>
                <a:cubicBezTo>
                  <a:pt x="1426" y="240"/>
                  <a:pt x="1425" y="233"/>
                  <a:pt x="1428" y="240"/>
                </a:cubicBezTo>
                <a:cubicBezTo>
                  <a:pt x="1435" y="240"/>
                  <a:pt x="1435" y="240"/>
                  <a:pt x="1435" y="240"/>
                </a:cubicBezTo>
                <a:cubicBezTo>
                  <a:pt x="1447" y="239"/>
                  <a:pt x="1447" y="239"/>
                  <a:pt x="1447" y="239"/>
                </a:cubicBezTo>
                <a:cubicBezTo>
                  <a:pt x="1454" y="239"/>
                  <a:pt x="1454" y="239"/>
                  <a:pt x="1454" y="239"/>
                </a:cubicBezTo>
                <a:cubicBezTo>
                  <a:pt x="1454" y="239"/>
                  <a:pt x="1451" y="241"/>
                  <a:pt x="1454" y="237"/>
                </a:cubicBezTo>
                <a:cubicBezTo>
                  <a:pt x="1457" y="239"/>
                  <a:pt x="1457" y="239"/>
                  <a:pt x="1457" y="239"/>
                </a:cubicBezTo>
                <a:cubicBezTo>
                  <a:pt x="1461" y="238"/>
                  <a:pt x="1461" y="238"/>
                  <a:pt x="1461" y="238"/>
                </a:cubicBezTo>
                <a:cubicBezTo>
                  <a:pt x="1480" y="240"/>
                  <a:pt x="1480" y="240"/>
                  <a:pt x="1480" y="240"/>
                </a:cubicBezTo>
                <a:cubicBezTo>
                  <a:pt x="1488" y="241"/>
                  <a:pt x="1488" y="241"/>
                  <a:pt x="1488" y="241"/>
                </a:cubicBezTo>
                <a:cubicBezTo>
                  <a:pt x="1492" y="242"/>
                  <a:pt x="1492" y="242"/>
                  <a:pt x="1492" y="242"/>
                </a:cubicBezTo>
                <a:cubicBezTo>
                  <a:pt x="1490" y="243"/>
                  <a:pt x="1490" y="243"/>
                  <a:pt x="1490" y="243"/>
                </a:cubicBezTo>
                <a:cubicBezTo>
                  <a:pt x="1490" y="244"/>
                  <a:pt x="1489" y="244"/>
                  <a:pt x="1493" y="245"/>
                </a:cubicBezTo>
                <a:cubicBezTo>
                  <a:pt x="1493" y="245"/>
                  <a:pt x="1493" y="245"/>
                  <a:pt x="1493" y="245"/>
                </a:cubicBezTo>
                <a:cubicBezTo>
                  <a:pt x="1494" y="242"/>
                  <a:pt x="1494" y="242"/>
                  <a:pt x="1494" y="242"/>
                </a:cubicBezTo>
                <a:cubicBezTo>
                  <a:pt x="1498" y="244"/>
                  <a:pt x="1498" y="244"/>
                  <a:pt x="1498" y="244"/>
                </a:cubicBezTo>
                <a:cubicBezTo>
                  <a:pt x="1497" y="248"/>
                  <a:pt x="1497" y="248"/>
                  <a:pt x="1497" y="248"/>
                </a:cubicBezTo>
                <a:cubicBezTo>
                  <a:pt x="1494" y="249"/>
                  <a:pt x="1494" y="249"/>
                  <a:pt x="1494" y="249"/>
                </a:cubicBezTo>
                <a:cubicBezTo>
                  <a:pt x="1488" y="256"/>
                  <a:pt x="1488" y="256"/>
                  <a:pt x="1488" y="256"/>
                </a:cubicBezTo>
                <a:cubicBezTo>
                  <a:pt x="1468" y="267"/>
                  <a:pt x="1468" y="267"/>
                  <a:pt x="1468" y="267"/>
                </a:cubicBezTo>
                <a:cubicBezTo>
                  <a:pt x="1469" y="269"/>
                  <a:pt x="1466" y="268"/>
                  <a:pt x="1466" y="270"/>
                </a:cubicBezTo>
                <a:cubicBezTo>
                  <a:pt x="1464" y="268"/>
                  <a:pt x="1464" y="268"/>
                  <a:pt x="1464" y="268"/>
                </a:cubicBezTo>
                <a:cubicBezTo>
                  <a:pt x="1457" y="272"/>
                  <a:pt x="1457" y="272"/>
                  <a:pt x="1457" y="272"/>
                </a:cubicBezTo>
                <a:cubicBezTo>
                  <a:pt x="1454" y="270"/>
                  <a:pt x="1454" y="270"/>
                  <a:pt x="1454" y="270"/>
                </a:cubicBezTo>
                <a:cubicBezTo>
                  <a:pt x="1452" y="272"/>
                  <a:pt x="1452" y="272"/>
                  <a:pt x="1452" y="272"/>
                </a:cubicBezTo>
                <a:cubicBezTo>
                  <a:pt x="1454" y="273"/>
                  <a:pt x="1454" y="273"/>
                  <a:pt x="1454" y="273"/>
                </a:cubicBezTo>
                <a:cubicBezTo>
                  <a:pt x="1452" y="274"/>
                  <a:pt x="1452" y="274"/>
                  <a:pt x="1452" y="274"/>
                </a:cubicBezTo>
                <a:cubicBezTo>
                  <a:pt x="1457" y="275"/>
                  <a:pt x="1457" y="275"/>
                  <a:pt x="1457" y="275"/>
                </a:cubicBezTo>
                <a:cubicBezTo>
                  <a:pt x="1468" y="272"/>
                  <a:pt x="1468" y="272"/>
                  <a:pt x="1468" y="272"/>
                </a:cubicBezTo>
                <a:cubicBezTo>
                  <a:pt x="1470" y="275"/>
                  <a:pt x="1470" y="275"/>
                  <a:pt x="1470" y="275"/>
                </a:cubicBezTo>
                <a:cubicBezTo>
                  <a:pt x="1470" y="276"/>
                  <a:pt x="1469" y="277"/>
                  <a:pt x="1471" y="278"/>
                </a:cubicBezTo>
                <a:cubicBezTo>
                  <a:pt x="1474" y="275"/>
                  <a:pt x="1474" y="275"/>
                  <a:pt x="1474" y="275"/>
                </a:cubicBezTo>
                <a:cubicBezTo>
                  <a:pt x="1473" y="275"/>
                  <a:pt x="1473" y="275"/>
                  <a:pt x="1473" y="275"/>
                </a:cubicBezTo>
                <a:cubicBezTo>
                  <a:pt x="1475" y="273"/>
                  <a:pt x="1475" y="273"/>
                  <a:pt x="1475" y="273"/>
                </a:cubicBezTo>
                <a:cubicBezTo>
                  <a:pt x="1476" y="274"/>
                  <a:pt x="1476" y="274"/>
                  <a:pt x="1476" y="274"/>
                </a:cubicBezTo>
                <a:cubicBezTo>
                  <a:pt x="1477" y="271"/>
                  <a:pt x="1477" y="271"/>
                  <a:pt x="1477" y="271"/>
                </a:cubicBezTo>
                <a:cubicBezTo>
                  <a:pt x="1479" y="273"/>
                  <a:pt x="1479" y="273"/>
                  <a:pt x="1479" y="273"/>
                </a:cubicBezTo>
                <a:cubicBezTo>
                  <a:pt x="1479" y="274"/>
                  <a:pt x="1479" y="274"/>
                  <a:pt x="1479" y="274"/>
                </a:cubicBezTo>
                <a:cubicBezTo>
                  <a:pt x="1482" y="272"/>
                  <a:pt x="1482" y="272"/>
                  <a:pt x="1482" y="272"/>
                </a:cubicBezTo>
                <a:cubicBezTo>
                  <a:pt x="1485" y="273"/>
                  <a:pt x="1485" y="273"/>
                  <a:pt x="1485" y="273"/>
                </a:cubicBezTo>
                <a:cubicBezTo>
                  <a:pt x="1484" y="275"/>
                  <a:pt x="1484" y="275"/>
                  <a:pt x="1484" y="275"/>
                </a:cubicBezTo>
                <a:cubicBezTo>
                  <a:pt x="1486" y="276"/>
                  <a:pt x="1486" y="276"/>
                  <a:pt x="1486" y="276"/>
                </a:cubicBezTo>
                <a:cubicBezTo>
                  <a:pt x="1488" y="276"/>
                  <a:pt x="1488" y="276"/>
                  <a:pt x="1488" y="276"/>
                </a:cubicBezTo>
                <a:cubicBezTo>
                  <a:pt x="1486" y="273"/>
                  <a:pt x="1486" y="273"/>
                  <a:pt x="1486" y="273"/>
                </a:cubicBezTo>
                <a:cubicBezTo>
                  <a:pt x="1488" y="272"/>
                  <a:pt x="1488" y="272"/>
                  <a:pt x="1488" y="272"/>
                </a:cubicBezTo>
                <a:cubicBezTo>
                  <a:pt x="1490" y="275"/>
                  <a:pt x="1490" y="275"/>
                  <a:pt x="1490" y="275"/>
                </a:cubicBezTo>
                <a:cubicBezTo>
                  <a:pt x="1492" y="274"/>
                  <a:pt x="1492" y="274"/>
                  <a:pt x="1492" y="274"/>
                </a:cubicBezTo>
                <a:cubicBezTo>
                  <a:pt x="1492" y="274"/>
                  <a:pt x="1491" y="273"/>
                  <a:pt x="1492" y="275"/>
                </a:cubicBezTo>
                <a:cubicBezTo>
                  <a:pt x="1494" y="275"/>
                  <a:pt x="1494" y="275"/>
                  <a:pt x="1494" y="275"/>
                </a:cubicBezTo>
                <a:cubicBezTo>
                  <a:pt x="1496" y="272"/>
                  <a:pt x="1496" y="272"/>
                  <a:pt x="1496" y="272"/>
                </a:cubicBezTo>
                <a:cubicBezTo>
                  <a:pt x="1494" y="271"/>
                  <a:pt x="1494" y="271"/>
                  <a:pt x="1494" y="271"/>
                </a:cubicBezTo>
                <a:cubicBezTo>
                  <a:pt x="1496" y="269"/>
                  <a:pt x="1496" y="269"/>
                  <a:pt x="1496" y="269"/>
                </a:cubicBezTo>
                <a:cubicBezTo>
                  <a:pt x="1507" y="268"/>
                  <a:pt x="1507" y="268"/>
                  <a:pt x="1507" y="268"/>
                </a:cubicBezTo>
                <a:cubicBezTo>
                  <a:pt x="1513" y="269"/>
                  <a:pt x="1513" y="269"/>
                  <a:pt x="1513" y="269"/>
                </a:cubicBezTo>
                <a:cubicBezTo>
                  <a:pt x="1507" y="270"/>
                  <a:pt x="1507" y="270"/>
                  <a:pt x="1507" y="270"/>
                </a:cubicBezTo>
                <a:cubicBezTo>
                  <a:pt x="1508" y="274"/>
                  <a:pt x="1508" y="274"/>
                  <a:pt x="1508" y="274"/>
                </a:cubicBezTo>
                <a:cubicBezTo>
                  <a:pt x="1506" y="275"/>
                  <a:pt x="1506" y="275"/>
                  <a:pt x="1506" y="275"/>
                </a:cubicBezTo>
                <a:cubicBezTo>
                  <a:pt x="1513" y="277"/>
                  <a:pt x="1513" y="277"/>
                  <a:pt x="1513" y="277"/>
                </a:cubicBezTo>
                <a:cubicBezTo>
                  <a:pt x="1513" y="277"/>
                  <a:pt x="1513" y="277"/>
                  <a:pt x="1513" y="277"/>
                </a:cubicBezTo>
                <a:cubicBezTo>
                  <a:pt x="1516" y="276"/>
                  <a:pt x="1516" y="276"/>
                  <a:pt x="1516" y="276"/>
                </a:cubicBezTo>
                <a:cubicBezTo>
                  <a:pt x="1517" y="277"/>
                  <a:pt x="1517" y="277"/>
                  <a:pt x="1517" y="277"/>
                </a:cubicBezTo>
                <a:cubicBezTo>
                  <a:pt x="1518" y="277"/>
                  <a:pt x="1513" y="280"/>
                  <a:pt x="1518" y="275"/>
                </a:cubicBezTo>
                <a:cubicBezTo>
                  <a:pt x="1520" y="276"/>
                  <a:pt x="1520" y="276"/>
                  <a:pt x="1520" y="276"/>
                </a:cubicBezTo>
                <a:cubicBezTo>
                  <a:pt x="1523" y="273"/>
                  <a:pt x="1523" y="273"/>
                  <a:pt x="1523" y="273"/>
                </a:cubicBezTo>
                <a:cubicBezTo>
                  <a:pt x="1526" y="272"/>
                  <a:pt x="1526" y="272"/>
                  <a:pt x="1526" y="272"/>
                </a:cubicBezTo>
                <a:cubicBezTo>
                  <a:pt x="1527" y="269"/>
                  <a:pt x="1527" y="269"/>
                  <a:pt x="1527" y="269"/>
                </a:cubicBezTo>
                <a:cubicBezTo>
                  <a:pt x="1530" y="271"/>
                  <a:pt x="1530" y="271"/>
                  <a:pt x="1530" y="271"/>
                </a:cubicBezTo>
                <a:cubicBezTo>
                  <a:pt x="1533" y="269"/>
                  <a:pt x="1533" y="269"/>
                  <a:pt x="1533" y="269"/>
                </a:cubicBezTo>
                <a:cubicBezTo>
                  <a:pt x="1534" y="272"/>
                  <a:pt x="1534" y="272"/>
                  <a:pt x="1534" y="272"/>
                </a:cubicBezTo>
                <a:cubicBezTo>
                  <a:pt x="1536" y="273"/>
                  <a:pt x="1536" y="273"/>
                  <a:pt x="1536" y="273"/>
                </a:cubicBezTo>
                <a:cubicBezTo>
                  <a:pt x="1548" y="270"/>
                  <a:pt x="1548" y="270"/>
                  <a:pt x="1548" y="270"/>
                </a:cubicBezTo>
                <a:cubicBezTo>
                  <a:pt x="1553" y="264"/>
                  <a:pt x="1553" y="264"/>
                  <a:pt x="1553" y="264"/>
                </a:cubicBezTo>
                <a:cubicBezTo>
                  <a:pt x="1554" y="265"/>
                  <a:pt x="1554" y="265"/>
                  <a:pt x="1554" y="265"/>
                </a:cubicBezTo>
                <a:cubicBezTo>
                  <a:pt x="1559" y="262"/>
                  <a:pt x="1559" y="262"/>
                  <a:pt x="1559" y="262"/>
                </a:cubicBezTo>
                <a:cubicBezTo>
                  <a:pt x="1557" y="267"/>
                  <a:pt x="1557" y="267"/>
                  <a:pt x="1557" y="267"/>
                </a:cubicBezTo>
                <a:cubicBezTo>
                  <a:pt x="1553" y="271"/>
                  <a:pt x="1553" y="271"/>
                  <a:pt x="1553" y="271"/>
                </a:cubicBezTo>
                <a:cubicBezTo>
                  <a:pt x="1552" y="270"/>
                  <a:pt x="1552" y="270"/>
                  <a:pt x="1552" y="270"/>
                </a:cubicBezTo>
                <a:cubicBezTo>
                  <a:pt x="1551" y="271"/>
                  <a:pt x="1551" y="271"/>
                  <a:pt x="1551" y="271"/>
                </a:cubicBezTo>
                <a:cubicBezTo>
                  <a:pt x="1553" y="274"/>
                  <a:pt x="1553" y="274"/>
                  <a:pt x="1553" y="274"/>
                </a:cubicBezTo>
                <a:cubicBezTo>
                  <a:pt x="1554" y="272"/>
                  <a:pt x="1554" y="272"/>
                  <a:pt x="1554" y="272"/>
                </a:cubicBezTo>
                <a:cubicBezTo>
                  <a:pt x="1558" y="275"/>
                  <a:pt x="1558" y="275"/>
                  <a:pt x="1558" y="275"/>
                </a:cubicBezTo>
                <a:cubicBezTo>
                  <a:pt x="1562" y="275"/>
                  <a:pt x="1562" y="275"/>
                  <a:pt x="1562" y="275"/>
                </a:cubicBezTo>
                <a:cubicBezTo>
                  <a:pt x="1563" y="277"/>
                  <a:pt x="1563" y="277"/>
                  <a:pt x="1563" y="277"/>
                </a:cubicBezTo>
                <a:cubicBezTo>
                  <a:pt x="1563" y="278"/>
                  <a:pt x="1563" y="278"/>
                  <a:pt x="1563" y="278"/>
                </a:cubicBezTo>
                <a:cubicBezTo>
                  <a:pt x="1567" y="275"/>
                  <a:pt x="1567" y="275"/>
                  <a:pt x="1567" y="275"/>
                </a:cubicBezTo>
                <a:cubicBezTo>
                  <a:pt x="1565" y="278"/>
                  <a:pt x="1571" y="273"/>
                  <a:pt x="1567" y="277"/>
                </a:cubicBezTo>
                <a:cubicBezTo>
                  <a:pt x="1572" y="281"/>
                  <a:pt x="1572" y="281"/>
                  <a:pt x="1572" y="281"/>
                </a:cubicBezTo>
                <a:cubicBezTo>
                  <a:pt x="1568" y="280"/>
                  <a:pt x="1568" y="280"/>
                  <a:pt x="1568" y="280"/>
                </a:cubicBezTo>
                <a:cubicBezTo>
                  <a:pt x="1567" y="280"/>
                  <a:pt x="1576" y="277"/>
                  <a:pt x="1565" y="281"/>
                </a:cubicBezTo>
                <a:cubicBezTo>
                  <a:pt x="1566" y="283"/>
                  <a:pt x="1566" y="283"/>
                  <a:pt x="1566" y="283"/>
                </a:cubicBezTo>
                <a:cubicBezTo>
                  <a:pt x="1574" y="285"/>
                  <a:pt x="1574" y="285"/>
                  <a:pt x="1574" y="285"/>
                </a:cubicBezTo>
                <a:cubicBezTo>
                  <a:pt x="1569" y="290"/>
                  <a:pt x="1569" y="290"/>
                  <a:pt x="1569" y="290"/>
                </a:cubicBezTo>
                <a:cubicBezTo>
                  <a:pt x="1569" y="290"/>
                  <a:pt x="1575" y="286"/>
                  <a:pt x="1567" y="291"/>
                </a:cubicBezTo>
                <a:cubicBezTo>
                  <a:pt x="1567" y="292"/>
                  <a:pt x="1567" y="292"/>
                  <a:pt x="1567" y="292"/>
                </a:cubicBezTo>
                <a:cubicBezTo>
                  <a:pt x="1572" y="292"/>
                  <a:pt x="1572" y="292"/>
                  <a:pt x="1572" y="292"/>
                </a:cubicBezTo>
                <a:cubicBezTo>
                  <a:pt x="1571" y="291"/>
                  <a:pt x="1571" y="291"/>
                  <a:pt x="1571" y="291"/>
                </a:cubicBezTo>
                <a:cubicBezTo>
                  <a:pt x="1572" y="292"/>
                  <a:pt x="1572" y="292"/>
                  <a:pt x="1572" y="292"/>
                </a:cubicBezTo>
                <a:cubicBezTo>
                  <a:pt x="1575" y="293"/>
                  <a:pt x="1572" y="286"/>
                  <a:pt x="1577" y="292"/>
                </a:cubicBezTo>
                <a:cubicBezTo>
                  <a:pt x="1579" y="291"/>
                  <a:pt x="1579" y="291"/>
                  <a:pt x="1579" y="291"/>
                </a:cubicBezTo>
                <a:cubicBezTo>
                  <a:pt x="1583" y="292"/>
                  <a:pt x="1583" y="292"/>
                  <a:pt x="1583" y="292"/>
                </a:cubicBezTo>
                <a:cubicBezTo>
                  <a:pt x="1583" y="293"/>
                  <a:pt x="1583" y="293"/>
                  <a:pt x="1583" y="293"/>
                </a:cubicBezTo>
                <a:cubicBezTo>
                  <a:pt x="1579" y="291"/>
                  <a:pt x="1579" y="291"/>
                  <a:pt x="1579" y="291"/>
                </a:cubicBezTo>
                <a:cubicBezTo>
                  <a:pt x="1581" y="296"/>
                  <a:pt x="1581" y="296"/>
                  <a:pt x="1581" y="296"/>
                </a:cubicBezTo>
                <a:cubicBezTo>
                  <a:pt x="1585" y="296"/>
                  <a:pt x="1585" y="296"/>
                  <a:pt x="1585" y="296"/>
                </a:cubicBezTo>
                <a:cubicBezTo>
                  <a:pt x="1582" y="298"/>
                  <a:pt x="1582" y="298"/>
                  <a:pt x="1582" y="298"/>
                </a:cubicBezTo>
                <a:cubicBezTo>
                  <a:pt x="1582" y="300"/>
                  <a:pt x="1582" y="300"/>
                  <a:pt x="1582" y="300"/>
                </a:cubicBezTo>
                <a:cubicBezTo>
                  <a:pt x="1586" y="301"/>
                  <a:pt x="1586" y="301"/>
                  <a:pt x="1586" y="301"/>
                </a:cubicBezTo>
                <a:cubicBezTo>
                  <a:pt x="1584" y="305"/>
                  <a:pt x="1584" y="305"/>
                  <a:pt x="1584" y="305"/>
                </a:cubicBezTo>
                <a:cubicBezTo>
                  <a:pt x="1590" y="304"/>
                  <a:pt x="1590" y="304"/>
                  <a:pt x="1590" y="304"/>
                </a:cubicBezTo>
                <a:cubicBezTo>
                  <a:pt x="1590" y="303"/>
                  <a:pt x="1590" y="303"/>
                  <a:pt x="1590" y="303"/>
                </a:cubicBezTo>
                <a:cubicBezTo>
                  <a:pt x="1593" y="303"/>
                  <a:pt x="1593" y="303"/>
                  <a:pt x="1593" y="303"/>
                </a:cubicBezTo>
                <a:cubicBezTo>
                  <a:pt x="1594" y="304"/>
                  <a:pt x="1594" y="304"/>
                  <a:pt x="1594" y="304"/>
                </a:cubicBezTo>
                <a:cubicBezTo>
                  <a:pt x="1590" y="306"/>
                  <a:pt x="1590" y="306"/>
                  <a:pt x="1590" y="306"/>
                </a:cubicBezTo>
                <a:cubicBezTo>
                  <a:pt x="1591" y="307"/>
                  <a:pt x="1591" y="307"/>
                  <a:pt x="1591" y="307"/>
                </a:cubicBezTo>
                <a:cubicBezTo>
                  <a:pt x="1588" y="307"/>
                  <a:pt x="1588" y="307"/>
                  <a:pt x="1588" y="307"/>
                </a:cubicBezTo>
                <a:cubicBezTo>
                  <a:pt x="1580" y="313"/>
                  <a:pt x="1580" y="313"/>
                  <a:pt x="1580" y="313"/>
                </a:cubicBezTo>
                <a:cubicBezTo>
                  <a:pt x="1585" y="314"/>
                  <a:pt x="1585" y="314"/>
                  <a:pt x="1585" y="314"/>
                </a:cubicBezTo>
                <a:cubicBezTo>
                  <a:pt x="1594" y="313"/>
                  <a:pt x="1594" y="313"/>
                  <a:pt x="1594" y="313"/>
                </a:cubicBezTo>
                <a:cubicBezTo>
                  <a:pt x="1590" y="316"/>
                  <a:pt x="1590" y="316"/>
                  <a:pt x="1590" y="316"/>
                </a:cubicBezTo>
                <a:cubicBezTo>
                  <a:pt x="1587" y="316"/>
                  <a:pt x="1587" y="316"/>
                  <a:pt x="1587" y="316"/>
                </a:cubicBezTo>
                <a:cubicBezTo>
                  <a:pt x="1584" y="319"/>
                  <a:pt x="1593" y="316"/>
                  <a:pt x="1586" y="319"/>
                </a:cubicBezTo>
                <a:cubicBezTo>
                  <a:pt x="1594" y="320"/>
                  <a:pt x="1594" y="320"/>
                  <a:pt x="1594" y="320"/>
                </a:cubicBezTo>
                <a:cubicBezTo>
                  <a:pt x="1595" y="320"/>
                  <a:pt x="1595" y="320"/>
                  <a:pt x="1595" y="320"/>
                </a:cubicBezTo>
                <a:cubicBezTo>
                  <a:pt x="1600" y="322"/>
                  <a:pt x="1600" y="322"/>
                  <a:pt x="1600" y="322"/>
                </a:cubicBezTo>
                <a:cubicBezTo>
                  <a:pt x="1603" y="321"/>
                  <a:pt x="1603" y="321"/>
                  <a:pt x="1603" y="321"/>
                </a:cubicBezTo>
                <a:cubicBezTo>
                  <a:pt x="1604" y="323"/>
                  <a:pt x="1604" y="323"/>
                  <a:pt x="1604" y="323"/>
                </a:cubicBezTo>
                <a:cubicBezTo>
                  <a:pt x="1600" y="324"/>
                  <a:pt x="1600" y="324"/>
                  <a:pt x="1600" y="324"/>
                </a:cubicBezTo>
                <a:cubicBezTo>
                  <a:pt x="1608" y="332"/>
                  <a:pt x="1608" y="332"/>
                  <a:pt x="1608" y="332"/>
                </a:cubicBezTo>
                <a:cubicBezTo>
                  <a:pt x="1607" y="334"/>
                  <a:pt x="1609" y="332"/>
                  <a:pt x="1612" y="332"/>
                </a:cubicBezTo>
                <a:cubicBezTo>
                  <a:pt x="1611" y="329"/>
                  <a:pt x="1611" y="329"/>
                  <a:pt x="1611" y="329"/>
                </a:cubicBezTo>
                <a:cubicBezTo>
                  <a:pt x="1608" y="329"/>
                  <a:pt x="1608" y="329"/>
                  <a:pt x="1608" y="329"/>
                </a:cubicBezTo>
                <a:cubicBezTo>
                  <a:pt x="1608" y="328"/>
                  <a:pt x="1610" y="328"/>
                  <a:pt x="1609" y="327"/>
                </a:cubicBezTo>
                <a:cubicBezTo>
                  <a:pt x="1607" y="326"/>
                  <a:pt x="1607" y="326"/>
                  <a:pt x="1607" y="326"/>
                </a:cubicBezTo>
                <a:cubicBezTo>
                  <a:pt x="1605" y="324"/>
                  <a:pt x="1605" y="324"/>
                  <a:pt x="1605" y="324"/>
                </a:cubicBezTo>
                <a:cubicBezTo>
                  <a:pt x="1607" y="328"/>
                  <a:pt x="1606" y="321"/>
                  <a:pt x="1611" y="324"/>
                </a:cubicBezTo>
                <a:cubicBezTo>
                  <a:pt x="1610" y="326"/>
                  <a:pt x="1610" y="326"/>
                  <a:pt x="1610" y="326"/>
                </a:cubicBezTo>
                <a:cubicBezTo>
                  <a:pt x="1614" y="332"/>
                  <a:pt x="1614" y="332"/>
                  <a:pt x="1614" y="332"/>
                </a:cubicBezTo>
                <a:cubicBezTo>
                  <a:pt x="1614" y="335"/>
                  <a:pt x="1614" y="335"/>
                  <a:pt x="1614" y="335"/>
                </a:cubicBezTo>
                <a:cubicBezTo>
                  <a:pt x="1618" y="338"/>
                  <a:pt x="1618" y="338"/>
                  <a:pt x="1618" y="338"/>
                </a:cubicBezTo>
                <a:cubicBezTo>
                  <a:pt x="1621" y="338"/>
                  <a:pt x="1621" y="338"/>
                  <a:pt x="1621" y="338"/>
                </a:cubicBezTo>
                <a:cubicBezTo>
                  <a:pt x="1619" y="343"/>
                  <a:pt x="1619" y="343"/>
                  <a:pt x="1619" y="343"/>
                </a:cubicBezTo>
                <a:cubicBezTo>
                  <a:pt x="1616" y="341"/>
                  <a:pt x="1616" y="341"/>
                  <a:pt x="1616" y="341"/>
                </a:cubicBezTo>
                <a:cubicBezTo>
                  <a:pt x="1613" y="342"/>
                  <a:pt x="1617" y="337"/>
                  <a:pt x="1613" y="343"/>
                </a:cubicBezTo>
                <a:cubicBezTo>
                  <a:pt x="1615" y="344"/>
                  <a:pt x="1615" y="344"/>
                  <a:pt x="1615" y="344"/>
                </a:cubicBezTo>
                <a:cubicBezTo>
                  <a:pt x="1614" y="344"/>
                  <a:pt x="1614" y="344"/>
                  <a:pt x="1614" y="344"/>
                </a:cubicBezTo>
                <a:cubicBezTo>
                  <a:pt x="1614" y="343"/>
                  <a:pt x="1609" y="350"/>
                  <a:pt x="1619" y="344"/>
                </a:cubicBezTo>
                <a:cubicBezTo>
                  <a:pt x="1622" y="345"/>
                  <a:pt x="1622" y="345"/>
                  <a:pt x="1622" y="345"/>
                </a:cubicBezTo>
                <a:cubicBezTo>
                  <a:pt x="1625" y="343"/>
                  <a:pt x="1625" y="343"/>
                  <a:pt x="1625" y="343"/>
                </a:cubicBezTo>
                <a:cubicBezTo>
                  <a:pt x="1628" y="347"/>
                  <a:pt x="1628" y="347"/>
                  <a:pt x="1628" y="347"/>
                </a:cubicBezTo>
                <a:cubicBezTo>
                  <a:pt x="1627" y="349"/>
                  <a:pt x="1627" y="349"/>
                  <a:pt x="1627" y="349"/>
                </a:cubicBezTo>
                <a:cubicBezTo>
                  <a:pt x="1628" y="351"/>
                  <a:pt x="1628" y="351"/>
                  <a:pt x="1628" y="351"/>
                </a:cubicBezTo>
                <a:cubicBezTo>
                  <a:pt x="1627" y="353"/>
                  <a:pt x="1627" y="353"/>
                  <a:pt x="1627" y="353"/>
                </a:cubicBezTo>
                <a:cubicBezTo>
                  <a:pt x="1618" y="353"/>
                  <a:pt x="1618" y="353"/>
                  <a:pt x="1618" y="353"/>
                </a:cubicBezTo>
                <a:cubicBezTo>
                  <a:pt x="1618" y="355"/>
                  <a:pt x="1613" y="353"/>
                  <a:pt x="1617" y="357"/>
                </a:cubicBezTo>
                <a:cubicBezTo>
                  <a:pt x="1615" y="352"/>
                  <a:pt x="1615" y="352"/>
                  <a:pt x="1615" y="352"/>
                </a:cubicBezTo>
                <a:cubicBezTo>
                  <a:pt x="1617" y="352"/>
                  <a:pt x="1620" y="351"/>
                  <a:pt x="1618" y="348"/>
                </a:cubicBezTo>
                <a:cubicBezTo>
                  <a:pt x="1610" y="347"/>
                  <a:pt x="1610" y="347"/>
                  <a:pt x="1610" y="347"/>
                </a:cubicBezTo>
                <a:cubicBezTo>
                  <a:pt x="1607" y="348"/>
                  <a:pt x="1607" y="348"/>
                  <a:pt x="1607" y="348"/>
                </a:cubicBezTo>
                <a:cubicBezTo>
                  <a:pt x="1603" y="348"/>
                  <a:pt x="1603" y="348"/>
                  <a:pt x="1603" y="348"/>
                </a:cubicBezTo>
                <a:cubicBezTo>
                  <a:pt x="1601" y="349"/>
                  <a:pt x="1624" y="343"/>
                  <a:pt x="1594" y="351"/>
                </a:cubicBezTo>
                <a:cubicBezTo>
                  <a:pt x="1594" y="353"/>
                  <a:pt x="1594" y="353"/>
                  <a:pt x="1594" y="353"/>
                </a:cubicBezTo>
                <a:cubicBezTo>
                  <a:pt x="1601" y="355"/>
                  <a:pt x="1601" y="355"/>
                  <a:pt x="1601" y="355"/>
                </a:cubicBezTo>
                <a:cubicBezTo>
                  <a:pt x="1601" y="355"/>
                  <a:pt x="1601" y="355"/>
                  <a:pt x="1601" y="355"/>
                </a:cubicBezTo>
                <a:cubicBezTo>
                  <a:pt x="1601" y="353"/>
                  <a:pt x="1601" y="353"/>
                  <a:pt x="1601" y="353"/>
                </a:cubicBezTo>
                <a:cubicBezTo>
                  <a:pt x="1609" y="356"/>
                  <a:pt x="1609" y="356"/>
                  <a:pt x="1609" y="356"/>
                </a:cubicBezTo>
                <a:cubicBezTo>
                  <a:pt x="1613" y="353"/>
                  <a:pt x="1613" y="353"/>
                  <a:pt x="1613" y="353"/>
                </a:cubicBezTo>
                <a:cubicBezTo>
                  <a:pt x="1612" y="357"/>
                  <a:pt x="1612" y="357"/>
                  <a:pt x="1612" y="357"/>
                </a:cubicBezTo>
                <a:cubicBezTo>
                  <a:pt x="1614" y="357"/>
                  <a:pt x="1614" y="357"/>
                  <a:pt x="1614" y="357"/>
                </a:cubicBezTo>
                <a:cubicBezTo>
                  <a:pt x="1614" y="359"/>
                  <a:pt x="1614" y="359"/>
                  <a:pt x="1614" y="359"/>
                </a:cubicBezTo>
                <a:cubicBezTo>
                  <a:pt x="1618" y="362"/>
                  <a:pt x="1618" y="362"/>
                  <a:pt x="1618" y="362"/>
                </a:cubicBezTo>
                <a:cubicBezTo>
                  <a:pt x="1617" y="362"/>
                  <a:pt x="1617" y="362"/>
                  <a:pt x="1617" y="362"/>
                </a:cubicBezTo>
                <a:cubicBezTo>
                  <a:pt x="1619" y="364"/>
                  <a:pt x="1619" y="364"/>
                  <a:pt x="1619" y="364"/>
                </a:cubicBezTo>
                <a:cubicBezTo>
                  <a:pt x="1620" y="360"/>
                  <a:pt x="1620" y="360"/>
                  <a:pt x="1620" y="360"/>
                </a:cubicBezTo>
                <a:cubicBezTo>
                  <a:pt x="1622" y="360"/>
                  <a:pt x="1622" y="360"/>
                  <a:pt x="1622" y="360"/>
                </a:cubicBezTo>
                <a:cubicBezTo>
                  <a:pt x="1623" y="365"/>
                  <a:pt x="1623" y="365"/>
                  <a:pt x="1623" y="365"/>
                </a:cubicBezTo>
                <a:cubicBezTo>
                  <a:pt x="1620" y="365"/>
                  <a:pt x="1620" y="365"/>
                  <a:pt x="1620" y="365"/>
                </a:cubicBezTo>
                <a:cubicBezTo>
                  <a:pt x="1619" y="365"/>
                  <a:pt x="1619" y="365"/>
                  <a:pt x="1619" y="365"/>
                </a:cubicBezTo>
                <a:cubicBezTo>
                  <a:pt x="1618" y="369"/>
                  <a:pt x="1618" y="369"/>
                  <a:pt x="1618" y="369"/>
                </a:cubicBezTo>
                <a:cubicBezTo>
                  <a:pt x="1621" y="368"/>
                  <a:pt x="1621" y="368"/>
                  <a:pt x="1621" y="368"/>
                </a:cubicBezTo>
                <a:cubicBezTo>
                  <a:pt x="1624" y="370"/>
                  <a:pt x="1624" y="370"/>
                  <a:pt x="1624" y="370"/>
                </a:cubicBezTo>
                <a:cubicBezTo>
                  <a:pt x="1621" y="371"/>
                  <a:pt x="1621" y="371"/>
                  <a:pt x="1621" y="371"/>
                </a:cubicBezTo>
                <a:cubicBezTo>
                  <a:pt x="1618" y="370"/>
                  <a:pt x="1618" y="370"/>
                  <a:pt x="1618" y="370"/>
                </a:cubicBezTo>
                <a:cubicBezTo>
                  <a:pt x="1615" y="371"/>
                  <a:pt x="1615" y="371"/>
                  <a:pt x="1615" y="371"/>
                </a:cubicBezTo>
                <a:cubicBezTo>
                  <a:pt x="1614" y="372"/>
                  <a:pt x="1614" y="372"/>
                  <a:pt x="1614" y="372"/>
                </a:cubicBezTo>
                <a:cubicBezTo>
                  <a:pt x="1617" y="373"/>
                  <a:pt x="1612" y="372"/>
                  <a:pt x="1615" y="374"/>
                </a:cubicBezTo>
                <a:cubicBezTo>
                  <a:pt x="1618" y="373"/>
                  <a:pt x="1618" y="373"/>
                  <a:pt x="1618" y="373"/>
                </a:cubicBezTo>
                <a:cubicBezTo>
                  <a:pt x="1619" y="374"/>
                  <a:pt x="1619" y="374"/>
                  <a:pt x="1619" y="374"/>
                </a:cubicBezTo>
                <a:cubicBezTo>
                  <a:pt x="1626" y="374"/>
                  <a:pt x="1619" y="366"/>
                  <a:pt x="1628" y="374"/>
                </a:cubicBezTo>
                <a:cubicBezTo>
                  <a:pt x="1633" y="372"/>
                  <a:pt x="1633" y="372"/>
                  <a:pt x="1633" y="372"/>
                </a:cubicBezTo>
                <a:cubicBezTo>
                  <a:pt x="1635" y="369"/>
                  <a:pt x="1635" y="369"/>
                  <a:pt x="1635" y="369"/>
                </a:cubicBezTo>
                <a:cubicBezTo>
                  <a:pt x="1636" y="371"/>
                  <a:pt x="1636" y="371"/>
                  <a:pt x="1636" y="371"/>
                </a:cubicBezTo>
                <a:cubicBezTo>
                  <a:pt x="1637" y="370"/>
                  <a:pt x="1637" y="370"/>
                  <a:pt x="1637" y="370"/>
                </a:cubicBezTo>
                <a:cubicBezTo>
                  <a:pt x="1639" y="371"/>
                  <a:pt x="1639" y="371"/>
                  <a:pt x="1639" y="371"/>
                </a:cubicBezTo>
                <a:cubicBezTo>
                  <a:pt x="1636" y="374"/>
                  <a:pt x="1636" y="374"/>
                  <a:pt x="1636" y="374"/>
                </a:cubicBezTo>
                <a:cubicBezTo>
                  <a:pt x="1630" y="376"/>
                  <a:pt x="1630" y="376"/>
                  <a:pt x="1630" y="376"/>
                </a:cubicBezTo>
                <a:cubicBezTo>
                  <a:pt x="1635" y="377"/>
                  <a:pt x="1635" y="377"/>
                  <a:pt x="1635" y="377"/>
                </a:cubicBezTo>
                <a:cubicBezTo>
                  <a:pt x="1625" y="389"/>
                  <a:pt x="1625" y="389"/>
                  <a:pt x="1625" y="389"/>
                </a:cubicBezTo>
                <a:cubicBezTo>
                  <a:pt x="1623" y="394"/>
                  <a:pt x="1623" y="394"/>
                  <a:pt x="1623" y="394"/>
                </a:cubicBezTo>
                <a:cubicBezTo>
                  <a:pt x="1622" y="393"/>
                  <a:pt x="1622" y="393"/>
                  <a:pt x="1622" y="393"/>
                </a:cubicBezTo>
                <a:cubicBezTo>
                  <a:pt x="1618" y="395"/>
                  <a:pt x="1618" y="395"/>
                  <a:pt x="1618" y="395"/>
                </a:cubicBezTo>
                <a:cubicBezTo>
                  <a:pt x="1617" y="398"/>
                  <a:pt x="1617" y="398"/>
                  <a:pt x="1617" y="398"/>
                </a:cubicBezTo>
                <a:cubicBezTo>
                  <a:pt x="1616" y="398"/>
                  <a:pt x="1620" y="397"/>
                  <a:pt x="1615" y="397"/>
                </a:cubicBezTo>
                <a:cubicBezTo>
                  <a:pt x="1614" y="399"/>
                  <a:pt x="1614" y="399"/>
                  <a:pt x="1614" y="399"/>
                </a:cubicBezTo>
                <a:cubicBezTo>
                  <a:pt x="1611" y="398"/>
                  <a:pt x="1611" y="398"/>
                  <a:pt x="1611" y="398"/>
                </a:cubicBezTo>
                <a:cubicBezTo>
                  <a:pt x="1611" y="404"/>
                  <a:pt x="1611" y="404"/>
                  <a:pt x="1611" y="404"/>
                </a:cubicBezTo>
                <a:cubicBezTo>
                  <a:pt x="1605" y="404"/>
                  <a:pt x="1605" y="404"/>
                  <a:pt x="1605" y="404"/>
                </a:cubicBezTo>
                <a:cubicBezTo>
                  <a:pt x="1607" y="407"/>
                  <a:pt x="1607" y="407"/>
                  <a:pt x="1607" y="407"/>
                </a:cubicBezTo>
                <a:cubicBezTo>
                  <a:pt x="1601" y="412"/>
                  <a:pt x="1601" y="412"/>
                  <a:pt x="1601" y="412"/>
                </a:cubicBezTo>
                <a:cubicBezTo>
                  <a:pt x="1602" y="414"/>
                  <a:pt x="1602" y="414"/>
                  <a:pt x="1602" y="414"/>
                </a:cubicBezTo>
                <a:cubicBezTo>
                  <a:pt x="1604" y="413"/>
                  <a:pt x="1604" y="413"/>
                  <a:pt x="1604" y="413"/>
                </a:cubicBezTo>
                <a:cubicBezTo>
                  <a:pt x="1605" y="413"/>
                  <a:pt x="1605" y="413"/>
                  <a:pt x="1605" y="413"/>
                </a:cubicBezTo>
                <a:cubicBezTo>
                  <a:pt x="1605" y="413"/>
                  <a:pt x="1604" y="412"/>
                  <a:pt x="1605" y="414"/>
                </a:cubicBezTo>
                <a:cubicBezTo>
                  <a:pt x="1611" y="412"/>
                  <a:pt x="1611" y="412"/>
                  <a:pt x="1611" y="412"/>
                </a:cubicBezTo>
                <a:cubicBezTo>
                  <a:pt x="1613" y="411"/>
                  <a:pt x="1613" y="411"/>
                  <a:pt x="1613" y="411"/>
                </a:cubicBezTo>
                <a:cubicBezTo>
                  <a:pt x="1615" y="414"/>
                  <a:pt x="1615" y="414"/>
                  <a:pt x="1615" y="414"/>
                </a:cubicBezTo>
                <a:cubicBezTo>
                  <a:pt x="1621" y="413"/>
                  <a:pt x="1621" y="413"/>
                  <a:pt x="1621" y="413"/>
                </a:cubicBezTo>
                <a:cubicBezTo>
                  <a:pt x="1626" y="411"/>
                  <a:pt x="1611" y="409"/>
                  <a:pt x="1625" y="410"/>
                </a:cubicBezTo>
                <a:cubicBezTo>
                  <a:pt x="1626" y="411"/>
                  <a:pt x="1626" y="411"/>
                  <a:pt x="1626" y="411"/>
                </a:cubicBezTo>
                <a:cubicBezTo>
                  <a:pt x="1629" y="409"/>
                  <a:pt x="1629" y="409"/>
                  <a:pt x="1629" y="409"/>
                </a:cubicBezTo>
                <a:cubicBezTo>
                  <a:pt x="1631" y="412"/>
                  <a:pt x="1631" y="412"/>
                  <a:pt x="1631" y="412"/>
                </a:cubicBezTo>
                <a:cubicBezTo>
                  <a:pt x="1629" y="413"/>
                  <a:pt x="1629" y="413"/>
                  <a:pt x="1629" y="413"/>
                </a:cubicBezTo>
                <a:cubicBezTo>
                  <a:pt x="1632" y="413"/>
                  <a:pt x="1632" y="413"/>
                  <a:pt x="1632" y="413"/>
                </a:cubicBezTo>
                <a:cubicBezTo>
                  <a:pt x="1633" y="411"/>
                  <a:pt x="1633" y="411"/>
                  <a:pt x="1633" y="411"/>
                </a:cubicBezTo>
                <a:cubicBezTo>
                  <a:pt x="1636" y="408"/>
                  <a:pt x="1636" y="408"/>
                  <a:pt x="1636" y="408"/>
                </a:cubicBezTo>
                <a:cubicBezTo>
                  <a:pt x="1636" y="409"/>
                  <a:pt x="1636" y="409"/>
                  <a:pt x="1636" y="409"/>
                </a:cubicBezTo>
                <a:cubicBezTo>
                  <a:pt x="1642" y="410"/>
                  <a:pt x="1642" y="410"/>
                  <a:pt x="1642" y="410"/>
                </a:cubicBezTo>
                <a:cubicBezTo>
                  <a:pt x="1649" y="414"/>
                  <a:pt x="1638" y="402"/>
                  <a:pt x="1651" y="409"/>
                </a:cubicBezTo>
                <a:cubicBezTo>
                  <a:pt x="1652" y="409"/>
                  <a:pt x="1653" y="410"/>
                  <a:pt x="1654" y="409"/>
                </a:cubicBezTo>
                <a:cubicBezTo>
                  <a:pt x="1653" y="413"/>
                  <a:pt x="1653" y="413"/>
                  <a:pt x="1653" y="413"/>
                </a:cubicBezTo>
                <a:cubicBezTo>
                  <a:pt x="1651" y="413"/>
                  <a:pt x="1651" y="413"/>
                  <a:pt x="1651" y="413"/>
                </a:cubicBezTo>
                <a:cubicBezTo>
                  <a:pt x="1652" y="416"/>
                  <a:pt x="1652" y="416"/>
                  <a:pt x="1652" y="416"/>
                </a:cubicBezTo>
                <a:cubicBezTo>
                  <a:pt x="1652" y="419"/>
                  <a:pt x="1658" y="416"/>
                  <a:pt x="1655" y="420"/>
                </a:cubicBezTo>
                <a:cubicBezTo>
                  <a:pt x="1652" y="418"/>
                  <a:pt x="1652" y="418"/>
                  <a:pt x="1652" y="418"/>
                </a:cubicBezTo>
                <a:cubicBezTo>
                  <a:pt x="1651" y="419"/>
                  <a:pt x="1651" y="419"/>
                  <a:pt x="1651" y="419"/>
                </a:cubicBezTo>
                <a:cubicBezTo>
                  <a:pt x="1653" y="423"/>
                  <a:pt x="1653" y="423"/>
                  <a:pt x="1653" y="423"/>
                </a:cubicBezTo>
                <a:cubicBezTo>
                  <a:pt x="1658" y="423"/>
                  <a:pt x="1658" y="423"/>
                  <a:pt x="1658" y="423"/>
                </a:cubicBezTo>
                <a:cubicBezTo>
                  <a:pt x="1656" y="425"/>
                  <a:pt x="1656" y="425"/>
                  <a:pt x="1656" y="425"/>
                </a:cubicBezTo>
                <a:cubicBezTo>
                  <a:pt x="1661" y="428"/>
                  <a:pt x="1661" y="428"/>
                  <a:pt x="1661" y="428"/>
                </a:cubicBezTo>
                <a:cubicBezTo>
                  <a:pt x="1661" y="429"/>
                  <a:pt x="1657" y="428"/>
                  <a:pt x="1662" y="430"/>
                </a:cubicBezTo>
                <a:cubicBezTo>
                  <a:pt x="1658" y="431"/>
                  <a:pt x="1666" y="429"/>
                  <a:pt x="1659" y="429"/>
                </a:cubicBezTo>
                <a:cubicBezTo>
                  <a:pt x="1655" y="433"/>
                  <a:pt x="1655" y="433"/>
                  <a:pt x="1655" y="433"/>
                </a:cubicBezTo>
                <a:cubicBezTo>
                  <a:pt x="1654" y="432"/>
                  <a:pt x="1661" y="433"/>
                  <a:pt x="1651" y="431"/>
                </a:cubicBezTo>
                <a:cubicBezTo>
                  <a:pt x="1650" y="432"/>
                  <a:pt x="1650" y="432"/>
                  <a:pt x="1650" y="432"/>
                </a:cubicBezTo>
                <a:cubicBezTo>
                  <a:pt x="1652" y="434"/>
                  <a:pt x="1652" y="434"/>
                  <a:pt x="1652" y="434"/>
                </a:cubicBezTo>
                <a:cubicBezTo>
                  <a:pt x="1650" y="434"/>
                  <a:pt x="1650" y="434"/>
                  <a:pt x="1650" y="434"/>
                </a:cubicBezTo>
                <a:cubicBezTo>
                  <a:pt x="1650" y="435"/>
                  <a:pt x="1654" y="431"/>
                  <a:pt x="1650" y="436"/>
                </a:cubicBezTo>
                <a:cubicBezTo>
                  <a:pt x="1641" y="436"/>
                  <a:pt x="1658" y="430"/>
                  <a:pt x="1642" y="435"/>
                </a:cubicBezTo>
                <a:cubicBezTo>
                  <a:pt x="1642" y="436"/>
                  <a:pt x="1649" y="431"/>
                  <a:pt x="1640" y="438"/>
                </a:cubicBezTo>
                <a:cubicBezTo>
                  <a:pt x="1640" y="439"/>
                  <a:pt x="1640" y="439"/>
                  <a:pt x="1640" y="439"/>
                </a:cubicBezTo>
                <a:cubicBezTo>
                  <a:pt x="1643" y="438"/>
                  <a:pt x="1643" y="438"/>
                  <a:pt x="1643" y="438"/>
                </a:cubicBezTo>
                <a:cubicBezTo>
                  <a:pt x="1641" y="442"/>
                  <a:pt x="1641" y="442"/>
                  <a:pt x="1641" y="442"/>
                </a:cubicBezTo>
                <a:cubicBezTo>
                  <a:pt x="1642" y="442"/>
                  <a:pt x="1642" y="442"/>
                  <a:pt x="1642" y="442"/>
                </a:cubicBezTo>
                <a:cubicBezTo>
                  <a:pt x="1635" y="445"/>
                  <a:pt x="1635" y="445"/>
                  <a:pt x="1635" y="445"/>
                </a:cubicBezTo>
                <a:cubicBezTo>
                  <a:pt x="1632" y="449"/>
                  <a:pt x="1632" y="449"/>
                  <a:pt x="1632" y="449"/>
                </a:cubicBezTo>
                <a:cubicBezTo>
                  <a:pt x="1629" y="449"/>
                  <a:pt x="1629" y="449"/>
                  <a:pt x="1629" y="449"/>
                </a:cubicBezTo>
                <a:cubicBezTo>
                  <a:pt x="1628" y="447"/>
                  <a:pt x="1628" y="447"/>
                  <a:pt x="1628" y="447"/>
                </a:cubicBezTo>
                <a:cubicBezTo>
                  <a:pt x="1627" y="446"/>
                  <a:pt x="1627" y="446"/>
                  <a:pt x="1627" y="446"/>
                </a:cubicBezTo>
                <a:cubicBezTo>
                  <a:pt x="1622" y="449"/>
                  <a:pt x="1622" y="449"/>
                  <a:pt x="1622" y="449"/>
                </a:cubicBezTo>
                <a:cubicBezTo>
                  <a:pt x="1622" y="449"/>
                  <a:pt x="1624" y="446"/>
                  <a:pt x="1623" y="450"/>
                </a:cubicBezTo>
                <a:cubicBezTo>
                  <a:pt x="1625" y="449"/>
                  <a:pt x="1625" y="449"/>
                  <a:pt x="1625" y="449"/>
                </a:cubicBezTo>
                <a:cubicBezTo>
                  <a:pt x="1631" y="451"/>
                  <a:pt x="1631" y="451"/>
                  <a:pt x="1631" y="451"/>
                </a:cubicBezTo>
                <a:cubicBezTo>
                  <a:pt x="1629" y="453"/>
                  <a:pt x="1629" y="453"/>
                  <a:pt x="1629" y="453"/>
                </a:cubicBezTo>
                <a:cubicBezTo>
                  <a:pt x="1630" y="453"/>
                  <a:pt x="1632" y="451"/>
                  <a:pt x="1631" y="454"/>
                </a:cubicBezTo>
                <a:cubicBezTo>
                  <a:pt x="1627" y="458"/>
                  <a:pt x="1627" y="458"/>
                  <a:pt x="1627" y="458"/>
                </a:cubicBezTo>
                <a:cubicBezTo>
                  <a:pt x="1627" y="458"/>
                  <a:pt x="1627" y="458"/>
                  <a:pt x="1627" y="458"/>
                </a:cubicBezTo>
                <a:cubicBezTo>
                  <a:pt x="1627" y="456"/>
                  <a:pt x="1627" y="456"/>
                  <a:pt x="1627" y="456"/>
                </a:cubicBezTo>
                <a:cubicBezTo>
                  <a:pt x="1622" y="457"/>
                  <a:pt x="1622" y="457"/>
                  <a:pt x="1622" y="457"/>
                </a:cubicBezTo>
                <a:cubicBezTo>
                  <a:pt x="1622" y="458"/>
                  <a:pt x="1626" y="451"/>
                  <a:pt x="1621" y="459"/>
                </a:cubicBezTo>
                <a:cubicBezTo>
                  <a:pt x="1619" y="459"/>
                  <a:pt x="1619" y="459"/>
                  <a:pt x="1619" y="459"/>
                </a:cubicBezTo>
                <a:cubicBezTo>
                  <a:pt x="1619" y="461"/>
                  <a:pt x="1619" y="461"/>
                  <a:pt x="1619" y="461"/>
                </a:cubicBezTo>
                <a:cubicBezTo>
                  <a:pt x="1619" y="462"/>
                  <a:pt x="1617" y="457"/>
                  <a:pt x="1621" y="462"/>
                </a:cubicBezTo>
                <a:cubicBezTo>
                  <a:pt x="1621" y="464"/>
                  <a:pt x="1621" y="464"/>
                  <a:pt x="1621" y="464"/>
                </a:cubicBezTo>
                <a:cubicBezTo>
                  <a:pt x="1613" y="463"/>
                  <a:pt x="1613" y="463"/>
                  <a:pt x="1613" y="463"/>
                </a:cubicBezTo>
                <a:cubicBezTo>
                  <a:pt x="1613" y="464"/>
                  <a:pt x="1609" y="464"/>
                  <a:pt x="1611" y="463"/>
                </a:cubicBezTo>
                <a:cubicBezTo>
                  <a:pt x="1615" y="461"/>
                  <a:pt x="1615" y="461"/>
                  <a:pt x="1615" y="461"/>
                </a:cubicBezTo>
                <a:cubicBezTo>
                  <a:pt x="1615" y="460"/>
                  <a:pt x="1615" y="460"/>
                  <a:pt x="1615" y="460"/>
                </a:cubicBezTo>
                <a:cubicBezTo>
                  <a:pt x="1604" y="460"/>
                  <a:pt x="1604" y="460"/>
                  <a:pt x="1604" y="460"/>
                </a:cubicBezTo>
                <a:cubicBezTo>
                  <a:pt x="1600" y="463"/>
                  <a:pt x="1600" y="463"/>
                  <a:pt x="1600" y="463"/>
                </a:cubicBezTo>
                <a:cubicBezTo>
                  <a:pt x="1601" y="464"/>
                  <a:pt x="1591" y="464"/>
                  <a:pt x="1603" y="465"/>
                </a:cubicBezTo>
                <a:cubicBezTo>
                  <a:pt x="1602" y="465"/>
                  <a:pt x="1603" y="466"/>
                  <a:pt x="1602" y="466"/>
                </a:cubicBezTo>
                <a:cubicBezTo>
                  <a:pt x="1597" y="465"/>
                  <a:pt x="1597" y="465"/>
                  <a:pt x="1597" y="465"/>
                </a:cubicBezTo>
                <a:cubicBezTo>
                  <a:pt x="1595" y="469"/>
                  <a:pt x="1595" y="469"/>
                  <a:pt x="1595" y="469"/>
                </a:cubicBezTo>
                <a:cubicBezTo>
                  <a:pt x="1593" y="469"/>
                  <a:pt x="1593" y="469"/>
                  <a:pt x="1593" y="469"/>
                </a:cubicBezTo>
                <a:cubicBezTo>
                  <a:pt x="1577" y="479"/>
                  <a:pt x="1577" y="479"/>
                  <a:pt x="1577" y="479"/>
                </a:cubicBezTo>
                <a:cubicBezTo>
                  <a:pt x="1569" y="484"/>
                  <a:pt x="1569" y="484"/>
                  <a:pt x="1569" y="484"/>
                </a:cubicBezTo>
                <a:cubicBezTo>
                  <a:pt x="1568" y="485"/>
                  <a:pt x="1578" y="478"/>
                  <a:pt x="1566" y="485"/>
                </a:cubicBezTo>
                <a:cubicBezTo>
                  <a:pt x="1571" y="487"/>
                  <a:pt x="1571" y="487"/>
                  <a:pt x="1571" y="487"/>
                </a:cubicBezTo>
                <a:cubicBezTo>
                  <a:pt x="1572" y="487"/>
                  <a:pt x="1567" y="490"/>
                  <a:pt x="1573" y="486"/>
                </a:cubicBezTo>
                <a:cubicBezTo>
                  <a:pt x="1572" y="485"/>
                  <a:pt x="1572" y="485"/>
                  <a:pt x="1572" y="485"/>
                </a:cubicBezTo>
                <a:cubicBezTo>
                  <a:pt x="1574" y="484"/>
                  <a:pt x="1574" y="484"/>
                  <a:pt x="1574" y="484"/>
                </a:cubicBezTo>
                <a:cubicBezTo>
                  <a:pt x="1575" y="485"/>
                  <a:pt x="1575" y="485"/>
                  <a:pt x="1575" y="485"/>
                </a:cubicBezTo>
                <a:cubicBezTo>
                  <a:pt x="1578" y="483"/>
                  <a:pt x="1578" y="483"/>
                  <a:pt x="1578" y="483"/>
                </a:cubicBezTo>
                <a:cubicBezTo>
                  <a:pt x="1579" y="484"/>
                  <a:pt x="1579" y="484"/>
                  <a:pt x="1579" y="484"/>
                </a:cubicBezTo>
                <a:cubicBezTo>
                  <a:pt x="1578" y="483"/>
                  <a:pt x="1579" y="484"/>
                  <a:pt x="1581" y="482"/>
                </a:cubicBezTo>
                <a:cubicBezTo>
                  <a:pt x="1581" y="484"/>
                  <a:pt x="1581" y="484"/>
                  <a:pt x="1581" y="484"/>
                </a:cubicBezTo>
                <a:cubicBezTo>
                  <a:pt x="1582" y="484"/>
                  <a:pt x="1582" y="484"/>
                  <a:pt x="1582" y="484"/>
                </a:cubicBezTo>
                <a:cubicBezTo>
                  <a:pt x="1583" y="483"/>
                  <a:pt x="1585" y="483"/>
                  <a:pt x="1586" y="481"/>
                </a:cubicBezTo>
                <a:cubicBezTo>
                  <a:pt x="1583" y="477"/>
                  <a:pt x="1582" y="483"/>
                  <a:pt x="1579" y="482"/>
                </a:cubicBezTo>
                <a:cubicBezTo>
                  <a:pt x="1578" y="480"/>
                  <a:pt x="1581" y="481"/>
                  <a:pt x="1579" y="480"/>
                </a:cubicBezTo>
                <a:cubicBezTo>
                  <a:pt x="1585" y="481"/>
                  <a:pt x="1577" y="475"/>
                  <a:pt x="1586" y="480"/>
                </a:cubicBezTo>
                <a:cubicBezTo>
                  <a:pt x="1587" y="477"/>
                  <a:pt x="1587" y="477"/>
                  <a:pt x="1587" y="477"/>
                </a:cubicBezTo>
                <a:cubicBezTo>
                  <a:pt x="1590" y="477"/>
                  <a:pt x="1590" y="477"/>
                  <a:pt x="1590" y="477"/>
                </a:cubicBezTo>
                <a:cubicBezTo>
                  <a:pt x="1587" y="480"/>
                  <a:pt x="1587" y="480"/>
                  <a:pt x="1587" y="480"/>
                </a:cubicBezTo>
                <a:cubicBezTo>
                  <a:pt x="1587" y="480"/>
                  <a:pt x="1587" y="480"/>
                  <a:pt x="1587" y="480"/>
                </a:cubicBezTo>
                <a:cubicBezTo>
                  <a:pt x="1597" y="479"/>
                  <a:pt x="1597" y="479"/>
                  <a:pt x="1597" y="479"/>
                </a:cubicBezTo>
                <a:cubicBezTo>
                  <a:pt x="1596" y="475"/>
                  <a:pt x="1596" y="475"/>
                  <a:pt x="1596" y="475"/>
                </a:cubicBezTo>
                <a:cubicBezTo>
                  <a:pt x="1603" y="478"/>
                  <a:pt x="1600" y="471"/>
                  <a:pt x="1608" y="473"/>
                </a:cubicBezTo>
                <a:cubicBezTo>
                  <a:pt x="1612" y="473"/>
                  <a:pt x="1612" y="473"/>
                  <a:pt x="1612" y="473"/>
                </a:cubicBezTo>
                <a:cubicBezTo>
                  <a:pt x="1612" y="473"/>
                  <a:pt x="1615" y="473"/>
                  <a:pt x="1611" y="474"/>
                </a:cubicBezTo>
                <a:cubicBezTo>
                  <a:pt x="1613" y="475"/>
                  <a:pt x="1613" y="475"/>
                  <a:pt x="1613" y="475"/>
                </a:cubicBezTo>
                <a:cubicBezTo>
                  <a:pt x="1621" y="472"/>
                  <a:pt x="1621" y="472"/>
                  <a:pt x="1621" y="472"/>
                </a:cubicBezTo>
                <a:cubicBezTo>
                  <a:pt x="1636" y="468"/>
                  <a:pt x="1636" y="468"/>
                  <a:pt x="1636" y="468"/>
                </a:cubicBezTo>
                <a:cubicBezTo>
                  <a:pt x="1645" y="467"/>
                  <a:pt x="1645" y="467"/>
                  <a:pt x="1645" y="467"/>
                </a:cubicBezTo>
                <a:cubicBezTo>
                  <a:pt x="1654" y="463"/>
                  <a:pt x="1654" y="463"/>
                  <a:pt x="1654" y="463"/>
                </a:cubicBezTo>
                <a:cubicBezTo>
                  <a:pt x="1668" y="460"/>
                  <a:pt x="1668" y="460"/>
                  <a:pt x="1668" y="460"/>
                </a:cubicBezTo>
                <a:cubicBezTo>
                  <a:pt x="1670" y="459"/>
                  <a:pt x="1670" y="459"/>
                  <a:pt x="1670" y="459"/>
                </a:cubicBezTo>
                <a:cubicBezTo>
                  <a:pt x="1675" y="461"/>
                  <a:pt x="1675" y="461"/>
                  <a:pt x="1675" y="461"/>
                </a:cubicBezTo>
                <a:cubicBezTo>
                  <a:pt x="1677" y="459"/>
                  <a:pt x="1677" y="459"/>
                  <a:pt x="1677" y="459"/>
                </a:cubicBezTo>
                <a:cubicBezTo>
                  <a:pt x="1676" y="463"/>
                  <a:pt x="1676" y="463"/>
                  <a:pt x="1676" y="463"/>
                </a:cubicBezTo>
                <a:cubicBezTo>
                  <a:pt x="1680" y="459"/>
                  <a:pt x="1659" y="461"/>
                  <a:pt x="1683" y="462"/>
                </a:cubicBezTo>
                <a:cubicBezTo>
                  <a:pt x="1684" y="462"/>
                  <a:pt x="1682" y="461"/>
                  <a:pt x="1684" y="461"/>
                </a:cubicBezTo>
                <a:cubicBezTo>
                  <a:pt x="1682" y="459"/>
                  <a:pt x="1682" y="459"/>
                  <a:pt x="1682" y="459"/>
                </a:cubicBezTo>
                <a:cubicBezTo>
                  <a:pt x="1690" y="457"/>
                  <a:pt x="1690" y="457"/>
                  <a:pt x="1690" y="457"/>
                </a:cubicBezTo>
                <a:cubicBezTo>
                  <a:pt x="1692" y="457"/>
                  <a:pt x="1692" y="457"/>
                  <a:pt x="1692" y="457"/>
                </a:cubicBezTo>
                <a:cubicBezTo>
                  <a:pt x="1692" y="461"/>
                  <a:pt x="1692" y="461"/>
                  <a:pt x="1692" y="461"/>
                </a:cubicBezTo>
                <a:cubicBezTo>
                  <a:pt x="1686" y="460"/>
                  <a:pt x="1686" y="460"/>
                  <a:pt x="1686" y="460"/>
                </a:cubicBezTo>
                <a:cubicBezTo>
                  <a:pt x="1686" y="462"/>
                  <a:pt x="1686" y="462"/>
                  <a:pt x="1686" y="462"/>
                </a:cubicBezTo>
                <a:cubicBezTo>
                  <a:pt x="1683" y="463"/>
                  <a:pt x="1688" y="457"/>
                  <a:pt x="1682" y="462"/>
                </a:cubicBezTo>
                <a:cubicBezTo>
                  <a:pt x="1686" y="465"/>
                  <a:pt x="1686" y="465"/>
                  <a:pt x="1686" y="465"/>
                </a:cubicBezTo>
                <a:cubicBezTo>
                  <a:pt x="1684" y="466"/>
                  <a:pt x="1684" y="466"/>
                  <a:pt x="1684" y="466"/>
                </a:cubicBezTo>
                <a:cubicBezTo>
                  <a:pt x="1683" y="465"/>
                  <a:pt x="1683" y="465"/>
                  <a:pt x="1683" y="465"/>
                </a:cubicBezTo>
                <a:cubicBezTo>
                  <a:pt x="1673" y="473"/>
                  <a:pt x="1673" y="473"/>
                  <a:pt x="1673" y="473"/>
                </a:cubicBezTo>
                <a:cubicBezTo>
                  <a:pt x="1668" y="475"/>
                  <a:pt x="1668" y="475"/>
                  <a:pt x="1668" y="475"/>
                </a:cubicBezTo>
                <a:cubicBezTo>
                  <a:pt x="1665" y="477"/>
                  <a:pt x="1665" y="477"/>
                  <a:pt x="1665" y="477"/>
                </a:cubicBezTo>
                <a:cubicBezTo>
                  <a:pt x="1656" y="481"/>
                  <a:pt x="1656" y="481"/>
                  <a:pt x="1656" y="481"/>
                </a:cubicBezTo>
                <a:cubicBezTo>
                  <a:pt x="1654" y="479"/>
                  <a:pt x="1663" y="480"/>
                  <a:pt x="1653" y="483"/>
                </a:cubicBezTo>
                <a:cubicBezTo>
                  <a:pt x="1653" y="480"/>
                  <a:pt x="1653" y="480"/>
                  <a:pt x="1653" y="480"/>
                </a:cubicBezTo>
                <a:cubicBezTo>
                  <a:pt x="1650" y="481"/>
                  <a:pt x="1650" y="481"/>
                  <a:pt x="1650" y="481"/>
                </a:cubicBezTo>
                <a:cubicBezTo>
                  <a:pt x="1650" y="484"/>
                  <a:pt x="1650" y="484"/>
                  <a:pt x="1650" y="484"/>
                </a:cubicBezTo>
                <a:cubicBezTo>
                  <a:pt x="1649" y="484"/>
                  <a:pt x="1649" y="484"/>
                  <a:pt x="1649" y="484"/>
                </a:cubicBezTo>
                <a:cubicBezTo>
                  <a:pt x="1648" y="483"/>
                  <a:pt x="1648" y="483"/>
                  <a:pt x="1648" y="483"/>
                </a:cubicBezTo>
                <a:cubicBezTo>
                  <a:pt x="1655" y="478"/>
                  <a:pt x="1655" y="478"/>
                  <a:pt x="1655" y="478"/>
                </a:cubicBezTo>
                <a:cubicBezTo>
                  <a:pt x="1658" y="479"/>
                  <a:pt x="1658" y="479"/>
                  <a:pt x="1658" y="479"/>
                </a:cubicBezTo>
                <a:cubicBezTo>
                  <a:pt x="1659" y="477"/>
                  <a:pt x="1659" y="477"/>
                  <a:pt x="1659" y="477"/>
                </a:cubicBezTo>
                <a:cubicBezTo>
                  <a:pt x="1650" y="475"/>
                  <a:pt x="1650" y="475"/>
                  <a:pt x="1650" y="475"/>
                </a:cubicBezTo>
                <a:cubicBezTo>
                  <a:pt x="1644" y="477"/>
                  <a:pt x="1644" y="477"/>
                  <a:pt x="1644" y="477"/>
                </a:cubicBezTo>
                <a:cubicBezTo>
                  <a:pt x="1646" y="475"/>
                  <a:pt x="1646" y="475"/>
                  <a:pt x="1646" y="475"/>
                </a:cubicBezTo>
                <a:cubicBezTo>
                  <a:pt x="1651" y="471"/>
                  <a:pt x="1648" y="478"/>
                  <a:pt x="1656" y="473"/>
                </a:cubicBezTo>
                <a:cubicBezTo>
                  <a:pt x="1657" y="474"/>
                  <a:pt x="1657" y="474"/>
                  <a:pt x="1657" y="474"/>
                </a:cubicBezTo>
                <a:cubicBezTo>
                  <a:pt x="1664" y="470"/>
                  <a:pt x="1664" y="470"/>
                  <a:pt x="1664" y="470"/>
                </a:cubicBezTo>
                <a:cubicBezTo>
                  <a:pt x="1657" y="470"/>
                  <a:pt x="1657" y="470"/>
                  <a:pt x="1657" y="470"/>
                </a:cubicBezTo>
                <a:cubicBezTo>
                  <a:pt x="1657" y="470"/>
                  <a:pt x="1657" y="470"/>
                  <a:pt x="1657" y="470"/>
                </a:cubicBezTo>
                <a:cubicBezTo>
                  <a:pt x="1657" y="470"/>
                  <a:pt x="1657" y="471"/>
                  <a:pt x="1656" y="470"/>
                </a:cubicBezTo>
                <a:cubicBezTo>
                  <a:pt x="1658" y="468"/>
                  <a:pt x="1658" y="468"/>
                  <a:pt x="1658" y="468"/>
                </a:cubicBezTo>
                <a:cubicBezTo>
                  <a:pt x="1664" y="469"/>
                  <a:pt x="1648" y="476"/>
                  <a:pt x="1667" y="468"/>
                </a:cubicBezTo>
                <a:cubicBezTo>
                  <a:pt x="1668" y="469"/>
                  <a:pt x="1668" y="469"/>
                  <a:pt x="1668" y="469"/>
                </a:cubicBezTo>
                <a:cubicBezTo>
                  <a:pt x="1677" y="467"/>
                  <a:pt x="1677" y="467"/>
                  <a:pt x="1677" y="467"/>
                </a:cubicBezTo>
                <a:cubicBezTo>
                  <a:pt x="1679" y="466"/>
                  <a:pt x="1679" y="466"/>
                  <a:pt x="1679" y="466"/>
                </a:cubicBezTo>
                <a:cubicBezTo>
                  <a:pt x="1672" y="464"/>
                  <a:pt x="1672" y="464"/>
                  <a:pt x="1672" y="464"/>
                </a:cubicBezTo>
                <a:cubicBezTo>
                  <a:pt x="1655" y="467"/>
                  <a:pt x="1655" y="467"/>
                  <a:pt x="1655" y="467"/>
                </a:cubicBezTo>
                <a:cubicBezTo>
                  <a:pt x="1651" y="470"/>
                  <a:pt x="1651" y="470"/>
                  <a:pt x="1651" y="470"/>
                </a:cubicBezTo>
                <a:cubicBezTo>
                  <a:pt x="1650" y="471"/>
                  <a:pt x="1664" y="461"/>
                  <a:pt x="1644" y="473"/>
                </a:cubicBezTo>
                <a:cubicBezTo>
                  <a:pt x="1639" y="473"/>
                  <a:pt x="1639" y="473"/>
                  <a:pt x="1639" y="473"/>
                </a:cubicBezTo>
                <a:cubicBezTo>
                  <a:pt x="1632" y="477"/>
                  <a:pt x="1632" y="477"/>
                  <a:pt x="1632" y="477"/>
                </a:cubicBezTo>
                <a:cubicBezTo>
                  <a:pt x="1630" y="475"/>
                  <a:pt x="1630" y="475"/>
                  <a:pt x="1630" y="475"/>
                </a:cubicBezTo>
                <a:cubicBezTo>
                  <a:pt x="1629" y="479"/>
                  <a:pt x="1629" y="479"/>
                  <a:pt x="1629" y="479"/>
                </a:cubicBezTo>
                <a:cubicBezTo>
                  <a:pt x="1620" y="482"/>
                  <a:pt x="1620" y="482"/>
                  <a:pt x="1620" y="482"/>
                </a:cubicBezTo>
                <a:cubicBezTo>
                  <a:pt x="1618" y="484"/>
                  <a:pt x="1618" y="484"/>
                  <a:pt x="1618" y="484"/>
                </a:cubicBezTo>
                <a:cubicBezTo>
                  <a:pt x="1627" y="482"/>
                  <a:pt x="1627" y="482"/>
                  <a:pt x="1627" y="482"/>
                </a:cubicBezTo>
                <a:cubicBezTo>
                  <a:pt x="1623" y="485"/>
                  <a:pt x="1623" y="485"/>
                  <a:pt x="1623" y="485"/>
                </a:cubicBezTo>
                <a:cubicBezTo>
                  <a:pt x="1617" y="486"/>
                  <a:pt x="1617" y="486"/>
                  <a:pt x="1617" y="486"/>
                </a:cubicBezTo>
                <a:cubicBezTo>
                  <a:pt x="1621" y="483"/>
                  <a:pt x="1621" y="489"/>
                  <a:pt x="1609" y="489"/>
                </a:cubicBezTo>
                <a:cubicBezTo>
                  <a:pt x="1607" y="491"/>
                  <a:pt x="1607" y="491"/>
                  <a:pt x="1607" y="491"/>
                </a:cubicBezTo>
                <a:cubicBezTo>
                  <a:pt x="1602" y="493"/>
                  <a:pt x="1602" y="493"/>
                  <a:pt x="1602" y="493"/>
                </a:cubicBezTo>
                <a:cubicBezTo>
                  <a:pt x="1600" y="490"/>
                  <a:pt x="1608" y="491"/>
                  <a:pt x="1597" y="494"/>
                </a:cubicBezTo>
                <a:cubicBezTo>
                  <a:pt x="1598" y="490"/>
                  <a:pt x="1602" y="496"/>
                  <a:pt x="1603" y="490"/>
                </a:cubicBezTo>
                <a:cubicBezTo>
                  <a:pt x="1604" y="488"/>
                  <a:pt x="1607" y="492"/>
                  <a:pt x="1608" y="489"/>
                </a:cubicBezTo>
                <a:cubicBezTo>
                  <a:pt x="1608" y="488"/>
                  <a:pt x="1608" y="488"/>
                  <a:pt x="1608" y="488"/>
                </a:cubicBezTo>
                <a:cubicBezTo>
                  <a:pt x="1604" y="484"/>
                  <a:pt x="1608" y="491"/>
                  <a:pt x="1615" y="486"/>
                </a:cubicBezTo>
                <a:cubicBezTo>
                  <a:pt x="1618" y="484"/>
                  <a:pt x="1618" y="484"/>
                  <a:pt x="1618" y="484"/>
                </a:cubicBezTo>
                <a:cubicBezTo>
                  <a:pt x="1615" y="482"/>
                  <a:pt x="1611" y="481"/>
                  <a:pt x="1608" y="484"/>
                </a:cubicBezTo>
                <a:cubicBezTo>
                  <a:pt x="1601" y="487"/>
                  <a:pt x="1601" y="487"/>
                  <a:pt x="1601" y="487"/>
                </a:cubicBezTo>
                <a:cubicBezTo>
                  <a:pt x="1601" y="489"/>
                  <a:pt x="1601" y="489"/>
                  <a:pt x="1601" y="489"/>
                </a:cubicBezTo>
                <a:cubicBezTo>
                  <a:pt x="1593" y="488"/>
                  <a:pt x="1592" y="491"/>
                  <a:pt x="1584" y="494"/>
                </a:cubicBezTo>
                <a:cubicBezTo>
                  <a:pt x="1584" y="495"/>
                  <a:pt x="1584" y="495"/>
                  <a:pt x="1584" y="495"/>
                </a:cubicBezTo>
                <a:cubicBezTo>
                  <a:pt x="1582" y="494"/>
                  <a:pt x="1582" y="494"/>
                  <a:pt x="1582" y="494"/>
                </a:cubicBezTo>
                <a:cubicBezTo>
                  <a:pt x="1567" y="500"/>
                  <a:pt x="1567" y="500"/>
                  <a:pt x="1567" y="500"/>
                </a:cubicBezTo>
                <a:cubicBezTo>
                  <a:pt x="1557" y="503"/>
                  <a:pt x="1557" y="503"/>
                  <a:pt x="1557" y="503"/>
                </a:cubicBezTo>
                <a:cubicBezTo>
                  <a:pt x="1557" y="505"/>
                  <a:pt x="1557" y="505"/>
                  <a:pt x="1557" y="505"/>
                </a:cubicBezTo>
                <a:cubicBezTo>
                  <a:pt x="1557" y="504"/>
                  <a:pt x="1557" y="504"/>
                  <a:pt x="1557" y="504"/>
                </a:cubicBezTo>
                <a:cubicBezTo>
                  <a:pt x="1544" y="509"/>
                  <a:pt x="1544" y="509"/>
                  <a:pt x="1544" y="509"/>
                </a:cubicBezTo>
                <a:cubicBezTo>
                  <a:pt x="1541" y="512"/>
                  <a:pt x="1541" y="512"/>
                  <a:pt x="1541" y="512"/>
                </a:cubicBezTo>
                <a:cubicBezTo>
                  <a:pt x="1535" y="514"/>
                  <a:pt x="1535" y="514"/>
                  <a:pt x="1535" y="514"/>
                </a:cubicBezTo>
                <a:cubicBezTo>
                  <a:pt x="1535" y="512"/>
                  <a:pt x="1535" y="512"/>
                  <a:pt x="1535" y="512"/>
                </a:cubicBezTo>
                <a:cubicBezTo>
                  <a:pt x="1528" y="516"/>
                  <a:pt x="1528" y="516"/>
                  <a:pt x="1528" y="516"/>
                </a:cubicBezTo>
                <a:cubicBezTo>
                  <a:pt x="1526" y="515"/>
                  <a:pt x="1526" y="515"/>
                  <a:pt x="1526" y="515"/>
                </a:cubicBezTo>
                <a:cubicBezTo>
                  <a:pt x="1524" y="518"/>
                  <a:pt x="1524" y="518"/>
                  <a:pt x="1524" y="518"/>
                </a:cubicBezTo>
                <a:cubicBezTo>
                  <a:pt x="1518" y="516"/>
                  <a:pt x="1518" y="516"/>
                  <a:pt x="1518" y="516"/>
                </a:cubicBezTo>
                <a:cubicBezTo>
                  <a:pt x="1502" y="525"/>
                  <a:pt x="1502" y="525"/>
                  <a:pt x="1502" y="525"/>
                </a:cubicBezTo>
                <a:cubicBezTo>
                  <a:pt x="1499" y="525"/>
                  <a:pt x="1499" y="525"/>
                  <a:pt x="1499" y="525"/>
                </a:cubicBezTo>
                <a:cubicBezTo>
                  <a:pt x="1499" y="524"/>
                  <a:pt x="1499" y="524"/>
                  <a:pt x="1499" y="524"/>
                </a:cubicBezTo>
                <a:cubicBezTo>
                  <a:pt x="1499" y="524"/>
                  <a:pt x="1499" y="524"/>
                  <a:pt x="1499" y="524"/>
                </a:cubicBezTo>
                <a:cubicBezTo>
                  <a:pt x="1498" y="525"/>
                  <a:pt x="1498" y="525"/>
                  <a:pt x="1498" y="525"/>
                </a:cubicBezTo>
                <a:cubicBezTo>
                  <a:pt x="1499" y="528"/>
                  <a:pt x="1499" y="528"/>
                  <a:pt x="1499" y="528"/>
                </a:cubicBezTo>
                <a:cubicBezTo>
                  <a:pt x="1498" y="528"/>
                  <a:pt x="1498" y="528"/>
                  <a:pt x="1498" y="528"/>
                </a:cubicBezTo>
                <a:cubicBezTo>
                  <a:pt x="1499" y="531"/>
                  <a:pt x="1499" y="531"/>
                  <a:pt x="1499" y="531"/>
                </a:cubicBezTo>
                <a:cubicBezTo>
                  <a:pt x="1480" y="540"/>
                  <a:pt x="1480" y="540"/>
                  <a:pt x="1480" y="540"/>
                </a:cubicBezTo>
                <a:cubicBezTo>
                  <a:pt x="1470" y="545"/>
                  <a:pt x="1470" y="545"/>
                  <a:pt x="1470" y="545"/>
                </a:cubicBezTo>
                <a:cubicBezTo>
                  <a:pt x="1465" y="547"/>
                  <a:pt x="1465" y="547"/>
                  <a:pt x="1465" y="547"/>
                </a:cubicBezTo>
                <a:cubicBezTo>
                  <a:pt x="1465" y="548"/>
                  <a:pt x="1468" y="542"/>
                  <a:pt x="1464" y="550"/>
                </a:cubicBezTo>
                <a:cubicBezTo>
                  <a:pt x="1465" y="551"/>
                  <a:pt x="1465" y="551"/>
                  <a:pt x="1465" y="551"/>
                </a:cubicBezTo>
                <a:cubicBezTo>
                  <a:pt x="1466" y="550"/>
                  <a:pt x="1466" y="550"/>
                  <a:pt x="1466" y="550"/>
                </a:cubicBezTo>
                <a:cubicBezTo>
                  <a:pt x="1464" y="554"/>
                  <a:pt x="1464" y="554"/>
                  <a:pt x="1464" y="554"/>
                </a:cubicBezTo>
                <a:cubicBezTo>
                  <a:pt x="1465" y="554"/>
                  <a:pt x="1459" y="553"/>
                  <a:pt x="1466" y="554"/>
                </a:cubicBezTo>
                <a:cubicBezTo>
                  <a:pt x="1466" y="556"/>
                  <a:pt x="1466" y="556"/>
                  <a:pt x="1466" y="556"/>
                </a:cubicBezTo>
                <a:cubicBezTo>
                  <a:pt x="1465" y="556"/>
                  <a:pt x="1462" y="555"/>
                  <a:pt x="1464" y="558"/>
                </a:cubicBezTo>
                <a:cubicBezTo>
                  <a:pt x="1464" y="557"/>
                  <a:pt x="1463" y="558"/>
                  <a:pt x="1462" y="557"/>
                </a:cubicBezTo>
                <a:cubicBezTo>
                  <a:pt x="1464" y="556"/>
                  <a:pt x="1464" y="556"/>
                  <a:pt x="1464" y="556"/>
                </a:cubicBezTo>
                <a:cubicBezTo>
                  <a:pt x="1463" y="554"/>
                  <a:pt x="1463" y="554"/>
                  <a:pt x="1463" y="554"/>
                </a:cubicBezTo>
                <a:cubicBezTo>
                  <a:pt x="1457" y="552"/>
                  <a:pt x="1457" y="552"/>
                  <a:pt x="1457" y="552"/>
                </a:cubicBezTo>
                <a:cubicBezTo>
                  <a:pt x="1457" y="554"/>
                  <a:pt x="1457" y="554"/>
                  <a:pt x="1457" y="554"/>
                </a:cubicBezTo>
                <a:cubicBezTo>
                  <a:pt x="1451" y="554"/>
                  <a:pt x="1451" y="554"/>
                  <a:pt x="1451" y="554"/>
                </a:cubicBezTo>
                <a:cubicBezTo>
                  <a:pt x="1452" y="555"/>
                  <a:pt x="1452" y="555"/>
                  <a:pt x="1452" y="555"/>
                </a:cubicBezTo>
                <a:cubicBezTo>
                  <a:pt x="1450" y="555"/>
                  <a:pt x="1450" y="555"/>
                  <a:pt x="1450" y="555"/>
                </a:cubicBezTo>
                <a:cubicBezTo>
                  <a:pt x="1448" y="557"/>
                  <a:pt x="1448" y="557"/>
                  <a:pt x="1448" y="557"/>
                </a:cubicBezTo>
                <a:cubicBezTo>
                  <a:pt x="1452" y="561"/>
                  <a:pt x="1452" y="561"/>
                  <a:pt x="1452" y="561"/>
                </a:cubicBezTo>
                <a:cubicBezTo>
                  <a:pt x="1451" y="562"/>
                  <a:pt x="1451" y="562"/>
                  <a:pt x="1451" y="562"/>
                </a:cubicBezTo>
                <a:cubicBezTo>
                  <a:pt x="1450" y="559"/>
                  <a:pt x="1450" y="559"/>
                  <a:pt x="1450" y="559"/>
                </a:cubicBezTo>
                <a:cubicBezTo>
                  <a:pt x="1449" y="560"/>
                  <a:pt x="1449" y="560"/>
                  <a:pt x="1449" y="560"/>
                </a:cubicBezTo>
                <a:cubicBezTo>
                  <a:pt x="1444" y="563"/>
                  <a:pt x="1444" y="563"/>
                  <a:pt x="1444" y="563"/>
                </a:cubicBezTo>
                <a:cubicBezTo>
                  <a:pt x="1443" y="562"/>
                  <a:pt x="1443" y="562"/>
                  <a:pt x="1443" y="562"/>
                </a:cubicBezTo>
                <a:cubicBezTo>
                  <a:pt x="1441" y="564"/>
                  <a:pt x="1441" y="564"/>
                  <a:pt x="1441" y="564"/>
                </a:cubicBezTo>
                <a:cubicBezTo>
                  <a:pt x="1439" y="564"/>
                  <a:pt x="1439" y="564"/>
                  <a:pt x="1439" y="564"/>
                </a:cubicBezTo>
                <a:cubicBezTo>
                  <a:pt x="1440" y="563"/>
                  <a:pt x="1437" y="563"/>
                  <a:pt x="1439" y="562"/>
                </a:cubicBezTo>
                <a:cubicBezTo>
                  <a:pt x="1437" y="562"/>
                  <a:pt x="1437" y="562"/>
                  <a:pt x="1437" y="562"/>
                </a:cubicBezTo>
                <a:cubicBezTo>
                  <a:pt x="1435" y="564"/>
                  <a:pt x="1435" y="564"/>
                  <a:pt x="1435" y="564"/>
                </a:cubicBezTo>
                <a:cubicBezTo>
                  <a:pt x="1434" y="566"/>
                  <a:pt x="1434" y="566"/>
                  <a:pt x="1434" y="566"/>
                </a:cubicBezTo>
                <a:cubicBezTo>
                  <a:pt x="1433" y="566"/>
                  <a:pt x="1429" y="563"/>
                  <a:pt x="1430" y="567"/>
                </a:cubicBezTo>
                <a:cubicBezTo>
                  <a:pt x="1429" y="567"/>
                  <a:pt x="1439" y="564"/>
                  <a:pt x="1427" y="568"/>
                </a:cubicBezTo>
                <a:cubicBezTo>
                  <a:pt x="1425" y="567"/>
                  <a:pt x="1425" y="567"/>
                  <a:pt x="1425" y="567"/>
                </a:cubicBezTo>
                <a:cubicBezTo>
                  <a:pt x="1407" y="576"/>
                  <a:pt x="1407" y="576"/>
                  <a:pt x="1407" y="576"/>
                </a:cubicBezTo>
                <a:cubicBezTo>
                  <a:pt x="1398" y="580"/>
                  <a:pt x="1398" y="580"/>
                  <a:pt x="1398" y="580"/>
                </a:cubicBezTo>
                <a:cubicBezTo>
                  <a:pt x="1398" y="581"/>
                  <a:pt x="1398" y="581"/>
                  <a:pt x="1398" y="581"/>
                </a:cubicBezTo>
                <a:cubicBezTo>
                  <a:pt x="1393" y="583"/>
                  <a:pt x="1393" y="583"/>
                  <a:pt x="1393" y="583"/>
                </a:cubicBezTo>
                <a:cubicBezTo>
                  <a:pt x="1392" y="586"/>
                  <a:pt x="1392" y="586"/>
                  <a:pt x="1392" y="586"/>
                </a:cubicBezTo>
                <a:cubicBezTo>
                  <a:pt x="1395" y="587"/>
                  <a:pt x="1395" y="587"/>
                  <a:pt x="1395" y="587"/>
                </a:cubicBezTo>
                <a:cubicBezTo>
                  <a:pt x="1399" y="586"/>
                  <a:pt x="1397" y="586"/>
                  <a:pt x="1401" y="585"/>
                </a:cubicBezTo>
                <a:cubicBezTo>
                  <a:pt x="1402" y="585"/>
                  <a:pt x="1402" y="585"/>
                  <a:pt x="1402" y="585"/>
                </a:cubicBezTo>
                <a:cubicBezTo>
                  <a:pt x="1403" y="584"/>
                  <a:pt x="1403" y="584"/>
                  <a:pt x="1403" y="584"/>
                </a:cubicBezTo>
                <a:cubicBezTo>
                  <a:pt x="1402" y="584"/>
                  <a:pt x="1402" y="585"/>
                  <a:pt x="1401" y="584"/>
                </a:cubicBezTo>
                <a:cubicBezTo>
                  <a:pt x="1403" y="583"/>
                  <a:pt x="1403" y="583"/>
                  <a:pt x="1403" y="583"/>
                </a:cubicBezTo>
                <a:cubicBezTo>
                  <a:pt x="1402" y="582"/>
                  <a:pt x="1402" y="582"/>
                  <a:pt x="1402" y="582"/>
                </a:cubicBezTo>
                <a:cubicBezTo>
                  <a:pt x="1403" y="580"/>
                  <a:pt x="1388" y="585"/>
                  <a:pt x="1407" y="579"/>
                </a:cubicBezTo>
                <a:cubicBezTo>
                  <a:pt x="1408" y="580"/>
                  <a:pt x="1408" y="580"/>
                  <a:pt x="1408" y="580"/>
                </a:cubicBezTo>
                <a:cubicBezTo>
                  <a:pt x="1410" y="579"/>
                  <a:pt x="1410" y="579"/>
                  <a:pt x="1410" y="579"/>
                </a:cubicBezTo>
                <a:cubicBezTo>
                  <a:pt x="1409" y="578"/>
                  <a:pt x="1409" y="578"/>
                  <a:pt x="1409" y="578"/>
                </a:cubicBezTo>
                <a:cubicBezTo>
                  <a:pt x="1411" y="578"/>
                  <a:pt x="1411" y="578"/>
                  <a:pt x="1411" y="578"/>
                </a:cubicBezTo>
                <a:cubicBezTo>
                  <a:pt x="1410" y="580"/>
                  <a:pt x="1403" y="572"/>
                  <a:pt x="1407" y="584"/>
                </a:cubicBezTo>
                <a:cubicBezTo>
                  <a:pt x="1417" y="582"/>
                  <a:pt x="1417" y="582"/>
                  <a:pt x="1417" y="582"/>
                </a:cubicBezTo>
                <a:cubicBezTo>
                  <a:pt x="1420" y="580"/>
                  <a:pt x="1420" y="580"/>
                  <a:pt x="1420" y="580"/>
                </a:cubicBezTo>
                <a:cubicBezTo>
                  <a:pt x="1419" y="580"/>
                  <a:pt x="1417" y="578"/>
                  <a:pt x="1417" y="579"/>
                </a:cubicBezTo>
                <a:cubicBezTo>
                  <a:pt x="1417" y="579"/>
                  <a:pt x="1417" y="579"/>
                  <a:pt x="1417" y="579"/>
                </a:cubicBezTo>
                <a:cubicBezTo>
                  <a:pt x="1418" y="576"/>
                  <a:pt x="1418" y="576"/>
                  <a:pt x="1418" y="576"/>
                </a:cubicBezTo>
                <a:cubicBezTo>
                  <a:pt x="1418" y="575"/>
                  <a:pt x="1414" y="576"/>
                  <a:pt x="1417" y="573"/>
                </a:cubicBezTo>
                <a:cubicBezTo>
                  <a:pt x="1419" y="572"/>
                  <a:pt x="1419" y="572"/>
                  <a:pt x="1419" y="572"/>
                </a:cubicBezTo>
                <a:cubicBezTo>
                  <a:pt x="1420" y="573"/>
                  <a:pt x="1420" y="573"/>
                  <a:pt x="1420" y="573"/>
                </a:cubicBezTo>
                <a:cubicBezTo>
                  <a:pt x="1419" y="573"/>
                  <a:pt x="1424" y="568"/>
                  <a:pt x="1419" y="575"/>
                </a:cubicBezTo>
                <a:cubicBezTo>
                  <a:pt x="1421" y="576"/>
                  <a:pt x="1421" y="576"/>
                  <a:pt x="1421" y="576"/>
                </a:cubicBezTo>
                <a:cubicBezTo>
                  <a:pt x="1423" y="576"/>
                  <a:pt x="1423" y="576"/>
                  <a:pt x="1423" y="576"/>
                </a:cubicBezTo>
                <a:cubicBezTo>
                  <a:pt x="1420" y="577"/>
                  <a:pt x="1420" y="577"/>
                  <a:pt x="1420" y="577"/>
                </a:cubicBezTo>
                <a:cubicBezTo>
                  <a:pt x="1420" y="579"/>
                  <a:pt x="1420" y="579"/>
                  <a:pt x="1420" y="579"/>
                </a:cubicBezTo>
                <a:cubicBezTo>
                  <a:pt x="1423" y="580"/>
                  <a:pt x="1427" y="578"/>
                  <a:pt x="1428" y="579"/>
                </a:cubicBezTo>
                <a:cubicBezTo>
                  <a:pt x="1434" y="575"/>
                  <a:pt x="1434" y="575"/>
                  <a:pt x="1434" y="575"/>
                </a:cubicBezTo>
                <a:cubicBezTo>
                  <a:pt x="1435" y="575"/>
                  <a:pt x="1435" y="575"/>
                  <a:pt x="1435" y="575"/>
                </a:cubicBezTo>
                <a:cubicBezTo>
                  <a:pt x="1438" y="572"/>
                  <a:pt x="1438" y="572"/>
                  <a:pt x="1438" y="572"/>
                </a:cubicBezTo>
                <a:cubicBezTo>
                  <a:pt x="1438" y="572"/>
                  <a:pt x="1441" y="574"/>
                  <a:pt x="1437" y="572"/>
                </a:cubicBezTo>
                <a:cubicBezTo>
                  <a:pt x="1440" y="570"/>
                  <a:pt x="1440" y="570"/>
                  <a:pt x="1440" y="570"/>
                </a:cubicBezTo>
                <a:cubicBezTo>
                  <a:pt x="1444" y="573"/>
                  <a:pt x="1444" y="573"/>
                  <a:pt x="1444" y="573"/>
                </a:cubicBezTo>
                <a:cubicBezTo>
                  <a:pt x="1446" y="573"/>
                  <a:pt x="1446" y="573"/>
                  <a:pt x="1446" y="573"/>
                </a:cubicBezTo>
                <a:cubicBezTo>
                  <a:pt x="1446" y="572"/>
                  <a:pt x="1436" y="575"/>
                  <a:pt x="1447" y="569"/>
                </a:cubicBezTo>
                <a:cubicBezTo>
                  <a:pt x="1448" y="570"/>
                  <a:pt x="1448" y="570"/>
                  <a:pt x="1448" y="570"/>
                </a:cubicBezTo>
                <a:cubicBezTo>
                  <a:pt x="1449" y="568"/>
                  <a:pt x="1449" y="568"/>
                  <a:pt x="1449" y="568"/>
                </a:cubicBezTo>
                <a:cubicBezTo>
                  <a:pt x="1451" y="568"/>
                  <a:pt x="1451" y="568"/>
                  <a:pt x="1451" y="568"/>
                </a:cubicBezTo>
                <a:cubicBezTo>
                  <a:pt x="1450" y="571"/>
                  <a:pt x="1450" y="571"/>
                  <a:pt x="1450" y="571"/>
                </a:cubicBezTo>
                <a:cubicBezTo>
                  <a:pt x="1449" y="570"/>
                  <a:pt x="1453" y="571"/>
                  <a:pt x="1448" y="572"/>
                </a:cubicBezTo>
                <a:cubicBezTo>
                  <a:pt x="1451" y="576"/>
                  <a:pt x="1452" y="568"/>
                  <a:pt x="1456" y="571"/>
                </a:cubicBezTo>
                <a:cubicBezTo>
                  <a:pt x="1457" y="570"/>
                  <a:pt x="1457" y="570"/>
                  <a:pt x="1457" y="570"/>
                </a:cubicBezTo>
                <a:cubicBezTo>
                  <a:pt x="1463" y="569"/>
                  <a:pt x="1463" y="569"/>
                  <a:pt x="1463" y="569"/>
                </a:cubicBezTo>
                <a:cubicBezTo>
                  <a:pt x="1464" y="564"/>
                  <a:pt x="1464" y="564"/>
                  <a:pt x="1464" y="564"/>
                </a:cubicBezTo>
                <a:cubicBezTo>
                  <a:pt x="1465" y="562"/>
                  <a:pt x="1469" y="567"/>
                  <a:pt x="1469" y="563"/>
                </a:cubicBezTo>
                <a:cubicBezTo>
                  <a:pt x="1471" y="561"/>
                  <a:pt x="1471" y="561"/>
                  <a:pt x="1471" y="561"/>
                </a:cubicBezTo>
                <a:cubicBezTo>
                  <a:pt x="1472" y="562"/>
                  <a:pt x="1472" y="562"/>
                  <a:pt x="1472" y="562"/>
                </a:cubicBezTo>
                <a:cubicBezTo>
                  <a:pt x="1475" y="561"/>
                  <a:pt x="1475" y="561"/>
                  <a:pt x="1475" y="561"/>
                </a:cubicBezTo>
                <a:cubicBezTo>
                  <a:pt x="1476" y="564"/>
                  <a:pt x="1476" y="564"/>
                  <a:pt x="1476" y="564"/>
                </a:cubicBezTo>
                <a:cubicBezTo>
                  <a:pt x="1485" y="563"/>
                  <a:pt x="1485" y="563"/>
                  <a:pt x="1485" y="563"/>
                </a:cubicBezTo>
                <a:cubicBezTo>
                  <a:pt x="1488" y="559"/>
                  <a:pt x="1488" y="559"/>
                  <a:pt x="1488" y="559"/>
                </a:cubicBezTo>
                <a:cubicBezTo>
                  <a:pt x="1491" y="558"/>
                  <a:pt x="1491" y="558"/>
                  <a:pt x="1491" y="558"/>
                </a:cubicBezTo>
                <a:cubicBezTo>
                  <a:pt x="1492" y="559"/>
                  <a:pt x="1492" y="559"/>
                  <a:pt x="1492" y="559"/>
                </a:cubicBezTo>
                <a:cubicBezTo>
                  <a:pt x="1498" y="557"/>
                  <a:pt x="1498" y="557"/>
                  <a:pt x="1498" y="557"/>
                </a:cubicBezTo>
                <a:cubicBezTo>
                  <a:pt x="1499" y="556"/>
                  <a:pt x="1484" y="556"/>
                  <a:pt x="1502" y="560"/>
                </a:cubicBezTo>
                <a:cubicBezTo>
                  <a:pt x="1502" y="555"/>
                  <a:pt x="1502" y="555"/>
                  <a:pt x="1502" y="555"/>
                </a:cubicBezTo>
                <a:cubicBezTo>
                  <a:pt x="1509" y="555"/>
                  <a:pt x="1509" y="555"/>
                  <a:pt x="1509" y="555"/>
                </a:cubicBezTo>
                <a:cubicBezTo>
                  <a:pt x="1512" y="553"/>
                  <a:pt x="1512" y="553"/>
                  <a:pt x="1512" y="553"/>
                </a:cubicBezTo>
                <a:cubicBezTo>
                  <a:pt x="1513" y="554"/>
                  <a:pt x="1513" y="554"/>
                  <a:pt x="1513" y="554"/>
                </a:cubicBezTo>
                <a:cubicBezTo>
                  <a:pt x="1516" y="553"/>
                  <a:pt x="1516" y="553"/>
                  <a:pt x="1516" y="553"/>
                </a:cubicBezTo>
                <a:cubicBezTo>
                  <a:pt x="1517" y="551"/>
                  <a:pt x="1517" y="551"/>
                  <a:pt x="1517" y="551"/>
                </a:cubicBezTo>
                <a:cubicBezTo>
                  <a:pt x="1514" y="550"/>
                  <a:pt x="1514" y="550"/>
                  <a:pt x="1514" y="550"/>
                </a:cubicBezTo>
                <a:cubicBezTo>
                  <a:pt x="1512" y="552"/>
                  <a:pt x="1512" y="552"/>
                  <a:pt x="1512" y="552"/>
                </a:cubicBezTo>
                <a:cubicBezTo>
                  <a:pt x="1512" y="550"/>
                  <a:pt x="1512" y="550"/>
                  <a:pt x="1512" y="550"/>
                </a:cubicBezTo>
                <a:cubicBezTo>
                  <a:pt x="1516" y="550"/>
                  <a:pt x="1516" y="550"/>
                  <a:pt x="1516" y="550"/>
                </a:cubicBezTo>
                <a:cubicBezTo>
                  <a:pt x="1520" y="551"/>
                  <a:pt x="1520" y="551"/>
                  <a:pt x="1520" y="551"/>
                </a:cubicBezTo>
                <a:cubicBezTo>
                  <a:pt x="1522" y="548"/>
                  <a:pt x="1522" y="548"/>
                  <a:pt x="1522" y="548"/>
                </a:cubicBezTo>
                <a:cubicBezTo>
                  <a:pt x="1525" y="549"/>
                  <a:pt x="1525" y="549"/>
                  <a:pt x="1525" y="549"/>
                </a:cubicBezTo>
                <a:cubicBezTo>
                  <a:pt x="1526" y="549"/>
                  <a:pt x="1526" y="549"/>
                  <a:pt x="1526" y="549"/>
                </a:cubicBezTo>
                <a:cubicBezTo>
                  <a:pt x="1526" y="549"/>
                  <a:pt x="1515" y="552"/>
                  <a:pt x="1527" y="545"/>
                </a:cubicBezTo>
                <a:cubicBezTo>
                  <a:pt x="1527" y="545"/>
                  <a:pt x="1522" y="544"/>
                  <a:pt x="1527" y="547"/>
                </a:cubicBezTo>
                <a:cubicBezTo>
                  <a:pt x="1534" y="544"/>
                  <a:pt x="1534" y="544"/>
                  <a:pt x="1534" y="544"/>
                </a:cubicBezTo>
                <a:cubicBezTo>
                  <a:pt x="1534" y="544"/>
                  <a:pt x="1534" y="544"/>
                  <a:pt x="1534" y="544"/>
                </a:cubicBezTo>
                <a:cubicBezTo>
                  <a:pt x="1537" y="541"/>
                  <a:pt x="1537" y="541"/>
                  <a:pt x="1537" y="541"/>
                </a:cubicBezTo>
                <a:cubicBezTo>
                  <a:pt x="1538" y="542"/>
                  <a:pt x="1538" y="542"/>
                  <a:pt x="1538" y="542"/>
                </a:cubicBezTo>
                <a:cubicBezTo>
                  <a:pt x="1539" y="540"/>
                  <a:pt x="1539" y="540"/>
                  <a:pt x="1539" y="540"/>
                </a:cubicBezTo>
                <a:cubicBezTo>
                  <a:pt x="1543" y="544"/>
                  <a:pt x="1543" y="544"/>
                  <a:pt x="1543" y="544"/>
                </a:cubicBezTo>
                <a:cubicBezTo>
                  <a:pt x="1549" y="541"/>
                  <a:pt x="1549" y="541"/>
                  <a:pt x="1549" y="541"/>
                </a:cubicBezTo>
                <a:cubicBezTo>
                  <a:pt x="1549" y="539"/>
                  <a:pt x="1549" y="539"/>
                  <a:pt x="1549" y="539"/>
                </a:cubicBezTo>
                <a:cubicBezTo>
                  <a:pt x="1554" y="539"/>
                  <a:pt x="1554" y="539"/>
                  <a:pt x="1554" y="539"/>
                </a:cubicBezTo>
                <a:cubicBezTo>
                  <a:pt x="1554" y="538"/>
                  <a:pt x="1554" y="538"/>
                  <a:pt x="1554" y="538"/>
                </a:cubicBezTo>
                <a:cubicBezTo>
                  <a:pt x="1554" y="538"/>
                  <a:pt x="1556" y="537"/>
                  <a:pt x="1555" y="539"/>
                </a:cubicBezTo>
                <a:cubicBezTo>
                  <a:pt x="1558" y="536"/>
                  <a:pt x="1558" y="536"/>
                  <a:pt x="1558" y="536"/>
                </a:cubicBezTo>
                <a:cubicBezTo>
                  <a:pt x="1563" y="536"/>
                  <a:pt x="1563" y="536"/>
                  <a:pt x="1563" y="536"/>
                </a:cubicBezTo>
                <a:cubicBezTo>
                  <a:pt x="1566" y="539"/>
                  <a:pt x="1568" y="534"/>
                  <a:pt x="1569" y="535"/>
                </a:cubicBezTo>
                <a:cubicBezTo>
                  <a:pt x="1569" y="532"/>
                  <a:pt x="1572" y="537"/>
                  <a:pt x="1569" y="532"/>
                </a:cubicBezTo>
                <a:cubicBezTo>
                  <a:pt x="1572" y="532"/>
                  <a:pt x="1572" y="532"/>
                  <a:pt x="1572" y="532"/>
                </a:cubicBezTo>
                <a:cubicBezTo>
                  <a:pt x="1569" y="529"/>
                  <a:pt x="1569" y="529"/>
                  <a:pt x="1569" y="529"/>
                </a:cubicBezTo>
                <a:cubicBezTo>
                  <a:pt x="1575" y="529"/>
                  <a:pt x="1575" y="529"/>
                  <a:pt x="1575" y="529"/>
                </a:cubicBezTo>
                <a:cubicBezTo>
                  <a:pt x="1575" y="526"/>
                  <a:pt x="1575" y="526"/>
                  <a:pt x="1575" y="526"/>
                </a:cubicBezTo>
                <a:cubicBezTo>
                  <a:pt x="1576" y="526"/>
                  <a:pt x="1576" y="527"/>
                  <a:pt x="1577" y="526"/>
                </a:cubicBezTo>
                <a:cubicBezTo>
                  <a:pt x="1577" y="525"/>
                  <a:pt x="1577" y="525"/>
                  <a:pt x="1577" y="525"/>
                </a:cubicBezTo>
                <a:cubicBezTo>
                  <a:pt x="1572" y="525"/>
                  <a:pt x="1572" y="525"/>
                  <a:pt x="1572" y="525"/>
                </a:cubicBezTo>
                <a:cubicBezTo>
                  <a:pt x="1568" y="529"/>
                  <a:pt x="1568" y="529"/>
                  <a:pt x="1568" y="529"/>
                </a:cubicBezTo>
                <a:cubicBezTo>
                  <a:pt x="1568" y="531"/>
                  <a:pt x="1568" y="531"/>
                  <a:pt x="1568" y="531"/>
                </a:cubicBezTo>
                <a:cubicBezTo>
                  <a:pt x="1563" y="532"/>
                  <a:pt x="1563" y="532"/>
                  <a:pt x="1563" y="532"/>
                </a:cubicBezTo>
                <a:cubicBezTo>
                  <a:pt x="1559" y="531"/>
                  <a:pt x="1559" y="531"/>
                  <a:pt x="1559" y="531"/>
                </a:cubicBezTo>
                <a:cubicBezTo>
                  <a:pt x="1556" y="533"/>
                  <a:pt x="1556" y="533"/>
                  <a:pt x="1556" y="533"/>
                </a:cubicBezTo>
                <a:cubicBezTo>
                  <a:pt x="1557" y="533"/>
                  <a:pt x="1559" y="531"/>
                  <a:pt x="1561" y="535"/>
                </a:cubicBezTo>
                <a:cubicBezTo>
                  <a:pt x="1556" y="535"/>
                  <a:pt x="1556" y="535"/>
                  <a:pt x="1556" y="535"/>
                </a:cubicBezTo>
                <a:cubicBezTo>
                  <a:pt x="1550" y="538"/>
                  <a:pt x="1550" y="538"/>
                  <a:pt x="1550" y="538"/>
                </a:cubicBezTo>
                <a:cubicBezTo>
                  <a:pt x="1548" y="537"/>
                  <a:pt x="1548" y="537"/>
                  <a:pt x="1548" y="537"/>
                </a:cubicBezTo>
                <a:cubicBezTo>
                  <a:pt x="1548" y="540"/>
                  <a:pt x="1548" y="540"/>
                  <a:pt x="1548" y="540"/>
                </a:cubicBezTo>
                <a:cubicBezTo>
                  <a:pt x="1546" y="540"/>
                  <a:pt x="1546" y="540"/>
                  <a:pt x="1546" y="540"/>
                </a:cubicBezTo>
                <a:cubicBezTo>
                  <a:pt x="1546" y="538"/>
                  <a:pt x="1546" y="538"/>
                  <a:pt x="1546" y="538"/>
                </a:cubicBezTo>
                <a:cubicBezTo>
                  <a:pt x="1543" y="538"/>
                  <a:pt x="1543" y="538"/>
                  <a:pt x="1543" y="538"/>
                </a:cubicBezTo>
                <a:cubicBezTo>
                  <a:pt x="1544" y="534"/>
                  <a:pt x="1544" y="534"/>
                  <a:pt x="1544" y="534"/>
                </a:cubicBezTo>
                <a:cubicBezTo>
                  <a:pt x="1545" y="536"/>
                  <a:pt x="1545" y="536"/>
                  <a:pt x="1545" y="536"/>
                </a:cubicBezTo>
                <a:cubicBezTo>
                  <a:pt x="1549" y="536"/>
                  <a:pt x="1549" y="536"/>
                  <a:pt x="1549" y="536"/>
                </a:cubicBezTo>
                <a:cubicBezTo>
                  <a:pt x="1549" y="534"/>
                  <a:pt x="1549" y="534"/>
                  <a:pt x="1549" y="534"/>
                </a:cubicBezTo>
                <a:cubicBezTo>
                  <a:pt x="1545" y="534"/>
                  <a:pt x="1545" y="534"/>
                  <a:pt x="1545" y="534"/>
                </a:cubicBezTo>
                <a:cubicBezTo>
                  <a:pt x="1546" y="532"/>
                  <a:pt x="1546" y="532"/>
                  <a:pt x="1546" y="532"/>
                </a:cubicBezTo>
                <a:cubicBezTo>
                  <a:pt x="1546" y="532"/>
                  <a:pt x="1546" y="532"/>
                  <a:pt x="1546" y="532"/>
                </a:cubicBezTo>
                <a:cubicBezTo>
                  <a:pt x="1555" y="528"/>
                  <a:pt x="1555" y="528"/>
                  <a:pt x="1555" y="528"/>
                </a:cubicBezTo>
                <a:cubicBezTo>
                  <a:pt x="1556" y="529"/>
                  <a:pt x="1556" y="529"/>
                  <a:pt x="1556" y="529"/>
                </a:cubicBezTo>
                <a:cubicBezTo>
                  <a:pt x="1561" y="525"/>
                  <a:pt x="1561" y="525"/>
                  <a:pt x="1561" y="525"/>
                </a:cubicBezTo>
                <a:cubicBezTo>
                  <a:pt x="1565" y="525"/>
                  <a:pt x="1565" y="525"/>
                  <a:pt x="1565" y="525"/>
                </a:cubicBezTo>
                <a:cubicBezTo>
                  <a:pt x="1564" y="525"/>
                  <a:pt x="1564" y="525"/>
                  <a:pt x="1564" y="525"/>
                </a:cubicBezTo>
                <a:cubicBezTo>
                  <a:pt x="1567" y="526"/>
                  <a:pt x="1567" y="526"/>
                  <a:pt x="1567" y="526"/>
                </a:cubicBezTo>
                <a:cubicBezTo>
                  <a:pt x="1571" y="525"/>
                  <a:pt x="1571" y="525"/>
                  <a:pt x="1571" y="525"/>
                </a:cubicBezTo>
                <a:cubicBezTo>
                  <a:pt x="1571" y="523"/>
                  <a:pt x="1571" y="523"/>
                  <a:pt x="1571" y="523"/>
                </a:cubicBezTo>
                <a:cubicBezTo>
                  <a:pt x="1573" y="523"/>
                  <a:pt x="1573" y="523"/>
                  <a:pt x="1573" y="523"/>
                </a:cubicBezTo>
                <a:cubicBezTo>
                  <a:pt x="1575" y="522"/>
                  <a:pt x="1575" y="522"/>
                  <a:pt x="1575" y="522"/>
                </a:cubicBezTo>
                <a:cubicBezTo>
                  <a:pt x="1573" y="521"/>
                  <a:pt x="1573" y="521"/>
                  <a:pt x="1573" y="521"/>
                </a:cubicBezTo>
                <a:cubicBezTo>
                  <a:pt x="1576" y="520"/>
                  <a:pt x="1576" y="520"/>
                  <a:pt x="1576" y="520"/>
                </a:cubicBezTo>
                <a:cubicBezTo>
                  <a:pt x="1578" y="516"/>
                  <a:pt x="1578" y="516"/>
                  <a:pt x="1578" y="516"/>
                </a:cubicBezTo>
                <a:cubicBezTo>
                  <a:pt x="1582" y="516"/>
                  <a:pt x="1582" y="516"/>
                  <a:pt x="1582" y="516"/>
                </a:cubicBezTo>
                <a:cubicBezTo>
                  <a:pt x="1584" y="514"/>
                  <a:pt x="1584" y="514"/>
                  <a:pt x="1584" y="514"/>
                </a:cubicBezTo>
                <a:cubicBezTo>
                  <a:pt x="1585" y="516"/>
                  <a:pt x="1585" y="516"/>
                  <a:pt x="1585" y="516"/>
                </a:cubicBezTo>
                <a:cubicBezTo>
                  <a:pt x="1586" y="515"/>
                  <a:pt x="1586" y="515"/>
                  <a:pt x="1586" y="515"/>
                </a:cubicBezTo>
                <a:cubicBezTo>
                  <a:pt x="1585" y="520"/>
                  <a:pt x="1585" y="520"/>
                  <a:pt x="1585" y="520"/>
                </a:cubicBezTo>
                <a:cubicBezTo>
                  <a:pt x="1585" y="520"/>
                  <a:pt x="1585" y="520"/>
                  <a:pt x="1585" y="520"/>
                </a:cubicBezTo>
                <a:cubicBezTo>
                  <a:pt x="1585" y="518"/>
                  <a:pt x="1579" y="522"/>
                  <a:pt x="1583" y="517"/>
                </a:cubicBezTo>
                <a:cubicBezTo>
                  <a:pt x="1582" y="520"/>
                  <a:pt x="1582" y="520"/>
                  <a:pt x="1582" y="520"/>
                </a:cubicBezTo>
                <a:cubicBezTo>
                  <a:pt x="1577" y="521"/>
                  <a:pt x="1577" y="521"/>
                  <a:pt x="1577" y="521"/>
                </a:cubicBezTo>
                <a:cubicBezTo>
                  <a:pt x="1578" y="525"/>
                  <a:pt x="1578" y="525"/>
                  <a:pt x="1578" y="525"/>
                </a:cubicBezTo>
                <a:cubicBezTo>
                  <a:pt x="1581" y="525"/>
                  <a:pt x="1581" y="525"/>
                  <a:pt x="1581" y="525"/>
                </a:cubicBezTo>
                <a:cubicBezTo>
                  <a:pt x="1581" y="523"/>
                  <a:pt x="1583" y="527"/>
                  <a:pt x="1582" y="523"/>
                </a:cubicBezTo>
                <a:cubicBezTo>
                  <a:pt x="1583" y="525"/>
                  <a:pt x="1583" y="525"/>
                  <a:pt x="1583" y="525"/>
                </a:cubicBezTo>
                <a:cubicBezTo>
                  <a:pt x="1584" y="524"/>
                  <a:pt x="1593" y="529"/>
                  <a:pt x="1590" y="522"/>
                </a:cubicBezTo>
                <a:cubicBezTo>
                  <a:pt x="1593" y="520"/>
                  <a:pt x="1593" y="520"/>
                  <a:pt x="1593" y="520"/>
                </a:cubicBezTo>
                <a:cubicBezTo>
                  <a:pt x="1600" y="517"/>
                  <a:pt x="1600" y="517"/>
                  <a:pt x="1600" y="517"/>
                </a:cubicBezTo>
                <a:cubicBezTo>
                  <a:pt x="1599" y="515"/>
                  <a:pt x="1599" y="515"/>
                  <a:pt x="1599" y="515"/>
                </a:cubicBezTo>
                <a:cubicBezTo>
                  <a:pt x="1601" y="515"/>
                  <a:pt x="1601" y="515"/>
                  <a:pt x="1601" y="515"/>
                </a:cubicBezTo>
                <a:cubicBezTo>
                  <a:pt x="1600" y="517"/>
                  <a:pt x="1600" y="517"/>
                  <a:pt x="1600" y="517"/>
                </a:cubicBezTo>
                <a:cubicBezTo>
                  <a:pt x="1600" y="519"/>
                  <a:pt x="1600" y="519"/>
                  <a:pt x="1600" y="519"/>
                </a:cubicBezTo>
                <a:cubicBezTo>
                  <a:pt x="1594" y="522"/>
                  <a:pt x="1594" y="522"/>
                  <a:pt x="1594" y="522"/>
                </a:cubicBezTo>
                <a:cubicBezTo>
                  <a:pt x="1592" y="522"/>
                  <a:pt x="1597" y="520"/>
                  <a:pt x="1591" y="521"/>
                </a:cubicBezTo>
                <a:cubicBezTo>
                  <a:pt x="1588" y="525"/>
                  <a:pt x="1588" y="525"/>
                  <a:pt x="1588" y="525"/>
                </a:cubicBezTo>
                <a:cubicBezTo>
                  <a:pt x="1583" y="527"/>
                  <a:pt x="1619" y="508"/>
                  <a:pt x="1572" y="534"/>
                </a:cubicBezTo>
                <a:cubicBezTo>
                  <a:pt x="1563" y="539"/>
                  <a:pt x="1563" y="539"/>
                  <a:pt x="1563" y="539"/>
                </a:cubicBezTo>
                <a:cubicBezTo>
                  <a:pt x="1562" y="537"/>
                  <a:pt x="1562" y="537"/>
                  <a:pt x="1562" y="537"/>
                </a:cubicBezTo>
                <a:cubicBezTo>
                  <a:pt x="1555" y="545"/>
                  <a:pt x="1555" y="545"/>
                  <a:pt x="1555" y="545"/>
                </a:cubicBezTo>
                <a:cubicBezTo>
                  <a:pt x="1552" y="546"/>
                  <a:pt x="1552" y="546"/>
                  <a:pt x="1552" y="546"/>
                </a:cubicBezTo>
                <a:cubicBezTo>
                  <a:pt x="1552" y="545"/>
                  <a:pt x="1552" y="545"/>
                  <a:pt x="1552" y="545"/>
                </a:cubicBezTo>
                <a:cubicBezTo>
                  <a:pt x="1543" y="549"/>
                  <a:pt x="1543" y="549"/>
                  <a:pt x="1543" y="549"/>
                </a:cubicBezTo>
                <a:cubicBezTo>
                  <a:pt x="1543" y="549"/>
                  <a:pt x="1546" y="550"/>
                  <a:pt x="1542" y="550"/>
                </a:cubicBezTo>
                <a:cubicBezTo>
                  <a:pt x="1544" y="553"/>
                  <a:pt x="1550" y="546"/>
                  <a:pt x="1561" y="547"/>
                </a:cubicBezTo>
                <a:cubicBezTo>
                  <a:pt x="1559" y="547"/>
                  <a:pt x="1559" y="545"/>
                  <a:pt x="1561" y="545"/>
                </a:cubicBezTo>
                <a:cubicBezTo>
                  <a:pt x="1561" y="546"/>
                  <a:pt x="1561" y="546"/>
                  <a:pt x="1561" y="546"/>
                </a:cubicBezTo>
                <a:cubicBezTo>
                  <a:pt x="1557" y="546"/>
                  <a:pt x="1564" y="551"/>
                  <a:pt x="1564" y="543"/>
                </a:cubicBezTo>
                <a:cubicBezTo>
                  <a:pt x="1564" y="544"/>
                  <a:pt x="1564" y="544"/>
                  <a:pt x="1564" y="544"/>
                </a:cubicBezTo>
                <a:cubicBezTo>
                  <a:pt x="1566" y="543"/>
                  <a:pt x="1566" y="543"/>
                  <a:pt x="1566" y="543"/>
                </a:cubicBezTo>
                <a:cubicBezTo>
                  <a:pt x="1572" y="542"/>
                  <a:pt x="1572" y="542"/>
                  <a:pt x="1572" y="542"/>
                </a:cubicBezTo>
                <a:cubicBezTo>
                  <a:pt x="1569" y="544"/>
                  <a:pt x="1569" y="544"/>
                  <a:pt x="1569" y="544"/>
                </a:cubicBezTo>
                <a:cubicBezTo>
                  <a:pt x="1577" y="546"/>
                  <a:pt x="1577" y="546"/>
                  <a:pt x="1577" y="546"/>
                </a:cubicBezTo>
                <a:cubicBezTo>
                  <a:pt x="1578" y="545"/>
                  <a:pt x="1578" y="545"/>
                  <a:pt x="1578" y="545"/>
                </a:cubicBezTo>
                <a:cubicBezTo>
                  <a:pt x="1578" y="547"/>
                  <a:pt x="1578" y="547"/>
                  <a:pt x="1578" y="547"/>
                </a:cubicBezTo>
                <a:cubicBezTo>
                  <a:pt x="1579" y="547"/>
                  <a:pt x="1580" y="549"/>
                  <a:pt x="1581" y="547"/>
                </a:cubicBezTo>
                <a:cubicBezTo>
                  <a:pt x="1581" y="545"/>
                  <a:pt x="1581" y="545"/>
                  <a:pt x="1581" y="545"/>
                </a:cubicBezTo>
                <a:cubicBezTo>
                  <a:pt x="1584" y="543"/>
                  <a:pt x="1584" y="543"/>
                  <a:pt x="1584" y="543"/>
                </a:cubicBezTo>
                <a:cubicBezTo>
                  <a:pt x="1583" y="546"/>
                  <a:pt x="1583" y="546"/>
                  <a:pt x="1583" y="546"/>
                </a:cubicBezTo>
                <a:cubicBezTo>
                  <a:pt x="1588" y="546"/>
                  <a:pt x="1588" y="546"/>
                  <a:pt x="1588" y="546"/>
                </a:cubicBezTo>
                <a:cubicBezTo>
                  <a:pt x="1590" y="543"/>
                  <a:pt x="1590" y="543"/>
                  <a:pt x="1590" y="543"/>
                </a:cubicBezTo>
                <a:cubicBezTo>
                  <a:pt x="1591" y="543"/>
                  <a:pt x="1592" y="543"/>
                  <a:pt x="1593" y="543"/>
                </a:cubicBezTo>
                <a:cubicBezTo>
                  <a:pt x="1589" y="542"/>
                  <a:pt x="1589" y="542"/>
                  <a:pt x="1589" y="542"/>
                </a:cubicBezTo>
                <a:cubicBezTo>
                  <a:pt x="1588" y="542"/>
                  <a:pt x="1588" y="542"/>
                  <a:pt x="1588" y="542"/>
                </a:cubicBezTo>
                <a:cubicBezTo>
                  <a:pt x="1589" y="541"/>
                  <a:pt x="1589" y="541"/>
                  <a:pt x="1589" y="541"/>
                </a:cubicBezTo>
                <a:cubicBezTo>
                  <a:pt x="1587" y="540"/>
                  <a:pt x="1587" y="540"/>
                  <a:pt x="1587" y="540"/>
                </a:cubicBezTo>
                <a:cubicBezTo>
                  <a:pt x="1587" y="536"/>
                  <a:pt x="1587" y="536"/>
                  <a:pt x="1587" y="536"/>
                </a:cubicBezTo>
                <a:cubicBezTo>
                  <a:pt x="1590" y="537"/>
                  <a:pt x="1590" y="537"/>
                  <a:pt x="1590" y="537"/>
                </a:cubicBezTo>
                <a:cubicBezTo>
                  <a:pt x="1590" y="540"/>
                  <a:pt x="1590" y="540"/>
                  <a:pt x="1590" y="540"/>
                </a:cubicBezTo>
                <a:cubicBezTo>
                  <a:pt x="1594" y="539"/>
                  <a:pt x="1594" y="539"/>
                  <a:pt x="1594" y="539"/>
                </a:cubicBezTo>
                <a:cubicBezTo>
                  <a:pt x="1594" y="535"/>
                  <a:pt x="1594" y="535"/>
                  <a:pt x="1594" y="535"/>
                </a:cubicBezTo>
                <a:cubicBezTo>
                  <a:pt x="1597" y="535"/>
                  <a:pt x="1598" y="532"/>
                  <a:pt x="1601" y="535"/>
                </a:cubicBezTo>
                <a:cubicBezTo>
                  <a:pt x="1603" y="535"/>
                  <a:pt x="1604" y="531"/>
                  <a:pt x="1605" y="535"/>
                </a:cubicBezTo>
                <a:cubicBezTo>
                  <a:pt x="1603" y="538"/>
                  <a:pt x="1603" y="538"/>
                  <a:pt x="1603" y="538"/>
                </a:cubicBezTo>
                <a:cubicBezTo>
                  <a:pt x="1605" y="539"/>
                  <a:pt x="1605" y="539"/>
                  <a:pt x="1605" y="539"/>
                </a:cubicBezTo>
                <a:cubicBezTo>
                  <a:pt x="1614" y="535"/>
                  <a:pt x="1614" y="535"/>
                  <a:pt x="1614" y="535"/>
                </a:cubicBezTo>
                <a:cubicBezTo>
                  <a:pt x="1614" y="533"/>
                  <a:pt x="1614" y="533"/>
                  <a:pt x="1614" y="533"/>
                </a:cubicBezTo>
                <a:cubicBezTo>
                  <a:pt x="1623" y="531"/>
                  <a:pt x="1623" y="531"/>
                  <a:pt x="1623" y="531"/>
                </a:cubicBezTo>
                <a:cubicBezTo>
                  <a:pt x="1631" y="527"/>
                  <a:pt x="1631" y="527"/>
                  <a:pt x="1631" y="527"/>
                </a:cubicBezTo>
                <a:cubicBezTo>
                  <a:pt x="1636" y="527"/>
                  <a:pt x="1636" y="527"/>
                  <a:pt x="1636" y="527"/>
                </a:cubicBezTo>
                <a:cubicBezTo>
                  <a:pt x="1636" y="524"/>
                  <a:pt x="1636" y="524"/>
                  <a:pt x="1636" y="524"/>
                </a:cubicBezTo>
                <a:cubicBezTo>
                  <a:pt x="1640" y="524"/>
                  <a:pt x="1640" y="524"/>
                  <a:pt x="1640" y="524"/>
                </a:cubicBezTo>
                <a:cubicBezTo>
                  <a:pt x="1640" y="523"/>
                  <a:pt x="1639" y="523"/>
                  <a:pt x="1640" y="522"/>
                </a:cubicBezTo>
                <a:cubicBezTo>
                  <a:pt x="1641" y="524"/>
                  <a:pt x="1641" y="524"/>
                  <a:pt x="1641" y="524"/>
                </a:cubicBezTo>
                <a:cubicBezTo>
                  <a:pt x="1642" y="522"/>
                  <a:pt x="1644" y="524"/>
                  <a:pt x="1646" y="523"/>
                </a:cubicBezTo>
                <a:cubicBezTo>
                  <a:pt x="1647" y="524"/>
                  <a:pt x="1647" y="524"/>
                  <a:pt x="1647" y="524"/>
                </a:cubicBezTo>
                <a:cubicBezTo>
                  <a:pt x="1643" y="525"/>
                  <a:pt x="1643" y="525"/>
                  <a:pt x="1643" y="525"/>
                </a:cubicBezTo>
                <a:cubicBezTo>
                  <a:pt x="1647" y="522"/>
                  <a:pt x="1640" y="522"/>
                  <a:pt x="1636" y="528"/>
                </a:cubicBezTo>
                <a:cubicBezTo>
                  <a:pt x="1634" y="528"/>
                  <a:pt x="1631" y="528"/>
                  <a:pt x="1631" y="530"/>
                </a:cubicBezTo>
                <a:cubicBezTo>
                  <a:pt x="1631" y="531"/>
                  <a:pt x="1631" y="531"/>
                  <a:pt x="1631" y="531"/>
                </a:cubicBezTo>
                <a:cubicBezTo>
                  <a:pt x="1635" y="532"/>
                  <a:pt x="1635" y="532"/>
                  <a:pt x="1635" y="532"/>
                </a:cubicBezTo>
                <a:cubicBezTo>
                  <a:pt x="1639" y="531"/>
                  <a:pt x="1639" y="531"/>
                  <a:pt x="1639" y="531"/>
                </a:cubicBezTo>
                <a:cubicBezTo>
                  <a:pt x="1640" y="528"/>
                  <a:pt x="1640" y="528"/>
                  <a:pt x="1640" y="528"/>
                </a:cubicBezTo>
                <a:cubicBezTo>
                  <a:pt x="1644" y="528"/>
                  <a:pt x="1644" y="528"/>
                  <a:pt x="1644" y="528"/>
                </a:cubicBezTo>
                <a:cubicBezTo>
                  <a:pt x="1645" y="528"/>
                  <a:pt x="1640" y="528"/>
                  <a:pt x="1646" y="527"/>
                </a:cubicBezTo>
                <a:cubicBezTo>
                  <a:pt x="1640" y="532"/>
                  <a:pt x="1640" y="532"/>
                  <a:pt x="1640" y="532"/>
                </a:cubicBezTo>
                <a:cubicBezTo>
                  <a:pt x="1649" y="529"/>
                  <a:pt x="1649" y="529"/>
                  <a:pt x="1649" y="529"/>
                </a:cubicBezTo>
                <a:cubicBezTo>
                  <a:pt x="1650" y="529"/>
                  <a:pt x="1642" y="531"/>
                  <a:pt x="1653" y="529"/>
                </a:cubicBezTo>
                <a:cubicBezTo>
                  <a:pt x="1654" y="525"/>
                  <a:pt x="1632" y="538"/>
                  <a:pt x="1660" y="522"/>
                </a:cubicBezTo>
                <a:cubicBezTo>
                  <a:pt x="1661" y="522"/>
                  <a:pt x="1661" y="522"/>
                  <a:pt x="1661" y="522"/>
                </a:cubicBezTo>
                <a:cubicBezTo>
                  <a:pt x="1664" y="520"/>
                  <a:pt x="1664" y="520"/>
                  <a:pt x="1664" y="520"/>
                </a:cubicBezTo>
                <a:cubicBezTo>
                  <a:pt x="1660" y="517"/>
                  <a:pt x="1660" y="517"/>
                  <a:pt x="1660" y="517"/>
                </a:cubicBezTo>
                <a:cubicBezTo>
                  <a:pt x="1657" y="516"/>
                  <a:pt x="1659" y="522"/>
                  <a:pt x="1655" y="517"/>
                </a:cubicBezTo>
                <a:cubicBezTo>
                  <a:pt x="1654" y="518"/>
                  <a:pt x="1654" y="518"/>
                  <a:pt x="1654" y="518"/>
                </a:cubicBezTo>
                <a:cubicBezTo>
                  <a:pt x="1653" y="517"/>
                  <a:pt x="1653" y="517"/>
                  <a:pt x="1653" y="517"/>
                </a:cubicBezTo>
                <a:cubicBezTo>
                  <a:pt x="1655" y="515"/>
                  <a:pt x="1655" y="515"/>
                  <a:pt x="1655" y="515"/>
                </a:cubicBezTo>
                <a:cubicBezTo>
                  <a:pt x="1655" y="514"/>
                  <a:pt x="1655" y="514"/>
                  <a:pt x="1655" y="514"/>
                </a:cubicBezTo>
                <a:cubicBezTo>
                  <a:pt x="1657" y="511"/>
                  <a:pt x="1657" y="511"/>
                  <a:pt x="1657" y="511"/>
                </a:cubicBezTo>
                <a:cubicBezTo>
                  <a:pt x="1659" y="512"/>
                  <a:pt x="1659" y="512"/>
                  <a:pt x="1659" y="512"/>
                </a:cubicBezTo>
                <a:cubicBezTo>
                  <a:pt x="1659" y="513"/>
                  <a:pt x="1654" y="509"/>
                  <a:pt x="1658" y="515"/>
                </a:cubicBezTo>
                <a:cubicBezTo>
                  <a:pt x="1660" y="513"/>
                  <a:pt x="1660" y="513"/>
                  <a:pt x="1660" y="513"/>
                </a:cubicBezTo>
                <a:cubicBezTo>
                  <a:pt x="1660" y="515"/>
                  <a:pt x="1660" y="515"/>
                  <a:pt x="1660" y="515"/>
                </a:cubicBezTo>
                <a:cubicBezTo>
                  <a:pt x="1664" y="516"/>
                  <a:pt x="1664" y="516"/>
                  <a:pt x="1664" y="516"/>
                </a:cubicBezTo>
                <a:cubicBezTo>
                  <a:pt x="1667" y="515"/>
                  <a:pt x="1667" y="515"/>
                  <a:pt x="1667" y="515"/>
                </a:cubicBezTo>
                <a:cubicBezTo>
                  <a:pt x="1668" y="517"/>
                  <a:pt x="1668" y="517"/>
                  <a:pt x="1668" y="517"/>
                </a:cubicBezTo>
                <a:cubicBezTo>
                  <a:pt x="1673" y="514"/>
                  <a:pt x="1673" y="514"/>
                  <a:pt x="1673" y="514"/>
                </a:cubicBezTo>
                <a:cubicBezTo>
                  <a:pt x="1672" y="511"/>
                  <a:pt x="1672" y="511"/>
                  <a:pt x="1672" y="511"/>
                </a:cubicBezTo>
                <a:cubicBezTo>
                  <a:pt x="1674" y="509"/>
                  <a:pt x="1674" y="509"/>
                  <a:pt x="1674" y="509"/>
                </a:cubicBezTo>
                <a:cubicBezTo>
                  <a:pt x="1677" y="510"/>
                  <a:pt x="1677" y="510"/>
                  <a:pt x="1677" y="510"/>
                </a:cubicBezTo>
                <a:cubicBezTo>
                  <a:pt x="1679" y="507"/>
                  <a:pt x="1679" y="507"/>
                  <a:pt x="1679" y="507"/>
                </a:cubicBezTo>
                <a:cubicBezTo>
                  <a:pt x="1681" y="507"/>
                  <a:pt x="1681" y="507"/>
                  <a:pt x="1681" y="507"/>
                </a:cubicBezTo>
                <a:cubicBezTo>
                  <a:pt x="1681" y="512"/>
                  <a:pt x="1681" y="512"/>
                  <a:pt x="1681" y="512"/>
                </a:cubicBezTo>
                <a:cubicBezTo>
                  <a:pt x="1678" y="513"/>
                  <a:pt x="1678" y="513"/>
                  <a:pt x="1678" y="513"/>
                </a:cubicBezTo>
                <a:cubicBezTo>
                  <a:pt x="1679" y="514"/>
                  <a:pt x="1679" y="514"/>
                  <a:pt x="1679" y="514"/>
                </a:cubicBezTo>
                <a:cubicBezTo>
                  <a:pt x="1677" y="516"/>
                  <a:pt x="1677" y="516"/>
                  <a:pt x="1677" y="516"/>
                </a:cubicBezTo>
                <a:cubicBezTo>
                  <a:pt x="1678" y="519"/>
                  <a:pt x="1678" y="519"/>
                  <a:pt x="1678" y="519"/>
                </a:cubicBezTo>
                <a:cubicBezTo>
                  <a:pt x="1673" y="519"/>
                  <a:pt x="1673" y="519"/>
                  <a:pt x="1673" y="519"/>
                </a:cubicBezTo>
                <a:cubicBezTo>
                  <a:pt x="1672" y="519"/>
                  <a:pt x="1672" y="520"/>
                  <a:pt x="1675" y="521"/>
                </a:cubicBezTo>
                <a:cubicBezTo>
                  <a:pt x="1668" y="520"/>
                  <a:pt x="1668" y="520"/>
                  <a:pt x="1668" y="520"/>
                </a:cubicBezTo>
                <a:cubicBezTo>
                  <a:pt x="1670" y="522"/>
                  <a:pt x="1670" y="522"/>
                  <a:pt x="1670" y="522"/>
                </a:cubicBezTo>
                <a:cubicBezTo>
                  <a:pt x="1668" y="520"/>
                  <a:pt x="1666" y="527"/>
                  <a:pt x="1665" y="521"/>
                </a:cubicBezTo>
                <a:cubicBezTo>
                  <a:pt x="1657" y="528"/>
                  <a:pt x="1657" y="528"/>
                  <a:pt x="1657" y="528"/>
                </a:cubicBezTo>
                <a:cubicBezTo>
                  <a:pt x="1659" y="529"/>
                  <a:pt x="1659" y="529"/>
                  <a:pt x="1659" y="529"/>
                </a:cubicBezTo>
                <a:cubicBezTo>
                  <a:pt x="1667" y="527"/>
                  <a:pt x="1667" y="527"/>
                  <a:pt x="1667" y="527"/>
                </a:cubicBezTo>
                <a:cubicBezTo>
                  <a:pt x="1672" y="529"/>
                  <a:pt x="1672" y="529"/>
                  <a:pt x="1672" y="529"/>
                </a:cubicBezTo>
                <a:cubicBezTo>
                  <a:pt x="1679" y="527"/>
                  <a:pt x="1679" y="527"/>
                  <a:pt x="1679" y="527"/>
                </a:cubicBezTo>
                <a:cubicBezTo>
                  <a:pt x="1716" y="525"/>
                  <a:pt x="1716" y="525"/>
                  <a:pt x="1716" y="525"/>
                </a:cubicBezTo>
                <a:cubicBezTo>
                  <a:pt x="1721" y="525"/>
                  <a:pt x="1721" y="525"/>
                  <a:pt x="1721" y="525"/>
                </a:cubicBezTo>
                <a:cubicBezTo>
                  <a:pt x="1722" y="526"/>
                  <a:pt x="1722" y="526"/>
                  <a:pt x="1722" y="526"/>
                </a:cubicBezTo>
                <a:cubicBezTo>
                  <a:pt x="1714" y="528"/>
                  <a:pt x="1714" y="528"/>
                  <a:pt x="1714" y="528"/>
                </a:cubicBezTo>
                <a:cubicBezTo>
                  <a:pt x="1752" y="530"/>
                  <a:pt x="1752" y="530"/>
                  <a:pt x="1752" y="530"/>
                </a:cubicBezTo>
                <a:cubicBezTo>
                  <a:pt x="1771" y="528"/>
                  <a:pt x="1771" y="528"/>
                  <a:pt x="1771" y="528"/>
                </a:cubicBezTo>
                <a:cubicBezTo>
                  <a:pt x="1770" y="529"/>
                  <a:pt x="1770" y="529"/>
                  <a:pt x="1770" y="529"/>
                </a:cubicBezTo>
                <a:cubicBezTo>
                  <a:pt x="1771" y="531"/>
                  <a:pt x="1771" y="531"/>
                  <a:pt x="1771" y="531"/>
                </a:cubicBezTo>
                <a:cubicBezTo>
                  <a:pt x="1756" y="532"/>
                  <a:pt x="1756" y="532"/>
                  <a:pt x="1756" y="532"/>
                </a:cubicBezTo>
                <a:cubicBezTo>
                  <a:pt x="1757" y="536"/>
                  <a:pt x="1757" y="536"/>
                  <a:pt x="1757" y="536"/>
                </a:cubicBezTo>
                <a:cubicBezTo>
                  <a:pt x="1757" y="539"/>
                  <a:pt x="1757" y="539"/>
                  <a:pt x="1757" y="539"/>
                </a:cubicBezTo>
                <a:cubicBezTo>
                  <a:pt x="1756" y="539"/>
                  <a:pt x="1756" y="539"/>
                  <a:pt x="1756" y="539"/>
                </a:cubicBezTo>
                <a:cubicBezTo>
                  <a:pt x="1755" y="540"/>
                  <a:pt x="1755" y="540"/>
                  <a:pt x="1755" y="540"/>
                </a:cubicBezTo>
                <a:cubicBezTo>
                  <a:pt x="1757" y="541"/>
                  <a:pt x="1757" y="541"/>
                  <a:pt x="1757" y="541"/>
                </a:cubicBezTo>
                <a:cubicBezTo>
                  <a:pt x="1753" y="542"/>
                  <a:pt x="1753" y="542"/>
                  <a:pt x="1753" y="542"/>
                </a:cubicBezTo>
                <a:cubicBezTo>
                  <a:pt x="1751" y="540"/>
                  <a:pt x="1751" y="540"/>
                  <a:pt x="1751" y="540"/>
                </a:cubicBezTo>
                <a:cubicBezTo>
                  <a:pt x="1749" y="542"/>
                  <a:pt x="1749" y="542"/>
                  <a:pt x="1749" y="542"/>
                </a:cubicBezTo>
                <a:cubicBezTo>
                  <a:pt x="1744" y="542"/>
                  <a:pt x="1744" y="542"/>
                  <a:pt x="1744" y="542"/>
                </a:cubicBezTo>
                <a:cubicBezTo>
                  <a:pt x="1741" y="544"/>
                  <a:pt x="1741" y="544"/>
                  <a:pt x="1741" y="544"/>
                </a:cubicBezTo>
                <a:cubicBezTo>
                  <a:pt x="1742" y="543"/>
                  <a:pt x="1742" y="543"/>
                  <a:pt x="1742" y="543"/>
                </a:cubicBezTo>
                <a:cubicBezTo>
                  <a:pt x="1735" y="544"/>
                  <a:pt x="1735" y="544"/>
                  <a:pt x="1735" y="544"/>
                </a:cubicBezTo>
                <a:cubicBezTo>
                  <a:pt x="1732" y="546"/>
                  <a:pt x="1754" y="540"/>
                  <a:pt x="1728" y="547"/>
                </a:cubicBezTo>
                <a:cubicBezTo>
                  <a:pt x="1726" y="546"/>
                  <a:pt x="1726" y="546"/>
                  <a:pt x="1726" y="546"/>
                </a:cubicBezTo>
                <a:cubicBezTo>
                  <a:pt x="1725" y="546"/>
                  <a:pt x="1729" y="549"/>
                  <a:pt x="1724" y="547"/>
                </a:cubicBezTo>
                <a:cubicBezTo>
                  <a:pt x="1724" y="549"/>
                  <a:pt x="1724" y="549"/>
                  <a:pt x="1724" y="549"/>
                </a:cubicBezTo>
                <a:cubicBezTo>
                  <a:pt x="1721" y="550"/>
                  <a:pt x="1721" y="550"/>
                  <a:pt x="1721" y="550"/>
                </a:cubicBezTo>
                <a:cubicBezTo>
                  <a:pt x="1710" y="552"/>
                  <a:pt x="1710" y="552"/>
                  <a:pt x="1710" y="552"/>
                </a:cubicBezTo>
                <a:cubicBezTo>
                  <a:pt x="1706" y="554"/>
                  <a:pt x="1706" y="554"/>
                  <a:pt x="1706" y="554"/>
                </a:cubicBezTo>
                <a:cubicBezTo>
                  <a:pt x="1704" y="553"/>
                  <a:pt x="1704" y="553"/>
                  <a:pt x="1704" y="553"/>
                </a:cubicBezTo>
                <a:cubicBezTo>
                  <a:pt x="1700" y="553"/>
                  <a:pt x="1700" y="553"/>
                  <a:pt x="1700" y="553"/>
                </a:cubicBezTo>
                <a:cubicBezTo>
                  <a:pt x="1700" y="551"/>
                  <a:pt x="1697" y="554"/>
                  <a:pt x="1698" y="551"/>
                </a:cubicBezTo>
                <a:cubicBezTo>
                  <a:pt x="1695" y="555"/>
                  <a:pt x="1695" y="555"/>
                  <a:pt x="1695" y="555"/>
                </a:cubicBezTo>
                <a:cubicBezTo>
                  <a:pt x="1691" y="558"/>
                  <a:pt x="1691" y="558"/>
                  <a:pt x="1691" y="558"/>
                </a:cubicBezTo>
                <a:cubicBezTo>
                  <a:pt x="1691" y="557"/>
                  <a:pt x="1691" y="557"/>
                  <a:pt x="1691" y="557"/>
                </a:cubicBezTo>
                <a:cubicBezTo>
                  <a:pt x="1684" y="560"/>
                  <a:pt x="1684" y="560"/>
                  <a:pt x="1684" y="560"/>
                </a:cubicBezTo>
                <a:cubicBezTo>
                  <a:pt x="1683" y="561"/>
                  <a:pt x="1683" y="561"/>
                  <a:pt x="1683" y="561"/>
                </a:cubicBezTo>
                <a:cubicBezTo>
                  <a:pt x="1686" y="563"/>
                  <a:pt x="1686" y="563"/>
                  <a:pt x="1686" y="563"/>
                </a:cubicBezTo>
                <a:cubicBezTo>
                  <a:pt x="1708" y="558"/>
                  <a:pt x="1708" y="558"/>
                  <a:pt x="1708" y="558"/>
                </a:cubicBezTo>
                <a:cubicBezTo>
                  <a:pt x="1716" y="556"/>
                  <a:pt x="1716" y="556"/>
                  <a:pt x="1716" y="556"/>
                </a:cubicBezTo>
                <a:cubicBezTo>
                  <a:pt x="1730" y="557"/>
                  <a:pt x="1730" y="557"/>
                  <a:pt x="1730" y="557"/>
                </a:cubicBezTo>
                <a:cubicBezTo>
                  <a:pt x="1732" y="556"/>
                  <a:pt x="1732" y="556"/>
                  <a:pt x="1732" y="556"/>
                </a:cubicBezTo>
                <a:cubicBezTo>
                  <a:pt x="1736" y="557"/>
                  <a:pt x="1736" y="557"/>
                  <a:pt x="1736" y="557"/>
                </a:cubicBezTo>
                <a:cubicBezTo>
                  <a:pt x="1736" y="560"/>
                  <a:pt x="1736" y="560"/>
                  <a:pt x="1736" y="560"/>
                </a:cubicBezTo>
                <a:cubicBezTo>
                  <a:pt x="1732" y="562"/>
                  <a:pt x="1732" y="562"/>
                  <a:pt x="1732" y="562"/>
                </a:cubicBezTo>
                <a:cubicBezTo>
                  <a:pt x="1725" y="562"/>
                  <a:pt x="1725" y="562"/>
                  <a:pt x="1725" y="562"/>
                </a:cubicBezTo>
                <a:cubicBezTo>
                  <a:pt x="1724" y="561"/>
                  <a:pt x="1724" y="561"/>
                  <a:pt x="1724" y="561"/>
                </a:cubicBezTo>
                <a:cubicBezTo>
                  <a:pt x="1714" y="564"/>
                  <a:pt x="1714" y="564"/>
                  <a:pt x="1714" y="564"/>
                </a:cubicBezTo>
                <a:cubicBezTo>
                  <a:pt x="1708" y="563"/>
                  <a:pt x="1708" y="563"/>
                  <a:pt x="1708" y="563"/>
                </a:cubicBezTo>
                <a:cubicBezTo>
                  <a:pt x="1700" y="564"/>
                  <a:pt x="1700" y="564"/>
                  <a:pt x="1700" y="564"/>
                </a:cubicBezTo>
                <a:cubicBezTo>
                  <a:pt x="1701" y="564"/>
                  <a:pt x="1701" y="564"/>
                  <a:pt x="1701" y="564"/>
                </a:cubicBezTo>
                <a:cubicBezTo>
                  <a:pt x="1698" y="568"/>
                  <a:pt x="1698" y="568"/>
                  <a:pt x="1698" y="568"/>
                </a:cubicBezTo>
                <a:cubicBezTo>
                  <a:pt x="1697" y="566"/>
                  <a:pt x="1697" y="566"/>
                  <a:pt x="1697" y="566"/>
                </a:cubicBezTo>
                <a:cubicBezTo>
                  <a:pt x="1694" y="567"/>
                  <a:pt x="1694" y="567"/>
                  <a:pt x="1694" y="567"/>
                </a:cubicBezTo>
                <a:cubicBezTo>
                  <a:pt x="1695" y="568"/>
                  <a:pt x="1693" y="566"/>
                  <a:pt x="1693" y="569"/>
                </a:cubicBezTo>
                <a:cubicBezTo>
                  <a:pt x="1709" y="567"/>
                  <a:pt x="1709" y="567"/>
                  <a:pt x="1709" y="567"/>
                </a:cubicBezTo>
                <a:cubicBezTo>
                  <a:pt x="1708" y="568"/>
                  <a:pt x="1708" y="568"/>
                  <a:pt x="1708" y="568"/>
                </a:cubicBezTo>
                <a:cubicBezTo>
                  <a:pt x="1709" y="569"/>
                  <a:pt x="1709" y="569"/>
                  <a:pt x="1709" y="569"/>
                </a:cubicBezTo>
                <a:cubicBezTo>
                  <a:pt x="1706" y="568"/>
                  <a:pt x="1706" y="568"/>
                  <a:pt x="1706" y="568"/>
                </a:cubicBezTo>
                <a:cubicBezTo>
                  <a:pt x="1704" y="571"/>
                  <a:pt x="1704" y="571"/>
                  <a:pt x="1704" y="571"/>
                </a:cubicBezTo>
                <a:cubicBezTo>
                  <a:pt x="1707" y="576"/>
                  <a:pt x="1707" y="576"/>
                  <a:pt x="1707" y="576"/>
                </a:cubicBezTo>
                <a:cubicBezTo>
                  <a:pt x="1714" y="575"/>
                  <a:pt x="1714" y="575"/>
                  <a:pt x="1714" y="575"/>
                </a:cubicBezTo>
                <a:cubicBezTo>
                  <a:pt x="1715" y="573"/>
                  <a:pt x="1715" y="573"/>
                  <a:pt x="1715" y="573"/>
                </a:cubicBezTo>
                <a:cubicBezTo>
                  <a:pt x="1720" y="573"/>
                  <a:pt x="1720" y="573"/>
                  <a:pt x="1720" y="573"/>
                </a:cubicBezTo>
                <a:cubicBezTo>
                  <a:pt x="1720" y="572"/>
                  <a:pt x="1720" y="572"/>
                  <a:pt x="1720" y="572"/>
                </a:cubicBezTo>
                <a:cubicBezTo>
                  <a:pt x="1720" y="574"/>
                  <a:pt x="1720" y="574"/>
                  <a:pt x="1720" y="574"/>
                </a:cubicBezTo>
                <a:cubicBezTo>
                  <a:pt x="1724" y="574"/>
                  <a:pt x="1724" y="574"/>
                  <a:pt x="1724" y="574"/>
                </a:cubicBezTo>
                <a:cubicBezTo>
                  <a:pt x="1724" y="575"/>
                  <a:pt x="1724" y="575"/>
                  <a:pt x="1724" y="575"/>
                </a:cubicBezTo>
                <a:cubicBezTo>
                  <a:pt x="1710" y="578"/>
                  <a:pt x="1710" y="578"/>
                  <a:pt x="1710" y="578"/>
                </a:cubicBezTo>
                <a:cubicBezTo>
                  <a:pt x="1710" y="579"/>
                  <a:pt x="1719" y="574"/>
                  <a:pt x="1707" y="580"/>
                </a:cubicBezTo>
                <a:cubicBezTo>
                  <a:pt x="1702" y="580"/>
                  <a:pt x="1702" y="580"/>
                  <a:pt x="1702" y="580"/>
                </a:cubicBezTo>
                <a:cubicBezTo>
                  <a:pt x="1701" y="577"/>
                  <a:pt x="1701" y="577"/>
                  <a:pt x="1701" y="577"/>
                </a:cubicBezTo>
                <a:cubicBezTo>
                  <a:pt x="1693" y="581"/>
                  <a:pt x="1693" y="581"/>
                  <a:pt x="1693" y="581"/>
                </a:cubicBezTo>
                <a:cubicBezTo>
                  <a:pt x="1687" y="581"/>
                  <a:pt x="1687" y="581"/>
                  <a:pt x="1687" y="581"/>
                </a:cubicBezTo>
                <a:cubicBezTo>
                  <a:pt x="1679" y="585"/>
                  <a:pt x="1679" y="585"/>
                  <a:pt x="1679" y="585"/>
                </a:cubicBezTo>
                <a:cubicBezTo>
                  <a:pt x="1678" y="586"/>
                  <a:pt x="1678" y="586"/>
                  <a:pt x="1678" y="586"/>
                </a:cubicBezTo>
                <a:cubicBezTo>
                  <a:pt x="1680" y="584"/>
                  <a:pt x="1680" y="584"/>
                  <a:pt x="1680" y="584"/>
                </a:cubicBezTo>
                <a:cubicBezTo>
                  <a:pt x="1677" y="579"/>
                  <a:pt x="1677" y="579"/>
                  <a:pt x="1677" y="579"/>
                </a:cubicBezTo>
                <a:cubicBezTo>
                  <a:pt x="1682" y="579"/>
                  <a:pt x="1682" y="579"/>
                  <a:pt x="1682" y="579"/>
                </a:cubicBezTo>
                <a:cubicBezTo>
                  <a:pt x="1679" y="577"/>
                  <a:pt x="1679" y="577"/>
                  <a:pt x="1679" y="577"/>
                </a:cubicBezTo>
                <a:cubicBezTo>
                  <a:pt x="1672" y="578"/>
                  <a:pt x="1672" y="578"/>
                  <a:pt x="1672" y="578"/>
                </a:cubicBezTo>
                <a:cubicBezTo>
                  <a:pt x="1669" y="574"/>
                  <a:pt x="1669" y="574"/>
                  <a:pt x="1669" y="574"/>
                </a:cubicBezTo>
                <a:cubicBezTo>
                  <a:pt x="1667" y="579"/>
                  <a:pt x="1667" y="579"/>
                  <a:pt x="1667" y="579"/>
                </a:cubicBezTo>
                <a:cubicBezTo>
                  <a:pt x="1656" y="581"/>
                  <a:pt x="1656" y="581"/>
                  <a:pt x="1656" y="581"/>
                </a:cubicBezTo>
                <a:cubicBezTo>
                  <a:pt x="1655" y="581"/>
                  <a:pt x="1654" y="581"/>
                  <a:pt x="1653" y="582"/>
                </a:cubicBezTo>
                <a:cubicBezTo>
                  <a:pt x="1646" y="583"/>
                  <a:pt x="1646" y="583"/>
                  <a:pt x="1646" y="583"/>
                </a:cubicBezTo>
                <a:cubicBezTo>
                  <a:pt x="1641" y="583"/>
                  <a:pt x="1641" y="583"/>
                  <a:pt x="1641" y="583"/>
                </a:cubicBezTo>
                <a:cubicBezTo>
                  <a:pt x="1641" y="583"/>
                  <a:pt x="1639" y="585"/>
                  <a:pt x="1641" y="581"/>
                </a:cubicBezTo>
                <a:cubicBezTo>
                  <a:pt x="1633" y="585"/>
                  <a:pt x="1633" y="585"/>
                  <a:pt x="1633" y="585"/>
                </a:cubicBezTo>
                <a:cubicBezTo>
                  <a:pt x="1631" y="583"/>
                  <a:pt x="1631" y="583"/>
                  <a:pt x="1631" y="583"/>
                </a:cubicBezTo>
                <a:cubicBezTo>
                  <a:pt x="1628" y="587"/>
                  <a:pt x="1628" y="587"/>
                  <a:pt x="1628" y="587"/>
                </a:cubicBezTo>
                <a:cubicBezTo>
                  <a:pt x="1627" y="586"/>
                  <a:pt x="1627" y="586"/>
                  <a:pt x="1627" y="586"/>
                </a:cubicBezTo>
                <a:cubicBezTo>
                  <a:pt x="1626" y="591"/>
                  <a:pt x="1627" y="583"/>
                  <a:pt x="1622" y="587"/>
                </a:cubicBezTo>
                <a:cubicBezTo>
                  <a:pt x="1625" y="588"/>
                  <a:pt x="1625" y="588"/>
                  <a:pt x="1625" y="588"/>
                </a:cubicBezTo>
                <a:cubicBezTo>
                  <a:pt x="1628" y="590"/>
                  <a:pt x="1628" y="590"/>
                  <a:pt x="1628" y="590"/>
                </a:cubicBezTo>
                <a:cubicBezTo>
                  <a:pt x="1625" y="592"/>
                  <a:pt x="1625" y="592"/>
                  <a:pt x="1625" y="592"/>
                </a:cubicBezTo>
                <a:cubicBezTo>
                  <a:pt x="1631" y="593"/>
                  <a:pt x="1631" y="593"/>
                  <a:pt x="1631" y="593"/>
                </a:cubicBezTo>
                <a:cubicBezTo>
                  <a:pt x="1635" y="593"/>
                  <a:pt x="1635" y="593"/>
                  <a:pt x="1635" y="593"/>
                </a:cubicBezTo>
                <a:cubicBezTo>
                  <a:pt x="1639" y="590"/>
                  <a:pt x="1639" y="590"/>
                  <a:pt x="1639" y="590"/>
                </a:cubicBezTo>
                <a:cubicBezTo>
                  <a:pt x="1652" y="587"/>
                  <a:pt x="1652" y="587"/>
                  <a:pt x="1652" y="587"/>
                </a:cubicBezTo>
                <a:cubicBezTo>
                  <a:pt x="1653" y="587"/>
                  <a:pt x="1653" y="587"/>
                  <a:pt x="1653" y="587"/>
                </a:cubicBezTo>
                <a:cubicBezTo>
                  <a:pt x="1653" y="587"/>
                  <a:pt x="1653" y="587"/>
                  <a:pt x="1653" y="587"/>
                </a:cubicBezTo>
                <a:cubicBezTo>
                  <a:pt x="1642" y="591"/>
                  <a:pt x="1642" y="591"/>
                  <a:pt x="1642" y="591"/>
                </a:cubicBezTo>
                <a:cubicBezTo>
                  <a:pt x="1641" y="592"/>
                  <a:pt x="1645" y="590"/>
                  <a:pt x="1641" y="593"/>
                </a:cubicBezTo>
                <a:cubicBezTo>
                  <a:pt x="1642" y="594"/>
                  <a:pt x="1642" y="594"/>
                  <a:pt x="1642" y="594"/>
                </a:cubicBezTo>
                <a:cubicBezTo>
                  <a:pt x="1641" y="594"/>
                  <a:pt x="1641" y="594"/>
                  <a:pt x="1641" y="594"/>
                </a:cubicBezTo>
                <a:cubicBezTo>
                  <a:pt x="1641" y="596"/>
                  <a:pt x="1641" y="596"/>
                  <a:pt x="1641" y="596"/>
                </a:cubicBezTo>
                <a:cubicBezTo>
                  <a:pt x="1642" y="597"/>
                  <a:pt x="1642" y="597"/>
                  <a:pt x="1642" y="597"/>
                </a:cubicBezTo>
                <a:cubicBezTo>
                  <a:pt x="1643" y="596"/>
                  <a:pt x="1643" y="596"/>
                  <a:pt x="1643" y="596"/>
                </a:cubicBezTo>
                <a:cubicBezTo>
                  <a:pt x="1644" y="597"/>
                  <a:pt x="1644" y="597"/>
                  <a:pt x="1644" y="597"/>
                </a:cubicBezTo>
                <a:cubicBezTo>
                  <a:pt x="1650" y="595"/>
                  <a:pt x="1647" y="600"/>
                  <a:pt x="1665" y="597"/>
                </a:cubicBezTo>
                <a:cubicBezTo>
                  <a:pt x="1667" y="598"/>
                  <a:pt x="1667" y="598"/>
                  <a:pt x="1667" y="598"/>
                </a:cubicBezTo>
                <a:cubicBezTo>
                  <a:pt x="1662" y="600"/>
                  <a:pt x="1662" y="600"/>
                  <a:pt x="1662" y="600"/>
                </a:cubicBezTo>
                <a:cubicBezTo>
                  <a:pt x="1660" y="601"/>
                  <a:pt x="1660" y="601"/>
                  <a:pt x="1660" y="601"/>
                </a:cubicBezTo>
                <a:cubicBezTo>
                  <a:pt x="1662" y="603"/>
                  <a:pt x="1662" y="603"/>
                  <a:pt x="1662" y="603"/>
                </a:cubicBezTo>
                <a:cubicBezTo>
                  <a:pt x="1673" y="599"/>
                  <a:pt x="1673" y="599"/>
                  <a:pt x="1673" y="599"/>
                </a:cubicBezTo>
                <a:cubicBezTo>
                  <a:pt x="1679" y="599"/>
                  <a:pt x="1679" y="599"/>
                  <a:pt x="1679" y="599"/>
                </a:cubicBezTo>
                <a:cubicBezTo>
                  <a:pt x="1683" y="595"/>
                  <a:pt x="1685" y="599"/>
                  <a:pt x="1693" y="596"/>
                </a:cubicBezTo>
                <a:cubicBezTo>
                  <a:pt x="1705" y="594"/>
                  <a:pt x="1705" y="594"/>
                  <a:pt x="1705" y="594"/>
                </a:cubicBezTo>
                <a:cubicBezTo>
                  <a:pt x="1724" y="590"/>
                  <a:pt x="1724" y="590"/>
                  <a:pt x="1724" y="590"/>
                </a:cubicBezTo>
                <a:cubicBezTo>
                  <a:pt x="1733" y="593"/>
                  <a:pt x="1733" y="593"/>
                  <a:pt x="1733" y="593"/>
                </a:cubicBezTo>
                <a:cubicBezTo>
                  <a:pt x="1738" y="596"/>
                  <a:pt x="1738" y="596"/>
                  <a:pt x="1738" y="596"/>
                </a:cubicBezTo>
                <a:cubicBezTo>
                  <a:pt x="1740" y="596"/>
                  <a:pt x="1740" y="596"/>
                  <a:pt x="1740" y="596"/>
                </a:cubicBezTo>
                <a:cubicBezTo>
                  <a:pt x="1740" y="594"/>
                  <a:pt x="1740" y="594"/>
                  <a:pt x="1740" y="594"/>
                </a:cubicBezTo>
                <a:cubicBezTo>
                  <a:pt x="1740" y="596"/>
                  <a:pt x="1734" y="591"/>
                  <a:pt x="1742" y="596"/>
                </a:cubicBezTo>
                <a:cubicBezTo>
                  <a:pt x="1743" y="593"/>
                  <a:pt x="1743" y="593"/>
                  <a:pt x="1743" y="593"/>
                </a:cubicBezTo>
                <a:cubicBezTo>
                  <a:pt x="1747" y="592"/>
                  <a:pt x="1747" y="592"/>
                  <a:pt x="1747" y="592"/>
                </a:cubicBezTo>
                <a:cubicBezTo>
                  <a:pt x="1750" y="593"/>
                  <a:pt x="1750" y="593"/>
                  <a:pt x="1750" y="593"/>
                </a:cubicBezTo>
                <a:cubicBezTo>
                  <a:pt x="1755" y="591"/>
                  <a:pt x="1755" y="591"/>
                  <a:pt x="1755" y="591"/>
                </a:cubicBezTo>
                <a:cubicBezTo>
                  <a:pt x="1757" y="592"/>
                  <a:pt x="1757" y="592"/>
                  <a:pt x="1757" y="592"/>
                </a:cubicBezTo>
                <a:cubicBezTo>
                  <a:pt x="1772" y="589"/>
                  <a:pt x="1772" y="589"/>
                  <a:pt x="1772" y="589"/>
                </a:cubicBezTo>
                <a:cubicBezTo>
                  <a:pt x="1775" y="590"/>
                  <a:pt x="1775" y="590"/>
                  <a:pt x="1775" y="590"/>
                </a:cubicBezTo>
                <a:cubicBezTo>
                  <a:pt x="1773" y="592"/>
                  <a:pt x="1773" y="592"/>
                  <a:pt x="1773" y="592"/>
                </a:cubicBezTo>
                <a:cubicBezTo>
                  <a:pt x="1778" y="593"/>
                  <a:pt x="1778" y="593"/>
                  <a:pt x="1778" y="593"/>
                </a:cubicBezTo>
                <a:cubicBezTo>
                  <a:pt x="1775" y="596"/>
                  <a:pt x="1775" y="596"/>
                  <a:pt x="1775" y="596"/>
                </a:cubicBezTo>
                <a:cubicBezTo>
                  <a:pt x="1767" y="596"/>
                  <a:pt x="1767" y="596"/>
                  <a:pt x="1767" y="596"/>
                </a:cubicBezTo>
                <a:cubicBezTo>
                  <a:pt x="1767" y="596"/>
                  <a:pt x="1767" y="596"/>
                  <a:pt x="1767" y="596"/>
                </a:cubicBezTo>
                <a:cubicBezTo>
                  <a:pt x="1761" y="596"/>
                  <a:pt x="1761" y="596"/>
                  <a:pt x="1761" y="596"/>
                </a:cubicBezTo>
                <a:cubicBezTo>
                  <a:pt x="1762" y="599"/>
                  <a:pt x="1762" y="599"/>
                  <a:pt x="1762" y="599"/>
                </a:cubicBezTo>
                <a:cubicBezTo>
                  <a:pt x="1756" y="599"/>
                  <a:pt x="1756" y="599"/>
                  <a:pt x="1756" y="599"/>
                </a:cubicBezTo>
                <a:cubicBezTo>
                  <a:pt x="1748" y="603"/>
                  <a:pt x="1748" y="603"/>
                  <a:pt x="1748" y="603"/>
                </a:cubicBezTo>
                <a:cubicBezTo>
                  <a:pt x="1736" y="608"/>
                  <a:pt x="1736" y="608"/>
                  <a:pt x="1736" y="608"/>
                </a:cubicBezTo>
                <a:cubicBezTo>
                  <a:pt x="1734" y="607"/>
                  <a:pt x="1734" y="607"/>
                  <a:pt x="1734" y="607"/>
                </a:cubicBezTo>
                <a:cubicBezTo>
                  <a:pt x="1733" y="607"/>
                  <a:pt x="1733" y="607"/>
                  <a:pt x="1733" y="607"/>
                </a:cubicBezTo>
                <a:cubicBezTo>
                  <a:pt x="1732" y="609"/>
                  <a:pt x="1732" y="609"/>
                  <a:pt x="1732" y="609"/>
                </a:cubicBezTo>
                <a:cubicBezTo>
                  <a:pt x="1729" y="608"/>
                  <a:pt x="1729" y="608"/>
                  <a:pt x="1729" y="608"/>
                </a:cubicBezTo>
                <a:cubicBezTo>
                  <a:pt x="1727" y="609"/>
                  <a:pt x="1727" y="609"/>
                  <a:pt x="1727" y="609"/>
                </a:cubicBezTo>
                <a:cubicBezTo>
                  <a:pt x="1729" y="610"/>
                  <a:pt x="1729" y="610"/>
                  <a:pt x="1729" y="610"/>
                </a:cubicBezTo>
                <a:cubicBezTo>
                  <a:pt x="1720" y="612"/>
                  <a:pt x="1720" y="612"/>
                  <a:pt x="1720" y="612"/>
                </a:cubicBezTo>
                <a:cubicBezTo>
                  <a:pt x="1715" y="616"/>
                  <a:pt x="1715" y="616"/>
                  <a:pt x="1715" y="616"/>
                </a:cubicBezTo>
                <a:cubicBezTo>
                  <a:pt x="1702" y="620"/>
                  <a:pt x="1702" y="620"/>
                  <a:pt x="1702" y="620"/>
                </a:cubicBezTo>
                <a:cubicBezTo>
                  <a:pt x="1701" y="619"/>
                  <a:pt x="1701" y="619"/>
                  <a:pt x="1701" y="619"/>
                </a:cubicBezTo>
                <a:cubicBezTo>
                  <a:pt x="1700" y="621"/>
                  <a:pt x="1700" y="621"/>
                  <a:pt x="1700" y="621"/>
                </a:cubicBezTo>
                <a:cubicBezTo>
                  <a:pt x="1703" y="620"/>
                  <a:pt x="1699" y="621"/>
                  <a:pt x="1699" y="618"/>
                </a:cubicBezTo>
                <a:cubicBezTo>
                  <a:pt x="1694" y="621"/>
                  <a:pt x="1694" y="621"/>
                  <a:pt x="1694" y="621"/>
                </a:cubicBezTo>
                <a:cubicBezTo>
                  <a:pt x="1693" y="620"/>
                  <a:pt x="1693" y="620"/>
                  <a:pt x="1693" y="620"/>
                </a:cubicBezTo>
                <a:cubicBezTo>
                  <a:pt x="1692" y="622"/>
                  <a:pt x="1692" y="622"/>
                  <a:pt x="1692" y="622"/>
                </a:cubicBezTo>
                <a:cubicBezTo>
                  <a:pt x="1693" y="626"/>
                  <a:pt x="1693" y="626"/>
                  <a:pt x="1693" y="626"/>
                </a:cubicBezTo>
                <a:cubicBezTo>
                  <a:pt x="1689" y="629"/>
                  <a:pt x="1708" y="630"/>
                  <a:pt x="1687" y="627"/>
                </a:cubicBezTo>
                <a:cubicBezTo>
                  <a:pt x="1691" y="629"/>
                  <a:pt x="1691" y="629"/>
                  <a:pt x="1691" y="629"/>
                </a:cubicBezTo>
                <a:cubicBezTo>
                  <a:pt x="1696" y="629"/>
                  <a:pt x="1696" y="629"/>
                  <a:pt x="1696" y="629"/>
                </a:cubicBezTo>
                <a:cubicBezTo>
                  <a:pt x="1697" y="628"/>
                  <a:pt x="1697" y="628"/>
                  <a:pt x="1697" y="628"/>
                </a:cubicBezTo>
                <a:cubicBezTo>
                  <a:pt x="1700" y="628"/>
                  <a:pt x="1698" y="625"/>
                  <a:pt x="1704" y="624"/>
                </a:cubicBezTo>
                <a:cubicBezTo>
                  <a:pt x="1706" y="625"/>
                  <a:pt x="1706" y="625"/>
                  <a:pt x="1706" y="625"/>
                </a:cubicBezTo>
                <a:cubicBezTo>
                  <a:pt x="1707" y="624"/>
                  <a:pt x="1707" y="624"/>
                  <a:pt x="1707" y="624"/>
                </a:cubicBezTo>
                <a:cubicBezTo>
                  <a:pt x="1712" y="625"/>
                  <a:pt x="1712" y="625"/>
                  <a:pt x="1712" y="625"/>
                </a:cubicBezTo>
                <a:cubicBezTo>
                  <a:pt x="1716" y="623"/>
                  <a:pt x="1716" y="623"/>
                  <a:pt x="1716" y="623"/>
                </a:cubicBezTo>
                <a:cubicBezTo>
                  <a:pt x="1719" y="624"/>
                  <a:pt x="1719" y="624"/>
                  <a:pt x="1719" y="624"/>
                </a:cubicBezTo>
                <a:cubicBezTo>
                  <a:pt x="1719" y="626"/>
                  <a:pt x="1719" y="626"/>
                  <a:pt x="1719" y="626"/>
                </a:cubicBezTo>
                <a:cubicBezTo>
                  <a:pt x="1717" y="629"/>
                  <a:pt x="1717" y="629"/>
                  <a:pt x="1717" y="629"/>
                </a:cubicBezTo>
                <a:cubicBezTo>
                  <a:pt x="1709" y="629"/>
                  <a:pt x="1709" y="629"/>
                  <a:pt x="1709" y="629"/>
                </a:cubicBezTo>
                <a:cubicBezTo>
                  <a:pt x="1705" y="632"/>
                  <a:pt x="1705" y="632"/>
                  <a:pt x="1705" y="632"/>
                </a:cubicBezTo>
                <a:cubicBezTo>
                  <a:pt x="1701" y="634"/>
                  <a:pt x="1701" y="634"/>
                  <a:pt x="1701" y="634"/>
                </a:cubicBezTo>
                <a:cubicBezTo>
                  <a:pt x="1700" y="633"/>
                  <a:pt x="1700" y="633"/>
                  <a:pt x="1700" y="633"/>
                </a:cubicBezTo>
                <a:cubicBezTo>
                  <a:pt x="1695" y="632"/>
                  <a:pt x="1695" y="632"/>
                  <a:pt x="1695" y="632"/>
                </a:cubicBezTo>
                <a:cubicBezTo>
                  <a:pt x="1693" y="632"/>
                  <a:pt x="1693" y="632"/>
                  <a:pt x="1693" y="632"/>
                </a:cubicBezTo>
                <a:cubicBezTo>
                  <a:pt x="1692" y="633"/>
                  <a:pt x="1692" y="633"/>
                  <a:pt x="1692" y="633"/>
                </a:cubicBezTo>
                <a:cubicBezTo>
                  <a:pt x="1696" y="636"/>
                  <a:pt x="1696" y="636"/>
                  <a:pt x="1696" y="636"/>
                </a:cubicBezTo>
                <a:cubicBezTo>
                  <a:pt x="1693" y="638"/>
                  <a:pt x="1693" y="638"/>
                  <a:pt x="1693" y="638"/>
                </a:cubicBezTo>
                <a:cubicBezTo>
                  <a:pt x="1687" y="638"/>
                  <a:pt x="1687" y="638"/>
                  <a:pt x="1687" y="638"/>
                </a:cubicBezTo>
                <a:cubicBezTo>
                  <a:pt x="1683" y="640"/>
                  <a:pt x="1683" y="640"/>
                  <a:pt x="1683" y="640"/>
                </a:cubicBezTo>
                <a:cubicBezTo>
                  <a:pt x="1680" y="640"/>
                  <a:pt x="1688" y="635"/>
                  <a:pt x="1678" y="642"/>
                </a:cubicBezTo>
                <a:cubicBezTo>
                  <a:pt x="1678" y="643"/>
                  <a:pt x="1678" y="643"/>
                  <a:pt x="1678" y="643"/>
                </a:cubicBezTo>
                <a:cubicBezTo>
                  <a:pt x="1684" y="642"/>
                  <a:pt x="1684" y="642"/>
                  <a:pt x="1684" y="642"/>
                </a:cubicBezTo>
                <a:cubicBezTo>
                  <a:pt x="1679" y="645"/>
                  <a:pt x="1679" y="645"/>
                  <a:pt x="1679" y="645"/>
                </a:cubicBezTo>
                <a:cubicBezTo>
                  <a:pt x="1681" y="646"/>
                  <a:pt x="1681" y="646"/>
                  <a:pt x="1681" y="646"/>
                </a:cubicBezTo>
                <a:cubicBezTo>
                  <a:pt x="1686" y="645"/>
                  <a:pt x="1686" y="645"/>
                  <a:pt x="1686" y="645"/>
                </a:cubicBezTo>
                <a:cubicBezTo>
                  <a:pt x="1686" y="647"/>
                  <a:pt x="1679" y="644"/>
                  <a:pt x="1687" y="648"/>
                </a:cubicBezTo>
                <a:cubicBezTo>
                  <a:pt x="1683" y="648"/>
                  <a:pt x="1683" y="648"/>
                  <a:pt x="1683" y="648"/>
                </a:cubicBezTo>
                <a:cubicBezTo>
                  <a:pt x="1683" y="649"/>
                  <a:pt x="1683" y="649"/>
                  <a:pt x="1683" y="649"/>
                </a:cubicBezTo>
                <a:cubicBezTo>
                  <a:pt x="1684" y="650"/>
                  <a:pt x="1684" y="650"/>
                  <a:pt x="1684" y="650"/>
                </a:cubicBezTo>
                <a:cubicBezTo>
                  <a:pt x="1681" y="649"/>
                  <a:pt x="1681" y="649"/>
                  <a:pt x="1681" y="649"/>
                </a:cubicBezTo>
                <a:cubicBezTo>
                  <a:pt x="1680" y="650"/>
                  <a:pt x="1680" y="650"/>
                  <a:pt x="1680" y="650"/>
                </a:cubicBezTo>
                <a:cubicBezTo>
                  <a:pt x="1677" y="646"/>
                  <a:pt x="1677" y="646"/>
                  <a:pt x="1677" y="646"/>
                </a:cubicBezTo>
                <a:cubicBezTo>
                  <a:pt x="1673" y="645"/>
                  <a:pt x="1673" y="645"/>
                  <a:pt x="1673" y="645"/>
                </a:cubicBezTo>
                <a:cubicBezTo>
                  <a:pt x="1676" y="644"/>
                  <a:pt x="1676" y="644"/>
                  <a:pt x="1676" y="644"/>
                </a:cubicBezTo>
                <a:cubicBezTo>
                  <a:pt x="1675" y="643"/>
                  <a:pt x="1673" y="650"/>
                  <a:pt x="1677" y="642"/>
                </a:cubicBezTo>
                <a:cubicBezTo>
                  <a:pt x="1670" y="642"/>
                  <a:pt x="1670" y="642"/>
                  <a:pt x="1670" y="642"/>
                </a:cubicBezTo>
                <a:cubicBezTo>
                  <a:pt x="1669" y="643"/>
                  <a:pt x="1669" y="643"/>
                  <a:pt x="1669" y="643"/>
                </a:cubicBezTo>
                <a:cubicBezTo>
                  <a:pt x="1660" y="644"/>
                  <a:pt x="1660" y="644"/>
                  <a:pt x="1660" y="644"/>
                </a:cubicBezTo>
                <a:cubicBezTo>
                  <a:pt x="1657" y="647"/>
                  <a:pt x="1657" y="647"/>
                  <a:pt x="1657" y="647"/>
                </a:cubicBezTo>
                <a:cubicBezTo>
                  <a:pt x="1657" y="648"/>
                  <a:pt x="1657" y="648"/>
                  <a:pt x="1657" y="648"/>
                </a:cubicBezTo>
                <a:cubicBezTo>
                  <a:pt x="1656" y="647"/>
                  <a:pt x="1656" y="647"/>
                  <a:pt x="1656" y="647"/>
                </a:cubicBezTo>
                <a:cubicBezTo>
                  <a:pt x="1653" y="650"/>
                  <a:pt x="1653" y="650"/>
                  <a:pt x="1653" y="650"/>
                </a:cubicBezTo>
                <a:cubicBezTo>
                  <a:pt x="1648" y="657"/>
                  <a:pt x="1652" y="647"/>
                  <a:pt x="1640" y="652"/>
                </a:cubicBezTo>
                <a:cubicBezTo>
                  <a:pt x="1641" y="651"/>
                  <a:pt x="1641" y="651"/>
                  <a:pt x="1641" y="651"/>
                </a:cubicBezTo>
                <a:cubicBezTo>
                  <a:pt x="1640" y="650"/>
                  <a:pt x="1640" y="650"/>
                  <a:pt x="1640" y="650"/>
                </a:cubicBezTo>
                <a:cubicBezTo>
                  <a:pt x="1628" y="654"/>
                  <a:pt x="1628" y="654"/>
                  <a:pt x="1628" y="654"/>
                </a:cubicBezTo>
                <a:cubicBezTo>
                  <a:pt x="1627" y="654"/>
                  <a:pt x="1635" y="650"/>
                  <a:pt x="1625" y="655"/>
                </a:cubicBezTo>
                <a:cubicBezTo>
                  <a:pt x="1625" y="657"/>
                  <a:pt x="1625" y="657"/>
                  <a:pt x="1625" y="657"/>
                </a:cubicBezTo>
                <a:cubicBezTo>
                  <a:pt x="1627" y="658"/>
                  <a:pt x="1627" y="658"/>
                  <a:pt x="1627" y="658"/>
                </a:cubicBezTo>
                <a:cubicBezTo>
                  <a:pt x="1629" y="657"/>
                  <a:pt x="1629" y="657"/>
                  <a:pt x="1629" y="657"/>
                </a:cubicBezTo>
                <a:cubicBezTo>
                  <a:pt x="1649" y="658"/>
                  <a:pt x="1649" y="658"/>
                  <a:pt x="1649" y="658"/>
                </a:cubicBezTo>
                <a:cubicBezTo>
                  <a:pt x="1650" y="658"/>
                  <a:pt x="1650" y="658"/>
                  <a:pt x="1650" y="658"/>
                </a:cubicBezTo>
                <a:cubicBezTo>
                  <a:pt x="1651" y="657"/>
                  <a:pt x="1651" y="657"/>
                  <a:pt x="1651" y="657"/>
                </a:cubicBezTo>
                <a:cubicBezTo>
                  <a:pt x="1650" y="655"/>
                  <a:pt x="1650" y="655"/>
                  <a:pt x="1650" y="655"/>
                </a:cubicBezTo>
                <a:cubicBezTo>
                  <a:pt x="1651" y="655"/>
                  <a:pt x="1654" y="657"/>
                  <a:pt x="1653" y="654"/>
                </a:cubicBezTo>
                <a:cubicBezTo>
                  <a:pt x="1649" y="652"/>
                  <a:pt x="1649" y="652"/>
                  <a:pt x="1649" y="652"/>
                </a:cubicBezTo>
                <a:cubicBezTo>
                  <a:pt x="1658" y="651"/>
                  <a:pt x="1658" y="651"/>
                  <a:pt x="1658" y="651"/>
                </a:cubicBezTo>
                <a:cubicBezTo>
                  <a:pt x="1656" y="653"/>
                  <a:pt x="1656" y="653"/>
                  <a:pt x="1656" y="653"/>
                </a:cubicBezTo>
                <a:cubicBezTo>
                  <a:pt x="1661" y="658"/>
                  <a:pt x="1661" y="658"/>
                  <a:pt x="1661" y="658"/>
                </a:cubicBezTo>
                <a:cubicBezTo>
                  <a:pt x="1663" y="657"/>
                  <a:pt x="1663" y="657"/>
                  <a:pt x="1663" y="657"/>
                </a:cubicBezTo>
                <a:cubicBezTo>
                  <a:pt x="1665" y="658"/>
                  <a:pt x="1665" y="658"/>
                  <a:pt x="1665" y="658"/>
                </a:cubicBezTo>
                <a:cubicBezTo>
                  <a:pt x="1665" y="657"/>
                  <a:pt x="1665" y="657"/>
                  <a:pt x="1665" y="657"/>
                </a:cubicBezTo>
                <a:cubicBezTo>
                  <a:pt x="1671" y="657"/>
                  <a:pt x="1671" y="657"/>
                  <a:pt x="1671" y="657"/>
                </a:cubicBezTo>
                <a:cubicBezTo>
                  <a:pt x="1670" y="658"/>
                  <a:pt x="1670" y="658"/>
                  <a:pt x="1670" y="658"/>
                </a:cubicBezTo>
                <a:cubicBezTo>
                  <a:pt x="1675" y="657"/>
                  <a:pt x="1675" y="657"/>
                  <a:pt x="1675" y="657"/>
                </a:cubicBezTo>
                <a:cubicBezTo>
                  <a:pt x="1673" y="655"/>
                  <a:pt x="1673" y="655"/>
                  <a:pt x="1673" y="655"/>
                </a:cubicBezTo>
                <a:cubicBezTo>
                  <a:pt x="1676" y="657"/>
                  <a:pt x="1676" y="657"/>
                  <a:pt x="1676" y="657"/>
                </a:cubicBezTo>
                <a:cubicBezTo>
                  <a:pt x="1677" y="657"/>
                  <a:pt x="1677" y="657"/>
                  <a:pt x="1677" y="657"/>
                </a:cubicBezTo>
                <a:cubicBezTo>
                  <a:pt x="1678" y="657"/>
                  <a:pt x="1678" y="657"/>
                  <a:pt x="1678" y="657"/>
                </a:cubicBezTo>
                <a:cubicBezTo>
                  <a:pt x="1679" y="656"/>
                  <a:pt x="1679" y="656"/>
                  <a:pt x="1679" y="656"/>
                </a:cubicBezTo>
                <a:cubicBezTo>
                  <a:pt x="1683" y="659"/>
                  <a:pt x="1683" y="659"/>
                  <a:pt x="1683" y="659"/>
                </a:cubicBezTo>
                <a:cubicBezTo>
                  <a:pt x="1685" y="658"/>
                  <a:pt x="1685" y="658"/>
                  <a:pt x="1685" y="658"/>
                </a:cubicBezTo>
                <a:cubicBezTo>
                  <a:pt x="1686" y="657"/>
                  <a:pt x="1686" y="657"/>
                  <a:pt x="1686" y="657"/>
                </a:cubicBezTo>
                <a:cubicBezTo>
                  <a:pt x="1687" y="658"/>
                  <a:pt x="1687" y="658"/>
                  <a:pt x="1687" y="658"/>
                </a:cubicBezTo>
                <a:cubicBezTo>
                  <a:pt x="1690" y="655"/>
                  <a:pt x="1690" y="655"/>
                  <a:pt x="1690" y="655"/>
                </a:cubicBezTo>
                <a:cubicBezTo>
                  <a:pt x="1689" y="653"/>
                  <a:pt x="1689" y="653"/>
                  <a:pt x="1689" y="653"/>
                </a:cubicBezTo>
                <a:cubicBezTo>
                  <a:pt x="1693" y="654"/>
                  <a:pt x="1693" y="654"/>
                  <a:pt x="1693" y="654"/>
                </a:cubicBezTo>
                <a:cubicBezTo>
                  <a:pt x="1694" y="653"/>
                  <a:pt x="1694" y="653"/>
                  <a:pt x="1694" y="653"/>
                </a:cubicBezTo>
                <a:cubicBezTo>
                  <a:pt x="1700" y="654"/>
                  <a:pt x="1681" y="660"/>
                  <a:pt x="1700" y="653"/>
                </a:cubicBezTo>
                <a:cubicBezTo>
                  <a:pt x="1704" y="652"/>
                  <a:pt x="1704" y="652"/>
                  <a:pt x="1704" y="652"/>
                </a:cubicBezTo>
                <a:cubicBezTo>
                  <a:pt x="1729" y="648"/>
                  <a:pt x="1729" y="648"/>
                  <a:pt x="1729" y="648"/>
                </a:cubicBezTo>
                <a:cubicBezTo>
                  <a:pt x="1743" y="645"/>
                  <a:pt x="1743" y="645"/>
                  <a:pt x="1743" y="645"/>
                </a:cubicBezTo>
                <a:cubicBezTo>
                  <a:pt x="1767" y="644"/>
                  <a:pt x="1767" y="644"/>
                  <a:pt x="1767" y="644"/>
                </a:cubicBezTo>
                <a:cubicBezTo>
                  <a:pt x="1769" y="644"/>
                  <a:pt x="1769" y="644"/>
                  <a:pt x="1769" y="644"/>
                </a:cubicBezTo>
                <a:cubicBezTo>
                  <a:pt x="1764" y="647"/>
                  <a:pt x="1764" y="647"/>
                  <a:pt x="1764" y="647"/>
                </a:cubicBezTo>
                <a:cubicBezTo>
                  <a:pt x="1751" y="650"/>
                  <a:pt x="1751" y="650"/>
                  <a:pt x="1751" y="650"/>
                </a:cubicBezTo>
                <a:cubicBezTo>
                  <a:pt x="1745" y="653"/>
                  <a:pt x="1745" y="653"/>
                  <a:pt x="1745" y="653"/>
                </a:cubicBezTo>
                <a:cubicBezTo>
                  <a:pt x="1737" y="655"/>
                  <a:pt x="1737" y="655"/>
                  <a:pt x="1737" y="655"/>
                </a:cubicBezTo>
                <a:cubicBezTo>
                  <a:pt x="1736" y="661"/>
                  <a:pt x="1736" y="661"/>
                  <a:pt x="1736" y="661"/>
                </a:cubicBezTo>
                <a:cubicBezTo>
                  <a:pt x="1736" y="661"/>
                  <a:pt x="1736" y="661"/>
                  <a:pt x="1736" y="661"/>
                </a:cubicBezTo>
                <a:cubicBezTo>
                  <a:pt x="1743" y="658"/>
                  <a:pt x="1743" y="658"/>
                  <a:pt x="1743" y="658"/>
                </a:cubicBezTo>
                <a:cubicBezTo>
                  <a:pt x="1743" y="659"/>
                  <a:pt x="1743" y="659"/>
                  <a:pt x="1743" y="659"/>
                </a:cubicBezTo>
                <a:cubicBezTo>
                  <a:pt x="1736" y="664"/>
                  <a:pt x="1736" y="664"/>
                  <a:pt x="1736" y="664"/>
                </a:cubicBezTo>
                <a:cubicBezTo>
                  <a:pt x="1720" y="667"/>
                  <a:pt x="1720" y="667"/>
                  <a:pt x="1720" y="667"/>
                </a:cubicBezTo>
                <a:cubicBezTo>
                  <a:pt x="1712" y="670"/>
                  <a:pt x="1712" y="670"/>
                  <a:pt x="1712" y="670"/>
                </a:cubicBezTo>
                <a:cubicBezTo>
                  <a:pt x="1714" y="671"/>
                  <a:pt x="1714" y="671"/>
                  <a:pt x="1714" y="671"/>
                </a:cubicBezTo>
                <a:cubicBezTo>
                  <a:pt x="1714" y="671"/>
                  <a:pt x="1711" y="669"/>
                  <a:pt x="1713" y="673"/>
                </a:cubicBezTo>
                <a:cubicBezTo>
                  <a:pt x="1707" y="668"/>
                  <a:pt x="1707" y="668"/>
                  <a:pt x="1707" y="668"/>
                </a:cubicBezTo>
                <a:cubicBezTo>
                  <a:pt x="1706" y="670"/>
                  <a:pt x="1713" y="665"/>
                  <a:pt x="1704" y="670"/>
                </a:cubicBezTo>
                <a:cubicBezTo>
                  <a:pt x="1706" y="673"/>
                  <a:pt x="1706" y="673"/>
                  <a:pt x="1706" y="673"/>
                </a:cubicBezTo>
                <a:cubicBezTo>
                  <a:pt x="1702" y="674"/>
                  <a:pt x="1702" y="674"/>
                  <a:pt x="1702" y="674"/>
                </a:cubicBezTo>
                <a:cubicBezTo>
                  <a:pt x="1702" y="677"/>
                  <a:pt x="1702" y="677"/>
                  <a:pt x="1702" y="677"/>
                </a:cubicBezTo>
                <a:cubicBezTo>
                  <a:pt x="1698" y="677"/>
                  <a:pt x="1698" y="677"/>
                  <a:pt x="1698" y="677"/>
                </a:cubicBezTo>
                <a:cubicBezTo>
                  <a:pt x="1693" y="681"/>
                  <a:pt x="1693" y="681"/>
                  <a:pt x="1693" y="681"/>
                </a:cubicBezTo>
                <a:cubicBezTo>
                  <a:pt x="1688" y="682"/>
                  <a:pt x="1688" y="682"/>
                  <a:pt x="1688" y="682"/>
                </a:cubicBezTo>
                <a:cubicBezTo>
                  <a:pt x="1687" y="685"/>
                  <a:pt x="1687" y="685"/>
                  <a:pt x="1687" y="685"/>
                </a:cubicBezTo>
                <a:cubicBezTo>
                  <a:pt x="1688" y="686"/>
                  <a:pt x="1688" y="686"/>
                  <a:pt x="1688" y="686"/>
                </a:cubicBezTo>
                <a:cubicBezTo>
                  <a:pt x="1687" y="687"/>
                  <a:pt x="1687" y="687"/>
                  <a:pt x="1687" y="687"/>
                </a:cubicBezTo>
                <a:cubicBezTo>
                  <a:pt x="1677" y="684"/>
                  <a:pt x="1677" y="684"/>
                  <a:pt x="1677" y="684"/>
                </a:cubicBezTo>
                <a:cubicBezTo>
                  <a:pt x="1672" y="683"/>
                  <a:pt x="1693" y="690"/>
                  <a:pt x="1670" y="683"/>
                </a:cubicBezTo>
                <a:cubicBezTo>
                  <a:pt x="1665" y="685"/>
                  <a:pt x="1665" y="685"/>
                  <a:pt x="1665" y="685"/>
                </a:cubicBezTo>
                <a:cubicBezTo>
                  <a:pt x="1672" y="690"/>
                  <a:pt x="1672" y="690"/>
                  <a:pt x="1672" y="690"/>
                </a:cubicBezTo>
                <a:cubicBezTo>
                  <a:pt x="1673" y="692"/>
                  <a:pt x="1673" y="692"/>
                  <a:pt x="1673" y="692"/>
                </a:cubicBezTo>
                <a:cubicBezTo>
                  <a:pt x="1669" y="693"/>
                  <a:pt x="1669" y="693"/>
                  <a:pt x="1669" y="693"/>
                </a:cubicBezTo>
                <a:cubicBezTo>
                  <a:pt x="1664" y="690"/>
                  <a:pt x="1664" y="690"/>
                  <a:pt x="1664" y="690"/>
                </a:cubicBezTo>
                <a:cubicBezTo>
                  <a:pt x="1660" y="690"/>
                  <a:pt x="1660" y="690"/>
                  <a:pt x="1660" y="690"/>
                </a:cubicBezTo>
                <a:cubicBezTo>
                  <a:pt x="1659" y="690"/>
                  <a:pt x="1659" y="690"/>
                  <a:pt x="1659" y="690"/>
                </a:cubicBezTo>
                <a:cubicBezTo>
                  <a:pt x="1661" y="687"/>
                  <a:pt x="1661" y="687"/>
                  <a:pt x="1661" y="687"/>
                </a:cubicBezTo>
                <a:cubicBezTo>
                  <a:pt x="1653" y="688"/>
                  <a:pt x="1653" y="688"/>
                  <a:pt x="1653" y="688"/>
                </a:cubicBezTo>
                <a:cubicBezTo>
                  <a:pt x="1650" y="690"/>
                  <a:pt x="1650" y="690"/>
                  <a:pt x="1650" y="690"/>
                </a:cubicBezTo>
                <a:cubicBezTo>
                  <a:pt x="1639" y="690"/>
                  <a:pt x="1639" y="690"/>
                  <a:pt x="1639" y="690"/>
                </a:cubicBezTo>
                <a:cubicBezTo>
                  <a:pt x="1638" y="695"/>
                  <a:pt x="1638" y="695"/>
                  <a:pt x="1638" y="695"/>
                </a:cubicBezTo>
                <a:cubicBezTo>
                  <a:pt x="1638" y="695"/>
                  <a:pt x="1639" y="695"/>
                  <a:pt x="1640" y="695"/>
                </a:cubicBezTo>
                <a:cubicBezTo>
                  <a:pt x="1634" y="696"/>
                  <a:pt x="1634" y="696"/>
                  <a:pt x="1634" y="696"/>
                </a:cubicBezTo>
                <a:cubicBezTo>
                  <a:pt x="1636" y="696"/>
                  <a:pt x="1636" y="696"/>
                  <a:pt x="1636" y="696"/>
                </a:cubicBezTo>
                <a:cubicBezTo>
                  <a:pt x="1633" y="694"/>
                  <a:pt x="1633" y="694"/>
                  <a:pt x="1633" y="694"/>
                </a:cubicBezTo>
                <a:cubicBezTo>
                  <a:pt x="1630" y="694"/>
                  <a:pt x="1630" y="694"/>
                  <a:pt x="1630" y="694"/>
                </a:cubicBezTo>
                <a:cubicBezTo>
                  <a:pt x="1620" y="696"/>
                  <a:pt x="1620" y="696"/>
                  <a:pt x="1620" y="696"/>
                </a:cubicBezTo>
                <a:cubicBezTo>
                  <a:pt x="1613" y="699"/>
                  <a:pt x="1613" y="699"/>
                  <a:pt x="1613" y="699"/>
                </a:cubicBezTo>
                <a:cubicBezTo>
                  <a:pt x="1611" y="698"/>
                  <a:pt x="1611" y="698"/>
                  <a:pt x="1611" y="698"/>
                </a:cubicBezTo>
                <a:cubicBezTo>
                  <a:pt x="1597" y="702"/>
                  <a:pt x="1597" y="702"/>
                  <a:pt x="1597" y="702"/>
                </a:cubicBezTo>
                <a:cubicBezTo>
                  <a:pt x="1594" y="702"/>
                  <a:pt x="1594" y="702"/>
                  <a:pt x="1594" y="702"/>
                </a:cubicBezTo>
                <a:cubicBezTo>
                  <a:pt x="1594" y="701"/>
                  <a:pt x="1594" y="700"/>
                  <a:pt x="1597" y="701"/>
                </a:cubicBezTo>
                <a:cubicBezTo>
                  <a:pt x="1597" y="701"/>
                  <a:pt x="1597" y="701"/>
                  <a:pt x="1597" y="701"/>
                </a:cubicBezTo>
                <a:cubicBezTo>
                  <a:pt x="1596" y="699"/>
                  <a:pt x="1607" y="702"/>
                  <a:pt x="1593" y="699"/>
                </a:cubicBezTo>
                <a:cubicBezTo>
                  <a:pt x="1592" y="701"/>
                  <a:pt x="1592" y="701"/>
                  <a:pt x="1592" y="701"/>
                </a:cubicBezTo>
                <a:cubicBezTo>
                  <a:pt x="1589" y="700"/>
                  <a:pt x="1597" y="698"/>
                  <a:pt x="1589" y="702"/>
                </a:cubicBezTo>
                <a:cubicBezTo>
                  <a:pt x="1587" y="700"/>
                  <a:pt x="1587" y="700"/>
                  <a:pt x="1587" y="700"/>
                </a:cubicBezTo>
                <a:cubicBezTo>
                  <a:pt x="1587" y="703"/>
                  <a:pt x="1587" y="703"/>
                  <a:pt x="1587" y="703"/>
                </a:cubicBezTo>
                <a:cubicBezTo>
                  <a:pt x="1586" y="702"/>
                  <a:pt x="1586" y="702"/>
                  <a:pt x="1586" y="702"/>
                </a:cubicBezTo>
                <a:cubicBezTo>
                  <a:pt x="1582" y="703"/>
                  <a:pt x="1582" y="703"/>
                  <a:pt x="1582" y="703"/>
                </a:cubicBezTo>
                <a:cubicBezTo>
                  <a:pt x="1581" y="705"/>
                  <a:pt x="1581" y="705"/>
                  <a:pt x="1581" y="705"/>
                </a:cubicBezTo>
                <a:cubicBezTo>
                  <a:pt x="1582" y="705"/>
                  <a:pt x="1583" y="704"/>
                  <a:pt x="1581" y="702"/>
                </a:cubicBezTo>
                <a:cubicBezTo>
                  <a:pt x="1577" y="704"/>
                  <a:pt x="1577" y="704"/>
                  <a:pt x="1577" y="704"/>
                </a:cubicBezTo>
                <a:cubicBezTo>
                  <a:pt x="1572" y="705"/>
                  <a:pt x="1572" y="705"/>
                  <a:pt x="1572" y="705"/>
                </a:cubicBezTo>
                <a:cubicBezTo>
                  <a:pt x="1570" y="707"/>
                  <a:pt x="1570" y="707"/>
                  <a:pt x="1570" y="707"/>
                </a:cubicBezTo>
                <a:cubicBezTo>
                  <a:pt x="1566" y="707"/>
                  <a:pt x="1566" y="707"/>
                  <a:pt x="1566" y="707"/>
                </a:cubicBezTo>
                <a:cubicBezTo>
                  <a:pt x="1561" y="709"/>
                  <a:pt x="1561" y="709"/>
                  <a:pt x="1561" y="709"/>
                </a:cubicBezTo>
                <a:cubicBezTo>
                  <a:pt x="1559" y="708"/>
                  <a:pt x="1559" y="708"/>
                  <a:pt x="1559" y="708"/>
                </a:cubicBezTo>
                <a:cubicBezTo>
                  <a:pt x="1557" y="710"/>
                  <a:pt x="1571" y="706"/>
                  <a:pt x="1554" y="709"/>
                </a:cubicBezTo>
                <a:cubicBezTo>
                  <a:pt x="1553" y="710"/>
                  <a:pt x="1556" y="710"/>
                  <a:pt x="1554" y="711"/>
                </a:cubicBezTo>
                <a:cubicBezTo>
                  <a:pt x="1559" y="712"/>
                  <a:pt x="1559" y="712"/>
                  <a:pt x="1559" y="712"/>
                </a:cubicBezTo>
                <a:cubicBezTo>
                  <a:pt x="1555" y="715"/>
                  <a:pt x="1555" y="715"/>
                  <a:pt x="1555" y="715"/>
                </a:cubicBezTo>
                <a:cubicBezTo>
                  <a:pt x="1549" y="717"/>
                  <a:pt x="1549" y="717"/>
                  <a:pt x="1549" y="717"/>
                </a:cubicBezTo>
                <a:cubicBezTo>
                  <a:pt x="1548" y="718"/>
                  <a:pt x="1548" y="718"/>
                  <a:pt x="1548" y="718"/>
                </a:cubicBezTo>
                <a:cubicBezTo>
                  <a:pt x="1546" y="718"/>
                  <a:pt x="1546" y="718"/>
                  <a:pt x="1546" y="718"/>
                </a:cubicBezTo>
                <a:cubicBezTo>
                  <a:pt x="1541" y="725"/>
                  <a:pt x="1541" y="725"/>
                  <a:pt x="1541" y="725"/>
                </a:cubicBezTo>
                <a:cubicBezTo>
                  <a:pt x="1534" y="733"/>
                  <a:pt x="1534" y="733"/>
                  <a:pt x="1534" y="733"/>
                </a:cubicBezTo>
                <a:cubicBezTo>
                  <a:pt x="1536" y="735"/>
                  <a:pt x="1536" y="735"/>
                  <a:pt x="1536" y="735"/>
                </a:cubicBezTo>
                <a:cubicBezTo>
                  <a:pt x="1541" y="732"/>
                  <a:pt x="1541" y="732"/>
                  <a:pt x="1541" y="732"/>
                </a:cubicBezTo>
                <a:cubicBezTo>
                  <a:pt x="1548" y="733"/>
                  <a:pt x="1548" y="733"/>
                  <a:pt x="1548" y="733"/>
                </a:cubicBezTo>
                <a:cubicBezTo>
                  <a:pt x="1544" y="731"/>
                  <a:pt x="1544" y="731"/>
                  <a:pt x="1544" y="731"/>
                </a:cubicBezTo>
                <a:cubicBezTo>
                  <a:pt x="1545" y="730"/>
                  <a:pt x="1545" y="730"/>
                  <a:pt x="1545" y="730"/>
                </a:cubicBezTo>
                <a:cubicBezTo>
                  <a:pt x="1548" y="732"/>
                  <a:pt x="1548" y="732"/>
                  <a:pt x="1548" y="732"/>
                </a:cubicBezTo>
                <a:cubicBezTo>
                  <a:pt x="1559" y="728"/>
                  <a:pt x="1559" y="728"/>
                  <a:pt x="1559" y="728"/>
                </a:cubicBezTo>
                <a:cubicBezTo>
                  <a:pt x="1558" y="730"/>
                  <a:pt x="1558" y="730"/>
                  <a:pt x="1558" y="730"/>
                </a:cubicBezTo>
                <a:cubicBezTo>
                  <a:pt x="1566" y="730"/>
                  <a:pt x="1566" y="730"/>
                  <a:pt x="1566" y="730"/>
                </a:cubicBezTo>
                <a:cubicBezTo>
                  <a:pt x="1567" y="729"/>
                  <a:pt x="1567" y="729"/>
                  <a:pt x="1567" y="729"/>
                </a:cubicBezTo>
                <a:cubicBezTo>
                  <a:pt x="1562" y="728"/>
                  <a:pt x="1562" y="728"/>
                  <a:pt x="1562" y="728"/>
                </a:cubicBezTo>
                <a:cubicBezTo>
                  <a:pt x="1562" y="726"/>
                  <a:pt x="1562" y="726"/>
                  <a:pt x="1562" y="726"/>
                </a:cubicBezTo>
                <a:cubicBezTo>
                  <a:pt x="1567" y="723"/>
                  <a:pt x="1563" y="733"/>
                  <a:pt x="1568" y="723"/>
                </a:cubicBezTo>
                <a:cubicBezTo>
                  <a:pt x="1569" y="726"/>
                  <a:pt x="1569" y="726"/>
                  <a:pt x="1569" y="726"/>
                </a:cubicBezTo>
                <a:cubicBezTo>
                  <a:pt x="1578" y="726"/>
                  <a:pt x="1578" y="726"/>
                  <a:pt x="1578" y="726"/>
                </a:cubicBezTo>
                <a:cubicBezTo>
                  <a:pt x="1585" y="725"/>
                  <a:pt x="1585" y="725"/>
                  <a:pt x="1585" y="725"/>
                </a:cubicBezTo>
                <a:cubicBezTo>
                  <a:pt x="1583" y="723"/>
                  <a:pt x="1583" y="731"/>
                  <a:pt x="1585" y="723"/>
                </a:cubicBezTo>
                <a:cubicBezTo>
                  <a:pt x="1586" y="723"/>
                  <a:pt x="1586" y="723"/>
                  <a:pt x="1586" y="723"/>
                </a:cubicBezTo>
                <a:cubicBezTo>
                  <a:pt x="1586" y="724"/>
                  <a:pt x="1586" y="724"/>
                  <a:pt x="1586" y="724"/>
                </a:cubicBezTo>
                <a:cubicBezTo>
                  <a:pt x="1591" y="723"/>
                  <a:pt x="1591" y="723"/>
                  <a:pt x="1591" y="723"/>
                </a:cubicBezTo>
                <a:cubicBezTo>
                  <a:pt x="1591" y="722"/>
                  <a:pt x="1591" y="722"/>
                  <a:pt x="1591" y="722"/>
                </a:cubicBezTo>
                <a:cubicBezTo>
                  <a:pt x="1594" y="720"/>
                  <a:pt x="1597" y="723"/>
                  <a:pt x="1597" y="720"/>
                </a:cubicBezTo>
                <a:cubicBezTo>
                  <a:pt x="1597" y="721"/>
                  <a:pt x="1600" y="719"/>
                  <a:pt x="1597" y="722"/>
                </a:cubicBezTo>
                <a:cubicBezTo>
                  <a:pt x="1598" y="721"/>
                  <a:pt x="1598" y="724"/>
                  <a:pt x="1599" y="720"/>
                </a:cubicBezTo>
                <a:cubicBezTo>
                  <a:pt x="1599" y="719"/>
                  <a:pt x="1599" y="719"/>
                  <a:pt x="1599" y="719"/>
                </a:cubicBezTo>
                <a:cubicBezTo>
                  <a:pt x="1603" y="717"/>
                  <a:pt x="1603" y="717"/>
                  <a:pt x="1603" y="717"/>
                </a:cubicBezTo>
                <a:cubicBezTo>
                  <a:pt x="1602" y="715"/>
                  <a:pt x="1609" y="717"/>
                  <a:pt x="1601" y="715"/>
                </a:cubicBezTo>
                <a:cubicBezTo>
                  <a:pt x="1603" y="714"/>
                  <a:pt x="1603" y="714"/>
                  <a:pt x="1603" y="714"/>
                </a:cubicBezTo>
                <a:cubicBezTo>
                  <a:pt x="1605" y="717"/>
                  <a:pt x="1605" y="717"/>
                  <a:pt x="1605" y="717"/>
                </a:cubicBezTo>
                <a:cubicBezTo>
                  <a:pt x="1613" y="715"/>
                  <a:pt x="1613" y="715"/>
                  <a:pt x="1613" y="715"/>
                </a:cubicBezTo>
                <a:cubicBezTo>
                  <a:pt x="1614" y="717"/>
                  <a:pt x="1614" y="717"/>
                  <a:pt x="1614" y="717"/>
                </a:cubicBezTo>
                <a:cubicBezTo>
                  <a:pt x="1611" y="716"/>
                  <a:pt x="1611" y="716"/>
                  <a:pt x="1611" y="716"/>
                </a:cubicBezTo>
                <a:cubicBezTo>
                  <a:pt x="1611" y="718"/>
                  <a:pt x="1611" y="718"/>
                  <a:pt x="1611" y="718"/>
                </a:cubicBezTo>
                <a:cubicBezTo>
                  <a:pt x="1614" y="718"/>
                  <a:pt x="1614" y="718"/>
                  <a:pt x="1614" y="718"/>
                </a:cubicBezTo>
                <a:cubicBezTo>
                  <a:pt x="1617" y="715"/>
                  <a:pt x="1617" y="715"/>
                  <a:pt x="1617" y="715"/>
                </a:cubicBezTo>
                <a:cubicBezTo>
                  <a:pt x="1616" y="714"/>
                  <a:pt x="1615" y="717"/>
                  <a:pt x="1615" y="715"/>
                </a:cubicBezTo>
                <a:cubicBezTo>
                  <a:pt x="1615" y="714"/>
                  <a:pt x="1613" y="715"/>
                  <a:pt x="1615" y="714"/>
                </a:cubicBezTo>
                <a:cubicBezTo>
                  <a:pt x="1618" y="716"/>
                  <a:pt x="1618" y="716"/>
                  <a:pt x="1618" y="716"/>
                </a:cubicBezTo>
                <a:cubicBezTo>
                  <a:pt x="1623" y="718"/>
                  <a:pt x="1604" y="720"/>
                  <a:pt x="1624" y="712"/>
                </a:cubicBezTo>
                <a:cubicBezTo>
                  <a:pt x="1623" y="714"/>
                  <a:pt x="1623" y="714"/>
                  <a:pt x="1623" y="714"/>
                </a:cubicBezTo>
                <a:cubicBezTo>
                  <a:pt x="1625" y="714"/>
                  <a:pt x="1625" y="714"/>
                  <a:pt x="1625" y="714"/>
                </a:cubicBezTo>
                <a:cubicBezTo>
                  <a:pt x="1626" y="712"/>
                  <a:pt x="1626" y="712"/>
                  <a:pt x="1626" y="712"/>
                </a:cubicBezTo>
                <a:cubicBezTo>
                  <a:pt x="1639" y="708"/>
                  <a:pt x="1639" y="708"/>
                  <a:pt x="1639" y="708"/>
                </a:cubicBezTo>
                <a:cubicBezTo>
                  <a:pt x="1641" y="708"/>
                  <a:pt x="1641" y="703"/>
                  <a:pt x="1645" y="707"/>
                </a:cubicBezTo>
                <a:cubicBezTo>
                  <a:pt x="1639" y="704"/>
                  <a:pt x="1639" y="704"/>
                  <a:pt x="1639" y="704"/>
                </a:cubicBezTo>
                <a:cubicBezTo>
                  <a:pt x="1636" y="705"/>
                  <a:pt x="1636" y="705"/>
                  <a:pt x="1636" y="705"/>
                </a:cubicBezTo>
                <a:cubicBezTo>
                  <a:pt x="1635" y="703"/>
                  <a:pt x="1635" y="703"/>
                  <a:pt x="1635" y="703"/>
                </a:cubicBezTo>
                <a:cubicBezTo>
                  <a:pt x="1625" y="703"/>
                  <a:pt x="1625" y="703"/>
                  <a:pt x="1625" y="703"/>
                </a:cubicBezTo>
                <a:cubicBezTo>
                  <a:pt x="1625" y="704"/>
                  <a:pt x="1625" y="703"/>
                  <a:pt x="1624" y="701"/>
                </a:cubicBezTo>
                <a:cubicBezTo>
                  <a:pt x="1622" y="702"/>
                  <a:pt x="1623" y="707"/>
                  <a:pt x="1619" y="703"/>
                </a:cubicBezTo>
                <a:cubicBezTo>
                  <a:pt x="1617" y="701"/>
                  <a:pt x="1617" y="701"/>
                  <a:pt x="1617" y="701"/>
                </a:cubicBezTo>
                <a:cubicBezTo>
                  <a:pt x="1625" y="698"/>
                  <a:pt x="1625" y="698"/>
                  <a:pt x="1625" y="698"/>
                </a:cubicBezTo>
                <a:cubicBezTo>
                  <a:pt x="1627" y="699"/>
                  <a:pt x="1627" y="699"/>
                  <a:pt x="1627" y="699"/>
                </a:cubicBezTo>
                <a:cubicBezTo>
                  <a:pt x="1625" y="700"/>
                  <a:pt x="1629" y="701"/>
                  <a:pt x="1625" y="700"/>
                </a:cubicBezTo>
                <a:cubicBezTo>
                  <a:pt x="1630" y="702"/>
                  <a:pt x="1630" y="702"/>
                  <a:pt x="1630" y="702"/>
                </a:cubicBezTo>
                <a:cubicBezTo>
                  <a:pt x="1631" y="702"/>
                  <a:pt x="1631" y="702"/>
                  <a:pt x="1631" y="702"/>
                </a:cubicBezTo>
                <a:cubicBezTo>
                  <a:pt x="1630" y="700"/>
                  <a:pt x="1639" y="704"/>
                  <a:pt x="1629" y="699"/>
                </a:cubicBezTo>
                <a:cubicBezTo>
                  <a:pt x="1628" y="698"/>
                  <a:pt x="1628" y="698"/>
                  <a:pt x="1628" y="698"/>
                </a:cubicBezTo>
                <a:cubicBezTo>
                  <a:pt x="1629" y="697"/>
                  <a:pt x="1631" y="696"/>
                  <a:pt x="1631" y="697"/>
                </a:cubicBezTo>
                <a:cubicBezTo>
                  <a:pt x="1631" y="698"/>
                  <a:pt x="1631" y="698"/>
                  <a:pt x="1631" y="698"/>
                </a:cubicBezTo>
                <a:cubicBezTo>
                  <a:pt x="1637" y="703"/>
                  <a:pt x="1637" y="703"/>
                  <a:pt x="1637" y="703"/>
                </a:cubicBezTo>
                <a:cubicBezTo>
                  <a:pt x="1646" y="703"/>
                  <a:pt x="1646" y="703"/>
                  <a:pt x="1646" y="703"/>
                </a:cubicBezTo>
                <a:cubicBezTo>
                  <a:pt x="1645" y="707"/>
                  <a:pt x="1649" y="704"/>
                  <a:pt x="1651" y="705"/>
                </a:cubicBezTo>
                <a:cubicBezTo>
                  <a:pt x="1650" y="709"/>
                  <a:pt x="1650" y="709"/>
                  <a:pt x="1650" y="709"/>
                </a:cubicBezTo>
                <a:cubicBezTo>
                  <a:pt x="1651" y="712"/>
                  <a:pt x="1654" y="708"/>
                  <a:pt x="1654" y="711"/>
                </a:cubicBezTo>
                <a:cubicBezTo>
                  <a:pt x="1654" y="710"/>
                  <a:pt x="1654" y="710"/>
                  <a:pt x="1654" y="710"/>
                </a:cubicBezTo>
                <a:cubicBezTo>
                  <a:pt x="1655" y="711"/>
                  <a:pt x="1655" y="711"/>
                  <a:pt x="1655" y="711"/>
                </a:cubicBezTo>
                <a:cubicBezTo>
                  <a:pt x="1656" y="711"/>
                  <a:pt x="1656" y="711"/>
                  <a:pt x="1656" y="711"/>
                </a:cubicBezTo>
                <a:cubicBezTo>
                  <a:pt x="1657" y="710"/>
                  <a:pt x="1657" y="710"/>
                  <a:pt x="1657" y="710"/>
                </a:cubicBezTo>
                <a:cubicBezTo>
                  <a:pt x="1656" y="709"/>
                  <a:pt x="1656" y="709"/>
                  <a:pt x="1656" y="709"/>
                </a:cubicBezTo>
                <a:cubicBezTo>
                  <a:pt x="1665" y="710"/>
                  <a:pt x="1665" y="710"/>
                  <a:pt x="1665" y="710"/>
                </a:cubicBezTo>
                <a:cubicBezTo>
                  <a:pt x="1672" y="706"/>
                  <a:pt x="1672" y="706"/>
                  <a:pt x="1672" y="706"/>
                </a:cubicBezTo>
                <a:cubicBezTo>
                  <a:pt x="1681" y="704"/>
                  <a:pt x="1681" y="704"/>
                  <a:pt x="1681" y="704"/>
                </a:cubicBezTo>
                <a:cubicBezTo>
                  <a:pt x="1681" y="702"/>
                  <a:pt x="1677" y="707"/>
                  <a:pt x="1681" y="702"/>
                </a:cubicBezTo>
                <a:cubicBezTo>
                  <a:pt x="1686" y="703"/>
                  <a:pt x="1686" y="703"/>
                  <a:pt x="1686" y="703"/>
                </a:cubicBezTo>
                <a:cubicBezTo>
                  <a:pt x="1702" y="700"/>
                  <a:pt x="1702" y="700"/>
                  <a:pt x="1702" y="700"/>
                </a:cubicBezTo>
                <a:cubicBezTo>
                  <a:pt x="1702" y="701"/>
                  <a:pt x="1702" y="701"/>
                  <a:pt x="1702" y="701"/>
                </a:cubicBezTo>
                <a:cubicBezTo>
                  <a:pt x="1708" y="701"/>
                  <a:pt x="1708" y="701"/>
                  <a:pt x="1708" y="701"/>
                </a:cubicBezTo>
                <a:cubicBezTo>
                  <a:pt x="1711" y="702"/>
                  <a:pt x="1700" y="703"/>
                  <a:pt x="1711" y="699"/>
                </a:cubicBezTo>
                <a:cubicBezTo>
                  <a:pt x="1711" y="701"/>
                  <a:pt x="1711" y="701"/>
                  <a:pt x="1711" y="701"/>
                </a:cubicBezTo>
                <a:cubicBezTo>
                  <a:pt x="1718" y="700"/>
                  <a:pt x="1718" y="700"/>
                  <a:pt x="1718" y="700"/>
                </a:cubicBezTo>
                <a:cubicBezTo>
                  <a:pt x="1719" y="699"/>
                  <a:pt x="1719" y="699"/>
                  <a:pt x="1719" y="699"/>
                </a:cubicBezTo>
                <a:cubicBezTo>
                  <a:pt x="1716" y="697"/>
                  <a:pt x="1716" y="697"/>
                  <a:pt x="1716" y="697"/>
                </a:cubicBezTo>
                <a:cubicBezTo>
                  <a:pt x="1721" y="696"/>
                  <a:pt x="1721" y="696"/>
                  <a:pt x="1721" y="696"/>
                </a:cubicBezTo>
                <a:cubicBezTo>
                  <a:pt x="1722" y="697"/>
                  <a:pt x="1722" y="697"/>
                  <a:pt x="1722" y="697"/>
                </a:cubicBezTo>
                <a:cubicBezTo>
                  <a:pt x="1731" y="692"/>
                  <a:pt x="1731" y="692"/>
                  <a:pt x="1731" y="692"/>
                </a:cubicBezTo>
                <a:cubicBezTo>
                  <a:pt x="1734" y="693"/>
                  <a:pt x="1737" y="686"/>
                  <a:pt x="1739" y="693"/>
                </a:cubicBezTo>
                <a:cubicBezTo>
                  <a:pt x="1751" y="688"/>
                  <a:pt x="1751" y="688"/>
                  <a:pt x="1751" y="688"/>
                </a:cubicBezTo>
                <a:cubicBezTo>
                  <a:pt x="1752" y="686"/>
                  <a:pt x="1752" y="686"/>
                  <a:pt x="1752" y="686"/>
                </a:cubicBezTo>
                <a:cubicBezTo>
                  <a:pt x="1753" y="688"/>
                  <a:pt x="1753" y="688"/>
                  <a:pt x="1753" y="688"/>
                </a:cubicBezTo>
                <a:cubicBezTo>
                  <a:pt x="1756" y="687"/>
                  <a:pt x="1756" y="687"/>
                  <a:pt x="1756" y="687"/>
                </a:cubicBezTo>
                <a:cubicBezTo>
                  <a:pt x="1760" y="689"/>
                  <a:pt x="1760" y="689"/>
                  <a:pt x="1760" y="689"/>
                </a:cubicBezTo>
                <a:cubicBezTo>
                  <a:pt x="1765" y="693"/>
                  <a:pt x="1765" y="693"/>
                  <a:pt x="1765" y="693"/>
                </a:cubicBezTo>
                <a:cubicBezTo>
                  <a:pt x="1761" y="696"/>
                  <a:pt x="1761" y="696"/>
                  <a:pt x="1761" y="696"/>
                </a:cubicBezTo>
                <a:cubicBezTo>
                  <a:pt x="1758" y="695"/>
                  <a:pt x="1758" y="695"/>
                  <a:pt x="1758" y="695"/>
                </a:cubicBezTo>
                <a:cubicBezTo>
                  <a:pt x="1758" y="697"/>
                  <a:pt x="1754" y="693"/>
                  <a:pt x="1756" y="698"/>
                </a:cubicBezTo>
                <a:cubicBezTo>
                  <a:pt x="1755" y="697"/>
                  <a:pt x="1755" y="697"/>
                  <a:pt x="1755" y="697"/>
                </a:cubicBezTo>
                <a:cubicBezTo>
                  <a:pt x="1743" y="701"/>
                  <a:pt x="1743" y="701"/>
                  <a:pt x="1743" y="701"/>
                </a:cubicBezTo>
                <a:cubicBezTo>
                  <a:pt x="1742" y="704"/>
                  <a:pt x="1742" y="704"/>
                  <a:pt x="1742" y="704"/>
                </a:cubicBezTo>
                <a:cubicBezTo>
                  <a:pt x="1728" y="705"/>
                  <a:pt x="1728" y="705"/>
                  <a:pt x="1728" y="705"/>
                </a:cubicBezTo>
                <a:cubicBezTo>
                  <a:pt x="1726" y="708"/>
                  <a:pt x="1726" y="708"/>
                  <a:pt x="1726" y="708"/>
                </a:cubicBezTo>
                <a:cubicBezTo>
                  <a:pt x="1718" y="710"/>
                  <a:pt x="1718" y="710"/>
                  <a:pt x="1718" y="710"/>
                </a:cubicBezTo>
                <a:cubicBezTo>
                  <a:pt x="1715" y="712"/>
                  <a:pt x="1715" y="712"/>
                  <a:pt x="1715" y="712"/>
                </a:cubicBezTo>
                <a:cubicBezTo>
                  <a:pt x="1707" y="715"/>
                  <a:pt x="1707" y="715"/>
                  <a:pt x="1707" y="715"/>
                </a:cubicBezTo>
                <a:cubicBezTo>
                  <a:pt x="1707" y="718"/>
                  <a:pt x="1707" y="718"/>
                  <a:pt x="1707" y="718"/>
                </a:cubicBezTo>
                <a:cubicBezTo>
                  <a:pt x="1701" y="718"/>
                  <a:pt x="1701" y="718"/>
                  <a:pt x="1701" y="718"/>
                </a:cubicBezTo>
                <a:cubicBezTo>
                  <a:pt x="1701" y="718"/>
                  <a:pt x="1702" y="720"/>
                  <a:pt x="1701" y="717"/>
                </a:cubicBezTo>
                <a:cubicBezTo>
                  <a:pt x="1693" y="722"/>
                  <a:pt x="1693" y="722"/>
                  <a:pt x="1693" y="722"/>
                </a:cubicBezTo>
                <a:cubicBezTo>
                  <a:pt x="1690" y="722"/>
                  <a:pt x="1690" y="722"/>
                  <a:pt x="1690" y="722"/>
                </a:cubicBezTo>
                <a:cubicBezTo>
                  <a:pt x="1688" y="725"/>
                  <a:pt x="1688" y="725"/>
                  <a:pt x="1688" y="725"/>
                </a:cubicBezTo>
                <a:cubicBezTo>
                  <a:pt x="1687" y="722"/>
                  <a:pt x="1687" y="722"/>
                  <a:pt x="1687" y="722"/>
                </a:cubicBezTo>
                <a:cubicBezTo>
                  <a:pt x="1683" y="724"/>
                  <a:pt x="1683" y="724"/>
                  <a:pt x="1683" y="724"/>
                </a:cubicBezTo>
                <a:cubicBezTo>
                  <a:pt x="1683" y="724"/>
                  <a:pt x="1679" y="722"/>
                  <a:pt x="1683" y="727"/>
                </a:cubicBezTo>
                <a:cubicBezTo>
                  <a:pt x="1680" y="727"/>
                  <a:pt x="1680" y="727"/>
                  <a:pt x="1680" y="727"/>
                </a:cubicBezTo>
                <a:cubicBezTo>
                  <a:pt x="1679" y="729"/>
                  <a:pt x="1679" y="729"/>
                  <a:pt x="1679" y="729"/>
                </a:cubicBezTo>
                <a:cubicBezTo>
                  <a:pt x="1675" y="729"/>
                  <a:pt x="1675" y="729"/>
                  <a:pt x="1675" y="729"/>
                </a:cubicBezTo>
                <a:cubicBezTo>
                  <a:pt x="1673" y="732"/>
                  <a:pt x="1673" y="732"/>
                  <a:pt x="1673" y="732"/>
                </a:cubicBezTo>
                <a:cubicBezTo>
                  <a:pt x="1667" y="730"/>
                  <a:pt x="1667" y="730"/>
                  <a:pt x="1667" y="730"/>
                </a:cubicBezTo>
                <a:cubicBezTo>
                  <a:pt x="1662" y="731"/>
                  <a:pt x="1662" y="731"/>
                  <a:pt x="1662" y="731"/>
                </a:cubicBezTo>
                <a:cubicBezTo>
                  <a:pt x="1662" y="733"/>
                  <a:pt x="1662" y="733"/>
                  <a:pt x="1662" y="733"/>
                </a:cubicBezTo>
                <a:cubicBezTo>
                  <a:pt x="1667" y="736"/>
                  <a:pt x="1667" y="736"/>
                  <a:pt x="1667" y="736"/>
                </a:cubicBezTo>
                <a:cubicBezTo>
                  <a:pt x="1671" y="740"/>
                  <a:pt x="1671" y="740"/>
                  <a:pt x="1671" y="740"/>
                </a:cubicBezTo>
                <a:cubicBezTo>
                  <a:pt x="1668" y="742"/>
                  <a:pt x="1668" y="742"/>
                  <a:pt x="1668" y="742"/>
                </a:cubicBezTo>
                <a:cubicBezTo>
                  <a:pt x="1664" y="738"/>
                  <a:pt x="1664" y="738"/>
                  <a:pt x="1664" y="738"/>
                </a:cubicBezTo>
                <a:cubicBezTo>
                  <a:pt x="1645" y="741"/>
                  <a:pt x="1645" y="741"/>
                  <a:pt x="1645" y="741"/>
                </a:cubicBezTo>
                <a:cubicBezTo>
                  <a:pt x="1643" y="740"/>
                  <a:pt x="1643" y="740"/>
                  <a:pt x="1643" y="740"/>
                </a:cubicBezTo>
                <a:cubicBezTo>
                  <a:pt x="1631" y="743"/>
                  <a:pt x="1631" y="743"/>
                  <a:pt x="1631" y="743"/>
                </a:cubicBezTo>
                <a:cubicBezTo>
                  <a:pt x="1631" y="743"/>
                  <a:pt x="1631" y="743"/>
                  <a:pt x="1631" y="743"/>
                </a:cubicBezTo>
                <a:cubicBezTo>
                  <a:pt x="1625" y="743"/>
                  <a:pt x="1625" y="743"/>
                  <a:pt x="1625" y="743"/>
                </a:cubicBezTo>
                <a:cubicBezTo>
                  <a:pt x="1625" y="744"/>
                  <a:pt x="1625" y="744"/>
                  <a:pt x="1625" y="744"/>
                </a:cubicBezTo>
                <a:cubicBezTo>
                  <a:pt x="1622" y="743"/>
                  <a:pt x="1622" y="743"/>
                  <a:pt x="1622" y="743"/>
                </a:cubicBezTo>
                <a:cubicBezTo>
                  <a:pt x="1618" y="746"/>
                  <a:pt x="1618" y="746"/>
                  <a:pt x="1618" y="746"/>
                </a:cubicBezTo>
                <a:cubicBezTo>
                  <a:pt x="1618" y="746"/>
                  <a:pt x="1616" y="748"/>
                  <a:pt x="1616" y="745"/>
                </a:cubicBezTo>
                <a:cubicBezTo>
                  <a:pt x="1615" y="746"/>
                  <a:pt x="1615" y="746"/>
                  <a:pt x="1615" y="746"/>
                </a:cubicBezTo>
                <a:cubicBezTo>
                  <a:pt x="1602" y="748"/>
                  <a:pt x="1602" y="748"/>
                  <a:pt x="1602" y="748"/>
                </a:cubicBezTo>
                <a:cubicBezTo>
                  <a:pt x="1574" y="757"/>
                  <a:pt x="1574" y="757"/>
                  <a:pt x="1574" y="757"/>
                </a:cubicBezTo>
                <a:cubicBezTo>
                  <a:pt x="1569" y="760"/>
                  <a:pt x="1569" y="760"/>
                  <a:pt x="1569" y="760"/>
                </a:cubicBezTo>
                <a:cubicBezTo>
                  <a:pt x="1566" y="759"/>
                  <a:pt x="1566" y="759"/>
                  <a:pt x="1566" y="759"/>
                </a:cubicBezTo>
                <a:cubicBezTo>
                  <a:pt x="1563" y="760"/>
                  <a:pt x="1563" y="760"/>
                  <a:pt x="1563" y="760"/>
                </a:cubicBezTo>
                <a:cubicBezTo>
                  <a:pt x="1563" y="761"/>
                  <a:pt x="1563" y="761"/>
                  <a:pt x="1563" y="761"/>
                </a:cubicBezTo>
                <a:cubicBezTo>
                  <a:pt x="1565" y="762"/>
                  <a:pt x="1565" y="762"/>
                  <a:pt x="1565" y="762"/>
                </a:cubicBezTo>
                <a:cubicBezTo>
                  <a:pt x="1539" y="771"/>
                  <a:pt x="1539" y="771"/>
                  <a:pt x="1539" y="771"/>
                </a:cubicBezTo>
                <a:cubicBezTo>
                  <a:pt x="1531" y="775"/>
                  <a:pt x="1531" y="775"/>
                  <a:pt x="1531" y="775"/>
                </a:cubicBezTo>
                <a:cubicBezTo>
                  <a:pt x="1528" y="775"/>
                  <a:pt x="1528" y="775"/>
                  <a:pt x="1528" y="775"/>
                </a:cubicBezTo>
                <a:cubicBezTo>
                  <a:pt x="1527" y="777"/>
                  <a:pt x="1527" y="777"/>
                  <a:pt x="1527" y="777"/>
                </a:cubicBezTo>
                <a:cubicBezTo>
                  <a:pt x="1525" y="776"/>
                  <a:pt x="1525" y="776"/>
                  <a:pt x="1525" y="776"/>
                </a:cubicBezTo>
                <a:cubicBezTo>
                  <a:pt x="1519" y="779"/>
                  <a:pt x="1519" y="779"/>
                  <a:pt x="1519" y="779"/>
                </a:cubicBezTo>
                <a:cubicBezTo>
                  <a:pt x="1519" y="779"/>
                  <a:pt x="1521" y="781"/>
                  <a:pt x="1518" y="778"/>
                </a:cubicBezTo>
                <a:cubicBezTo>
                  <a:pt x="1502" y="782"/>
                  <a:pt x="1502" y="782"/>
                  <a:pt x="1502" y="782"/>
                </a:cubicBezTo>
                <a:cubicBezTo>
                  <a:pt x="1498" y="783"/>
                  <a:pt x="1498" y="783"/>
                  <a:pt x="1498" y="783"/>
                </a:cubicBezTo>
                <a:cubicBezTo>
                  <a:pt x="1486" y="787"/>
                  <a:pt x="1486" y="787"/>
                  <a:pt x="1486" y="787"/>
                </a:cubicBezTo>
                <a:cubicBezTo>
                  <a:pt x="1480" y="790"/>
                  <a:pt x="1480" y="790"/>
                  <a:pt x="1480" y="790"/>
                </a:cubicBezTo>
                <a:cubicBezTo>
                  <a:pt x="1465" y="805"/>
                  <a:pt x="1465" y="805"/>
                  <a:pt x="1465" y="805"/>
                </a:cubicBezTo>
                <a:cubicBezTo>
                  <a:pt x="1459" y="812"/>
                  <a:pt x="1459" y="812"/>
                  <a:pt x="1459" y="812"/>
                </a:cubicBezTo>
                <a:cubicBezTo>
                  <a:pt x="1454" y="816"/>
                  <a:pt x="1454" y="816"/>
                  <a:pt x="1454" y="816"/>
                </a:cubicBezTo>
                <a:cubicBezTo>
                  <a:pt x="1454" y="820"/>
                  <a:pt x="1467" y="802"/>
                  <a:pt x="1448" y="822"/>
                </a:cubicBezTo>
                <a:cubicBezTo>
                  <a:pt x="1440" y="828"/>
                  <a:pt x="1440" y="828"/>
                  <a:pt x="1440" y="828"/>
                </a:cubicBezTo>
                <a:cubicBezTo>
                  <a:pt x="1439" y="829"/>
                  <a:pt x="1439" y="829"/>
                  <a:pt x="1439" y="829"/>
                </a:cubicBezTo>
                <a:cubicBezTo>
                  <a:pt x="1440" y="830"/>
                  <a:pt x="1440" y="830"/>
                  <a:pt x="1440" y="830"/>
                </a:cubicBezTo>
                <a:cubicBezTo>
                  <a:pt x="1439" y="832"/>
                  <a:pt x="1439" y="832"/>
                  <a:pt x="1439" y="832"/>
                </a:cubicBezTo>
                <a:cubicBezTo>
                  <a:pt x="1438" y="831"/>
                  <a:pt x="1438" y="831"/>
                  <a:pt x="1438" y="831"/>
                </a:cubicBezTo>
                <a:cubicBezTo>
                  <a:pt x="1433" y="835"/>
                  <a:pt x="1433" y="835"/>
                  <a:pt x="1433" y="835"/>
                </a:cubicBezTo>
                <a:cubicBezTo>
                  <a:pt x="1433" y="837"/>
                  <a:pt x="1433" y="837"/>
                  <a:pt x="1433" y="837"/>
                </a:cubicBezTo>
                <a:cubicBezTo>
                  <a:pt x="1429" y="841"/>
                  <a:pt x="1429" y="841"/>
                  <a:pt x="1429" y="841"/>
                </a:cubicBezTo>
                <a:cubicBezTo>
                  <a:pt x="1417" y="851"/>
                  <a:pt x="1417" y="851"/>
                  <a:pt x="1417" y="851"/>
                </a:cubicBezTo>
                <a:cubicBezTo>
                  <a:pt x="1415" y="855"/>
                  <a:pt x="1415" y="855"/>
                  <a:pt x="1415" y="855"/>
                </a:cubicBezTo>
                <a:cubicBezTo>
                  <a:pt x="1409" y="858"/>
                  <a:pt x="1409" y="858"/>
                  <a:pt x="1409" y="858"/>
                </a:cubicBezTo>
                <a:cubicBezTo>
                  <a:pt x="1408" y="857"/>
                  <a:pt x="1407" y="857"/>
                  <a:pt x="1407" y="858"/>
                </a:cubicBezTo>
                <a:cubicBezTo>
                  <a:pt x="1406" y="862"/>
                  <a:pt x="1406" y="862"/>
                  <a:pt x="1406" y="862"/>
                </a:cubicBezTo>
                <a:cubicBezTo>
                  <a:pt x="1398" y="869"/>
                  <a:pt x="1398" y="869"/>
                  <a:pt x="1398" y="869"/>
                </a:cubicBezTo>
                <a:cubicBezTo>
                  <a:pt x="1397" y="869"/>
                  <a:pt x="1397" y="869"/>
                  <a:pt x="1397" y="869"/>
                </a:cubicBezTo>
                <a:cubicBezTo>
                  <a:pt x="1396" y="869"/>
                  <a:pt x="1396" y="869"/>
                  <a:pt x="1396" y="869"/>
                </a:cubicBezTo>
                <a:cubicBezTo>
                  <a:pt x="1396" y="872"/>
                  <a:pt x="1396" y="872"/>
                  <a:pt x="1396" y="872"/>
                </a:cubicBezTo>
                <a:cubicBezTo>
                  <a:pt x="1389" y="878"/>
                  <a:pt x="1389" y="878"/>
                  <a:pt x="1389" y="878"/>
                </a:cubicBezTo>
                <a:cubicBezTo>
                  <a:pt x="1386" y="880"/>
                  <a:pt x="1386" y="880"/>
                  <a:pt x="1386" y="880"/>
                </a:cubicBezTo>
                <a:cubicBezTo>
                  <a:pt x="1386" y="880"/>
                  <a:pt x="1389" y="874"/>
                  <a:pt x="1385" y="881"/>
                </a:cubicBezTo>
                <a:cubicBezTo>
                  <a:pt x="1384" y="881"/>
                  <a:pt x="1384" y="881"/>
                  <a:pt x="1384" y="881"/>
                </a:cubicBezTo>
                <a:cubicBezTo>
                  <a:pt x="1385" y="884"/>
                  <a:pt x="1385" y="884"/>
                  <a:pt x="1385" y="884"/>
                </a:cubicBezTo>
                <a:cubicBezTo>
                  <a:pt x="1381" y="886"/>
                  <a:pt x="1381" y="886"/>
                  <a:pt x="1381" y="886"/>
                </a:cubicBezTo>
                <a:cubicBezTo>
                  <a:pt x="1380" y="887"/>
                  <a:pt x="1380" y="887"/>
                  <a:pt x="1380" y="887"/>
                </a:cubicBezTo>
                <a:cubicBezTo>
                  <a:pt x="1378" y="886"/>
                  <a:pt x="1388" y="884"/>
                  <a:pt x="1377" y="886"/>
                </a:cubicBezTo>
                <a:cubicBezTo>
                  <a:pt x="1375" y="889"/>
                  <a:pt x="1375" y="889"/>
                  <a:pt x="1375" y="889"/>
                </a:cubicBezTo>
                <a:cubicBezTo>
                  <a:pt x="1377" y="890"/>
                  <a:pt x="1377" y="890"/>
                  <a:pt x="1377" y="890"/>
                </a:cubicBezTo>
                <a:cubicBezTo>
                  <a:pt x="1371" y="894"/>
                  <a:pt x="1371" y="894"/>
                  <a:pt x="1371" y="894"/>
                </a:cubicBezTo>
                <a:cubicBezTo>
                  <a:pt x="1369" y="894"/>
                  <a:pt x="1369" y="894"/>
                  <a:pt x="1369" y="894"/>
                </a:cubicBezTo>
                <a:cubicBezTo>
                  <a:pt x="1369" y="897"/>
                  <a:pt x="1369" y="897"/>
                  <a:pt x="1369" y="897"/>
                </a:cubicBezTo>
                <a:cubicBezTo>
                  <a:pt x="1365" y="900"/>
                  <a:pt x="1365" y="900"/>
                  <a:pt x="1365" y="900"/>
                </a:cubicBezTo>
                <a:cubicBezTo>
                  <a:pt x="1364" y="902"/>
                  <a:pt x="1364" y="902"/>
                  <a:pt x="1364" y="902"/>
                </a:cubicBezTo>
                <a:cubicBezTo>
                  <a:pt x="1360" y="902"/>
                  <a:pt x="1360" y="902"/>
                  <a:pt x="1360" y="902"/>
                </a:cubicBezTo>
                <a:cubicBezTo>
                  <a:pt x="1360" y="904"/>
                  <a:pt x="1360" y="904"/>
                  <a:pt x="1360" y="904"/>
                </a:cubicBezTo>
                <a:cubicBezTo>
                  <a:pt x="1353" y="909"/>
                  <a:pt x="1353" y="909"/>
                  <a:pt x="1353" y="909"/>
                </a:cubicBezTo>
                <a:cubicBezTo>
                  <a:pt x="1352" y="909"/>
                  <a:pt x="1355" y="904"/>
                  <a:pt x="1355" y="911"/>
                </a:cubicBezTo>
                <a:cubicBezTo>
                  <a:pt x="1352" y="912"/>
                  <a:pt x="1352" y="912"/>
                  <a:pt x="1352" y="912"/>
                </a:cubicBezTo>
                <a:cubicBezTo>
                  <a:pt x="1350" y="915"/>
                  <a:pt x="1350" y="915"/>
                  <a:pt x="1350" y="915"/>
                </a:cubicBezTo>
                <a:cubicBezTo>
                  <a:pt x="1345" y="916"/>
                  <a:pt x="1345" y="916"/>
                  <a:pt x="1345" y="916"/>
                </a:cubicBezTo>
                <a:cubicBezTo>
                  <a:pt x="1345" y="919"/>
                  <a:pt x="1345" y="919"/>
                  <a:pt x="1345" y="919"/>
                </a:cubicBezTo>
                <a:cubicBezTo>
                  <a:pt x="1341" y="922"/>
                  <a:pt x="1341" y="922"/>
                  <a:pt x="1341" y="922"/>
                </a:cubicBezTo>
                <a:cubicBezTo>
                  <a:pt x="1338" y="922"/>
                  <a:pt x="1338" y="922"/>
                  <a:pt x="1338" y="922"/>
                </a:cubicBezTo>
                <a:cubicBezTo>
                  <a:pt x="1339" y="925"/>
                  <a:pt x="1339" y="925"/>
                  <a:pt x="1339" y="925"/>
                </a:cubicBezTo>
                <a:cubicBezTo>
                  <a:pt x="1335" y="929"/>
                  <a:pt x="1335" y="929"/>
                  <a:pt x="1335" y="929"/>
                </a:cubicBezTo>
                <a:cubicBezTo>
                  <a:pt x="1333" y="929"/>
                  <a:pt x="1333" y="929"/>
                  <a:pt x="1333" y="929"/>
                </a:cubicBezTo>
                <a:cubicBezTo>
                  <a:pt x="1320" y="939"/>
                  <a:pt x="1320" y="939"/>
                  <a:pt x="1320" y="939"/>
                </a:cubicBezTo>
                <a:cubicBezTo>
                  <a:pt x="1321" y="940"/>
                  <a:pt x="1321" y="940"/>
                  <a:pt x="1321" y="940"/>
                </a:cubicBezTo>
                <a:cubicBezTo>
                  <a:pt x="1318" y="942"/>
                  <a:pt x="1318" y="942"/>
                  <a:pt x="1318" y="942"/>
                </a:cubicBezTo>
                <a:cubicBezTo>
                  <a:pt x="1318" y="944"/>
                  <a:pt x="1314" y="939"/>
                  <a:pt x="1319" y="944"/>
                </a:cubicBezTo>
                <a:cubicBezTo>
                  <a:pt x="1317" y="942"/>
                  <a:pt x="1317" y="942"/>
                  <a:pt x="1317" y="942"/>
                </a:cubicBezTo>
                <a:cubicBezTo>
                  <a:pt x="1313" y="947"/>
                  <a:pt x="1313" y="947"/>
                  <a:pt x="1313" y="947"/>
                </a:cubicBezTo>
                <a:cubicBezTo>
                  <a:pt x="1309" y="948"/>
                  <a:pt x="1309" y="948"/>
                  <a:pt x="1309" y="948"/>
                </a:cubicBezTo>
                <a:cubicBezTo>
                  <a:pt x="1311" y="949"/>
                  <a:pt x="1310" y="950"/>
                  <a:pt x="1309" y="951"/>
                </a:cubicBezTo>
                <a:cubicBezTo>
                  <a:pt x="1304" y="954"/>
                  <a:pt x="1304" y="954"/>
                  <a:pt x="1304" y="954"/>
                </a:cubicBezTo>
                <a:cubicBezTo>
                  <a:pt x="1303" y="957"/>
                  <a:pt x="1303" y="957"/>
                  <a:pt x="1303" y="957"/>
                </a:cubicBezTo>
                <a:cubicBezTo>
                  <a:pt x="1299" y="958"/>
                  <a:pt x="1299" y="958"/>
                  <a:pt x="1299" y="958"/>
                </a:cubicBezTo>
                <a:cubicBezTo>
                  <a:pt x="1296" y="963"/>
                  <a:pt x="1296" y="963"/>
                  <a:pt x="1296" y="963"/>
                </a:cubicBezTo>
                <a:cubicBezTo>
                  <a:pt x="1276" y="981"/>
                  <a:pt x="1255" y="1001"/>
                  <a:pt x="1234" y="1020"/>
                </a:cubicBezTo>
                <a:cubicBezTo>
                  <a:pt x="1235" y="1021"/>
                  <a:pt x="1235" y="1021"/>
                  <a:pt x="1235" y="1021"/>
                </a:cubicBezTo>
                <a:cubicBezTo>
                  <a:pt x="1228" y="1024"/>
                  <a:pt x="1224" y="1034"/>
                  <a:pt x="1217" y="1034"/>
                </a:cubicBezTo>
                <a:cubicBezTo>
                  <a:pt x="1218" y="1035"/>
                  <a:pt x="1218" y="1035"/>
                  <a:pt x="1218" y="1035"/>
                </a:cubicBezTo>
                <a:cubicBezTo>
                  <a:pt x="1214" y="1040"/>
                  <a:pt x="1205" y="1047"/>
                  <a:pt x="1203" y="1051"/>
                </a:cubicBezTo>
                <a:cubicBezTo>
                  <a:pt x="1203" y="1054"/>
                  <a:pt x="1200" y="1055"/>
                  <a:pt x="1198" y="1056"/>
                </a:cubicBezTo>
                <a:cubicBezTo>
                  <a:pt x="1199" y="1057"/>
                  <a:pt x="1199" y="1057"/>
                  <a:pt x="1199" y="1057"/>
                </a:cubicBezTo>
                <a:cubicBezTo>
                  <a:pt x="1199" y="1057"/>
                  <a:pt x="1203" y="1056"/>
                  <a:pt x="1198" y="1059"/>
                </a:cubicBezTo>
                <a:cubicBezTo>
                  <a:pt x="1200" y="1060"/>
                  <a:pt x="1200" y="1060"/>
                  <a:pt x="1200" y="1060"/>
                </a:cubicBezTo>
                <a:cubicBezTo>
                  <a:pt x="1200" y="1062"/>
                  <a:pt x="1198" y="1056"/>
                  <a:pt x="1199" y="1062"/>
                </a:cubicBezTo>
                <a:cubicBezTo>
                  <a:pt x="1195" y="1060"/>
                  <a:pt x="1195" y="1060"/>
                  <a:pt x="1195" y="1060"/>
                </a:cubicBezTo>
                <a:cubicBezTo>
                  <a:pt x="1189" y="1063"/>
                  <a:pt x="1183" y="1068"/>
                  <a:pt x="1179" y="1073"/>
                </a:cubicBezTo>
                <a:cubicBezTo>
                  <a:pt x="1178" y="1076"/>
                  <a:pt x="1178" y="1076"/>
                  <a:pt x="1178" y="1076"/>
                </a:cubicBezTo>
                <a:cubicBezTo>
                  <a:pt x="1172" y="1078"/>
                  <a:pt x="1172" y="1078"/>
                  <a:pt x="1172" y="1078"/>
                </a:cubicBezTo>
                <a:cubicBezTo>
                  <a:pt x="1158" y="1078"/>
                  <a:pt x="1158" y="1078"/>
                  <a:pt x="1158" y="1078"/>
                </a:cubicBezTo>
                <a:cubicBezTo>
                  <a:pt x="1154" y="1075"/>
                  <a:pt x="1154" y="1075"/>
                  <a:pt x="1154" y="1075"/>
                </a:cubicBezTo>
                <a:cubicBezTo>
                  <a:pt x="1157" y="1074"/>
                  <a:pt x="1157" y="1074"/>
                  <a:pt x="1157" y="1074"/>
                </a:cubicBezTo>
                <a:cubicBezTo>
                  <a:pt x="1157" y="1072"/>
                  <a:pt x="1157" y="1072"/>
                  <a:pt x="1157" y="1072"/>
                </a:cubicBezTo>
                <a:cubicBezTo>
                  <a:pt x="1162" y="1066"/>
                  <a:pt x="1162" y="1066"/>
                  <a:pt x="1162" y="1066"/>
                </a:cubicBezTo>
                <a:cubicBezTo>
                  <a:pt x="1161" y="1065"/>
                  <a:pt x="1161" y="1065"/>
                  <a:pt x="1161" y="1065"/>
                </a:cubicBezTo>
                <a:cubicBezTo>
                  <a:pt x="1163" y="1063"/>
                  <a:pt x="1163" y="1063"/>
                  <a:pt x="1163" y="1063"/>
                </a:cubicBezTo>
                <a:cubicBezTo>
                  <a:pt x="1162" y="1062"/>
                  <a:pt x="1162" y="1062"/>
                  <a:pt x="1162" y="1062"/>
                </a:cubicBezTo>
                <a:cubicBezTo>
                  <a:pt x="1160" y="1064"/>
                  <a:pt x="1156" y="1064"/>
                  <a:pt x="1154" y="1066"/>
                </a:cubicBezTo>
                <a:cubicBezTo>
                  <a:pt x="1151" y="1072"/>
                  <a:pt x="1151" y="1072"/>
                  <a:pt x="1151" y="1072"/>
                </a:cubicBezTo>
                <a:cubicBezTo>
                  <a:pt x="1147" y="1074"/>
                  <a:pt x="1147" y="1074"/>
                  <a:pt x="1147" y="1074"/>
                </a:cubicBezTo>
                <a:cubicBezTo>
                  <a:pt x="1148" y="1075"/>
                  <a:pt x="1148" y="1075"/>
                  <a:pt x="1148" y="1075"/>
                </a:cubicBezTo>
                <a:cubicBezTo>
                  <a:pt x="1145" y="1078"/>
                  <a:pt x="1145" y="1078"/>
                  <a:pt x="1145" y="1078"/>
                </a:cubicBezTo>
                <a:cubicBezTo>
                  <a:pt x="1127" y="1078"/>
                  <a:pt x="1127" y="1078"/>
                  <a:pt x="1127" y="1078"/>
                </a:cubicBezTo>
                <a:cubicBezTo>
                  <a:pt x="1127" y="1076"/>
                  <a:pt x="1127" y="1076"/>
                  <a:pt x="1127" y="1076"/>
                </a:cubicBezTo>
                <a:cubicBezTo>
                  <a:pt x="1133" y="1074"/>
                  <a:pt x="1133" y="1074"/>
                  <a:pt x="1133" y="1074"/>
                </a:cubicBezTo>
                <a:cubicBezTo>
                  <a:pt x="1136" y="1071"/>
                  <a:pt x="1136" y="1071"/>
                  <a:pt x="1136" y="1071"/>
                </a:cubicBezTo>
                <a:cubicBezTo>
                  <a:pt x="1135" y="1069"/>
                  <a:pt x="1135" y="1069"/>
                  <a:pt x="1135" y="1069"/>
                </a:cubicBezTo>
                <a:cubicBezTo>
                  <a:pt x="1141" y="1065"/>
                  <a:pt x="1141" y="1065"/>
                  <a:pt x="1141" y="1065"/>
                </a:cubicBezTo>
                <a:cubicBezTo>
                  <a:pt x="1141" y="1064"/>
                  <a:pt x="1142" y="1067"/>
                  <a:pt x="1140" y="1064"/>
                </a:cubicBezTo>
                <a:cubicBezTo>
                  <a:pt x="1146" y="1067"/>
                  <a:pt x="1146" y="1067"/>
                  <a:pt x="1146" y="1067"/>
                </a:cubicBezTo>
                <a:cubicBezTo>
                  <a:pt x="1147" y="1066"/>
                  <a:pt x="1147" y="1066"/>
                  <a:pt x="1147" y="1066"/>
                </a:cubicBezTo>
                <a:cubicBezTo>
                  <a:pt x="1146" y="1065"/>
                  <a:pt x="1146" y="1065"/>
                  <a:pt x="1146" y="1065"/>
                </a:cubicBezTo>
                <a:cubicBezTo>
                  <a:pt x="1143" y="1064"/>
                  <a:pt x="1143" y="1064"/>
                  <a:pt x="1143" y="1064"/>
                </a:cubicBezTo>
                <a:cubicBezTo>
                  <a:pt x="1145" y="1062"/>
                  <a:pt x="1145" y="1062"/>
                  <a:pt x="1145" y="1062"/>
                </a:cubicBezTo>
                <a:cubicBezTo>
                  <a:pt x="1145" y="1060"/>
                  <a:pt x="1145" y="1060"/>
                  <a:pt x="1145" y="1060"/>
                </a:cubicBezTo>
                <a:cubicBezTo>
                  <a:pt x="1142" y="1066"/>
                  <a:pt x="1135" y="1060"/>
                  <a:pt x="1133" y="1062"/>
                </a:cubicBezTo>
                <a:cubicBezTo>
                  <a:pt x="1126" y="1068"/>
                  <a:pt x="1126" y="1068"/>
                  <a:pt x="1126" y="1068"/>
                </a:cubicBezTo>
                <a:cubicBezTo>
                  <a:pt x="1127" y="1068"/>
                  <a:pt x="1127" y="1068"/>
                  <a:pt x="1127" y="1068"/>
                </a:cubicBezTo>
                <a:cubicBezTo>
                  <a:pt x="1117" y="1078"/>
                  <a:pt x="1117" y="1078"/>
                  <a:pt x="1117" y="1078"/>
                </a:cubicBezTo>
                <a:cubicBezTo>
                  <a:pt x="1100" y="1078"/>
                  <a:pt x="1100" y="1078"/>
                  <a:pt x="1100" y="1078"/>
                </a:cubicBezTo>
                <a:cubicBezTo>
                  <a:pt x="1102" y="1076"/>
                  <a:pt x="1096" y="1079"/>
                  <a:pt x="1101" y="1075"/>
                </a:cubicBezTo>
                <a:cubicBezTo>
                  <a:pt x="1098" y="1076"/>
                  <a:pt x="1098" y="1076"/>
                  <a:pt x="1098" y="1076"/>
                </a:cubicBezTo>
                <a:cubicBezTo>
                  <a:pt x="1098" y="1076"/>
                  <a:pt x="1098" y="1076"/>
                  <a:pt x="1098" y="1076"/>
                </a:cubicBezTo>
                <a:cubicBezTo>
                  <a:pt x="1098" y="1075"/>
                  <a:pt x="1098" y="1075"/>
                  <a:pt x="1098" y="1075"/>
                </a:cubicBezTo>
                <a:cubicBezTo>
                  <a:pt x="1095" y="1078"/>
                  <a:pt x="1095" y="1078"/>
                  <a:pt x="1095" y="1078"/>
                </a:cubicBezTo>
                <a:cubicBezTo>
                  <a:pt x="1091" y="1078"/>
                  <a:pt x="1091" y="1078"/>
                  <a:pt x="1091" y="1078"/>
                </a:cubicBezTo>
                <a:cubicBezTo>
                  <a:pt x="1093" y="1075"/>
                  <a:pt x="1093" y="1075"/>
                  <a:pt x="1093" y="1075"/>
                </a:cubicBezTo>
                <a:cubicBezTo>
                  <a:pt x="1095" y="1073"/>
                  <a:pt x="1095" y="1077"/>
                  <a:pt x="1097" y="1074"/>
                </a:cubicBezTo>
                <a:cubicBezTo>
                  <a:pt x="1098" y="1076"/>
                  <a:pt x="1098" y="1076"/>
                  <a:pt x="1098" y="1076"/>
                </a:cubicBezTo>
                <a:cubicBezTo>
                  <a:pt x="1100" y="1071"/>
                  <a:pt x="1100" y="1071"/>
                  <a:pt x="1100" y="1071"/>
                </a:cubicBezTo>
                <a:cubicBezTo>
                  <a:pt x="1104" y="1071"/>
                  <a:pt x="1097" y="1069"/>
                  <a:pt x="1104" y="1069"/>
                </a:cubicBezTo>
                <a:cubicBezTo>
                  <a:pt x="1103" y="1068"/>
                  <a:pt x="1103" y="1068"/>
                  <a:pt x="1103" y="1068"/>
                </a:cubicBezTo>
                <a:cubicBezTo>
                  <a:pt x="1100" y="1070"/>
                  <a:pt x="1096" y="1069"/>
                  <a:pt x="1095" y="1070"/>
                </a:cubicBezTo>
                <a:cubicBezTo>
                  <a:pt x="1104" y="1062"/>
                  <a:pt x="1104" y="1062"/>
                  <a:pt x="1104" y="1062"/>
                </a:cubicBezTo>
                <a:cubicBezTo>
                  <a:pt x="1114" y="1055"/>
                  <a:pt x="1114" y="1055"/>
                  <a:pt x="1114" y="1055"/>
                </a:cubicBezTo>
                <a:cubicBezTo>
                  <a:pt x="1114" y="1052"/>
                  <a:pt x="1114" y="1052"/>
                  <a:pt x="1114" y="1052"/>
                </a:cubicBezTo>
                <a:cubicBezTo>
                  <a:pt x="1117" y="1052"/>
                  <a:pt x="1117" y="1052"/>
                  <a:pt x="1117" y="1052"/>
                </a:cubicBezTo>
                <a:cubicBezTo>
                  <a:pt x="1120" y="1050"/>
                  <a:pt x="1122" y="1046"/>
                  <a:pt x="1122" y="1043"/>
                </a:cubicBezTo>
                <a:cubicBezTo>
                  <a:pt x="1119" y="1046"/>
                  <a:pt x="1119" y="1046"/>
                  <a:pt x="1119" y="1046"/>
                </a:cubicBezTo>
                <a:cubicBezTo>
                  <a:pt x="1108" y="1051"/>
                  <a:pt x="1098" y="1064"/>
                  <a:pt x="1088" y="1071"/>
                </a:cubicBezTo>
                <a:cubicBezTo>
                  <a:pt x="1088" y="1074"/>
                  <a:pt x="1088" y="1074"/>
                  <a:pt x="1088" y="1074"/>
                </a:cubicBezTo>
                <a:cubicBezTo>
                  <a:pt x="1084" y="1078"/>
                  <a:pt x="1084" y="1078"/>
                  <a:pt x="1084" y="1078"/>
                </a:cubicBezTo>
                <a:cubicBezTo>
                  <a:pt x="1070" y="1078"/>
                  <a:pt x="1070" y="1078"/>
                  <a:pt x="1070" y="1078"/>
                </a:cubicBezTo>
                <a:cubicBezTo>
                  <a:pt x="1077" y="1070"/>
                  <a:pt x="1077" y="1070"/>
                  <a:pt x="1077" y="1070"/>
                </a:cubicBezTo>
                <a:cubicBezTo>
                  <a:pt x="1077" y="1069"/>
                  <a:pt x="1077" y="1069"/>
                  <a:pt x="1077" y="1069"/>
                </a:cubicBezTo>
                <a:cubicBezTo>
                  <a:pt x="1088" y="1057"/>
                  <a:pt x="1088" y="1057"/>
                  <a:pt x="1088" y="1057"/>
                </a:cubicBezTo>
                <a:cubicBezTo>
                  <a:pt x="1084" y="1055"/>
                  <a:pt x="1088" y="1055"/>
                  <a:pt x="1087" y="1052"/>
                </a:cubicBezTo>
                <a:cubicBezTo>
                  <a:pt x="1087" y="1051"/>
                  <a:pt x="1087" y="1051"/>
                  <a:pt x="1087" y="1051"/>
                </a:cubicBezTo>
                <a:cubicBezTo>
                  <a:pt x="1081" y="1055"/>
                  <a:pt x="1081" y="1055"/>
                  <a:pt x="1081" y="1055"/>
                </a:cubicBezTo>
                <a:cubicBezTo>
                  <a:pt x="1075" y="1059"/>
                  <a:pt x="1075" y="1059"/>
                  <a:pt x="1075" y="1059"/>
                </a:cubicBezTo>
                <a:cubicBezTo>
                  <a:pt x="1081" y="1051"/>
                  <a:pt x="1081" y="1051"/>
                  <a:pt x="1081" y="1051"/>
                </a:cubicBezTo>
                <a:cubicBezTo>
                  <a:pt x="1083" y="1049"/>
                  <a:pt x="1083" y="1049"/>
                  <a:pt x="1083" y="1049"/>
                </a:cubicBezTo>
                <a:cubicBezTo>
                  <a:pt x="1082" y="1048"/>
                  <a:pt x="1082" y="1048"/>
                  <a:pt x="1082" y="1048"/>
                </a:cubicBezTo>
                <a:cubicBezTo>
                  <a:pt x="1084" y="1045"/>
                  <a:pt x="1084" y="1045"/>
                  <a:pt x="1084" y="1045"/>
                </a:cubicBezTo>
                <a:cubicBezTo>
                  <a:pt x="1083" y="1044"/>
                  <a:pt x="1083" y="1044"/>
                  <a:pt x="1083" y="1044"/>
                </a:cubicBezTo>
                <a:cubicBezTo>
                  <a:pt x="1080" y="1045"/>
                  <a:pt x="1080" y="1045"/>
                  <a:pt x="1080" y="1045"/>
                </a:cubicBezTo>
                <a:cubicBezTo>
                  <a:pt x="1077" y="1047"/>
                  <a:pt x="1083" y="1047"/>
                  <a:pt x="1079" y="1048"/>
                </a:cubicBezTo>
                <a:cubicBezTo>
                  <a:pt x="1080" y="1049"/>
                  <a:pt x="1080" y="1049"/>
                  <a:pt x="1080" y="1049"/>
                </a:cubicBezTo>
                <a:cubicBezTo>
                  <a:pt x="1078" y="1051"/>
                  <a:pt x="1078" y="1051"/>
                  <a:pt x="1078" y="1051"/>
                </a:cubicBezTo>
                <a:cubicBezTo>
                  <a:pt x="1077" y="1048"/>
                  <a:pt x="1077" y="1048"/>
                  <a:pt x="1077" y="1048"/>
                </a:cubicBezTo>
                <a:cubicBezTo>
                  <a:pt x="1067" y="1057"/>
                  <a:pt x="1067" y="1057"/>
                  <a:pt x="1067" y="1057"/>
                </a:cubicBezTo>
                <a:cubicBezTo>
                  <a:pt x="1065" y="1056"/>
                  <a:pt x="1065" y="1056"/>
                  <a:pt x="1065" y="1056"/>
                </a:cubicBezTo>
                <a:cubicBezTo>
                  <a:pt x="1069" y="1054"/>
                  <a:pt x="1064" y="1053"/>
                  <a:pt x="1066" y="1051"/>
                </a:cubicBezTo>
                <a:cubicBezTo>
                  <a:pt x="1069" y="1051"/>
                  <a:pt x="1069" y="1051"/>
                  <a:pt x="1069" y="1051"/>
                </a:cubicBezTo>
                <a:cubicBezTo>
                  <a:pt x="1067" y="1051"/>
                  <a:pt x="1067" y="1051"/>
                  <a:pt x="1067" y="1051"/>
                </a:cubicBezTo>
                <a:cubicBezTo>
                  <a:pt x="1070" y="1051"/>
                  <a:pt x="1070" y="1051"/>
                  <a:pt x="1070" y="1051"/>
                </a:cubicBezTo>
                <a:cubicBezTo>
                  <a:pt x="1071" y="1049"/>
                  <a:pt x="1071" y="1049"/>
                  <a:pt x="1071" y="1049"/>
                </a:cubicBezTo>
                <a:cubicBezTo>
                  <a:pt x="1070" y="1050"/>
                  <a:pt x="1073" y="1048"/>
                  <a:pt x="1069" y="1047"/>
                </a:cubicBezTo>
                <a:cubicBezTo>
                  <a:pt x="1069" y="1046"/>
                  <a:pt x="1069" y="1046"/>
                  <a:pt x="1069" y="1046"/>
                </a:cubicBezTo>
                <a:cubicBezTo>
                  <a:pt x="1063" y="1050"/>
                  <a:pt x="1063" y="1050"/>
                  <a:pt x="1063" y="1050"/>
                </a:cubicBezTo>
                <a:cubicBezTo>
                  <a:pt x="1061" y="1053"/>
                  <a:pt x="1061" y="1053"/>
                  <a:pt x="1061" y="1053"/>
                </a:cubicBezTo>
                <a:cubicBezTo>
                  <a:pt x="1059" y="1055"/>
                  <a:pt x="1059" y="1055"/>
                  <a:pt x="1059" y="1055"/>
                </a:cubicBezTo>
                <a:cubicBezTo>
                  <a:pt x="1058" y="1052"/>
                  <a:pt x="1058" y="1052"/>
                  <a:pt x="1058" y="1052"/>
                </a:cubicBezTo>
                <a:cubicBezTo>
                  <a:pt x="1053" y="1056"/>
                  <a:pt x="1053" y="1056"/>
                  <a:pt x="1053" y="1056"/>
                </a:cubicBezTo>
                <a:cubicBezTo>
                  <a:pt x="1053" y="1059"/>
                  <a:pt x="1053" y="1059"/>
                  <a:pt x="1053" y="1059"/>
                </a:cubicBezTo>
                <a:cubicBezTo>
                  <a:pt x="1049" y="1060"/>
                  <a:pt x="1049" y="1060"/>
                  <a:pt x="1049" y="1060"/>
                </a:cubicBezTo>
                <a:cubicBezTo>
                  <a:pt x="1045" y="1064"/>
                  <a:pt x="1045" y="1064"/>
                  <a:pt x="1045" y="1064"/>
                </a:cubicBezTo>
                <a:cubicBezTo>
                  <a:pt x="1045" y="1066"/>
                  <a:pt x="1045" y="1066"/>
                  <a:pt x="1045" y="1066"/>
                </a:cubicBezTo>
                <a:cubicBezTo>
                  <a:pt x="1043" y="1067"/>
                  <a:pt x="1043" y="1067"/>
                  <a:pt x="1043" y="1067"/>
                </a:cubicBezTo>
                <a:cubicBezTo>
                  <a:pt x="1039" y="1064"/>
                  <a:pt x="1039" y="1064"/>
                  <a:pt x="1039" y="1064"/>
                </a:cubicBezTo>
                <a:cubicBezTo>
                  <a:pt x="1037" y="1066"/>
                  <a:pt x="1037" y="1066"/>
                  <a:pt x="1037" y="1066"/>
                </a:cubicBezTo>
                <a:cubicBezTo>
                  <a:pt x="1033" y="1066"/>
                  <a:pt x="1033" y="1066"/>
                  <a:pt x="1033" y="1066"/>
                </a:cubicBezTo>
                <a:cubicBezTo>
                  <a:pt x="1036" y="1065"/>
                  <a:pt x="1031" y="1067"/>
                  <a:pt x="1036" y="1068"/>
                </a:cubicBezTo>
                <a:cubicBezTo>
                  <a:pt x="1030" y="1071"/>
                  <a:pt x="1030" y="1071"/>
                  <a:pt x="1030" y="1071"/>
                </a:cubicBezTo>
                <a:cubicBezTo>
                  <a:pt x="1029" y="1074"/>
                  <a:pt x="1029" y="1074"/>
                  <a:pt x="1029" y="1074"/>
                </a:cubicBezTo>
                <a:cubicBezTo>
                  <a:pt x="1028" y="1074"/>
                  <a:pt x="1028" y="1074"/>
                  <a:pt x="1028" y="1074"/>
                </a:cubicBezTo>
                <a:cubicBezTo>
                  <a:pt x="1027" y="1070"/>
                  <a:pt x="1038" y="1067"/>
                  <a:pt x="1033" y="1062"/>
                </a:cubicBezTo>
                <a:cubicBezTo>
                  <a:pt x="1042" y="1056"/>
                  <a:pt x="1042" y="1056"/>
                  <a:pt x="1042" y="1056"/>
                </a:cubicBezTo>
                <a:cubicBezTo>
                  <a:pt x="1042" y="1053"/>
                  <a:pt x="1042" y="1053"/>
                  <a:pt x="1042" y="1053"/>
                </a:cubicBezTo>
                <a:cubicBezTo>
                  <a:pt x="1038" y="1051"/>
                  <a:pt x="1038" y="1051"/>
                  <a:pt x="1038" y="1051"/>
                </a:cubicBezTo>
                <a:cubicBezTo>
                  <a:pt x="1036" y="1051"/>
                  <a:pt x="1036" y="1051"/>
                  <a:pt x="1036" y="1051"/>
                </a:cubicBezTo>
                <a:cubicBezTo>
                  <a:pt x="1033" y="1055"/>
                  <a:pt x="1033" y="1055"/>
                  <a:pt x="1033" y="1055"/>
                </a:cubicBezTo>
                <a:cubicBezTo>
                  <a:pt x="1032" y="1053"/>
                  <a:pt x="1032" y="1053"/>
                  <a:pt x="1032" y="1053"/>
                </a:cubicBezTo>
                <a:cubicBezTo>
                  <a:pt x="1028" y="1056"/>
                  <a:pt x="1028" y="1056"/>
                  <a:pt x="1028" y="1056"/>
                </a:cubicBezTo>
                <a:cubicBezTo>
                  <a:pt x="1027" y="1055"/>
                  <a:pt x="1027" y="1055"/>
                  <a:pt x="1027" y="1055"/>
                </a:cubicBezTo>
                <a:cubicBezTo>
                  <a:pt x="1024" y="1056"/>
                  <a:pt x="1024" y="1056"/>
                  <a:pt x="1024" y="1056"/>
                </a:cubicBezTo>
                <a:cubicBezTo>
                  <a:pt x="1023" y="1056"/>
                  <a:pt x="1023" y="1056"/>
                  <a:pt x="1023" y="1056"/>
                </a:cubicBezTo>
                <a:cubicBezTo>
                  <a:pt x="1027" y="1048"/>
                  <a:pt x="1034" y="1048"/>
                  <a:pt x="1036" y="1039"/>
                </a:cubicBezTo>
                <a:cubicBezTo>
                  <a:pt x="1035" y="1039"/>
                  <a:pt x="1035" y="1039"/>
                  <a:pt x="1035" y="1039"/>
                </a:cubicBezTo>
                <a:cubicBezTo>
                  <a:pt x="1031" y="1041"/>
                  <a:pt x="1028" y="1045"/>
                  <a:pt x="1022" y="1045"/>
                </a:cubicBezTo>
                <a:cubicBezTo>
                  <a:pt x="1024" y="1044"/>
                  <a:pt x="1024" y="1044"/>
                  <a:pt x="1024" y="1044"/>
                </a:cubicBezTo>
                <a:cubicBezTo>
                  <a:pt x="1025" y="1040"/>
                  <a:pt x="1025" y="1040"/>
                  <a:pt x="1025" y="1040"/>
                </a:cubicBezTo>
                <a:cubicBezTo>
                  <a:pt x="1023" y="1040"/>
                  <a:pt x="1023" y="1040"/>
                  <a:pt x="1023" y="1040"/>
                </a:cubicBezTo>
                <a:cubicBezTo>
                  <a:pt x="1020" y="1043"/>
                  <a:pt x="1016" y="1046"/>
                  <a:pt x="1014" y="1049"/>
                </a:cubicBezTo>
                <a:cubicBezTo>
                  <a:pt x="1012" y="1049"/>
                  <a:pt x="1014" y="1053"/>
                  <a:pt x="1012" y="1048"/>
                </a:cubicBezTo>
                <a:cubicBezTo>
                  <a:pt x="1011" y="1049"/>
                  <a:pt x="1011" y="1049"/>
                  <a:pt x="1011" y="1049"/>
                </a:cubicBezTo>
                <a:cubicBezTo>
                  <a:pt x="1012" y="1051"/>
                  <a:pt x="1012" y="1051"/>
                  <a:pt x="1012" y="1051"/>
                </a:cubicBezTo>
                <a:cubicBezTo>
                  <a:pt x="1010" y="1050"/>
                  <a:pt x="1010" y="1050"/>
                  <a:pt x="1010" y="1050"/>
                </a:cubicBezTo>
                <a:cubicBezTo>
                  <a:pt x="1007" y="1051"/>
                  <a:pt x="1012" y="1048"/>
                  <a:pt x="1006" y="1051"/>
                </a:cubicBezTo>
                <a:cubicBezTo>
                  <a:pt x="1009" y="1048"/>
                  <a:pt x="1009" y="1048"/>
                  <a:pt x="1009" y="1048"/>
                </a:cubicBezTo>
                <a:cubicBezTo>
                  <a:pt x="1009" y="1046"/>
                  <a:pt x="1009" y="1046"/>
                  <a:pt x="1009" y="1046"/>
                </a:cubicBezTo>
                <a:cubicBezTo>
                  <a:pt x="1016" y="1041"/>
                  <a:pt x="1016" y="1041"/>
                  <a:pt x="1016" y="1041"/>
                </a:cubicBezTo>
                <a:cubicBezTo>
                  <a:pt x="1017" y="1039"/>
                  <a:pt x="1017" y="1039"/>
                  <a:pt x="1017" y="1039"/>
                </a:cubicBezTo>
                <a:cubicBezTo>
                  <a:pt x="1016" y="1038"/>
                  <a:pt x="1016" y="1038"/>
                  <a:pt x="1016" y="1038"/>
                </a:cubicBezTo>
                <a:cubicBezTo>
                  <a:pt x="1015" y="1036"/>
                  <a:pt x="1015" y="1036"/>
                  <a:pt x="1015" y="1036"/>
                </a:cubicBezTo>
                <a:cubicBezTo>
                  <a:pt x="1017" y="1034"/>
                  <a:pt x="1017" y="1034"/>
                  <a:pt x="1017" y="1034"/>
                </a:cubicBezTo>
                <a:cubicBezTo>
                  <a:pt x="1016" y="1033"/>
                  <a:pt x="1016" y="1033"/>
                  <a:pt x="1016" y="1033"/>
                </a:cubicBezTo>
                <a:cubicBezTo>
                  <a:pt x="1012" y="1032"/>
                  <a:pt x="1011" y="1035"/>
                  <a:pt x="1009" y="1035"/>
                </a:cubicBezTo>
                <a:cubicBezTo>
                  <a:pt x="1008" y="1036"/>
                  <a:pt x="1008" y="1036"/>
                  <a:pt x="1008" y="1036"/>
                </a:cubicBezTo>
                <a:cubicBezTo>
                  <a:pt x="1013" y="1036"/>
                  <a:pt x="1013" y="1036"/>
                  <a:pt x="1013" y="1036"/>
                </a:cubicBezTo>
                <a:cubicBezTo>
                  <a:pt x="1009" y="1037"/>
                  <a:pt x="1007" y="1037"/>
                  <a:pt x="1003" y="1037"/>
                </a:cubicBezTo>
                <a:cubicBezTo>
                  <a:pt x="1006" y="1033"/>
                  <a:pt x="1006" y="1033"/>
                  <a:pt x="1006" y="1033"/>
                </a:cubicBezTo>
                <a:cubicBezTo>
                  <a:pt x="1005" y="1031"/>
                  <a:pt x="1005" y="1031"/>
                  <a:pt x="1005" y="1031"/>
                </a:cubicBezTo>
                <a:cubicBezTo>
                  <a:pt x="1005" y="1032"/>
                  <a:pt x="1003" y="1028"/>
                  <a:pt x="1004" y="1033"/>
                </a:cubicBezTo>
                <a:cubicBezTo>
                  <a:pt x="1002" y="1032"/>
                  <a:pt x="1002" y="1032"/>
                  <a:pt x="1002" y="1032"/>
                </a:cubicBezTo>
                <a:cubicBezTo>
                  <a:pt x="1005" y="1030"/>
                  <a:pt x="1005" y="1026"/>
                  <a:pt x="1006" y="1025"/>
                </a:cubicBezTo>
                <a:cubicBezTo>
                  <a:pt x="1012" y="1023"/>
                  <a:pt x="1012" y="1023"/>
                  <a:pt x="1012" y="1023"/>
                </a:cubicBezTo>
                <a:cubicBezTo>
                  <a:pt x="1015" y="1018"/>
                  <a:pt x="1015" y="1018"/>
                  <a:pt x="1015" y="1018"/>
                </a:cubicBezTo>
                <a:cubicBezTo>
                  <a:pt x="1018" y="1017"/>
                  <a:pt x="1018" y="1017"/>
                  <a:pt x="1018" y="1017"/>
                </a:cubicBezTo>
                <a:cubicBezTo>
                  <a:pt x="1019" y="1015"/>
                  <a:pt x="1019" y="1015"/>
                  <a:pt x="1019" y="1015"/>
                </a:cubicBezTo>
                <a:cubicBezTo>
                  <a:pt x="1015" y="1015"/>
                  <a:pt x="1015" y="1015"/>
                  <a:pt x="1015" y="1015"/>
                </a:cubicBezTo>
                <a:cubicBezTo>
                  <a:pt x="1013" y="1019"/>
                  <a:pt x="1013" y="1019"/>
                  <a:pt x="1013" y="1019"/>
                </a:cubicBezTo>
                <a:cubicBezTo>
                  <a:pt x="1011" y="1017"/>
                  <a:pt x="1011" y="1017"/>
                  <a:pt x="1011" y="1017"/>
                </a:cubicBezTo>
                <a:cubicBezTo>
                  <a:pt x="1012" y="1016"/>
                  <a:pt x="1012" y="1016"/>
                  <a:pt x="1012" y="1016"/>
                </a:cubicBezTo>
                <a:cubicBezTo>
                  <a:pt x="1011" y="1015"/>
                  <a:pt x="1011" y="1015"/>
                  <a:pt x="1011" y="1015"/>
                </a:cubicBezTo>
                <a:cubicBezTo>
                  <a:pt x="1015" y="1007"/>
                  <a:pt x="1015" y="1007"/>
                  <a:pt x="1015" y="1007"/>
                </a:cubicBezTo>
                <a:cubicBezTo>
                  <a:pt x="1024" y="1001"/>
                  <a:pt x="1024" y="1001"/>
                  <a:pt x="1024" y="1001"/>
                </a:cubicBezTo>
                <a:cubicBezTo>
                  <a:pt x="1024" y="1000"/>
                  <a:pt x="1024" y="1000"/>
                  <a:pt x="1024" y="1000"/>
                </a:cubicBezTo>
                <a:cubicBezTo>
                  <a:pt x="1023" y="999"/>
                  <a:pt x="1023" y="999"/>
                  <a:pt x="1023" y="999"/>
                </a:cubicBezTo>
                <a:cubicBezTo>
                  <a:pt x="1021" y="1001"/>
                  <a:pt x="1021" y="1001"/>
                  <a:pt x="1021" y="1001"/>
                </a:cubicBezTo>
                <a:cubicBezTo>
                  <a:pt x="1018" y="1002"/>
                  <a:pt x="1018" y="1002"/>
                  <a:pt x="1018" y="1002"/>
                </a:cubicBezTo>
                <a:cubicBezTo>
                  <a:pt x="1016" y="1010"/>
                  <a:pt x="1005" y="1009"/>
                  <a:pt x="1002" y="1018"/>
                </a:cubicBezTo>
                <a:cubicBezTo>
                  <a:pt x="998" y="1018"/>
                  <a:pt x="998" y="1018"/>
                  <a:pt x="998" y="1018"/>
                </a:cubicBezTo>
                <a:cubicBezTo>
                  <a:pt x="997" y="1020"/>
                  <a:pt x="997" y="1020"/>
                  <a:pt x="997" y="1020"/>
                </a:cubicBezTo>
                <a:cubicBezTo>
                  <a:pt x="992" y="1023"/>
                  <a:pt x="992" y="1023"/>
                  <a:pt x="992" y="1023"/>
                </a:cubicBezTo>
                <a:cubicBezTo>
                  <a:pt x="993" y="1024"/>
                  <a:pt x="993" y="1024"/>
                  <a:pt x="993" y="1024"/>
                </a:cubicBezTo>
                <a:cubicBezTo>
                  <a:pt x="988" y="1028"/>
                  <a:pt x="988" y="1028"/>
                  <a:pt x="988" y="1028"/>
                </a:cubicBezTo>
                <a:cubicBezTo>
                  <a:pt x="986" y="1027"/>
                  <a:pt x="986" y="1027"/>
                  <a:pt x="986" y="1027"/>
                </a:cubicBezTo>
                <a:cubicBezTo>
                  <a:pt x="986" y="1029"/>
                  <a:pt x="986" y="1029"/>
                  <a:pt x="986" y="1029"/>
                </a:cubicBezTo>
                <a:cubicBezTo>
                  <a:pt x="982" y="1034"/>
                  <a:pt x="982" y="1034"/>
                  <a:pt x="982" y="1034"/>
                </a:cubicBezTo>
                <a:cubicBezTo>
                  <a:pt x="982" y="1037"/>
                  <a:pt x="982" y="1037"/>
                  <a:pt x="982" y="1037"/>
                </a:cubicBezTo>
                <a:cubicBezTo>
                  <a:pt x="979" y="1037"/>
                  <a:pt x="979" y="1037"/>
                  <a:pt x="979" y="1037"/>
                </a:cubicBezTo>
                <a:cubicBezTo>
                  <a:pt x="979" y="1037"/>
                  <a:pt x="976" y="1037"/>
                  <a:pt x="980" y="1035"/>
                </a:cubicBezTo>
                <a:cubicBezTo>
                  <a:pt x="978" y="1034"/>
                  <a:pt x="978" y="1034"/>
                  <a:pt x="978" y="1034"/>
                </a:cubicBezTo>
                <a:cubicBezTo>
                  <a:pt x="976" y="1037"/>
                  <a:pt x="976" y="1037"/>
                  <a:pt x="976" y="1037"/>
                </a:cubicBezTo>
                <a:cubicBezTo>
                  <a:pt x="972" y="1035"/>
                  <a:pt x="972" y="1035"/>
                  <a:pt x="972" y="1035"/>
                </a:cubicBezTo>
                <a:cubicBezTo>
                  <a:pt x="970" y="1036"/>
                  <a:pt x="970" y="1036"/>
                  <a:pt x="970" y="1036"/>
                </a:cubicBezTo>
                <a:cubicBezTo>
                  <a:pt x="969" y="1039"/>
                  <a:pt x="969" y="1039"/>
                  <a:pt x="969" y="1039"/>
                </a:cubicBezTo>
                <a:cubicBezTo>
                  <a:pt x="968" y="1037"/>
                  <a:pt x="968" y="1037"/>
                  <a:pt x="968" y="1037"/>
                </a:cubicBezTo>
                <a:cubicBezTo>
                  <a:pt x="963" y="1040"/>
                  <a:pt x="963" y="1040"/>
                  <a:pt x="963" y="1040"/>
                </a:cubicBezTo>
                <a:cubicBezTo>
                  <a:pt x="961" y="1042"/>
                  <a:pt x="960" y="1044"/>
                  <a:pt x="959" y="1046"/>
                </a:cubicBezTo>
                <a:cubicBezTo>
                  <a:pt x="958" y="1046"/>
                  <a:pt x="958" y="1046"/>
                  <a:pt x="958" y="1046"/>
                </a:cubicBezTo>
                <a:cubicBezTo>
                  <a:pt x="958" y="1043"/>
                  <a:pt x="958" y="1043"/>
                  <a:pt x="958" y="1043"/>
                </a:cubicBezTo>
                <a:cubicBezTo>
                  <a:pt x="954" y="1043"/>
                  <a:pt x="954" y="1043"/>
                  <a:pt x="954" y="1043"/>
                </a:cubicBezTo>
                <a:cubicBezTo>
                  <a:pt x="958" y="1041"/>
                  <a:pt x="958" y="1041"/>
                  <a:pt x="958" y="1041"/>
                </a:cubicBezTo>
                <a:cubicBezTo>
                  <a:pt x="958" y="1039"/>
                  <a:pt x="958" y="1039"/>
                  <a:pt x="958" y="1039"/>
                </a:cubicBezTo>
                <a:cubicBezTo>
                  <a:pt x="959" y="1039"/>
                  <a:pt x="959" y="1039"/>
                  <a:pt x="959" y="1039"/>
                </a:cubicBezTo>
                <a:cubicBezTo>
                  <a:pt x="960" y="1035"/>
                  <a:pt x="960" y="1035"/>
                  <a:pt x="960" y="1035"/>
                </a:cubicBezTo>
                <a:cubicBezTo>
                  <a:pt x="963" y="1036"/>
                  <a:pt x="963" y="1036"/>
                  <a:pt x="963" y="1036"/>
                </a:cubicBezTo>
                <a:cubicBezTo>
                  <a:pt x="968" y="1033"/>
                  <a:pt x="968" y="1033"/>
                  <a:pt x="968" y="1033"/>
                </a:cubicBezTo>
                <a:cubicBezTo>
                  <a:pt x="969" y="1030"/>
                  <a:pt x="969" y="1030"/>
                  <a:pt x="969" y="1030"/>
                </a:cubicBezTo>
                <a:cubicBezTo>
                  <a:pt x="966" y="1030"/>
                  <a:pt x="966" y="1030"/>
                  <a:pt x="966" y="1030"/>
                </a:cubicBezTo>
                <a:cubicBezTo>
                  <a:pt x="964" y="1032"/>
                  <a:pt x="964" y="1032"/>
                  <a:pt x="964" y="1032"/>
                </a:cubicBezTo>
                <a:cubicBezTo>
                  <a:pt x="963" y="1031"/>
                  <a:pt x="967" y="1031"/>
                  <a:pt x="962" y="1032"/>
                </a:cubicBezTo>
                <a:cubicBezTo>
                  <a:pt x="962" y="1031"/>
                  <a:pt x="966" y="1030"/>
                  <a:pt x="966" y="1028"/>
                </a:cubicBezTo>
                <a:cubicBezTo>
                  <a:pt x="961" y="1028"/>
                  <a:pt x="961" y="1028"/>
                  <a:pt x="961" y="1028"/>
                </a:cubicBezTo>
                <a:cubicBezTo>
                  <a:pt x="964" y="1026"/>
                  <a:pt x="964" y="1026"/>
                  <a:pt x="964" y="1026"/>
                </a:cubicBezTo>
                <a:cubicBezTo>
                  <a:pt x="964" y="1023"/>
                  <a:pt x="964" y="1023"/>
                  <a:pt x="964" y="1023"/>
                </a:cubicBezTo>
                <a:cubicBezTo>
                  <a:pt x="962" y="1024"/>
                  <a:pt x="959" y="1028"/>
                  <a:pt x="955" y="1028"/>
                </a:cubicBezTo>
                <a:cubicBezTo>
                  <a:pt x="955" y="1025"/>
                  <a:pt x="955" y="1025"/>
                  <a:pt x="955" y="1025"/>
                </a:cubicBezTo>
                <a:cubicBezTo>
                  <a:pt x="952" y="1027"/>
                  <a:pt x="952" y="1027"/>
                  <a:pt x="952" y="1027"/>
                </a:cubicBezTo>
                <a:cubicBezTo>
                  <a:pt x="954" y="1024"/>
                  <a:pt x="954" y="1024"/>
                  <a:pt x="954" y="1024"/>
                </a:cubicBezTo>
                <a:cubicBezTo>
                  <a:pt x="956" y="1024"/>
                  <a:pt x="956" y="1024"/>
                  <a:pt x="956" y="1024"/>
                </a:cubicBezTo>
                <a:cubicBezTo>
                  <a:pt x="958" y="1022"/>
                  <a:pt x="958" y="1022"/>
                  <a:pt x="958" y="1022"/>
                </a:cubicBezTo>
                <a:cubicBezTo>
                  <a:pt x="960" y="1023"/>
                  <a:pt x="960" y="1023"/>
                  <a:pt x="960" y="1023"/>
                </a:cubicBezTo>
                <a:cubicBezTo>
                  <a:pt x="961" y="1022"/>
                  <a:pt x="957" y="1021"/>
                  <a:pt x="962" y="1022"/>
                </a:cubicBezTo>
                <a:cubicBezTo>
                  <a:pt x="961" y="1020"/>
                  <a:pt x="961" y="1020"/>
                  <a:pt x="961" y="1020"/>
                </a:cubicBezTo>
                <a:cubicBezTo>
                  <a:pt x="957" y="1019"/>
                  <a:pt x="957" y="1019"/>
                  <a:pt x="957" y="1019"/>
                </a:cubicBezTo>
                <a:cubicBezTo>
                  <a:pt x="959" y="1017"/>
                  <a:pt x="959" y="1017"/>
                  <a:pt x="959" y="1017"/>
                </a:cubicBezTo>
                <a:cubicBezTo>
                  <a:pt x="958" y="1017"/>
                  <a:pt x="958" y="1017"/>
                  <a:pt x="958" y="1017"/>
                </a:cubicBezTo>
                <a:cubicBezTo>
                  <a:pt x="961" y="1017"/>
                  <a:pt x="956" y="1012"/>
                  <a:pt x="959" y="1014"/>
                </a:cubicBezTo>
                <a:cubicBezTo>
                  <a:pt x="958" y="1013"/>
                  <a:pt x="958" y="1013"/>
                  <a:pt x="958" y="1013"/>
                </a:cubicBezTo>
                <a:cubicBezTo>
                  <a:pt x="956" y="1015"/>
                  <a:pt x="956" y="1015"/>
                  <a:pt x="956" y="1015"/>
                </a:cubicBezTo>
                <a:cubicBezTo>
                  <a:pt x="959" y="1010"/>
                  <a:pt x="959" y="1010"/>
                  <a:pt x="959" y="1010"/>
                </a:cubicBezTo>
                <a:cubicBezTo>
                  <a:pt x="957" y="1005"/>
                  <a:pt x="957" y="1005"/>
                  <a:pt x="957" y="1005"/>
                </a:cubicBezTo>
                <a:cubicBezTo>
                  <a:pt x="959" y="1002"/>
                  <a:pt x="959" y="1002"/>
                  <a:pt x="959" y="1002"/>
                </a:cubicBezTo>
                <a:cubicBezTo>
                  <a:pt x="963" y="1003"/>
                  <a:pt x="963" y="1003"/>
                  <a:pt x="963" y="1003"/>
                </a:cubicBezTo>
                <a:cubicBezTo>
                  <a:pt x="964" y="1003"/>
                  <a:pt x="964" y="1003"/>
                  <a:pt x="964" y="1003"/>
                </a:cubicBezTo>
                <a:cubicBezTo>
                  <a:pt x="966" y="1002"/>
                  <a:pt x="966" y="1002"/>
                  <a:pt x="966" y="1002"/>
                </a:cubicBezTo>
                <a:cubicBezTo>
                  <a:pt x="963" y="999"/>
                  <a:pt x="963" y="999"/>
                  <a:pt x="963" y="999"/>
                </a:cubicBezTo>
                <a:cubicBezTo>
                  <a:pt x="966" y="997"/>
                  <a:pt x="964" y="994"/>
                  <a:pt x="966" y="992"/>
                </a:cubicBezTo>
                <a:cubicBezTo>
                  <a:pt x="969" y="992"/>
                  <a:pt x="969" y="992"/>
                  <a:pt x="969" y="992"/>
                </a:cubicBezTo>
                <a:cubicBezTo>
                  <a:pt x="974" y="985"/>
                  <a:pt x="974" y="985"/>
                  <a:pt x="974" y="985"/>
                </a:cubicBezTo>
                <a:cubicBezTo>
                  <a:pt x="975" y="982"/>
                  <a:pt x="975" y="982"/>
                  <a:pt x="975" y="982"/>
                </a:cubicBezTo>
                <a:cubicBezTo>
                  <a:pt x="976" y="981"/>
                  <a:pt x="976" y="981"/>
                  <a:pt x="976" y="981"/>
                </a:cubicBezTo>
                <a:cubicBezTo>
                  <a:pt x="977" y="984"/>
                  <a:pt x="977" y="984"/>
                  <a:pt x="977" y="984"/>
                </a:cubicBezTo>
                <a:cubicBezTo>
                  <a:pt x="980" y="984"/>
                  <a:pt x="980" y="984"/>
                  <a:pt x="980" y="984"/>
                </a:cubicBezTo>
                <a:cubicBezTo>
                  <a:pt x="980" y="982"/>
                  <a:pt x="980" y="982"/>
                  <a:pt x="980" y="982"/>
                </a:cubicBezTo>
                <a:cubicBezTo>
                  <a:pt x="983" y="980"/>
                  <a:pt x="983" y="980"/>
                  <a:pt x="983" y="980"/>
                </a:cubicBezTo>
                <a:cubicBezTo>
                  <a:pt x="986" y="976"/>
                  <a:pt x="986" y="976"/>
                  <a:pt x="986" y="976"/>
                </a:cubicBezTo>
                <a:cubicBezTo>
                  <a:pt x="992" y="973"/>
                  <a:pt x="992" y="973"/>
                  <a:pt x="992" y="973"/>
                </a:cubicBezTo>
                <a:cubicBezTo>
                  <a:pt x="992" y="970"/>
                  <a:pt x="992" y="970"/>
                  <a:pt x="992" y="970"/>
                </a:cubicBezTo>
                <a:cubicBezTo>
                  <a:pt x="1001" y="965"/>
                  <a:pt x="1004" y="959"/>
                  <a:pt x="1014" y="953"/>
                </a:cubicBezTo>
                <a:cubicBezTo>
                  <a:pt x="1014" y="950"/>
                  <a:pt x="1014" y="950"/>
                  <a:pt x="1014" y="950"/>
                </a:cubicBezTo>
                <a:cubicBezTo>
                  <a:pt x="1015" y="951"/>
                  <a:pt x="1015" y="951"/>
                  <a:pt x="1015" y="951"/>
                </a:cubicBezTo>
                <a:cubicBezTo>
                  <a:pt x="1018" y="950"/>
                  <a:pt x="1018" y="950"/>
                  <a:pt x="1018" y="950"/>
                </a:cubicBezTo>
                <a:cubicBezTo>
                  <a:pt x="1019" y="946"/>
                  <a:pt x="1019" y="946"/>
                  <a:pt x="1019" y="946"/>
                </a:cubicBezTo>
                <a:cubicBezTo>
                  <a:pt x="1021" y="947"/>
                  <a:pt x="1021" y="947"/>
                  <a:pt x="1021" y="947"/>
                </a:cubicBezTo>
                <a:cubicBezTo>
                  <a:pt x="1025" y="941"/>
                  <a:pt x="1025" y="941"/>
                  <a:pt x="1025" y="941"/>
                </a:cubicBezTo>
                <a:cubicBezTo>
                  <a:pt x="1021" y="939"/>
                  <a:pt x="1021" y="939"/>
                  <a:pt x="1021" y="939"/>
                </a:cubicBezTo>
                <a:cubicBezTo>
                  <a:pt x="1025" y="939"/>
                  <a:pt x="1026" y="933"/>
                  <a:pt x="1026" y="934"/>
                </a:cubicBezTo>
                <a:cubicBezTo>
                  <a:pt x="1029" y="934"/>
                  <a:pt x="1029" y="934"/>
                  <a:pt x="1029" y="934"/>
                </a:cubicBezTo>
                <a:cubicBezTo>
                  <a:pt x="1029" y="933"/>
                  <a:pt x="1029" y="933"/>
                  <a:pt x="1029" y="933"/>
                </a:cubicBezTo>
                <a:cubicBezTo>
                  <a:pt x="1032" y="935"/>
                  <a:pt x="1030" y="930"/>
                  <a:pt x="1034" y="931"/>
                </a:cubicBezTo>
                <a:cubicBezTo>
                  <a:pt x="1031" y="930"/>
                  <a:pt x="1031" y="930"/>
                  <a:pt x="1031" y="930"/>
                </a:cubicBezTo>
                <a:cubicBezTo>
                  <a:pt x="1034" y="929"/>
                  <a:pt x="1034" y="929"/>
                  <a:pt x="1034" y="929"/>
                </a:cubicBezTo>
                <a:cubicBezTo>
                  <a:pt x="1036" y="928"/>
                  <a:pt x="1036" y="928"/>
                  <a:pt x="1036" y="928"/>
                </a:cubicBezTo>
                <a:cubicBezTo>
                  <a:pt x="1034" y="927"/>
                  <a:pt x="1034" y="927"/>
                  <a:pt x="1034" y="927"/>
                </a:cubicBezTo>
                <a:cubicBezTo>
                  <a:pt x="1040" y="924"/>
                  <a:pt x="1040" y="924"/>
                  <a:pt x="1040" y="924"/>
                </a:cubicBezTo>
                <a:cubicBezTo>
                  <a:pt x="1042" y="924"/>
                  <a:pt x="1042" y="924"/>
                  <a:pt x="1042" y="924"/>
                </a:cubicBezTo>
                <a:cubicBezTo>
                  <a:pt x="1043" y="924"/>
                  <a:pt x="1043" y="924"/>
                  <a:pt x="1043" y="924"/>
                </a:cubicBezTo>
                <a:cubicBezTo>
                  <a:pt x="1045" y="923"/>
                  <a:pt x="1045" y="923"/>
                  <a:pt x="1045" y="923"/>
                </a:cubicBezTo>
                <a:cubicBezTo>
                  <a:pt x="1039" y="922"/>
                  <a:pt x="1039" y="922"/>
                  <a:pt x="1039" y="922"/>
                </a:cubicBezTo>
                <a:cubicBezTo>
                  <a:pt x="1042" y="921"/>
                  <a:pt x="1042" y="921"/>
                  <a:pt x="1042" y="921"/>
                </a:cubicBezTo>
                <a:cubicBezTo>
                  <a:pt x="1046" y="922"/>
                  <a:pt x="1046" y="922"/>
                  <a:pt x="1046" y="922"/>
                </a:cubicBezTo>
                <a:cubicBezTo>
                  <a:pt x="1047" y="921"/>
                  <a:pt x="1047" y="921"/>
                  <a:pt x="1047" y="921"/>
                </a:cubicBezTo>
                <a:cubicBezTo>
                  <a:pt x="1045" y="917"/>
                  <a:pt x="1045" y="917"/>
                  <a:pt x="1045" y="917"/>
                </a:cubicBezTo>
                <a:cubicBezTo>
                  <a:pt x="1051" y="909"/>
                  <a:pt x="1051" y="909"/>
                  <a:pt x="1051" y="909"/>
                </a:cubicBezTo>
                <a:cubicBezTo>
                  <a:pt x="1052" y="911"/>
                  <a:pt x="1052" y="911"/>
                  <a:pt x="1052" y="911"/>
                </a:cubicBezTo>
                <a:cubicBezTo>
                  <a:pt x="1056" y="908"/>
                  <a:pt x="1056" y="908"/>
                  <a:pt x="1056" y="908"/>
                </a:cubicBezTo>
                <a:cubicBezTo>
                  <a:pt x="1056" y="910"/>
                  <a:pt x="1056" y="910"/>
                  <a:pt x="1056" y="910"/>
                </a:cubicBezTo>
                <a:cubicBezTo>
                  <a:pt x="1059" y="909"/>
                  <a:pt x="1059" y="909"/>
                  <a:pt x="1059" y="909"/>
                </a:cubicBezTo>
                <a:cubicBezTo>
                  <a:pt x="1060" y="907"/>
                  <a:pt x="1060" y="907"/>
                  <a:pt x="1060" y="907"/>
                </a:cubicBezTo>
                <a:cubicBezTo>
                  <a:pt x="1059" y="904"/>
                  <a:pt x="1059" y="904"/>
                  <a:pt x="1059" y="904"/>
                </a:cubicBezTo>
                <a:cubicBezTo>
                  <a:pt x="1056" y="904"/>
                  <a:pt x="1056" y="904"/>
                  <a:pt x="1056" y="904"/>
                </a:cubicBezTo>
                <a:cubicBezTo>
                  <a:pt x="1053" y="907"/>
                  <a:pt x="1053" y="907"/>
                  <a:pt x="1053" y="907"/>
                </a:cubicBezTo>
                <a:cubicBezTo>
                  <a:pt x="1046" y="906"/>
                  <a:pt x="1046" y="906"/>
                  <a:pt x="1046" y="906"/>
                </a:cubicBezTo>
                <a:cubicBezTo>
                  <a:pt x="1045" y="904"/>
                  <a:pt x="1045" y="904"/>
                  <a:pt x="1045" y="904"/>
                </a:cubicBezTo>
                <a:cubicBezTo>
                  <a:pt x="1048" y="903"/>
                  <a:pt x="1048" y="903"/>
                  <a:pt x="1048" y="903"/>
                </a:cubicBezTo>
                <a:cubicBezTo>
                  <a:pt x="1048" y="900"/>
                  <a:pt x="1050" y="902"/>
                  <a:pt x="1051" y="899"/>
                </a:cubicBezTo>
                <a:cubicBezTo>
                  <a:pt x="1051" y="901"/>
                  <a:pt x="1051" y="901"/>
                  <a:pt x="1051" y="901"/>
                </a:cubicBezTo>
                <a:cubicBezTo>
                  <a:pt x="1057" y="899"/>
                  <a:pt x="1057" y="899"/>
                  <a:pt x="1057" y="899"/>
                </a:cubicBezTo>
                <a:cubicBezTo>
                  <a:pt x="1059" y="901"/>
                  <a:pt x="1059" y="901"/>
                  <a:pt x="1059" y="901"/>
                </a:cubicBezTo>
                <a:cubicBezTo>
                  <a:pt x="1060" y="897"/>
                  <a:pt x="1060" y="897"/>
                  <a:pt x="1060" y="897"/>
                </a:cubicBezTo>
                <a:cubicBezTo>
                  <a:pt x="1064" y="895"/>
                  <a:pt x="1064" y="895"/>
                  <a:pt x="1064" y="895"/>
                </a:cubicBezTo>
                <a:cubicBezTo>
                  <a:pt x="1066" y="897"/>
                  <a:pt x="1066" y="897"/>
                  <a:pt x="1066" y="897"/>
                </a:cubicBezTo>
                <a:cubicBezTo>
                  <a:pt x="1069" y="893"/>
                  <a:pt x="1069" y="893"/>
                  <a:pt x="1069" y="893"/>
                </a:cubicBezTo>
                <a:cubicBezTo>
                  <a:pt x="1074" y="892"/>
                  <a:pt x="1074" y="892"/>
                  <a:pt x="1074" y="892"/>
                </a:cubicBezTo>
                <a:cubicBezTo>
                  <a:pt x="1073" y="891"/>
                  <a:pt x="1071" y="895"/>
                  <a:pt x="1073" y="890"/>
                </a:cubicBezTo>
                <a:cubicBezTo>
                  <a:pt x="1067" y="892"/>
                  <a:pt x="1067" y="892"/>
                  <a:pt x="1067" y="892"/>
                </a:cubicBezTo>
                <a:cubicBezTo>
                  <a:pt x="1070" y="888"/>
                  <a:pt x="1070" y="888"/>
                  <a:pt x="1070" y="888"/>
                </a:cubicBezTo>
                <a:cubicBezTo>
                  <a:pt x="1066" y="888"/>
                  <a:pt x="1066" y="890"/>
                  <a:pt x="1063" y="889"/>
                </a:cubicBezTo>
                <a:cubicBezTo>
                  <a:pt x="1066" y="890"/>
                  <a:pt x="1066" y="890"/>
                  <a:pt x="1066" y="890"/>
                </a:cubicBezTo>
                <a:cubicBezTo>
                  <a:pt x="1064" y="893"/>
                  <a:pt x="1064" y="893"/>
                  <a:pt x="1064" y="893"/>
                </a:cubicBezTo>
                <a:cubicBezTo>
                  <a:pt x="1061" y="892"/>
                  <a:pt x="1061" y="892"/>
                  <a:pt x="1061" y="892"/>
                </a:cubicBezTo>
                <a:cubicBezTo>
                  <a:pt x="1063" y="890"/>
                  <a:pt x="1063" y="890"/>
                  <a:pt x="1063" y="890"/>
                </a:cubicBezTo>
                <a:cubicBezTo>
                  <a:pt x="1057" y="890"/>
                  <a:pt x="1057" y="890"/>
                  <a:pt x="1057" y="890"/>
                </a:cubicBezTo>
                <a:cubicBezTo>
                  <a:pt x="1059" y="894"/>
                  <a:pt x="1059" y="894"/>
                  <a:pt x="1059" y="894"/>
                </a:cubicBezTo>
                <a:cubicBezTo>
                  <a:pt x="1057" y="893"/>
                  <a:pt x="1057" y="893"/>
                  <a:pt x="1057" y="893"/>
                </a:cubicBezTo>
                <a:cubicBezTo>
                  <a:pt x="1056" y="893"/>
                  <a:pt x="1056" y="893"/>
                  <a:pt x="1056" y="893"/>
                </a:cubicBezTo>
                <a:cubicBezTo>
                  <a:pt x="1056" y="895"/>
                  <a:pt x="1056" y="895"/>
                  <a:pt x="1056" y="895"/>
                </a:cubicBezTo>
                <a:cubicBezTo>
                  <a:pt x="1047" y="896"/>
                  <a:pt x="1047" y="896"/>
                  <a:pt x="1047" y="896"/>
                </a:cubicBezTo>
                <a:cubicBezTo>
                  <a:pt x="1042" y="898"/>
                  <a:pt x="1042" y="898"/>
                  <a:pt x="1042" y="898"/>
                </a:cubicBezTo>
                <a:cubicBezTo>
                  <a:pt x="1040" y="897"/>
                  <a:pt x="1040" y="897"/>
                  <a:pt x="1040" y="897"/>
                </a:cubicBezTo>
                <a:cubicBezTo>
                  <a:pt x="1038" y="899"/>
                  <a:pt x="1038" y="899"/>
                  <a:pt x="1038" y="899"/>
                </a:cubicBezTo>
                <a:cubicBezTo>
                  <a:pt x="1036" y="901"/>
                  <a:pt x="1033" y="898"/>
                  <a:pt x="1032" y="899"/>
                </a:cubicBezTo>
                <a:cubicBezTo>
                  <a:pt x="1032" y="898"/>
                  <a:pt x="1032" y="898"/>
                  <a:pt x="1032" y="898"/>
                </a:cubicBezTo>
                <a:cubicBezTo>
                  <a:pt x="1037" y="897"/>
                  <a:pt x="1037" y="897"/>
                  <a:pt x="1037" y="897"/>
                </a:cubicBezTo>
                <a:cubicBezTo>
                  <a:pt x="1039" y="894"/>
                  <a:pt x="1039" y="894"/>
                  <a:pt x="1039" y="894"/>
                </a:cubicBezTo>
                <a:cubicBezTo>
                  <a:pt x="1039" y="893"/>
                  <a:pt x="1039" y="893"/>
                  <a:pt x="1039" y="893"/>
                </a:cubicBezTo>
                <a:cubicBezTo>
                  <a:pt x="1038" y="894"/>
                  <a:pt x="1037" y="896"/>
                  <a:pt x="1034" y="895"/>
                </a:cubicBezTo>
                <a:cubicBezTo>
                  <a:pt x="1034" y="896"/>
                  <a:pt x="1034" y="896"/>
                  <a:pt x="1034" y="896"/>
                </a:cubicBezTo>
                <a:cubicBezTo>
                  <a:pt x="1032" y="892"/>
                  <a:pt x="1032" y="892"/>
                  <a:pt x="1032" y="892"/>
                </a:cubicBezTo>
                <a:cubicBezTo>
                  <a:pt x="1032" y="890"/>
                  <a:pt x="1032" y="890"/>
                  <a:pt x="1032" y="890"/>
                </a:cubicBezTo>
                <a:cubicBezTo>
                  <a:pt x="1036" y="890"/>
                  <a:pt x="1036" y="890"/>
                  <a:pt x="1036" y="890"/>
                </a:cubicBezTo>
                <a:cubicBezTo>
                  <a:pt x="1038" y="889"/>
                  <a:pt x="1038" y="889"/>
                  <a:pt x="1038" y="889"/>
                </a:cubicBezTo>
                <a:cubicBezTo>
                  <a:pt x="1039" y="890"/>
                  <a:pt x="1039" y="890"/>
                  <a:pt x="1039" y="890"/>
                </a:cubicBezTo>
                <a:cubicBezTo>
                  <a:pt x="1039" y="891"/>
                  <a:pt x="1042" y="891"/>
                  <a:pt x="1038" y="891"/>
                </a:cubicBezTo>
                <a:cubicBezTo>
                  <a:pt x="1038" y="892"/>
                  <a:pt x="1038" y="892"/>
                  <a:pt x="1038" y="892"/>
                </a:cubicBezTo>
                <a:cubicBezTo>
                  <a:pt x="1043" y="891"/>
                  <a:pt x="1043" y="891"/>
                  <a:pt x="1043" y="891"/>
                </a:cubicBezTo>
                <a:cubicBezTo>
                  <a:pt x="1044" y="889"/>
                  <a:pt x="1044" y="889"/>
                  <a:pt x="1044" y="889"/>
                </a:cubicBezTo>
                <a:cubicBezTo>
                  <a:pt x="1044" y="888"/>
                  <a:pt x="1041" y="887"/>
                  <a:pt x="1043" y="886"/>
                </a:cubicBezTo>
                <a:cubicBezTo>
                  <a:pt x="1042" y="885"/>
                  <a:pt x="1042" y="885"/>
                  <a:pt x="1042" y="885"/>
                </a:cubicBezTo>
                <a:cubicBezTo>
                  <a:pt x="1039" y="886"/>
                  <a:pt x="1039" y="886"/>
                  <a:pt x="1039" y="886"/>
                </a:cubicBezTo>
                <a:cubicBezTo>
                  <a:pt x="1038" y="884"/>
                  <a:pt x="1038" y="884"/>
                  <a:pt x="1038" y="884"/>
                </a:cubicBezTo>
                <a:cubicBezTo>
                  <a:pt x="1042" y="881"/>
                  <a:pt x="1042" y="881"/>
                  <a:pt x="1042" y="881"/>
                </a:cubicBezTo>
                <a:cubicBezTo>
                  <a:pt x="1039" y="880"/>
                  <a:pt x="1039" y="880"/>
                  <a:pt x="1039" y="880"/>
                </a:cubicBezTo>
                <a:cubicBezTo>
                  <a:pt x="1039" y="878"/>
                  <a:pt x="1039" y="878"/>
                  <a:pt x="1039" y="878"/>
                </a:cubicBezTo>
                <a:cubicBezTo>
                  <a:pt x="1043" y="877"/>
                  <a:pt x="1037" y="882"/>
                  <a:pt x="1043" y="877"/>
                </a:cubicBezTo>
                <a:cubicBezTo>
                  <a:pt x="1044" y="878"/>
                  <a:pt x="1042" y="879"/>
                  <a:pt x="1043" y="881"/>
                </a:cubicBezTo>
                <a:cubicBezTo>
                  <a:pt x="1042" y="882"/>
                  <a:pt x="1042" y="882"/>
                  <a:pt x="1042" y="882"/>
                </a:cubicBezTo>
                <a:cubicBezTo>
                  <a:pt x="1045" y="882"/>
                  <a:pt x="1045" y="882"/>
                  <a:pt x="1045" y="882"/>
                </a:cubicBezTo>
                <a:cubicBezTo>
                  <a:pt x="1044" y="882"/>
                  <a:pt x="1044" y="882"/>
                  <a:pt x="1044" y="882"/>
                </a:cubicBezTo>
                <a:cubicBezTo>
                  <a:pt x="1046" y="885"/>
                  <a:pt x="1046" y="885"/>
                  <a:pt x="1046" y="885"/>
                </a:cubicBezTo>
                <a:cubicBezTo>
                  <a:pt x="1047" y="885"/>
                  <a:pt x="1047" y="885"/>
                  <a:pt x="1047" y="885"/>
                </a:cubicBezTo>
                <a:cubicBezTo>
                  <a:pt x="1051" y="883"/>
                  <a:pt x="1051" y="883"/>
                  <a:pt x="1051" y="883"/>
                </a:cubicBezTo>
                <a:cubicBezTo>
                  <a:pt x="1051" y="881"/>
                  <a:pt x="1051" y="881"/>
                  <a:pt x="1051" y="881"/>
                </a:cubicBezTo>
                <a:cubicBezTo>
                  <a:pt x="1055" y="880"/>
                  <a:pt x="1055" y="880"/>
                  <a:pt x="1055" y="880"/>
                </a:cubicBezTo>
                <a:cubicBezTo>
                  <a:pt x="1056" y="877"/>
                  <a:pt x="1056" y="877"/>
                  <a:pt x="1056" y="877"/>
                </a:cubicBezTo>
                <a:cubicBezTo>
                  <a:pt x="1060" y="879"/>
                  <a:pt x="1060" y="879"/>
                  <a:pt x="1060" y="879"/>
                </a:cubicBezTo>
                <a:cubicBezTo>
                  <a:pt x="1063" y="877"/>
                  <a:pt x="1063" y="877"/>
                  <a:pt x="1063" y="877"/>
                </a:cubicBezTo>
                <a:cubicBezTo>
                  <a:pt x="1060" y="881"/>
                  <a:pt x="1060" y="881"/>
                  <a:pt x="1060" y="881"/>
                </a:cubicBezTo>
                <a:cubicBezTo>
                  <a:pt x="1057" y="879"/>
                  <a:pt x="1057" y="879"/>
                  <a:pt x="1057" y="879"/>
                </a:cubicBezTo>
                <a:cubicBezTo>
                  <a:pt x="1056" y="880"/>
                  <a:pt x="1056" y="880"/>
                  <a:pt x="1056" y="880"/>
                </a:cubicBezTo>
                <a:cubicBezTo>
                  <a:pt x="1055" y="880"/>
                  <a:pt x="1059" y="880"/>
                  <a:pt x="1055" y="882"/>
                </a:cubicBezTo>
                <a:cubicBezTo>
                  <a:pt x="1059" y="883"/>
                  <a:pt x="1059" y="883"/>
                  <a:pt x="1059" y="883"/>
                </a:cubicBezTo>
                <a:cubicBezTo>
                  <a:pt x="1056" y="884"/>
                  <a:pt x="1056" y="884"/>
                  <a:pt x="1056" y="884"/>
                </a:cubicBezTo>
                <a:cubicBezTo>
                  <a:pt x="1055" y="885"/>
                  <a:pt x="1055" y="885"/>
                  <a:pt x="1055" y="885"/>
                </a:cubicBezTo>
                <a:cubicBezTo>
                  <a:pt x="1056" y="886"/>
                  <a:pt x="1056" y="886"/>
                  <a:pt x="1056" y="886"/>
                </a:cubicBezTo>
                <a:cubicBezTo>
                  <a:pt x="1063" y="882"/>
                  <a:pt x="1063" y="882"/>
                  <a:pt x="1063" y="882"/>
                </a:cubicBezTo>
                <a:cubicBezTo>
                  <a:pt x="1064" y="880"/>
                  <a:pt x="1064" y="880"/>
                  <a:pt x="1064" y="880"/>
                </a:cubicBezTo>
                <a:cubicBezTo>
                  <a:pt x="1063" y="879"/>
                  <a:pt x="1063" y="879"/>
                  <a:pt x="1063" y="879"/>
                </a:cubicBezTo>
                <a:cubicBezTo>
                  <a:pt x="1066" y="878"/>
                  <a:pt x="1066" y="878"/>
                  <a:pt x="1066" y="878"/>
                </a:cubicBezTo>
                <a:cubicBezTo>
                  <a:pt x="1074" y="873"/>
                  <a:pt x="1074" y="873"/>
                  <a:pt x="1074" y="873"/>
                </a:cubicBezTo>
                <a:cubicBezTo>
                  <a:pt x="1075" y="873"/>
                  <a:pt x="1075" y="873"/>
                  <a:pt x="1075" y="873"/>
                </a:cubicBezTo>
                <a:cubicBezTo>
                  <a:pt x="1078" y="872"/>
                  <a:pt x="1078" y="872"/>
                  <a:pt x="1078" y="872"/>
                </a:cubicBezTo>
                <a:cubicBezTo>
                  <a:pt x="1078" y="873"/>
                  <a:pt x="1072" y="871"/>
                  <a:pt x="1079" y="875"/>
                </a:cubicBezTo>
                <a:cubicBezTo>
                  <a:pt x="1082" y="875"/>
                  <a:pt x="1082" y="875"/>
                  <a:pt x="1082" y="875"/>
                </a:cubicBezTo>
                <a:cubicBezTo>
                  <a:pt x="1081" y="875"/>
                  <a:pt x="1084" y="870"/>
                  <a:pt x="1081" y="877"/>
                </a:cubicBezTo>
                <a:cubicBezTo>
                  <a:pt x="1084" y="873"/>
                  <a:pt x="1084" y="873"/>
                  <a:pt x="1084" y="873"/>
                </a:cubicBezTo>
                <a:cubicBezTo>
                  <a:pt x="1084" y="874"/>
                  <a:pt x="1087" y="876"/>
                  <a:pt x="1087" y="872"/>
                </a:cubicBezTo>
                <a:cubicBezTo>
                  <a:pt x="1091" y="871"/>
                  <a:pt x="1093" y="872"/>
                  <a:pt x="1096" y="869"/>
                </a:cubicBezTo>
                <a:cubicBezTo>
                  <a:pt x="1100" y="862"/>
                  <a:pt x="1100" y="862"/>
                  <a:pt x="1100" y="862"/>
                </a:cubicBezTo>
                <a:cubicBezTo>
                  <a:pt x="1102" y="861"/>
                  <a:pt x="1102" y="861"/>
                  <a:pt x="1102" y="861"/>
                </a:cubicBezTo>
                <a:cubicBezTo>
                  <a:pt x="1104" y="858"/>
                  <a:pt x="1104" y="858"/>
                  <a:pt x="1104" y="858"/>
                </a:cubicBezTo>
                <a:cubicBezTo>
                  <a:pt x="1106" y="858"/>
                  <a:pt x="1106" y="858"/>
                  <a:pt x="1106" y="858"/>
                </a:cubicBezTo>
                <a:cubicBezTo>
                  <a:pt x="1106" y="858"/>
                  <a:pt x="1101" y="856"/>
                  <a:pt x="1107" y="860"/>
                </a:cubicBezTo>
                <a:cubicBezTo>
                  <a:pt x="1109" y="857"/>
                  <a:pt x="1109" y="857"/>
                  <a:pt x="1109" y="857"/>
                </a:cubicBezTo>
                <a:cubicBezTo>
                  <a:pt x="1114" y="859"/>
                  <a:pt x="1114" y="859"/>
                  <a:pt x="1114" y="859"/>
                </a:cubicBezTo>
                <a:cubicBezTo>
                  <a:pt x="1116" y="856"/>
                  <a:pt x="1116" y="856"/>
                  <a:pt x="1116" y="856"/>
                </a:cubicBezTo>
                <a:cubicBezTo>
                  <a:pt x="1115" y="855"/>
                  <a:pt x="1115" y="855"/>
                  <a:pt x="1115" y="855"/>
                </a:cubicBezTo>
                <a:cubicBezTo>
                  <a:pt x="1114" y="854"/>
                  <a:pt x="1114" y="854"/>
                  <a:pt x="1114" y="854"/>
                </a:cubicBezTo>
                <a:cubicBezTo>
                  <a:pt x="1114" y="855"/>
                  <a:pt x="1112" y="854"/>
                  <a:pt x="1111" y="855"/>
                </a:cubicBezTo>
                <a:cubicBezTo>
                  <a:pt x="1116" y="851"/>
                  <a:pt x="1116" y="851"/>
                  <a:pt x="1116" y="851"/>
                </a:cubicBezTo>
                <a:cubicBezTo>
                  <a:pt x="1121" y="848"/>
                  <a:pt x="1121" y="848"/>
                  <a:pt x="1121" y="848"/>
                </a:cubicBezTo>
                <a:cubicBezTo>
                  <a:pt x="1121" y="849"/>
                  <a:pt x="1117" y="848"/>
                  <a:pt x="1121" y="850"/>
                </a:cubicBezTo>
                <a:cubicBezTo>
                  <a:pt x="1124" y="848"/>
                  <a:pt x="1124" y="848"/>
                  <a:pt x="1124" y="848"/>
                </a:cubicBezTo>
                <a:cubicBezTo>
                  <a:pt x="1120" y="846"/>
                  <a:pt x="1120" y="846"/>
                  <a:pt x="1120" y="846"/>
                </a:cubicBezTo>
                <a:cubicBezTo>
                  <a:pt x="1125" y="842"/>
                  <a:pt x="1125" y="842"/>
                  <a:pt x="1125" y="842"/>
                </a:cubicBezTo>
                <a:cubicBezTo>
                  <a:pt x="1124" y="843"/>
                  <a:pt x="1124" y="843"/>
                  <a:pt x="1124" y="843"/>
                </a:cubicBezTo>
                <a:cubicBezTo>
                  <a:pt x="1129" y="842"/>
                  <a:pt x="1129" y="842"/>
                  <a:pt x="1129" y="842"/>
                </a:cubicBezTo>
                <a:cubicBezTo>
                  <a:pt x="1131" y="838"/>
                  <a:pt x="1131" y="838"/>
                  <a:pt x="1131" y="838"/>
                </a:cubicBezTo>
                <a:cubicBezTo>
                  <a:pt x="1139" y="831"/>
                  <a:pt x="1139" y="831"/>
                  <a:pt x="1139" y="831"/>
                </a:cubicBezTo>
                <a:cubicBezTo>
                  <a:pt x="1139" y="830"/>
                  <a:pt x="1142" y="834"/>
                  <a:pt x="1138" y="830"/>
                </a:cubicBezTo>
                <a:cubicBezTo>
                  <a:pt x="1134" y="832"/>
                  <a:pt x="1134" y="832"/>
                  <a:pt x="1134" y="832"/>
                </a:cubicBezTo>
                <a:cubicBezTo>
                  <a:pt x="1131" y="831"/>
                  <a:pt x="1131" y="831"/>
                  <a:pt x="1131" y="831"/>
                </a:cubicBezTo>
                <a:cubicBezTo>
                  <a:pt x="1129" y="831"/>
                  <a:pt x="1129" y="831"/>
                  <a:pt x="1129" y="831"/>
                </a:cubicBezTo>
                <a:cubicBezTo>
                  <a:pt x="1127" y="834"/>
                  <a:pt x="1127" y="834"/>
                  <a:pt x="1127" y="834"/>
                </a:cubicBezTo>
                <a:cubicBezTo>
                  <a:pt x="1117" y="836"/>
                  <a:pt x="1117" y="836"/>
                  <a:pt x="1117" y="836"/>
                </a:cubicBezTo>
                <a:cubicBezTo>
                  <a:pt x="1115" y="837"/>
                  <a:pt x="1115" y="837"/>
                  <a:pt x="1115" y="837"/>
                </a:cubicBezTo>
                <a:cubicBezTo>
                  <a:pt x="1109" y="839"/>
                  <a:pt x="1109" y="839"/>
                  <a:pt x="1109" y="839"/>
                </a:cubicBezTo>
                <a:cubicBezTo>
                  <a:pt x="1105" y="836"/>
                  <a:pt x="1105" y="836"/>
                  <a:pt x="1105" y="836"/>
                </a:cubicBezTo>
                <a:cubicBezTo>
                  <a:pt x="1099" y="837"/>
                  <a:pt x="1099" y="837"/>
                  <a:pt x="1099" y="837"/>
                </a:cubicBezTo>
                <a:cubicBezTo>
                  <a:pt x="1101" y="838"/>
                  <a:pt x="1094" y="839"/>
                  <a:pt x="1100" y="840"/>
                </a:cubicBezTo>
                <a:cubicBezTo>
                  <a:pt x="1098" y="842"/>
                  <a:pt x="1098" y="842"/>
                  <a:pt x="1098" y="842"/>
                </a:cubicBezTo>
                <a:cubicBezTo>
                  <a:pt x="1097" y="841"/>
                  <a:pt x="1097" y="841"/>
                  <a:pt x="1097" y="841"/>
                </a:cubicBezTo>
                <a:cubicBezTo>
                  <a:pt x="1091" y="843"/>
                  <a:pt x="1091" y="843"/>
                  <a:pt x="1091" y="843"/>
                </a:cubicBezTo>
                <a:cubicBezTo>
                  <a:pt x="1088" y="840"/>
                  <a:pt x="1088" y="840"/>
                  <a:pt x="1088" y="840"/>
                </a:cubicBezTo>
                <a:cubicBezTo>
                  <a:pt x="1071" y="844"/>
                  <a:pt x="1071" y="844"/>
                  <a:pt x="1071" y="844"/>
                </a:cubicBezTo>
                <a:cubicBezTo>
                  <a:pt x="1065" y="845"/>
                  <a:pt x="1065" y="845"/>
                  <a:pt x="1065" y="845"/>
                </a:cubicBezTo>
                <a:cubicBezTo>
                  <a:pt x="1064" y="849"/>
                  <a:pt x="1071" y="843"/>
                  <a:pt x="1064" y="848"/>
                </a:cubicBezTo>
                <a:cubicBezTo>
                  <a:pt x="1067" y="847"/>
                  <a:pt x="1071" y="848"/>
                  <a:pt x="1074" y="846"/>
                </a:cubicBezTo>
                <a:cubicBezTo>
                  <a:pt x="1075" y="848"/>
                  <a:pt x="1075" y="848"/>
                  <a:pt x="1075" y="848"/>
                </a:cubicBezTo>
                <a:cubicBezTo>
                  <a:pt x="1063" y="851"/>
                  <a:pt x="1063" y="851"/>
                  <a:pt x="1063" y="851"/>
                </a:cubicBezTo>
                <a:cubicBezTo>
                  <a:pt x="1054" y="852"/>
                  <a:pt x="1054" y="852"/>
                  <a:pt x="1054" y="852"/>
                </a:cubicBezTo>
                <a:cubicBezTo>
                  <a:pt x="1057" y="849"/>
                  <a:pt x="1057" y="849"/>
                  <a:pt x="1057" y="849"/>
                </a:cubicBezTo>
                <a:cubicBezTo>
                  <a:pt x="1059" y="850"/>
                  <a:pt x="1059" y="850"/>
                  <a:pt x="1059" y="850"/>
                </a:cubicBezTo>
                <a:cubicBezTo>
                  <a:pt x="1063" y="848"/>
                  <a:pt x="1063" y="848"/>
                  <a:pt x="1063" y="848"/>
                </a:cubicBezTo>
                <a:cubicBezTo>
                  <a:pt x="1059" y="847"/>
                  <a:pt x="1059" y="847"/>
                  <a:pt x="1059" y="847"/>
                </a:cubicBezTo>
                <a:cubicBezTo>
                  <a:pt x="1047" y="851"/>
                  <a:pt x="1047" y="851"/>
                  <a:pt x="1047" y="851"/>
                </a:cubicBezTo>
                <a:cubicBezTo>
                  <a:pt x="1048" y="853"/>
                  <a:pt x="1048" y="853"/>
                  <a:pt x="1048" y="853"/>
                </a:cubicBezTo>
                <a:cubicBezTo>
                  <a:pt x="1050" y="853"/>
                  <a:pt x="1050" y="853"/>
                  <a:pt x="1050" y="853"/>
                </a:cubicBezTo>
                <a:cubicBezTo>
                  <a:pt x="1048" y="854"/>
                  <a:pt x="1048" y="854"/>
                  <a:pt x="1048" y="854"/>
                </a:cubicBezTo>
                <a:cubicBezTo>
                  <a:pt x="1047" y="854"/>
                  <a:pt x="1047" y="854"/>
                  <a:pt x="1047" y="854"/>
                </a:cubicBezTo>
                <a:cubicBezTo>
                  <a:pt x="1041" y="856"/>
                  <a:pt x="1041" y="856"/>
                  <a:pt x="1041" y="856"/>
                </a:cubicBezTo>
                <a:cubicBezTo>
                  <a:pt x="1041" y="856"/>
                  <a:pt x="1041" y="856"/>
                  <a:pt x="1041" y="856"/>
                </a:cubicBezTo>
                <a:cubicBezTo>
                  <a:pt x="1041" y="854"/>
                  <a:pt x="1041" y="854"/>
                  <a:pt x="1041" y="854"/>
                </a:cubicBezTo>
                <a:cubicBezTo>
                  <a:pt x="1045" y="854"/>
                  <a:pt x="1045" y="854"/>
                  <a:pt x="1045" y="854"/>
                </a:cubicBezTo>
                <a:cubicBezTo>
                  <a:pt x="1045" y="852"/>
                  <a:pt x="1045" y="852"/>
                  <a:pt x="1045" y="852"/>
                </a:cubicBezTo>
                <a:cubicBezTo>
                  <a:pt x="1046" y="852"/>
                  <a:pt x="1044" y="849"/>
                  <a:pt x="1046" y="853"/>
                </a:cubicBezTo>
                <a:cubicBezTo>
                  <a:pt x="1043" y="850"/>
                  <a:pt x="1043" y="850"/>
                  <a:pt x="1043" y="850"/>
                </a:cubicBezTo>
                <a:cubicBezTo>
                  <a:pt x="1040" y="852"/>
                  <a:pt x="1040" y="852"/>
                  <a:pt x="1040" y="852"/>
                </a:cubicBezTo>
                <a:cubicBezTo>
                  <a:pt x="1034" y="850"/>
                  <a:pt x="1049" y="851"/>
                  <a:pt x="1035" y="852"/>
                </a:cubicBezTo>
                <a:cubicBezTo>
                  <a:pt x="1027" y="855"/>
                  <a:pt x="1027" y="855"/>
                  <a:pt x="1027" y="855"/>
                </a:cubicBezTo>
                <a:cubicBezTo>
                  <a:pt x="1022" y="855"/>
                  <a:pt x="1022" y="855"/>
                  <a:pt x="1022" y="855"/>
                </a:cubicBezTo>
                <a:cubicBezTo>
                  <a:pt x="1010" y="857"/>
                  <a:pt x="1010" y="857"/>
                  <a:pt x="1010" y="857"/>
                </a:cubicBezTo>
                <a:cubicBezTo>
                  <a:pt x="1009" y="858"/>
                  <a:pt x="1009" y="858"/>
                  <a:pt x="1009" y="858"/>
                </a:cubicBezTo>
                <a:cubicBezTo>
                  <a:pt x="1005" y="858"/>
                  <a:pt x="1005" y="858"/>
                  <a:pt x="1005" y="858"/>
                </a:cubicBezTo>
                <a:cubicBezTo>
                  <a:pt x="1001" y="860"/>
                  <a:pt x="1001" y="860"/>
                  <a:pt x="1001" y="860"/>
                </a:cubicBezTo>
                <a:cubicBezTo>
                  <a:pt x="996" y="861"/>
                  <a:pt x="996" y="861"/>
                  <a:pt x="996" y="861"/>
                </a:cubicBezTo>
                <a:cubicBezTo>
                  <a:pt x="995" y="860"/>
                  <a:pt x="995" y="860"/>
                  <a:pt x="995" y="860"/>
                </a:cubicBezTo>
                <a:cubicBezTo>
                  <a:pt x="992" y="862"/>
                  <a:pt x="992" y="862"/>
                  <a:pt x="992" y="862"/>
                </a:cubicBezTo>
                <a:cubicBezTo>
                  <a:pt x="989" y="862"/>
                  <a:pt x="1000" y="855"/>
                  <a:pt x="987" y="864"/>
                </a:cubicBezTo>
                <a:cubicBezTo>
                  <a:pt x="986" y="861"/>
                  <a:pt x="986" y="861"/>
                  <a:pt x="986" y="861"/>
                </a:cubicBezTo>
                <a:cubicBezTo>
                  <a:pt x="985" y="861"/>
                  <a:pt x="1006" y="861"/>
                  <a:pt x="976" y="865"/>
                </a:cubicBezTo>
                <a:cubicBezTo>
                  <a:pt x="965" y="867"/>
                  <a:pt x="965" y="867"/>
                  <a:pt x="965" y="867"/>
                </a:cubicBezTo>
                <a:cubicBezTo>
                  <a:pt x="944" y="870"/>
                  <a:pt x="944" y="870"/>
                  <a:pt x="944" y="870"/>
                </a:cubicBezTo>
                <a:cubicBezTo>
                  <a:pt x="942" y="868"/>
                  <a:pt x="942" y="868"/>
                  <a:pt x="942" y="868"/>
                </a:cubicBezTo>
                <a:cubicBezTo>
                  <a:pt x="941" y="868"/>
                  <a:pt x="941" y="868"/>
                  <a:pt x="941" y="868"/>
                </a:cubicBezTo>
                <a:cubicBezTo>
                  <a:pt x="941" y="870"/>
                  <a:pt x="941" y="870"/>
                  <a:pt x="941" y="870"/>
                </a:cubicBezTo>
                <a:cubicBezTo>
                  <a:pt x="935" y="873"/>
                  <a:pt x="935" y="873"/>
                  <a:pt x="935" y="873"/>
                </a:cubicBezTo>
                <a:cubicBezTo>
                  <a:pt x="918" y="874"/>
                  <a:pt x="918" y="874"/>
                  <a:pt x="918" y="874"/>
                </a:cubicBezTo>
                <a:cubicBezTo>
                  <a:pt x="918" y="873"/>
                  <a:pt x="918" y="873"/>
                  <a:pt x="918" y="873"/>
                </a:cubicBezTo>
                <a:cubicBezTo>
                  <a:pt x="914" y="873"/>
                  <a:pt x="914" y="873"/>
                  <a:pt x="914" y="873"/>
                </a:cubicBezTo>
                <a:cubicBezTo>
                  <a:pt x="912" y="875"/>
                  <a:pt x="912" y="875"/>
                  <a:pt x="912" y="875"/>
                </a:cubicBezTo>
                <a:cubicBezTo>
                  <a:pt x="903" y="877"/>
                  <a:pt x="903" y="877"/>
                  <a:pt x="903" y="877"/>
                </a:cubicBezTo>
                <a:cubicBezTo>
                  <a:pt x="899" y="875"/>
                  <a:pt x="899" y="875"/>
                  <a:pt x="899" y="875"/>
                </a:cubicBezTo>
                <a:cubicBezTo>
                  <a:pt x="898" y="873"/>
                  <a:pt x="895" y="873"/>
                  <a:pt x="896" y="878"/>
                </a:cubicBezTo>
                <a:cubicBezTo>
                  <a:pt x="895" y="879"/>
                  <a:pt x="895" y="879"/>
                  <a:pt x="895" y="879"/>
                </a:cubicBezTo>
                <a:cubicBezTo>
                  <a:pt x="891" y="875"/>
                  <a:pt x="891" y="875"/>
                  <a:pt x="891" y="875"/>
                </a:cubicBezTo>
                <a:cubicBezTo>
                  <a:pt x="889" y="876"/>
                  <a:pt x="889" y="876"/>
                  <a:pt x="889" y="876"/>
                </a:cubicBezTo>
                <a:cubicBezTo>
                  <a:pt x="886" y="879"/>
                  <a:pt x="886" y="879"/>
                  <a:pt x="886" y="879"/>
                </a:cubicBezTo>
                <a:cubicBezTo>
                  <a:pt x="881" y="881"/>
                  <a:pt x="881" y="881"/>
                  <a:pt x="881" y="881"/>
                </a:cubicBezTo>
                <a:cubicBezTo>
                  <a:pt x="863" y="882"/>
                  <a:pt x="863" y="882"/>
                  <a:pt x="863" y="882"/>
                </a:cubicBezTo>
                <a:cubicBezTo>
                  <a:pt x="862" y="883"/>
                  <a:pt x="862" y="883"/>
                  <a:pt x="862" y="883"/>
                </a:cubicBezTo>
                <a:cubicBezTo>
                  <a:pt x="860" y="883"/>
                  <a:pt x="860" y="883"/>
                  <a:pt x="860" y="883"/>
                </a:cubicBezTo>
                <a:cubicBezTo>
                  <a:pt x="859" y="882"/>
                  <a:pt x="859" y="882"/>
                  <a:pt x="859" y="882"/>
                </a:cubicBezTo>
                <a:cubicBezTo>
                  <a:pt x="858" y="883"/>
                  <a:pt x="858" y="883"/>
                  <a:pt x="858" y="883"/>
                </a:cubicBezTo>
                <a:cubicBezTo>
                  <a:pt x="853" y="884"/>
                  <a:pt x="853" y="884"/>
                  <a:pt x="853" y="884"/>
                </a:cubicBezTo>
                <a:cubicBezTo>
                  <a:pt x="835" y="886"/>
                  <a:pt x="835" y="886"/>
                  <a:pt x="835" y="886"/>
                </a:cubicBezTo>
                <a:cubicBezTo>
                  <a:pt x="832" y="887"/>
                  <a:pt x="832" y="887"/>
                  <a:pt x="832" y="887"/>
                </a:cubicBezTo>
                <a:cubicBezTo>
                  <a:pt x="821" y="889"/>
                  <a:pt x="821" y="889"/>
                  <a:pt x="821" y="889"/>
                </a:cubicBezTo>
                <a:cubicBezTo>
                  <a:pt x="815" y="890"/>
                  <a:pt x="815" y="890"/>
                  <a:pt x="815" y="890"/>
                </a:cubicBezTo>
                <a:cubicBezTo>
                  <a:pt x="813" y="889"/>
                  <a:pt x="813" y="889"/>
                  <a:pt x="813" y="889"/>
                </a:cubicBezTo>
                <a:cubicBezTo>
                  <a:pt x="808" y="890"/>
                  <a:pt x="808" y="890"/>
                  <a:pt x="808" y="890"/>
                </a:cubicBezTo>
                <a:cubicBezTo>
                  <a:pt x="807" y="890"/>
                  <a:pt x="807" y="890"/>
                  <a:pt x="807" y="890"/>
                </a:cubicBezTo>
                <a:cubicBezTo>
                  <a:pt x="806" y="889"/>
                  <a:pt x="806" y="889"/>
                  <a:pt x="806" y="889"/>
                </a:cubicBezTo>
                <a:cubicBezTo>
                  <a:pt x="797" y="892"/>
                  <a:pt x="797" y="892"/>
                  <a:pt x="797" y="892"/>
                </a:cubicBezTo>
                <a:cubicBezTo>
                  <a:pt x="786" y="893"/>
                  <a:pt x="786" y="893"/>
                  <a:pt x="786" y="893"/>
                </a:cubicBezTo>
                <a:cubicBezTo>
                  <a:pt x="775" y="894"/>
                  <a:pt x="775" y="894"/>
                  <a:pt x="775" y="894"/>
                </a:cubicBezTo>
                <a:cubicBezTo>
                  <a:pt x="774" y="894"/>
                  <a:pt x="774" y="894"/>
                  <a:pt x="774" y="894"/>
                </a:cubicBezTo>
                <a:cubicBezTo>
                  <a:pt x="771" y="895"/>
                  <a:pt x="771" y="895"/>
                  <a:pt x="771" y="895"/>
                </a:cubicBezTo>
                <a:cubicBezTo>
                  <a:pt x="770" y="894"/>
                  <a:pt x="770" y="894"/>
                  <a:pt x="770" y="894"/>
                </a:cubicBezTo>
                <a:cubicBezTo>
                  <a:pt x="762" y="897"/>
                  <a:pt x="762" y="897"/>
                  <a:pt x="762" y="897"/>
                </a:cubicBezTo>
                <a:cubicBezTo>
                  <a:pt x="753" y="897"/>
                  <a:pt x="753" y="897"/>
                  <a:pt x="753" y="897"/>
                </a:cubicBezTo>
                <a:cubicBezTo>
                  <a:pt x="751" y="898"/>
                  <a:pt x="751" y="898"/>
                  <a:pt x="751" y="898"/>
                </a:cubicBezTo>
                <a:cubicBezTo>
                  <a:pt x="747" y="897"/>
                  <a:pt x="747" y="897"/>
                  <a:pt x="747" y="897"/>
                </a:cubicBezTo>
                <a:cubicBezTo>
                  <a:pt x="735" y="899"/>
                  <a:pt x="735" y="899"/>
                  <a:pt x="735" y="899"/>
                </a:cubicBezTo>
                <a:cubicBezTo>
                  <a:pt x="732" y="899"/>
                  <a:pt x="732" y="899"/>
                  <a:pt x="732" y="899"/>
                </a:cubicBezTo>
                <a:cubicBezTo>
                  <a:pt x="731" y="901"/>
                  <a:pt x="731" y="901"/>
                  <a:pt x="731" y="901"/>
                </a:cubicBezTo>
                <a:cubicBezTo>
                  <a:pt x="700" y="905"/>
                  <a:pt x="700" y="905"/>
                  <a:pt x="700" y="905"/>
                </a:cubicBezTo>
                <a:cubicBezTo>
                  <a:pt x="692" y="906"/>
                  <a:pt x="692" y="906"/>
                  <a:pt x="692" y="906"/>
                </a:cubicBezTo>
                <a:cubicBezTo>
                  <a:pt x="691" y="908"/>
                  <a:pt x="691" y="908"/>
                  <a:pt x="691" y="908"/>
                </a:cubicBezTo>
                <a:cubicBezTo>
                  <a:pt x="691" y="909"/>
                  <a:pt x="690" y="910"/>
                  <a:pt x="688" y="909"/>
                </a:cubicBezTo>
                <a:cubicBezTo>
                  <a:pt x="691" y="906"/>
                  <a:pt x="691" y="906"/>
                  <a:pt x="691" y="906"/>
                </a:cubicBezTo>
                <a:cubicBezTo>
                  <a:pt x="686" y="906"/>
                  <a:pt x="686" y="906"/>
                  <a:pt x="686" y="906"/>
                </a:cubicBezTo>
                <a:cubicBezTo>
                  <a:pt x="677" y="907"/>
                  <a:pt x="677" y="907"/>
                  <a:pt x="677" y="907"/>
                </a:cubicBezTo>
                <a:cubicBezTo>
                  <a:pt x="674" y="909"/>
                  <a:pt x="674" y="909"/>
                  <a:pt x="674" y="909"/>
                </a:cubicBezTo>
                <a:cubicBezTo>
                  <a:pt x="669" y="908"/>
                  <a:pt x="669" y="908"/>
                  <a:pt x="669" y="908"/>
                </a:cubicBezTo>
                <a:cubicBezTo>
                  <a:pt x="663" y="910"/>
                  <a:pt x="663" y="910"/>
                  <a:pt x="663" y="910"/>
                </a:cubicBezTo>
                <a:cubicBezTo>
                  <a:pt x="660" y="909"/>
                  <a:pt x="660" y="909"/>
                  <a:pt x="660" y="909"/>
                </a:cubicBezTo>
                <a:cubicBezTo>
                  <a:pt x="649" y="911"/>
                  <a:pt x="649" y="911"/>
                  <a:pt x="649" y="911"/>
                </a:cubicBezTo>
                <a:cubicBezTo>
                  <a:pt x="640" y="912"/>
                  <a:pt x="640" y="912"/>
                  <a:pt x="640" y="912"/>
                </a:cubicBezTo>
                <a:cubicBezTo>
                  <a:pt x="635" y="913"/>
                  <a:pt x="635" y="913"/>
                  <a:pt x="635" y="913"/>
                </a:cubicBezTo>
                <a:cubicBezTo>
                  <a:pt x="625" y="914"/>
                  <a:pt x="625" y="914"/>
                  <a:pt x="625" y="914"/>
                </a:cubicBezTo>
                <a:cubicBezTo>
                  <a:pt x="623" y="915"/>
                  <a:pt x="623" y="915"/>
                  <a:pt x="623" y="915"/>
                </a:cubicBezTo>
                <a:cubicBezTo>
                  <a:pt x="620" y="915"/>
                  <a:pt x="620" y="915"/>
                  <a:pt x="620" y="915"/>
                </a:cubicBezTo>
                <a:cubicBezTo>
                  <a:pt x="615" y="917"/>
                  <a:pt x="615" y="917"/>
                  <a:pt x="615" y="917"/>
                </a:cubicBezTo>
                <a:cubicBezTo>
                  <a:pt x="596" y="918"/>
                  <a:pt x="596" y="918"/>
                  <a:pt x="596" y="918"/>
                </a:cubicBezTo>
                <a:cubicBezTo>
                  <a:pt x="585" y="919"/>
                  <a:pt x="585" y="919"/>
                  <a:pt x="585" y="919"/>
                </a:cubicBezTo>
                <a:cubicBezTo>
                  <a:pt x="583" y="922"/>
                  <a:pt x="583" y="922"/>
                  <a:pt x="583" y="922"/>
                </a:cubicBezTo>
                <a:cubicBezTo>
                  <a:pt x="583" y="920"/>
                  <a:pt x="583" y="920"/>
                  <a:pt x="583" y="920"/>
                </a:cubicBezTo>
                <a:cubicBezTo>
                  <a:pt x="581" y="922"/>
                  <a:pt x="581" y="922"/>
                  <a:pt x="581" y="922"/>
                </a:cubicBezTo>
                <a:cubicBezTo>
                  <a:pt x="581" y="921"/>
                  <a:pt x="587" y="924"/>
                  <a:pt x="579" y="921"/>
                </a:cubicBezTo>
                <a:cubicBezTo>
                  <a:pt x="579" y="923"/>
                  <a:pt x="579" y="923"/>
                  <a:pt x="579" y="923"/>
                </a:cubicBezTo>
                <a:cubicBezTo>
                  <a:pt x="576" y="922"/>
                  <a:pt x="576" y="922"/>
                  <a:pt x="576" y="922"/>
                </a:cubicBezTo>
                <a:cubicBezTo>
                  <a:pt x="576" y="922"/>
                  <a:pt x="577" y="924"/>
                  <a:pt x="577" y="921"/>
                </a:cubicBezTo>
                <a:cubicBezTo>
                  <a:pt x="572" y="922"/>
                  <a:pt x="572" y="922"/>
                  <a:pt x="572" y="922"/>
                </a:cubicBezTo>
                <a:cubicBezTo>
                  <a:pt x="570" y="921"/>
                  <a:pt x="570" y="921"/>
                  <a:pt x="570" y="921"/>
                </a:cubicBezTo>
                <a:cubicBezTo>
                  <a:pt x="556" y="925"/>
                  <a:pt x="556" y="925"/>
                  <a:pt x="556" y="925"/>
                </a:cubicBezTo>
                <a:cubicBezTo>
                  <a:pt x="561" y="927"/>
                  <a:pt x="565" y="920"/>
                  <a:pt x="568" y="925"/>
                </a:cubicBezTo>
                <a:cubicBezTo>
                  <a:pt x="573" y="924"/>
                  <a:pt x="573" y="924"/>
                  <a:pt x="573" y="924"/>
                </a:cubicBezTo>
                <a:cubicBezTo>
                  <a:pt x="573" y="925"/>
                  <a:pt x="573" y="925"/>
                  <a:pt x="573" y="925"/>
                </a:cubicBezTo>
                <a:cubicBezTo>
                  <a:pt x="575" y="925"/>
                  <a:pt x="575" y="925"/>
                  <a:pt x="575" y="925"/>
                </a:cubicBezTo>
                <a:cubicBezTo>
                  <a:pt x="573" y="926"/>
                  <a:pt x="573" y="926"/>
                  <a:pt x="573" y="926"/>
                </a:cubicBezTo>
                <a:cubicBezTo>
                  <a:pt x="571" y="924"/>
                  <a:pt x="571" y="924"/>
                  <a:pt x="571" y="924"/>
                </a:cubicBezTo>
                <a:cubicBezTo>
                  <a:pt x="565" y="928"/>
                  <a:pt x="565" y="928"/>
                  <a:pt x="565" y="928"/>
                </a:cubicBezTo>
                <a:cubicBezTo>
                  <a:pt x="555" y="928"/>
                  <a:pt x="555" y="928"/>
                  <a:pt x="555" y="928"/>
                </a:cubicBezTo>
                <a:cubicBezTo>
                  <a:pt x="551" y="933"/>
                  <a:pt x="551" y="933"/>
                  <a:pt x="551" y="933"/>
                </a:cubicBezTo>
                <a:cubicBezTo>
                  <a:pt x="546" y="933"/>
                  <a:pt x="546" y="933"/>
                  <a:pt x="546" y="933"/>
                </a:cubicBezTo>
                <a:cubicBezTo>
                  <a:pt x="548" y="932"/>
                  <a:pt x="541" y="929"/>
                  <a:pt x="550" y="929"/>
                </a:cubicBezTo>
                <a:cubicBezTo>
                  <a:pt x="545" y="930"/>
                  <a:pt x="545" y="930"/>
                  <a:pt x="545" y="930"/>
                </a:cubicBezTo>
                <a:cubicBezTo>
                  <a:pt x="543" y="929"/>
                  <a:pt x="543" y="929"/>
                  <a:pt x="543" y="929"/>
                </a:cubicBezTo>
                <a:cubicBezTo>
                  <a:pt x="540" y="931"/>
                  <a:pt x="540" y="931"/>
                  <a:pt x="540" y="931"/>
                </a:cubicBezTo>
                <a:cubicBezTo>
                  <a:pt x="543" y="933"/>
                  <a:pt x="543" y="933"/>
                  <a:pt x="543" y="933"/>
                </a:cubicBezTo>
                <a:cubicBezTo>
                  <a:pt x="538" y="933"/>
                  <a:pt x="538" y="933"/>
                  <a:pt x="538" y="933"/>
                </a:cubicBezTo>
                <a:cubicBezTo>
                  <a:pt x="538" y="932"/>
                  <a:pt x="538" y="932"/>
                  <a:pt x="538" y="932"/>
                </a:cubicBezTo>
                <a:cubicBezTo>
                  <a:pt x="538" y="932"/>
                  <a:pt x="540" y="930"/>
                  <a:pt x="536" y="931"/>
                </a:cubicBezTo>
                <a:cubicBezTo>
                  <a:pt x="535" y="933"/>
                  <a:pt x="535" y="933"/>
                  <a:pt x="535" y="933"/>
                </a:cubicBezTo>
                <a:cubicBezTo>
                  <a:pt x="535" y="936"/>
                  <a:pt x="543" y="922"/>
                  <a:pt x="536" y="939"/>
                </a:cubicBezTo>
                <a:cubicBezTo>
                  <a:pt x="535" y="939"/>
                  <a:pt x="535" y="939"/>
                  <a:pt x="535" y="939"/>
                </a:cubicBezTo>
                <a:cubicBezTo>
                  <a:pt x="536" y="937"/>
                  <a:pt x="536" y="937"/>
                  <a:pt x="536" y="937"/>
                </a:cubicBezTo>
                <a:cubicBezTo>
                  <a:pt x="536" y="935"/>
                  <a:pt x="536" y="935"/>
                  <a:pt x="536" y="935"/>
                </a:cubicBezTo>
                <a:cubicBezTo>
                  <a:pt x="531" y="934"/>
                  <a:pt x="531" y="934"/>
                  <a:pt x="531" y="934"/>
                </a:cubicBezTo>
                <a:cubicBezTo>
                  <a:pt x="532" y="934"/>
                  <a:pt x="532" y="934"/>
                  <a:pt x="532" y="934"/>
                </a:cubicBezTo>
                <a:cubicBezTo>
                  <a:pt x="531" y="933"/>
                  <a:pt x="531" y="933"/>
                  <a:pt x="531" y="933"/>
                </a:cubicBezTo>
                <a:cubicBezTo>
                  <a:pt x="527" y="934"/>
                  <a:pt x="527" y="934"/>
                  <a:pt x="527" y="934"/>
                </a:cubicBezTo>
                <a:cubicBezTo>
                  <a:pt x="526" y="935"/>
                  <a:pt x="526" y="935"/>
                  <a:pt x="526" y="935"/>
                </a:cubicBezTo>
                <a:cubicBezTo>
                  <a:pt x="518" y="933"/>
                  <a:pt x="518" y="933"/>
                  <a:pt x="518" y="933"/>
                </a:cubicBezTo>
                <a:cubicBezTo>
                  <a:pt x="517" y="934"/>
                  <a:pt x="517" y="934"/>
                  <a:pt x="517" y="934"/>
                </a:cubicBezTo>
                <a:cubicBezTo>
                  <a:pt x="517" y="933"/>
                  <a:pt x="521" y="934"/>
                  <a:pt x="517" y="932"/>
                </a:cubicBezTo>
                <a:cubicBezTo>
                  <a:pt x="524" y="930"/>
                  <a:pt x="524" y="930"/>
                  <a:pt x="524" y="930"/>
                </a:cubicBezTo>
                <a:cubicBezTo>
                  <a:pt x="526" y="929"/>
                  <a:pt x="528" y="926"/>
                  <a:pt x="529" y="928"/>
                </a:cubicBezTo>
                <a:cubicBezTo>
                  <a:pt x="529" y="928"/>
                  <a:pt x="531" y="926"/>
                  <a:pt x="530" y="929"/>
                </a:cubicBezTo>
                <a:cubicBezTo>
                  <a:pt x="532" y="929"/>
                  <a:pt x="532" y="929"/>
                  <a:pt x="532" y="929"/>
                </a:cubicBezTo>
                <a:cubicBezTo>
                  <a:pt x="530" y="927"/>
                  <a:pt x="533" y="929"/>
                  <a:pt x="533" y="926"/>
                </a:cubicBezTo>
                <a:cubicBezTo>
                  <a:pt x="535" y="924"/>
                  <a:pt x="535" y="924"/>
                  <a:pt x="535" y="924"/>
                </a:cubicBezTo>
                <a:cubicBezTo>
                  <a:pt x="529" y="924"/>
                  <a:pt x="529" y="924"/>
                  <a:pt x="529" y="924"/>
                </a:cubicBezTo>
                <a:cubicBezTo>
                  <a:pt x="527" y="925"/>
                  <a:pt x="527" y="925"/>
                  <a:pt x="527" y="925"/>
                </a:cubicBezTo>
                <a:cubicBezTo>
                  <a:pt x="530" y="925"/>
                  <a:pt x="519" y="931"/>
                  <a:pt x="532" y="925"/>
                </a:cubicBezTo>
                <a:cubicBezTo>
                  <a:pt x="526" y="925"/>
                  <a:pt x="536" y="936"/>
                  <a:pt x="523" y="927"/>
                </a:cubicBezTo>
                <a:cubicBezTo>
                  <a:pt x="522" y="926"/>
                  <a:pt x="522" y="926"/>
                  <a:pt x="522" y="926"/>
                </a:cubicBezTo>
                <a:cubicBezTo>
                  <a:pt x="521" y="927"/>
                  <a:pt x="521" y="927"/>
                  <a:pt x="521" y="927"/>
                </a:cubicBezTo>
                <a:cubicBezTo>
                  <a:pt x="520" y="927"/>
                  <a:pt x="517" y="935"/>
                  <a:pt x="515" y="927"/>
                </a:cubicBezTo>
                <a:cubicBezTo>
                  <a:pt x="514" y="927"/>
                  <a:pt x="514" y="927"/>
                  <a:pt x="514" y="927"/>
                </a:cubicBezTo>
                <a:cubicBezTo>
                  <a:pt x="514" y="929"/>
                  <a:pt x="514" y="929"/>
                  <a:pt x="514" y="929"/>
                </a:cubicBezTo>
                <a:cubicBezTo>
                  <a:pt x="516" y="930"/>
                  <a:pt x="516" y="930"/>
                  <a:pt x="516" y="930"/>
                </a:cubicBezTo>
                <a:cubicBezTo>
                  <a:pt x="513" y="931"/>
                  <a:pt x="513" y="931"/>
                  <a:pt x="513" y="931"/>
                </a:cubicBezTo>
                <a:cubicBezTo>
                  <a:pt x="512" y="928"/>
                  <a:pt x="512" y="928"/>
                  <a:pt x="512" y="928"/>
                </a:cubicBezTo>
                <a:cubicBezTo>
                  <a:pt x="508" y="928"/>
                  <a:pt x="508" y="928"/>
                  <a:pt x="508" y="928"/>
                </a:cubicBezTo>
                <a:cubicBezTo>
                  <a:pt x="511" y="927"/>
                  <a:pt x="511" y="927"/>
                  <a:pt x="511" y="927"/>
                </a:cubicBezTo>
                <a:cubicBezTo>
                  <a:pt x="510" y="925"/>
                  <a:pt x="510" y="925"/>
                  <a:pt x="510" y="925"/>
                </a:cubicBezTo>
                <a:cubicBezTo>
                  <a:pt x="511" y="921"/>
                  <a:pt x="511" y="921"/>
                  <a:pt x="511" y="921"/>
                </a:cubicBezTo>
                <a:cubicBezTo>
                  <a:pt x="516" y="921"/>
                  <a:pt x="516" y="921"/>
                  <a:pt x="516" y="921"/>
                </a:cubicBezTo>
                <a:cubicBezTo>
                  <a:pt x="518" y="920"/>
                  <a:pt x="518" y="920"/>
                  <a:pt x="518" y="920"/>
                </a:cubicBezTo>
                <a:cubicBezTo>
                  <a:pt x="521" y="920"/>
                  <a:pt x="521" y="920"/>
                  <a:pt x="521" y="920"/>
                </a:cubicBezTo>
                <a:cubicBezTo>
                  <a:pt x="526" y="919"/>
                  <a:pt x="526" y="919"/>
                  <a:pt x="526" y="919"/>
                </a:cubicBezTo>
                <a:cubicBezTo>
                  <a:pt x="526" y="918"/>
                  <a:pt x="526" y="918"/>
                  <a:pt x="526" y="918"/>
                </a:cubicBezTo>
                <a:cubicBezTo>
                  <a:pt x="526" y="917"/>
                  <a:pt x="528" y="914"/>
                  <a:pt x="530" y="919"/>
                </a:cubicBezTo>
                <a:cubicBezTo>
                  <a:pt x="527" y="920"/>
                  <a:pt x="533" y="912"/>
                  <a:pt x="528" y="922"/>
                </a:cubicBezTo>
                <a:cubicBezTo>
                  <a:pt x="527" y="920"/>
                  <a:pt x="538" y="916"/>
                  <a:pt x="521" y="923"/>
                </a:cubicBezTo>
                <a:cubicBezTo>
                  <a:pt x="521" y="923"/>
                  <a:pt x="521" y="923"/>
                  <a:pt x="521" y="923"/>
                </a:cubicBezTo>
                <a:cubicBezTo>
                  <a:pt x="516" y="925"/>
                  <a:pt x="516" y="925"/>
                  <a:pt x="516" y="925"/>
                </a:cubicBezTo>
                <a:cubicBezTo>
                  <a:pt x="518" y="926"/>
                  <a:pt x="518" y="926"/>
                  <a:pt x="518" y="926"/>
                </a:cubicBezTo>
                <a:cubicBezTo>
                  <a:pt x="526" y="925"/>
                  <a:pt x="526" y="925"/>
                  <a:pt x="526" y="925"/>
                </a:cubicBezTo>
                <a:cubicBezTo>
                  <a:pt x="527" y="923"/>
                  <a:pt x="527" y="923"/>
                  <a:pt x="527" y="923"/>
                </a:cubicBezTo>
                <a:cubicBezTo>
                  <a:pt x="532" y="922"/>
                  <a:pt x="532" y="922"/>
                  <a:pt x="532" y="922"/>
                </a:cubicBezTo>
                <a:cubicBezTo>
                  <a:pt x="531" y="920"/>
                  <a:pt x="531" y="920"/>
                  <a:pt x="531" y="920"/>
                </a:cubicBezTo>
                <a:cubicBezTo>
                  <a:pt x="535" y="920"/>
                  <a:pt x="535" y="920"/>
                  <a:pt x="535" y="920"/>
                </a:cubicBezTo>
                <a:cubicBezTo>
                  <a:pt x="535" y="922"/>
                  <a:pt x="535" y="922"/>
                  <a:pt x="535" y="922"/>
                </a:cubicBezTo>
                <a:cubicBezTo>
                  <a:pt x="538" y="922"/>
                  <a:pt x="538" y="922"/>
                  <a:pt x="538" y="922"/>
                </a:cubicBezTo>
                <a:cubicBezTo>
                  <a:pt x="539" y="920"/>
                  <a:pt x="539" y="920"/>
                  <a:pt x="539" y="920"/>
                </a:cubicBezTo>
                <a:cubicBezTo>
                  <a:pt x="552" y="918"/>
                  <a:pt x="552" y="918"/>
                  <a:pt x="552" y="918"/>
                </a:cubicBezTo>
                <a:cubicBezTo>
                  <a:pt x="551" y="916"/>
                  <a:pt x="551" y="916"/>
                  <a:pt x="551" y="916"/>
                </a:cubicBezTo>
                <a:cubicBezTo>
                  <a:pt x="547" y="916"/>
                  <a:pt x="547" y="916"/>
                  <a:pt x="547" y="916"/>
                </a:cubicBezTo>
                <a:cubicBezTo>
                  <a:pt x="548" y="916"/>
                  <a:pt x="548" y="916"/>
                  <a:pt x="548" y="916"/>
                </a:cubicBezTo>
                <a:cubicBezTo>
                  <a:pt x="544" y="916"/>
                  <a:pt x="544" y="916"/>
                  <a:pt x="544" y="916"/>
                </a:cubicBezTo>
                <a:cubicBezTo>
                  <a:pt x="542" y="914"/>
                  <a:pt x="542" y="914"/>
                  <a:pt x="542" y="914"/>
                </a:cubicBezTo>
                <a:cubicBezTo>
                  <a:pt x="536" y="916"/>
                  <a:pt x="536" y="916"/>
                  <a:pt x="536" y="916"/>
                </a:cubicBezTo>
                <a:cubicBezTo>
                  <a:pt x="535" y="915"/>
                  <a:pt x="535" y="915"/>
                  <a:pt x="535" y="915"/>
                </a:cubicBezTo>
                <a:cubicBezTo>
                  <a:pt x="531" y="917"/>
                  <a:pt x="531" y="917"/>
                  <a:pt x="531" y="917"/>
                </a:cubicBezTo>
                <a:cubicBezTo>
                  <a:pt x="528" y="915"/>
                  <a:pt x="528" y="915"/>
                  <a:pt x="528" y="915"/>
                </a:cubicBezTo>
                <a:cubicBezTo>
                  <a:pt x="529" y="912"/>
                  <a:pt x="529" y="912"/>
                  <a:pt x="529" y="912"/>
                </a:cubicBezTo>
                <a:cubicBezTo>
                  <a:pt x="536" y="913"/>
                  <a:pt x="536" y="913"/>
                  <a:pt x="536" y="913"/>
                </a:cubicBezTo>
                <a:cubicBezTo>
                  <a:pt x="536" y="911"/>
                  <a:pt x="536" y="911"/>
                  <a:pt x="536" y="911"/>
                </a:cubicBezTo>
                <a:cubicBezTo>
                  <a:pt x="541" y="910"/>
                  <a:pt x="541" y="910"/>
                  <a:pt x="541" y="910"/>
                </a:cubicBezTo>
                <a:cubicBezTo>
                  <a:pt x="542" y="910"/>
                  <a:pt x="536" y="910"/>
                  <a:pt x="544" y="913"/>
                </a:cubicBezTo>
                <a:cubicBezTo>
                  <a:pt x="549" y="910"/>
                  <a:pt x="549" y="910"/>
                  <a:pt x="549" y="910"/>
                </a:cubicBezTo>
                <a:cubicBezTo>
                  <a:pt x="553" y="911"/>
                  <a:pt x="553" y="911"/>
                  <a:pt x="553" y="911"/>
                </a:cubicBezTo>
                <a:cubicBezTo>
                  <a:pt x="557" y="909"/>
                  <a:pt x="557" y="909"/>
                  <a:pt x="557" y="909"/>
                </a:cubicBezTo>
                <a:cubicBezTo>
                  <a:pt x="581" y="906"/>
                  <a:pt x="581" y="906"/>
                  <a:pt x="581" y="906"/>
                </a:cubicBezTo>
                <a:cubicBezTo>
                  <a:pt x="585" y="906"/>
                  <a:pt x="585" y="906"/>
                  <a:pt x="585" y="906"/>
                </a:cubicBezTo>
                <a:cubicBezTo>
                  <a:pt x="589" y="904"/>
                  <a:pt x="589" y="904"/>
                  <a:pt x="589" y="904"/>
                </a:cubicBezTo>
                <a:cubicBezTo>
                  <a:pt x="584" y="902"/>
                  <a:pt x="583" y="906"/>
                  <a:pt x="570" y="906"/>
                </a:cubicBezTo>
                <a:cubicBezTo>
                  <a:pt x="569" y="903"/>
                  <a:pt x="569" y="903"/>
                  <a:pt x="569" y="903"/>
                </a:cubicBezTo>
                <a:cubicBezTo>
                  <a:pt x="568" y="905"/>
                  <a:pt x="568" y="905"/>
                  <a:pt x="568" y="905"/>
                </a:cubicBezTo>
                <a:cubicBezTo>
                  <a:pt x="568" y="901"/>
                  <a:pt x="568" y="901"/>
                  <a:pt x="568" y="901"/>
                </a:cubicBezTo>
                <a:cubicBezTo>
                  <a:pt x="571" y="899"/>
                  <a:pt x="571" y="899"/>
                  <a:pt x="571" y="899"/>
                </a:cubicBezTo>
                <a:cubicBezTo>
                  <a:pt x="571" y="901"/>
                  <a:pt x="571" y="901"/>
                  <a:pt x="571" y="901"/>
                </a:cubicBezTo>
                <a:cubicBezTo>
                  <a:pt x="573" y="901"/>
                  <a:pt x="573" y="901"/>
                  <a:pt x="573" y="901"/>
                </a:cubicBezTo>
                <a:cubicBezTo>
                  <a:pt x="570" y="903"/>
                  <a:pt x="570" y="903"/>
                  <a:pt x="570" y="903"/>
                </a:cubicBezTo>
                <a:cubicBezTo>
                  <a:pt x="588" y="903"/>
                  <a:pt x="517" y="919"/>
                  <a:pt x="599" y="901"/>
                </a:cubicBezTo>
                <a:cubicBezTo>
                  <a:pt x="607" y="897"/>
                  <a:pt x="607" y="897"/>
                  <a:pt x="607" y="897"/>
                </a:cubicBezTo>
                <a:cubicBezTo>
                  <a:pt x="614" y="896"/>
                  <a:pt x="614" y="896"/>
                  <a:pt x="614" y="896"/>
                </a:cubicBezTo>
                <a:cubicBezTo>
                  <a:pt x="614" y="894"/>
                  <a:pt x="614" y="894"/>
                  <a:pt x="614" y="894"/>
                </a:cubicBezTo>
                <a:cubicBezTo>
                  <a:pt x="615" y="894"/>
                  <a:pt x="615" y="894"/>
                  <a:pt x="615" y="894"/>
                </a:cubicBezTo>
                <a:cubicBezTo>
                  <a:pt x="615" y="895"/>
                  <a:pt x="614" y="895"/>
                  <a:pt x="615" y="895"/>
                </a:cubicBezTo>
                <a:cubicBezTo>
                  <a:pt x="617" y="897"/>
                  <a:pt x="617" y="897"/>
                  <a:pt x="617" y="897"/>
                </a:cubicBezTo>
                <a:cubicBezTo>
                  <a:pt x="618" y="896"/>
                  <a:pt x="618" y="896"/>
                  <a:pt x="618" y="896"/>
                </a:cubicBezTo>
                <a:cubicBezTo>
                  <a:pt x="617" y="894"/>
                  <a:pt x="613" y="901"/>
                  <a:pt x="618" y="893"/>
                </a:cubicBezTo>
                <a:cubicBezTo>
                  <a:pt x="622" y="890"/>
                  <a:pt x="622" y="890"/>
                  <a:pt x="622" y="890"/>
                </a:cubicBezTo>
                <a:cubicBezTo>
                  <a:pt x="631" y="888"/>
                  <a:pt x="631" y="888"/>
                  <a:pt x="631" y="888"/>
                </a:cubicBezTo>
                <a:cubicBezTo>
                  <a:pt x="638" y="887"/>
                  <a:pt x="638" y="887"/>
                  <a:pt x="638" y="887"/>
                </a:cubicBezTo>
                <a:cubicBezTo>
                  <a:pt x="639" y="886"/>
                  <a:pt x="639" y="886"/>
                  <a:pt x="639" y="886"/>
                </a:cubicBezTo>
                <a:cubicBezTo>
                  <a:pt x="629" y="885"/>
                  <a:pt x="629" y="885"/>
                  <a:pt x="629" y="885"/>
                </a:cubicBezTo>
                <a:cubicBezTo>
                  <a:pt x="632" y="883"/>
                  <a:pt x="632" y="883"/>
                  <a:pt x="632" y="883"/>
                </a:cubicBezTo>
                <a:cubicBezTo>
                  <a:pt x="628" y="881"/>
                  <a:pt x="628" y="881"/>
                  <a:pt x="628" y="881"/>
                </a:cubicBezTo>
                <a:cubicBezTo>
                  <a:pt x="623" y="884"/>
                  <a:pt x="623" y="884"/>
                  <a:pt x="623" y="884"/>
                </a:cubicBezTo>
                <a:cubicBezTo>
                  <a:pt x="624" y="884"/>
                  <a:pt x="626" y="883"/>
                  <a:pt x="627" y="885"/>
                </a:cubicBezTo>
                <a:cubicBezTo>
                  <a:pt x="623" y="888"/>
                  <a:pt x="623" y="888"/>
                  <a:pt x="623" y="888"/>
                </a:cubicBezTo>
                <a:cubicBezTo>
                  <a:pt x="621" y="888"/>
                  <a:pt x="635" y="886"/>
                  <a:pt x="618" y="888"/>
                </a:cubicBezTo>
                <a:cubicBezTo>
                  <a:pt x="617" y="889"/>
                  <a:pt x="617" y="889"/>
                  <a:pt x="617" y="889"/>
                </a:cubicBezTo>
                <a:cubicBezTo>
                  <a:pt x="619" y="887"/>
                  <a:pt x="619" y="887"/>
                  <a:pt x="619" y="887"/>
                </a:cubicBezTo>
                <a:cubicBezTo>
                  <a:pt x="620" y="888"/>
                  <a:pt x="622" y="888"/>
                  <a:pt x="623" y="887"/>
                </a:cubicBezTo>
                <a:cubicBezTo>
                  <a:pt x="621" y="883"/>
                  <a:pt x="621" y="883"/>
                  <a:pt x="621" y="883"/>
                </a:cubicBezTo>
                <a:cubicBezTo>
                  <a:pt x="620" y="884"/>
                  <a:pt x="627" y="882"/>
                  <a:pt x="618" y="884"/>
                </a:cubicBezTo>
                <a:cubicBezTo>
                  <a:pt x="618" y="885"/>
                  <a:pt x="618" y="885"/>
                  <a:pt x="618" y="885"/>
                </a:cubicBezTo>
                <a:cubicBezTo>
                  <a:pt x="615" y="882"/>
                  <a:pt x="615" y="882"/>
                  <a:pt x="615" y="882"/>
                </a:cubicBezTo>
                <a:cubicBezTo>
                  <a:pt x="619" y="882"/>
                  <a:pt x="622" y="880"/>
                  <a:pt x="626" y="879"/>
                </a:cubicBezTo>
                <a:cubicBezTo>
                  <a:pt x="629" y="880"/>
                  <a:pt x="629" y="880"/>
                  <a:pt x="629" y="880"/>
                </a:cubicBezTo>
                <a:cubicBezTo>
                  <a:pt x="632" y="879"/>
                  <a:pt x="635" y="879"/>
                  <a:pt x="637" y="880"/>
                </a:cubicBezTo>
                <a:cubicBezTo>
                  <a:pt x="639" y="877"/>
                  <a:pt x="639" y="877"/>
                  <a:pt x="639" y="877"/>
                </a:cubicBezTo>
                <a:cubicBezTo>
                  <a:pt x="640" y="876"/>
                  <a:pt x="640" y="876"/>
                  <a:pt x="640" y="876"/>
                </a:cubicBezTo>
                <a:cubicBezTo>
                  <a:pt x="642" y="878"/>
                  <a:pt x="642" y="878"/>
                  <a:pt x="642" y="878"/>
                </a:cubicBezTo>
                <a:cubicBezTo>
                  <a:pt x="646" y="877"/>
                  <a:pt x="646" y="877"/>
                  <a:pt x="646" y="877"/>
                </a:cubicBezTo>
                <a:cubicBezTo>
                  <a:pt x="649" y="880"/>
                  <a:pt x="649" y="880"/>
                  <a:pt x="649" y="880"/>
                </a:cubicBezTo>
                <a:cubicBezTo>
                  <a:pt x="651" y="879"/>
                  <a:pt x="651" y="879"/>
                  <a:pt x="651" y="879"/>
                </a:cubicBezTo>
                <a:cubicBezTo>
                  <a:pt x="650" y="877"/>
                  <a:pt x="650" y="877"/>
                  <a:pt x="650" y="877"/>
                </a:cubicBezTo>
                <a:cubicBezTo>
                  <a:pt x="656" y="873"/>
                  <a:pt x="656" y="873"/>
                  <a:pt x="656" y="873"/>
                </a:cubicBezTo>
                <a:cubicBezTo>
                  <a:pt x="646" y="873"/>
                  <a:pt x="646" y="873"/>
                  <a:pt x="646" y="873"/>
                </a:cubicBezTo>
                <a:cubicBezTo>
                  <a:pt x="641" y="875"/>
                  <a:pt x="641" y="875"/>
                  <a:pt x="641" y="875"/>
                </a:cubicBezTo>
                <a:cubicBezTo>
                  <a:pt x="640" y="875"/>
                  <a:pt x="640" y="875"/>
                  <a:pt x="640" y="875"/>
                </a:cubicBezTo>
                <a:cubicBezTo>
                  <a:pt x="640" y="873"/>
                  <a:pt x="640" y="873"/>
                  <a:pt x="640" y="873"/>
                </a:cubicBezTo>
                <a:cubicBezTo>
                  <a:pt x="634" y="871"/>
                  <a:pt x="634" y="871"/>
                  <a:pt x="634" y="871"/>
                </a:cubicBezTo>
                <a:cubicBezTo>
                  <a:pt x="624" y="873"/>
                  <a:pt x="624" y="873"/>
                  <a:pt x="624" y="873"/>
                </a:cubicBezTo>
                <a:cubicBezTo>
                  <a:pt x="623" y="875"/>
                  <a:pt x="623" y="875"/>
                  <a:pt x="623" y="875"/>
                </a:cubicBezTo>
                <a:cubicBezTo>
                  <a:pt x="627" y="875"/>
                  <a:pt x="627" y="875"/>
                  <a:pt x="627" y="875"/>
                </a:cubicBezTo>
                <a:cubicBezTo>
                  <a:pt x="622" y="877"/>
                  <a:pt x="622" y="877"/>
                  <a:pt x="622" y="877"/>
                </a:cubicBezTo>
                <a:cubicBezTo>
                  <a:pt x="619" y="877"/>
                  <a:pt x="643" y="872"/>
                  <a:pt x="613" y="878"/>
                </a:cubicBezTo>
                <a:cubicBezTo>
                  <a:pt x="611" y="877"/>
                  <a:pt x="611" y="877"/>
                  <a:pt x="611" y="877"/>
                </a:cubicBezTo>
                <a:cubicBezTo>
                  <a:pt x="609" y="878"/>
                  <a:pt x="609" y="878"/>
                  <a:pt x="609" y="878"/>
                </a:cubicBezTo>
                <a:cubicBezTo>
                  <a:pt x="596" y="880"/>
                  <a:pt x="596" y="880"/>
                  <a:pt x="596" y="880"/>
                </a:cubicBezTo>
                <a:cubicBezTo>
                  <a:pt x="595" y="879"/>
                  <a:pt x="595" y="879"/>
                  <a:pt x="595" y="879"/>
                </a:cubicBezTo>
                <a:cubicBezTo>
                  <a:pt x="590" y="882"/>
                  <a:pt x="590" y="882"/>
                  <a:pt x="590" y="882"/>
                </a:cubicBezTo>
                <a:cubicBezTo>
                  <a:pt x="588" y="881"/>
                  <a:pt x="588" y="881"/>
                  <a:pt x="588" y="881"/>
                </a:cubicBezTo>
                <a:cubicBezTo>
                  <a:pt x="569" y="884"/>
                  <a:pt x="569" y="884"/>
                  <a:pt x="569" y="884"/>
                </a:cubicBezTo>
                <a:cubicBezTo>
                  <a:pt x="568" y="886"/>
                  <a:pt x="568" y="886"/>
                  <a:pt x="568" y="886"/>
                </a:cubicBezTo>
                <a:cubicBezTo>
                  <a:pt x="568" y="887"/>
                  <a:pt x="570" y="883"/>
                  <a:pt x="569" y="888"/>
                </a:cubicBezTo>
                <a:cubicBezTo>
                  <a:pt x="571" y="886"/>
                  <a:pt x="571" y="886"/>
                  <a:pt x="571" y="886"/>
                </a:cubicBezTo>
                <a:cubicBezTo>
                  <a:pt x="578" y="887"/>
                  <a:pt x="575" y="882"/>
                  <a:pt x="583" y="887"/>
                </a:cubicBezTo>
                <a:cubicBezTo>
                  <a:pt x="583" y="888"/>
                  <a:pt x="583" y="888"/>
                  <a:pt x="583" y="888"/>
                </a:cubicBezTo>
                <a:cubicBezTo>
                  <a:pt x="579" y="887"/>
                  <a:pt x="579" y="887"/>
                  <a:pt x="579" y="887"/>
                </a:cubicBezTo>
                <a:cubicBezTo>
                  <a:pt x="576" y="891"/>
                  <a:pt x="576" y="891"/>
                  <a:pt x="576" y="891"/>
                </a:cubicBezTo>
                <a:cubicBezTo>
                  <a:pt x="578" y="892"/>
                  <a:pt x="578" y="892"/>
                  <a:pt x="578" y="892"/>
                </a:cubicBezTo>
                <a:cubicBezTo>
                  <a:pt x="572" y="891"/>
                  <a:pt x="572" y="891"/>
                  <a:pt x="572" y="891"/>
                </a:cubicBezTo>
                <a:cubicBezTo>
                  <a:pt x="569" y="891"/>
                  <a:pt x="569" y="891"/>
                  <a:pt x="569" y="891"/>
                </a:cubicBezTo>
                <a:cubicBezTo>
                  <a:pt x="567" y="886"/>
                  <a:pt x="567" y="886"/>
                  <a:pt x="567" y="886"/>
                </a:cubicBezTo>
                <a:cubicBezTo>
                  <a:pt x="566" y="886"/>
                  <a:pt x="564" y="884"/>
                  <a:pt x="563" y="888"/>
                </a:cubicBezTo>
                <a:cubicBezTo>
                  <a:pt x="565" y="890"/>
                  <a:pt x="565" y="890"/>
                  <a:pt x="565" y="890"/>
                </a:cubicBezTo>
                <a:cubicBezTo>
                  <a:pt x="559" y="891"/>
                  <a:pt x="559" y="891"/>
                  <a:pt x="559" y="891"/>
                </a:cubicBezTo>
                <a:cubicBezTo>
                  <a:pt x="556" y="895"/>
                  <a:pt x="556" y="895"/>
                  <a:pt x="556" y="895"/>
                </a:cubicBezTo>
                <a:cubicBezTo>
                  <a:pt x="554" y="894"/>
                  <a:pt x="554" y="894"/>
                  <a:pt x="554" y="894"/>
                </a:cubicBezTo>
                <a:cubicBezTo>
                  <a:pt x="552" y="896"/>
                  <a:pt x="552" y="896"/>
                  <a:pt x="552" y="896"/>
                </a:cubicBezTo>
                <a:cubicBezTo>
                  <a:pt x="551" y="893"/>
                  <a:pt x="551" y="893"/>
                  <a:pt x="551" y="893"/>
                </a:cubicBezTo>
                <a:cubicBezTo>
                  <a:pt x="550" y="892"/>
                  <a:pt x="548" y="896"/>
                  <a:pt x="548" y="892"/>
                </a:cubicBezTo>
                <a:cubicBezTo>
                  <a:pt x="544" y="894"/>
                  <a:pt x="544" y="894"/>
                  <a:pt x="544" y="894"/>
                </a:cubicBezTo>
                <a:cubicBezTo>
                  <a:pt x="544" y="899"/>
                  <a:pt x="540" y="890"/>
                  <a:pt x="541" y="898"/>
                </a:cubicBezTo>
                <a:cubicBezTo>
                  <a:pt x="538" y="895"/>
                  <a:pt x="538" y="895"/>
                  <a:pt x="538" y="895"/>
                </a:cubicBezTo>
                <a:cubicBezTo>
                  <a:pt x="536" y="896"/>
                  <a:pt x="536" y="896"/>
                  <a:pt x="536" y="896"/>
                </a:cubicBezTo>
                <a:cubicBezTo>
                  <a:pt x="537" y="899"/>
                  <a:pt x="529" y="894"/>
                  <a:pt x="539" y="898"/>
                </a:cubicBezTo>
                <a:cubicBezTo>
                  <a:pt x="534" y="898"/>
                  <a:pt x="534" y="898"/>
                  <a:pt x="534" y="898"/>
                </a:cubicBezTo>
                <a:cubicBezTo>
                  <a:pt x="534" y="896"/>
                  <a:pt x="534" y="896"/>
                  <a:pt x="534" y="896"/>
                </a:cubicBezTo>
                <a:cubicBezTo>
                  <a:pt x="543" y="893"/>
                  <a:pt x="543" y="893"/>
                  <a:pt x="543" y="893"/>
                </a:cubicBezTo>
                <a:cubicBezTo>
                  <a:pt x="542" y="891"/>
                  <a:pt x="542" y="891"/>
                  <a:pt x="542" y="891"/>
                </a:cubicBezTo>
                <a:cubicBezTo>
                  <a:pt x="541" y="890"/>
                  <a:pt x="541" y="890"/>
                  <a:pt x="541" y="890"/>
                </a:cubicBezTo>
                <a:cubicBezTo>
                  <a:pt x="538" y="892"/>
                  <a:pt x="538" y="892"/>
                  <a:pt x="538" y="892"/>
                </a:cubicBezTo>
                <a:cubicBezTo>
                  <a:pt x="538" y="892"/>
                  <a:pt x="538" y="892"/>
                  <a:pt x="538" y="892"/>
                </a:cubicBezTo>
                <a:cubicBezTo>
                  <a:pt x="526" y="895"/>
                  <a:pt x="526" y="895"/>
                  <a:pt x="526" y="895"/>
                </a:cubicBezTo>
                <a:cubicBezTo>
                  <a:pt x="522" y="897"/>
                  <a:pt x="522" y="897"/>
                  <a:pt x="522" y="897"/>
                </a:cubicBezTo>
                <a:cubicBezTo>
                  <a:pt x="526" y="900"/>
                  <a:pt x="526" y="900"/>
                  <a:pt x="526" y="900"/>
                </a:cubicBezTo>
                <a:cubicBezTo>
                  <a:pt x="528" y="898"/>
                  <a:pt x="528" y="898"/>
                  <a:pt x="528" y="898"/>
                </a:cubicBezTo>
                <a:cubicBezTo>
                  <a:pt x="533" y="898"/>
                  <a:pt x="533" y="898"/>
                  <a:pt x="533" y="898"/>
                </a:cubicBezTo>
                <a:cubicBezTo>
                  <a:pt x="526" y="902"/>
                  <a:pt x="526" y="902"/>
                  <a:pt x="526" y="902"/>
                </a:cubicBezTo>
                <a:cubicBezTo>
                  <a:pt x="520" y="902"/>
                  <a:pt x="520" y="902"/>
                  <a:pt x="520" y="902"/>
                </a:cubicBezTo>
                <a:cubicBezTo>
                  <a:pt x="515" y="901"/>
                  <a:pt x="515" y="901"/>
                  <a:pt x="515" y="901"/>
                </a:cubicBezTo>
                <a:cubicBezTo>
                  <a:pt x="510" y="903"/>
                  <a:pt x="510" y="903"/>
                  <a:pt x="510" y="903"/>
                </a:cubicBezTo>
                <a:cubicBezTo>
                  <a:pt x="506" y="902"/>
                  <a:pt x="506" y="902"/>
                  <a:pt x="506" y="902"/>
                </a:cubicBezTo>
                <a:cubicBezTo>
                  <a:pt x="482" y="906"/>
                  <a:pt x="482" y="906"/>
                  <a:pt x="482" y="906"/>
                </a:cubicBezTo>
                <a:cubicBezTo>
                  <a:pt x="479" y="908"/>
                  <a:pt x="474" y="906"/>
                  <a:pt x="472" y="910"/>
                </a:cubicBezTo>
                <a:cubicBezTo>
                  <a:pt x="474" y="911"/>
                  <a:pt x="474" y="911"/>
                  <a:pt x="474" y="911"/>
                </a:cubicBezTo>
                <a:cubicBezTo>
                  <a:pt x="480" y="909"/>
                  <a:pt x="480" y="909"/>
                  <a:pt x="480" y="909"/>
                </a:cubicBezTo>
                <a:cubicBezTo>
                  <a:pt x="485" y="909"/>
                  <a:pt x="485" y="909"/>
                  <a:pt x="485" y="909"/>
                </a:cubicBezTo>
                <a:cubicBezTo>
                  <a:pt x="484" y="909"/>
                  <a:pt x="487" y="909"/>
                  <a:pt x="484" y="910"/>
                </a:cubicBezTo>
                <a:cubicBezTo>
                  <a:pt x="484" y="911"/>
                  <a:pt x="484" y="911"/>
                  <a:pt x="484" y="911"/>
                </a:cubicBezTo>
                <a:cubicBezTo>
                  <a:pt x="506" y="909"/>
                  <a:pt x="506" y="909"/>
                  <a:pt x="506" y="909"/>
                </a:cubicBezTo>
                <a:cubicBezTo>
                  <a:pt x="513" y="909"/>
                  <a:pt x="513" y="909"/>
                  <a:pt x="513" y="909"/>
                </a:cubicBezTo>
                <a:cubicBezTo>
                  <a:pt x="515" y="912"/>
                  <a:pt x="515" y="912"/>
                  <a:pt x="515" y="912"/>
                </a:cubicBezTo>
                <a:cubicBezTo>
                  <a:pt x="511" y="912"/>
                  <a:pt x="511" y="912"/>
                  <a:pt x="511" y="912"/>
                </a:cubicBezTo>
                <a:cubicBezTo>
                  <a:pt x="504" y="910"/>
                  <a:pt x="504" y="910"/>
                  <a:pt x="504" y="910"/>
                </a:cubicBezTo>
                <a:cubicBezTo>
                  <a:pt x="488" y="912"/>
                  <a:pt x="488" y="912"/>
                  <a:pt x="488" y="912"/>
                </a:cubicBezTo>
                <a:cubicBezTo>
                  <a:pt x="487" y="911"/>
                  <a:pt x="487" y="911"/>
                  <a:pt x="487" y="911"/>
                </a:cubicBezTo>
                <a:cubicBezTo>
                  <a:pt x="468" y="913"/>
                  <a:pt x="468" y="913"/>
                  <a:pt x="468" y="913"/>
                </a:cubicBezTo>
                <a:cubicBezTo>
                  <a:pt x="462" y="912"/>
                  <a:pt x="462" y="912"/>
                  <a:pt x="462" y="912"/>
                </a:cubicBezTo>
                <a:cubicBezTo>
                  <a:pt x="457" y="913"/>
                  <a:pt x="457" y="913"/>
                  <a:pt x="457" y="913"/>
                </a:cubicBezTo>
                <a:cubicBezTo>
                  <a:pt x="456" y="915"/>
                  <a:pt x="456" y="915"/>
                  <a:pt x="456" y="915"/>
                </a:cubicBezTo>
                <a:cubicBezTo>
                  <a:pt x="452" y="914"/>
                  <a:pt x="452" y="914"/>
                  <a:pt x="452" y="914"/>
                </a:cubicBezTo>
                <a:cubicBezTo>
                  <a:pt x="446" y="915"/>
                  <a:pt x="446" y="915"/>
                  <a:pt x="446" y="915"/>
                </a:cubicBezTo>
                <a:cubicBezTo>
                  <a:pt x="443" y="918"/>
                  <a:pt x="438" y="919"/>
                  <a:pt x="431" y="919"/>
                </a:cubicBezTo>
                <a:cubicBezTo>
                  <a:pt x="431" y="920"/>
                  <a:pt x="431" y="920"/>
                  <a:pt x="431" y="920"/>
                </a:cubicBezTo>
                <a:cubicBezTo>
                  <a:pt x="438" y="920"/>
                  <a:pt x="438" y="920"/>
                  <a:pt x="438" y="920"/>
                </a:cubicBezTo>
                <a:cubicBezTo>
                  <a:pt x="439" y="918"/>
                  <a:pt x="439" y="918"/>
                  <a:pt x="439" y="918"/>
                </a:cubicBezTo>
                <a:cubicBezTo>
                  <a:pt x="443" y="918"/>
                  <a:pt x="443" y="918"/>
                  <a:pt x="443" y="918"/>
                </a:cubicBezTo>
                <a:cubicBezTo>
                  <a:pt x="443" y="920"/>
                  <a:pt x="451" y="914"/>
                  <a:pt x="438" y="920"/>
                </a:cubicBezTo>
                <a:cubicBezTo>
                  <a:pt x="448" y="919"/>
                  <a:pt x="448" y="919"/>
                  <a:pt x="448" y="919"/>
                </a:cubicBezTo>
                <a:cubicBezTo>
                  <a:pt x="452" y="921"/>
                  <a:pt x="452" y="921"/>
                  <a:pt x="452" y="921"/>
                </a:cubicBezTo>
                <a:cubicBezTo>
                  <a:pt x="456" y="920"/>
                  <a:pt x="456" y="920"/>
                  <a:pt x="456" y="920"/>
                </a:cubicBezTo>
                <a:cubicBezTo>
                  <a:pt x="456" y="921"/>
                  <a:pt x="456" y="921"/>
                  <a:pt x="456" y="921"/>
                </a:cubicBezTo>
                <a:cubicBezTo>
                  <a:pt x="461" y="921"/>
                  <a:pt x="461" y="921"/>
                  <a:pt x="461" y="921"/>
                </a:cubicBezTo>
                <a:cubicBezTo>
                  <a:pt x="468" y="928"/>
                  <a:pt x="453" y="917"/>
                  <a:pt x="473" y="921"/>
                </a:cubicBezTo>
                <a:cubicBezTo>
                  <a:pt x="481" y="919"/>
                  <a:pt x="481" y="919"/>
                  <a:pt x="481" y="919"/>
                </a:cubicBezTo>
                <a:cubicBezTo>
                  <a:pt x="479" y="921"/>
                  <a:pt x="479" y="921"/>
                  <a:pt x="479" y="921"/>
                </a:cubicBezTo>
                <a:cubicBezTo>
                  <a:pt x="482" y="922"/>
                  <a:pt x="482" y="922"/>
                  <a:pt x="482" y="922"/>
                </a:cubicBezTo>
                <a:cubicBezTo>
                  <a:pt x="486" y="921"/>
                  <a:pt x="489" y="922"/>
                  <a:pt x="492" y="921"/>
                </a:cubicBezTo>
                <a:cubicBezTo>
                  <a:pt x="489" y="923"/>
                  <a:pt x="489" y="923"/>
                  <a:pt x="489" y="923"/>
                </a:cubicBezTo>
                <a:cubicBezTo>
                  <a:pt x="491" y="924"/>
                  <a:pt x="491" y="924"/>
                  <a:pt x="491" y="924"/>
                </a:cubicBezTo>
                <a:cubicBezTo>
                  <a:pt x="493" y="924"/>
                  <a:pt x="493" y="925"/>
                  <a:pt x="494" y="921"/>
                </a:cubicBezTo>
                <a:cubicBezTo>
                  <a:pt x="496" y="923"/>
                  <a:pt x="496" y="923"/>
                  <a:pt x="496" y="923"/>
                </a:cubicBezTo>
                <a:cubicBezTo>
                  <a:pt x="496" y="921"/>
                  <a:pt x="496" y="921"/>
                  <a:pt x="496" y="921"/>
                </a:cubicBezTo>
                <a:cubicBezTo>
                  <a:pt x="498" y="922"/>
                  <a:pt x="498" y="922"/>
                  <a:pt x="498" y="922"/>
                </a:cubicBezTo>
                <a:cubicBezTo>
                  <a:pt x="501" y="922"/>
                  <a:pt x="506" y="918"/>
                  <a:pt x="508" y="921"/>
                </a:cubicBezTo>
                <a:cubicBezTo>
                  <a:pt x="506" y="922"/>
                  <a:pt x="506" y="922"/>
                  <a:pt x="506" y="922"/>
                </a:cubicBezTo>
                <a:cubicBezTo>
                  <a:pt x="505" y="923"/>
                  <a:pt x="513" y="916"/>
                  <a:pt x="504" y="925"/>
                </a:cubicBezTo>
                <a:cubicBezTo>
                  <a:pt x="503" y="924"/>
                  <a:pt x="503" y="924"/>
                  <a:pt x="503" y="924"/>
                </a:cubicBezTo>
                <a:cubicBezTo>
                  <a:pt x="501" y="926"/>
                  <a:pt x="501" y="926"/>
                  <a:pt x="501" y="926"/>
                </a:cubicBezTo>
                <a:cubicBezTo>
                  <a:pt x="492" y="927"/>
                  <a:pt x="492" y="927"/>
                  <a:pt x="492" y="927"/>
                </a:cubicBezTo>
                <a:cubicBezTo>
                  <a:pt x="489" y="926"/>
                  <a:pt x="489" y="926"/>
                  <a:pt x="489" y="926"/>
                </a:cubicBezTo>
                <a:cubicBezTo>
                  <a:pt x="485" y="925"/>
                  <a:pt x="485" y="925"/>
                  <a:pt x="485" y="925"/>
                </a:cubicBezTo>
                <a:cubicBezTo>
                  <a:pt x="485" y="929"/>
                  <a:pt x="485" y="929"/>
                  <a:pt x="485" y="929"/>
                </a:cubicBezTo>
                <a:cubicBezTo>
                  <a:pt x="484" y="929"/>
                  <a:pt x="484" y="929"/>
                  <a:pt x="484" y="929"/>
                </a:cubicBezTo>
                <a:cubicBezTo>
                  <a:pt x="484" y="926"/>
                  <a:pt x="484" y="926"/>
                  <a:pt x="484" y="926"/>
                </a:cubicBezTo>
                <a:cubicBezTo>
                  <a:pt x="474" y="928"/>
                  <a:pt x="474" y="928"/>
                  <a:pt x="474" y="928"/>
                </a:cubicBezTo>
                <a:cubicBezTo>
                  <a:pt x="472" y="930"/>
                  <a:pt x="472" y="930"/>
                  <a:pt x="472" y="930"/>
                </a:cubicBezTo>
                <a:cubicBezTo>
                  <a:pt x="470" y="930"/>
                  <a:pt x="470" y="930"/>
                  <a:pt x="470" y="930"/>
                </a:cubicBezTo>
                <a:cubicBezTo>
                  <a:pt x="472" y="929"/>
                  <a:pt x="472" y="929"/>
                  <a:pt x="472" y="929"/>
                </a:cubicBezTo>
                <a:cubicBezTo>
                  <a:pt x="468" y="927"/>
                  <a:pt x="468" y="927"/>
                  <a:pt x="468" y="927"/>
                </a:cubicBezTo>
                <a:cubicBezTo>
                  <a:pt x="465" y="927"/>
                  <a:pt x="480" y="933"/>
                  <a:pt x="464" y="923"/>
                </a:cubicBezTo>
                <a:cubicBezTo>
                  <a:pt x="462" y="927"/>
                  <a:pt x="462" y="927"/>
                  <a:pt x="462" y="927"/>
                </a:cubicBezTo>
                <a:cubicBezTo>
                  <a:pt x="460" y="928"/>
                  <a:pt x="460" y="928"/>
                  <a:pt x="460" y="928"/>
                </a:cubicBezTo>
                <a:cubicBezTo>
                  <a:pt x="458" y="926"/>
                  <a:pt x="458" y="926"/>
                  <a:pt x="458" y="926"/>
                </a:cubicBezTo>
                <a:cubicBezTo>
                  <a:pt x="452" y="930"/>
                  <a:pt x="452" y="930"/>
                  <a:pt x="452" y="930"/>
                </a:cubicBezTo>
                <a:cubicBezTo>
                  <a:pt x="450" y="929"/>
                  <a:pt x="450" y="929"/>
                  <a:pt x="450" y="929"/>
                </a:cubicBezTo>
                <a:cubicBezTo>
                  <a:pt x="443" y="931"/>
                  <a:pt x="443" y="931"/>
                  <a:pt x="443" y="931"/>
                </a:cubicBezTo>
                <a:cubicBezTo>
                  <a:pt x="434" y="930"/>
                  <a:pt x="434" y="930"/>
                  <a:pt x="434" y="930"/>
                </a:cubicBezTo>
                <a:cubicBezTo>
                  <a:pt x="430" y="933"/>
                  <a:pt x="430" y="933"/>
                  <a:pt x="430" y="933"/>
                </a:cubicBezTo>
                <a:cubicBezTo>
                  <a:pt x="430" y="933"/>
                  <a:pt x="437" y="933"/>
                  <a:pt x="428" y="931"/>
                </a:cubicBezTo>
                <a:cubicBezTo>
                  <a:pt x="426" y="932"/>
                  <a:pt x="438" y="931"/>
                  <a:pt x="424" y="933"/>
                </a:cubicBezTo>
                <a:cubicBezTo>
                  <a:pt x="421" y="930"/>
                  <a:pt x="421" y="930"/>
                  <a:pt x="421" y="930"/>
                </a:cubicBezTo>
                <a:cubicBezTo>
                  <a:pt x="421" y="931"/>
                  <a:pt x="424" y="928"/>
                  <a:pt x="421" y="932"/>
                </a:cubicBezTo>
                <a:cubicBezTo>
                  <a:pt x="421" y="931"/>
                  <a:pt x="421" y="931"/>
                  <a:pt x="421" y="931"/>
                </a:cubicBezTo>
                <a:cubicBezTo>
                  <a:pt x="418" y="932"/>
                  <a:pt x="418" y="932"/>
                  <a:pt x="418" y="932"/>
                </a:cubicBezTo>
                <a:cubicBezTo>
                  <a:pt x="418" y="934"/>
                  <a:pt x="418" y="934"/>
                  <a:pt x="418" y="934"/>
                </a:cubicBezTo>
                <a:cubicBezTo>
                  <a:pt x="409" y="933"/>
                  <a:pt x="409" y="933"/>
                  <a:pt x="409" y="933"/>
                </a:cubicBezTo>
                <a:cubicBezTo>
                  <a:pt x="414" y="931"/>
                  <a:pt x="414" y="931"/>
                  <a:pt x="414" y="931"/>
                </a:cubicBezTo>
                <a:cubicBezTo>
                  <a:pt x="413" y="930"/>
                  <a:pt x="419" y="933"/>
                  <a:pt x="412" y="929"/>
                </a:cubicBezTo>
                <a:cubicBezTo>
                  <a:pt x="407" y="931"/>
                  <a:pt x="407" y="931"/>
                  <a:pt x="407" y="931"/>
                </a:cubicBezTo>
                <a:cubicBezTo>
                  <a:pt x="405" y="932"/>
                  <a:pt x="420" y="934"/>
                  <a:pt x="402" y="929"/>
                </a:cubicBezTo>
                <a:cubicBezTo>
                  <a:pt x="401" y="931"/>
                  <a:pt x="401" y="931"/>
                  <a:pt x="401" y="931"/>
                </a:cubicBezTo>
                <a:cubicBezTo>
                  <a:pt x="400" y="933"/>
                  <a:pt x="400" y="933"/>
                  <a:pt x="400" y="933"/>
                </a:cubicBezTo>
                <a:cubicBezTo>
                  <a:pt x="402" y="934"/>
                  <a:pt x="402" y="934"/>
                  <a:pt x="402" y="934"/>
                </a:cubicBezTo>
                <a:cubicBezTo>
                  <a:pt x="390" y="934"/>
                  <a:pt x="390" y="934"/>
                  <a:pt x="390" y="934"/>
                </a:cubicBezTo>
                <a:cubicBezTo>
                  <a:pt x="392" y="932"/>
                  <a:pt x="392" y="932"/>
                  <a:pt x="392" y="932"/>
                </a:cubicBezTo>
                <a:cubicBezTo>
                  <a:pt x="396" y="934"/>
                  <a:pt x="386" y="934"/>
                  <a:pt x="395" y="931"/>
                </a:cubicBezTo>
                <a:cubicBezTo>
                  <a:pt x="390" y="930"/>
                  <a:pt x="390" y="930"/>
                  <a:pt x="390" y="930"/>
                </a:cubicBezTo>
                <a:cubicBezTo>
                  <a:pt x="389" y="931"/>
                  <a:pt x="389" y="931"/>
                  <a:pt x="389" y="931"/>
                </a:cubicBezTo>
                <a:cubicBezTo>
                  <a:pt x="388" y="930"/>
                  <a:pt x="388" y="930"/>
                  <a:pt x="388" y="930"/>
                </a:cubicBezTo>
                <a:cubicBezTo>
                  <a:pt x="386" y="931"/>
                  <a:pt x="386" y="931"/>
                  <a:pt x="386" y="931"/>
                </a:cubicBezTo>
                <a:cubicBezTo>
                  <a:pt x="387" y="933"/>
                  <a:pt x="373" y="932"/>
                  <a:pt x="388" y="934"/>
                </a:cubicBezTo>
                <a:cubicBezTo>
                  <a:pt x="387" y="935"/>
                  <a:pt x="387" y="935"/>
                  <a:pt x="387" y="935"/>
                </a:cubicBezTo>
                <a:cubicBezTo>
                  <a:pt x="386" y="934"/>
                  <a:pt x="386" y="934"/>
                  <a:pt x="386" y="934"/>
                </a:cubicBezTo>
                <a:cubicBezTo>
                  <a:pt x="385" y="934"/>
                  <a:pt x="384" y="934"/>
                  <a:pt x="383" y="935"/>
                </a:cubicBezTo>
                <a:cubicBezTo>
                  <a:pt x="384" y="933"/>
                  <a:pt x="384" y="933"/>
                  <a:pt x="384" y="933"/>
                </a:cubicBezTo>
                <a:cubicBezTo>
                  <a:pt x="385" y="933"/>
                  <a:pt x="382" y="935"/>
                  <a:pt x="386" y="933"/>
                </a:cubicBezTo>
                <a:cubicBezTo>
                  <a:pt x="380" y="931"/>
                  <a:pt x="380" y="931"/>
                  <a:pt x="380" y="931"/>
                </a:cubicBezTo>
                <a:cubicBezTo>
                  <a:pt x="375" y="933"/>
                  <a:pt x="375" y="933"/>
                  <a:pt x="375" y="933"/>
                </a:cubicBezTo>
                <a:cubicBezTo>
                  <a:pt x="375" y="933"/>
                  <a:pt x="373" y="933"/>
                  <a:pt x="376" y="934"/>
                </a:cubicBezTo>
                <a:cubicBezTo>
                  <a:pt x="375" y="932"/>
                  <a:pt x="375" y="932"/>
                  <a:pt x="375" y="932"/>
                </a:cubicBezTo>
                <a:cubicBezTo>
                  <a:pt x="374" y="935"/>
                  <a:pt x="374" y="935"/>
                  <a:pt x="374" y="935"/>
                </a:cubicBezTo>
                <a:cubicBezTo>
                  <a:pt x="373" y="934"/>
                  <a:pt x="373" y="934"/>
                  <a:pt x="373" y="934"/>
                </a:cubicBezTo>
                <a:cubicBezTo>
                  <a:pt x="371" y="936"/>
                  <a:pt x="371" y="936"/>
                  <a:pt x="371" y="936"/>
                </a:cubicBezTo>
                <a:cubicBezTo>
                  <a:pt x="371" y="936"/>
                  <a:pt x="369" y="938"/>
                  <a:pt x="371" y="935"/>
                </a:cubicBezTo>
                <a:cubicBezTo>
                  <a:pt x="370" y="934"/>
                  <a:pt x="370" y="934"/>
                  <a:pt x="370" y="934"/>
                </a:cubicBezTo>
                <a:cubicBezTo>
                  <a:pt x="362" y="936"/>
                  <a:pt x="362" y="936"/>
                  <a:pt x="362" y="936"/>
                </a:cubicBezTo>
                <a:cubicBezTo>
                  <a:pt x="363" y="934"/>
                  <a:pt x="363" y="934"/>
                  <a:pt x="363" y="934"/>
                </a:cubicBezTo>
                <a:cubicBezTo>
                  <a:pt x="359" y="933"/>
                  <a:pt x="359" y="933"/>
                  <a:pt x="359" y="933"/>
                </a:cubicBezTo>
                <a:cubicBezTo>
                  <a:pt x="358" y="933"/>
                  <a:pt x="367" y="931"/>
                  <a:pt x="356" y="934"/>
                </a:cubicBezTo>
                <a:cubicBezTo>
                  <a:pt x="360" y="935"/>
                  <a:pt x="360" y="935"/>
                  <a:pt x="360" y="935"/>
                </a:cubicBezTo>
                <a:cubicBezTo>
                  <a:pt x="357" y="935"/>
                  <a:pt x="357" y="935"/>
                  <a:pt x="357" y="935"/>
                </a:cubicBezTo>
                <a:cubicBezTo>
                  <a:pt x="356" y="937"/>
                  <a:pt x="356" y="937"/>
                  <a:pt x="356" y="937"/>
                </a:cubicBezTo>
                <a:cubicBezTo>
                  <a:pt x="357" y="937"/>
                  <a:pt x="356" y="933"/>
                  <a:pt x="357" y="938"/>
                </a:cubicBezTo>
                <a:cubicBezTo>
                  <a:pt x="356" y="937"/>
                  <a:pt x="356" y="937"/>
                  <a:pt x="356" y="937"/>
                </a:cubicBezTo>
                <a:cubicBezTo>
                  <a:pt x="355" y="935"/>
                  <a:pt x="360" y="937"/>
                  <a:pt x="354" y="937"/>
                </a:cubicBezTo>
                <a:cubicBezTo>
                  <a:pt x="356" y="936"/>
                  <a:pt x="353" y="934"/>
                  <a:pt x="356" y="934"/>
                </a:cubicBezTo>
                <a:cubicBezTo>
                  <a:pt x="355" y="934"/>
                  <a:pt x="355" y="934"/>
                  <a:pt x="355" y="934"/>
                </a:cubicBezTo>
                <a:cubicBezTo>
                  <a:pt x="350" y="935"/>
                  <a:pt x="350" y="935"/>
                  <a:pt x="350" y="935"/>
                </a:cubicBezTo>
                <a:cubicBezTo>
                  <a:pt x="347" y="935"/>
                  <a:pt x="347" y="935"/>
                  <a:pt x="347" y="935"/>
                </a:cubicBezTo>
                <a:cubicBezTo>
                  <a:pt x="347" y="938"/>
                  <a:pt x="347" y="938"/>
                  <a:pt x="347" y="938"/>
                </a:cubicBezTo>
                <a:cubicBezTo>
                  <a:pt x="342" y="938"/>
                  <a:pt x="357" y="944"/>
                  <a:pt x="342" y="936"/>
                </a:cubicBezTo>
                <a:cubicBezTo>
                  <a:pt x="341" y="938"/>
                  <a:pt x="341" y="938"/>
                  <a:pt x="341" y="938"/>
                </a:cubicBezTo>
                <a:cubicBezTo>
                  <a:pt x="334" y="935"/>
                  <a:pt x="334" y="935"/>
                  <a:pt x="334" y="935"/>
                </a:cubicBezTo>
                <a:cubicBezTo>
                  <a:pt x="339" y="935"/>
                  <a:pt x="339" y="935"/>
                  <a:pt x="339" y="935"/>
                </a:cubicBezTo>
                <a:cubicBezTo>
                  <a:pt x="339" y="932"/>
                  <a:pt x="339" y="932"/>
                  <a:pt x="339" y="932"/>
                </a:cubicBezTo>
                <a:cubicBezTo>
                  <a:pt x="340" y="931"/>
                  <a:pt x="336" y="932"/>
                  <a:pt x="341" y="931"/>
                </a:cubicBezTo>
                <a:cubicBezTo>
                  <a:pt x="339" y="931"/>
                  <a:pt x="339" y="931"/>
                  <a:pt x="339" y="931"/>
                </a:cubicBezTo>
                <a:cubicBezTo>
                  <a:pt x="335" y="934"/>
                  <a:pt x="335" y="934"/>
                  <a:pt x="335" y="934"/>
                </a:cubicBezTo>
                <a:cubicBezTo>
                  <a:pt x="327" y="933"/>
                  <a:pt x="327" y="933"/>
                  <a:pt x="327" y="933"/>
                </a:cubicBezTo>
                <a:cubicBezTo>
                  <a:pt x="323" y="934"/>
                  <a:pt x="323" y="934"/>
                  <a:pt x="323" y="934"/>
                </a:cubicBezTo>
                <a:cubicBezTo>
                  <a:pt x="332" y="933"/>
                  <a:pt x="315" y="937"/>
                  <a:pt x="331" y="935"/>
                </a:cubicBezTo>
                <a:cubicBezTo>
                  <a:pt x="329" y="937"/>
                  <a:pt x="329" y="937"/>
                  <a:pt x="329" y="937"/>
                </a:cubicBezTo>
                <a:cubicBezTo>
                  <a:pt x="330" y="937"/>
                  <a:pt x="328" y="939"/>
                  <a:pt x="331" y="937"/>
                </a:cubicBezTo>
                <a:cubicBezTo>
                  <a:pt x="327" y="938"/>
                  <a:pt x="327" y="938"/>
                  <a:pt x="327" y="938"/>
                </a:cubicBezTo>
                <a:cubicBezTo>
                  <a:pt x="325" y="939"/>
                  <a:pt x="325" y="939"/>
                  <a:pt x="325" y="939"/>
                </a:cubicBezTo>
                <a:cubicBezTo>
                  <a:pt x="328" y="941"/>
                  <a:pt x="328" y="941"/>
                  <a:pt x="328" y="941"/>
                </a:cubicBezTo>
                <a:cubicBezTo>
                  <a:pt x="319" y="944"/>
                  <a:pt x="319" y="944"/>
                  <a:pt x="319" y="944"/>
                </a:cubicBezTo>
                <a:cubicBezTo>
                  <a:pt x="315" y="943"/>
                  <a:pt x="315" y="943"/>
                  <a:pt x="315" y="943"/>
                </a:cubicBezTo>
                <a:cubicBezTo>
                  <a:pt x="318" y="942"/>
                  <a:pt x="318" y="942"/>
                  <a:pt x="318" y="942"/>
                </a:cubicBezTo>
                <a:cubicBezTo>
                  <a:pt x="314" y="940"/>
                  <a:pt x="314" y="940"/>
                  <a:pt x="314" y="940"/>
                </a:cubicBezTo>
                <a:cubicBezTo>
                  <a:pt x="310" y="942"/>
                  <a:pt x="310" y="942"/>
                  <a:pt x="310" y="942"/>
                </a:cubicBezTo>
                <a:cubicBezTo>
                  <a:pt x="309" y="944"/>
                  <a:pt x="309" y="944"/>
                  <a:pt x="309" y="944"/>
                </a:cubicBezTo>
                <a:cubicBezTo>
                  <a:pt x="306" y="947"/>
                  <a:pt x="306" y="947"/>
                  <a:pt x="306" y="947"/>
                </a:cubicBezTo>
                <a:cubicBezTo>
                  <a:pt x="307" y="949"/>
                  <a:pt x="307" y="949"/>
                  <a:pt x="307" y="949"/>
                </a:cubicBezTo>
                <a:cubicBezTo>
                  <a:pt x="308" y="950"/>
                  <a:pt x="308" y="950"/>
                  <a:pt x="308" y="950"/>
                </a:cubicBezTo>
                <a:cubicBezTo>
                  <a:pt x="310" y="948"/>
                  <a:pt x="310" y="948"/>
                  <a:pt x="310" y="948"/>
                </a:cubicBezTo>
                <a:cubicBezTo>
                  <a:pt x="314" y="948"/>
                  <a:pt x="314" y="948"/>
                  <a:pt x="314" y="948"/>
                </a:cubicBezTo>
                <a:cubicBezTo>
                  <a:pt x="313" y="949"/>
                  <a:pt x="313" y="949"/>
                  <a:pt x="313" y="949"/>
                </a:cubicBezTo>
                <a:cubicBezTo>
                  <a:pt x="314" y="951"/>
                  <a:pt x="314" y="951"/>
                  <a:pt x="314" y="951"/>
                </a:cubicBezTo>
                <a:cubicBezTo>
                  <a:pt x="312" y="952"/>
                  <a:pt x="312" y="952"/>
                  <a:pt x="312" y="952"/>
                </a:cubicBezTo>
                <a:cubicBezTo>
                  <a:pt x="312" y="952"/>
                  <a:pt x="312" y="952"/>
                  <a:pt x="312" y="952"/>
                </a:cubicBezTo>
                <a:cubicBezTo>
                  <a:pt x="315" y="954"/>
                  <a:pt x="315" y="954"/>
                  <a:pt x="315" y="954"/>
                </a:cubicBezTo>
                <a:cubicBezTo>
                  <a:pt x="316" y="956"/>
                  <a:pt x="316" y="956"/>
                  <a:pt x="316" y="956"/>
                </a:cubicBezTo>
                <a:cubicBezTo>
                  <a:pt x="318" y="955"/>
                  <a:pt x="318" y="955"/>
                  <a:pt x="318" y="955"/>
                </a:cubicBezTo>
                <a:cubicBezTo>
                  <a:pt x="317" y="954"/>
                  <a:pt x="317" y="954"/>
                  <a:pt x="317" y="954"/>
                </a:cubicBezTo>
                <a:cubicBezTo>
                  <a:pt x="322" y="950"/>
                  <a:pt x="322" y="950"/>
                  <a:pt x="322" y="950"/>
                </a:cubicBezTo>
                <a:cubicBezTo>
                  <a:pt x="325" y="951"/>
                  <a:pt x="325" y="951"/>
                  <a:pt x="325" y="951"/>
                </a:cubicBezTo>
                <a:cubicBezTo>
                  <a:pt x="329" y="941"/>
                  <a:pt x="329" y="941"/>
                  <a:pt x="329" y="941"/>
                </a:cubicBezTo>
                <a:cubicBezTo>
                  <a:pt x="329" y="941"/>
                  <a:pt x="327" y="945"/>
                  <a:pt x="332" y="940"/>
                </a:cubicBezTo>
                <a:cubicBezTo>
                  <a:pt x="332" y="939"/>
                  <a:pt x="334" y="942"/>
                  <a:pt x="330" y="940"/>
                </a:cubicBezTo>
                <a:cubicBezTo>
                  <a:pt x="332" y="938"/>
                  <a:pt x="332" y="938"/>
                  <a:pt x="332" y="938"/>
                </a:cubicBezTo>
                <a:cubicBezTo>
                  <a:pt x="333" y="938"/>
                  <a:pt x="333" y="938"/>
                  <a:pt x="333" y="938"/>
                </a:cubicBezTo>
                <a:cubicBezTo>
                  <a:pt x="332" y="939"/>
                  <a:pt x="332" y="939"/>
                  <a:pt x="332" y="939"/>
                </a:cubicBezTo>
                <a:cubicBezTo>
                  <a:pt x="335" y="936"/>
                  <a:pt x="332" y="946"/>
                  <a:pt x="339" y="938"/>
                </a:cubicBezTo>
                <a:cubicBezTo>
                  <a:pt x="341" y="937"/>
                  <a:pt x="340" y="941"/>
                  <a:pt x="343" y="939"/>
                </a:cubicBezTo>
                <a:cubicBezTo>
                  <a:pt x="342" y="940"/>
                  <a:pt x="342" y="940"/>
                  <a:pt x="342" y="940"/>
                </a:cubicBezTo>
                <a:cubicBezTo>
                  <a:pt x="350" y="939"/>
                  <a:pt x="350" y="939"/>
                  <a:pt x="350" y="939"/>
                </a:cubicBezTo>
                <a:cubicBezTo>
                  <a:pt x="343" y="942"/>
                  <a:pt x="343" y="942"/>
                  <a:pt x="343" y="942"/>
                </a:cubicBezTo>
                <a:cubicBezTo>
                  <a:pt x="339" y="943"/>
                  <a:pt x="339" y="943"/>
                  <a:pt x="339" y="943"/>
                </a:cubicBezTo>
                <a:cubicBezTo>
                  <a:pt x="336" y="945"/>
                  <a:pt x="336" y="945"/>
                  <a:pt x="336" y="945"/>
                </a:cubicBezTo>
                <a:cubicBezTo>
                  <a:pt x="333" y="944"/>
                  <a:pt x="333" y="944"/>
                  <a:pt x="333" y="944"/>
                </a:cubicBezTo>
                <a:cubicBezTo>
                  <a:pt x="332" y="945"/>
                  <a:pt x="332" y="945"/>
                  <a:pt x="332" y="945"/>
                </a:cubicBezTo>
                <a:cubicBezTo>
                  <a:pt x="332" y="942"/>
                  <a:pt x="332" y="942"/>
                  <a:pt x="332" y="942"/>
                </a:cubicBezTo>
                <a:cubicBezTo>
                  <a:pt x="329" y="943"/>
                  <a:pt x="329" y="943"/>
                  <a:pt x="329" y="943"/>
                </a:cubicBezTo>
                <a:cubicBezTo>
                  <a:pt x="329" y="943"/>
                  <a:pt x="325" y="944"/>
                  <a:pt x="330" y="946"/>
                </a:cubicBezTo>
                <a:cubicBezTo>
                  <a:pt x="328" y="946"/>
                  <a:pt x="328" y="946"/>
                  <a:pt x="328" y="946"/>
                </a:cubicBezTo>
                <a:cubicBezTo>
                  <a:pt x="325" y="947"/>
                  <a:pt x="325" y="948"/>
                  <a:pt x="332" y="949"/>
                </a:cubicBezTo>
                <a:cubicBezTo>
                  <a:pt x="336" y="950"/>
                  <a:pt x="330" y="948"/>
                  <a:pt x="335" y="947"/>
                </a:cubicBezTo>
                <a:cubicBezTo>
                  <a:pt x="337" y="948"/>
                  <a:pt x="337" y="948"/>
                  <a:pt x="337" y="948"/>
                </a:cubicBezTo>
                <a:cubicBezTo>
                  <a:pt x="335" y="950"/>
                  <a:pt x="335" y="950"/>
                  <a:pt x="335" y="950"/>
                </a:cubicBezTo>
                <a:cubicBezTo>
                  <a:pt x="338" y="953"/>
                  <a:pt x="338" y="953"/>
                  <a:pt x="338" y="953"/>
                </a:cubicBezTo>
                <a:cubicBezTo>
                  <a:pt x="343" y="952"/>
                  <a:pt x="343" y="952"/>
                  <a:pt x="343" y="952"/>
                </a:cubicBezTo>
                <a:cubicBezTo>
                  <a:pt x="349" y="952"/>
                  <a:pt x="349" y="952"/>
                  <a:pt x="349" y="952"/>
                </a:cubicBezTo>
                <a:cubicBezTo>
                  <a:pt x="349" y="953"/>
                  <a:pt x="349" y="953"/>
                  <a:pt x="349" y="953"/>
                </a:cubicBezTo>
                <a:cubicBezTo>
                  <a:pt x="342" y="956"/>
                  <a:pt x="342" y="956"/>
                  <a:pt x="342" y="956"/>
                </a:cubicBezTo>
                <a:cubicBezTo>
                  <a:pt x="339" y="962"/>
                  <a:pt x="339" y="962"/>
                  <a:pt x="339" y="962"/>
                </a:cubicBezTo>
                <a:cubicBezTo>
                  <a:pt x="329" y="962"/>
                  <a:pt x="329" y="962"/>
                  <a:pt x="329" y="962"/>
                </a:cubicBezTo>
                <a:cubicBezTo>
                  <a:pt x="329" y="961"/>
                  <a:pt x="329" y="961"/>
                  <a:pt x="329" y="961"/>
                </a:cubicBezTo>
                <a:cubicBezTo>
                  <a:pt x="332" y="961"/>
                  <a:pt x="332" y="961"/>
                  <a:pt x="332" y="961"/>
                </a:cubicBezTo>
                <a:cubicBezTo>
                  <a:pt x="330" y="959"/>
                  <a:pt x="330" y="959"/>
                  <a:pt x="330" y="959"/>
                </a:cubicBezTo>
                <a:cubicBezTo>
                  <a:pt x="323" y="959"/>
                  <a:pt x="323" y="959"/>
                  <a:pt x="323" y="959"/>
                </a:cubicBezTo>
                <a:cubicBezTo>
                  <a:pt x="322" y="958"/>
                  <a:pt x="322" y="958"/>
                  <a:pt x="322" y="958"/>
                </a:cubicBezTo>
                <a:cubicBezTo>
                  <a:pt x="319" y="959"/>
                  <a:pt x="319" y="959"/>
                  <a:pt x="319" y="959"/>
                </a:cubicBezTo>
                <a:cubicBezTo>
                  <a:pt x="321" y="962"/>
                  <a:pt x="321" y="962"/>
                  <a:pt x="321" y="962"/>
                </a:cubicBezTo>
                <a:cubicBezTo>
                  <a:pt x="318" y="963"/>
                  <a:pt x="318" y="963"/>
                  <a:pt x="318" y="963"/>
                </a:cubicBezTo>
                <a:cubicBezTo>
                  <a:pt x="320" y="964"/>
                  <a:pt x="320" y="964"/>
                  <a:pt x="320" y="964"/>
                </a:cubicBezTo>
                <a:cubicBezTo>
                  <a:pt x="320" y="966"/>
                  <a:pt x="320" y="966"/>
                  <a:pt x="320" y="966"/>
                </a:cubicBezTo>
                <a:cubicBezTo>
                  <a:pt x="317" y="967"/>
                  <a:pt x="317" y="967"/>
                  <a:pt x="317" y="967"/>
                </a:cubicBezTo>
                <a:cubicBezTo>
                  <a:pt x="317" y="969"/>
                  <a:pt x="317" y="969"/>
                  <a:pt x="317" y="969"/>
                </a:cubicBezTo>
                <a:cubicBezTo>
                  <a:pt x="321" y="967"/>
                  <a:pt x="321" y="967"/>
                  <a:pt x="321" y="967"/>
                </a:cubicBezTo>
                <a:cubicBezTo>
                  <a:pt x="317" y="971"/>
                  <a:pt x="317" y="971"/>
                  <a:pt x="317" y="971"/>
                </a:cubicBezTo>
                <a:cubicBezTo>
                  <a:pt x="325" y="971"/>
                  <a:pt x="325" y="971"/>
                  <a:pt x="325" y="971"/>
                </a:cubicBezTo>
                <a:cubicBezTo>
                  <a:pt x="322" y="973"/>
                  <a:pt x="322" y="975"/>
                  <a:pt x="331" y="973"/>
                </a:cubicBezTo>
                <a:cubicBezTo>
                  <a:pt x="332" y="974"/>
                  <a:pt x="332" y="974"/>
                  <a:pt x="332" y="974"/>
                </a:cubicBezTo>
                <a:cubicBezTo>
                  <a:pt x="333" y="972"/>
                  <a:pt x="333" y="972"/>
                  <a:pt x="333" y="972"/>
                </a:cubicBezTo>
                <a:cubicBezTo>
                  <a:pt x="339" y="974"/>
                  <a:pt x="339" y="974"/>
                  <a:pt x="339" y="974"/>
                </a:cubicBezTo>
                <a:cubicBezTo>
                  <a:pt x="339" y="975"/>
                  <a:pt x="339" y="975"/>
                  <a:pt x="339" y="975"/>
                </a:cubicBezTo>
                <a:cubicBezTo>
                  <a:pt x="345" y="972"/>
                  <a:pt x="345" y="972"/>
                  <a:pt x="345" y="972"/>
                </a:cubicBezTo>
                <a:cubicBezTo>
                  <a:pt x="344" y="969"/>
                  <a:pt x="344" y="969"/>
                  <a:pt x="344" y="969"/>
                </a:cubicBezTo>
                <a:cubicBezTo>
                  <a:pt x="349" y="970"/>
                  <a:pt x="349" y="970"/>
                  <a:pt x="349" y="970"/>
                </a:cubicBezTo>
                <a:cubicBezTo>
                  <a:pt x="350" y="969"/>
                  <a:pt x="350" y="969"/>
                  <a:pt x="350" y="969"/>
                </a:cubicBezTo>
                <a:cubicBezTo>
                  <a:pt x="351" y="968"/>
                  <a:pt x="351" y="968"/>
                  <a:pt x="351" y="968"/>
                </a:cubicBezTo>
                <a:cubicBezTo>
                  <a:pt x="351" y="968"/>
                  <a:pt x="353" y="969"/>
                  <a:pt x="351" y="969"/>
                </a:cubicBezTo>
                <a:cubicBezTo>
                  <a:pt x="353" y="970"/>
                  <a:pt x="353" y="970"/>
                  <a:pt x="353" y="970"/>
                </a:cubicBezTo>
                <a:cubicBezTo>
                  <a:pt x="353" y="969"/>
                  <a:pt x="353" y="969"/>
                  <a:pt x="353" y="969"/>
                </a:cubicBezTo>
                <a:cubicBezTo>
                  <a:pt x="355" y="972"/>
                  <a:pt x="355" y="972"/>
                  <a:pt x="355" y="972"/>
                </a:cubicBezTo>
                <a:cubicBezTo>
                  <a:pt x="370" y="969"/>
                  <a:pt x="370" y="969"/>
                  <a:pt x="370" y="969"/>
                </a:cubicBezTo>
                <a:cubicBezTo>
                  <a:pt x="369" y="970"/>
                  <a:pt x="369" y="970"/>
                  <a:pt x="369" y="970"/>
                </a:cubicBezTo>
                <a:cubicBezTo>
                  <a:pt x="363" y="972"/>
                  <a:pt x="363" y="972"/>
                  <a:pt x="363" y="972"/>
                </a:cubicBezTo>
                <a:cubicBezTo>
                  <a:pt x="357" y="974"/>
                  <a:pt x="357" y="974"/>
                  <a:pt x="357" y="974"/>
                </a:cubicBezTo>
                <a:cubicBezTo>
                  <a:pt x="357" y="976"/>
                  <a:pt x="357" y="976"/>
                  <a:pt x="357" y="976"/>
                </a:cubicBezTo>
                <a:cubicBezTo>
                  <a:pt x="357" y="976"/>
                  <a:pt x="362" y="977"/>
                  <a:pt x="356" y="976"/>
                </a:cubicBezTo>
                <a:cubicBezTo>
                  <a:pt x="356" y="977"/>
                  <a:pt x="356" y="977"/>
                  <a:pt x="356" y="977"/>
                </a:cubicBezTo>
                <a:cubicBezTo>
                  <a:pt x="360" y="976"/>
                  <a:pt x="360" y="976"/>
                  <a:pt x="360" y="976"/>
                </a:cubicBezTo>
                <a:cubicBezTo>
                  <a:pt x="367" y="977"/>
                  <a:pt x="367" y="977"/>
                  <a:pt x="367" y="977"/>
                </a:cubicBezTo>
                <a:cubicBezTo>
                  <a:pt x="373" y="974"/>
                  <a:pt x="373" y="974"/>
                  <a:pt x="373" y="974"/>
                </a:cubicBezTo>
                <a:cubicBezTo>
                  <a:pt x="376" y="974"/>
                  <a:pt x="376" y="974"/>
                  <a:pt x="376" y="974"/>
                </a:cubicBezTo>
                <a:cubicBezTo>
                  <a:pt x="379" y="970"/>
                  <a:pt x="379" y="970"/>
                  <a:pt x="379" y="970"/>
                </a:cubicBezTo>
                <a:cubicBezTo>
                  <a:pt x="381" y="971"/>
                  <a:pt x="381" y="971"/>
                  <a:pt x="381" y="971"/>
                </a:cubicBezTo>
                <a:cubicBezTo>
                  <a:pt x="388" y="970"/>
                  <a:pt x="388" y="970"/>
                  <a:pt x="388" y="970"/>
                </a:cubicBezTo>
                <a:cubicBezTo>
                  <a:pt x="387" y="973"/>
                  <a:pt x="387" y="973"/>
                  <a:pt x="387" y="973"/>
                </a:cubicBezTo>
                <a:cubicBezTo>
                  <a:pt x="387" y="971"/>
                  <a:pt x="387" y="971"/>
                  <a:pt x="387" y="971"/>
                </a:cubicBezTo>
                <a:cubicBezTo>
                  <a:pt x="383" y="972"/>
                  <a:pt x="383" y="972"/>
                  <a:pt x="383" y="972"/>
                </a:cubicBezTo>
                <a:cubicBezTo>
                  <a:pt x="380" y="975"/>
                  <a:pt x="380" y="975"/>
                  <a:pt x="380" y="975"/>
                </a:cubicBezTo>
                <a:cubicBezTo>
                  <a:pt x="380" y="975"/>
                  <a:pt x="380" y="977"/>
                  <a:pt x="379" y="974"/>
                </a:cubicBezTo>
                <a:cubicBezTo>
                  <a:pt x="379" y="977"/>
                  <a:pt x="379" y="977"/>
                  <a:pt x="379" y="977"/>
                </a:cubicBezTo>
                <a:cubicBezTo>
                  <a:pt x="383" y="977"/>
                  <a:pt x="383" y="977"/>
                  <a:pt x="383" y="977"/>
                </a:cubicBezTo>
                <a:cubicBezTo>
                  <a:pt x="386" y="979"/>
                  <a:pt x="386" y="979"/>
                  <a:pt x="386" y="979"/>
                </a:cubicBezTo>
                <a:cubicBezTo>
                  <a:pt x="391" y="978"/>
                  <a:pt x="391" y="978"/>
                  <a:pt x="391" y="978"/>
                </a:cubicBezTo>
                <a:cubicBezTo>
                  <a:pt x="391" y="975"/>
                  <a:pt x="391" y="975"/>
                  <a:pt x="391" y="975"/>
                </a:cubicBezTo>
                <a:cubicBezTo>
                  <a:pt x="393" y="975"/>
                  <a:pt x="392" y="971"/>
                  <a:pt x="394" y="974"/>
                </a:cubicBezTo>
                <a:cubicBezTo>
                  <a:pt x="395" y="974"/>
                  <a:pt x="389" y="971"/>
                  <a:pt x="396" y="977"/>
                </a:cubicBezTo>
                <a:cubicBezTo>
                  <a:pt x="397" y="976"/>
                  <a:pt x="397" y="976"/>
                  <a:pt x="397" y="976"/>
                </a:cubicBezTo>
                <a:cubicBezTo>
                  <a:pt x="397" y="978"/>
                  <a:pt x="397" y="978"/>
                  <a:pt x="397" y="978"/>
                </a:cubicBezTo>
                <a:cubicBezTo>
                  <a:pt x="402" y="974"/>
                  <a:pt x="402" y="974"/>
                  <a:pt x="402" y="974"/>
                </a:cubicBezTo>
                <a:cubicBezTo>
                  <a:pt x="402" y="973"/>
                  <a:pt x="402" y="973"/>
                  <a:pt x="402" y="973"/>
                </a:cubicBezTo>
                <a:cubicBezTo>
                  <a:pt x="400" y="972"/>
                  <a:pt x="400" y="972"/>
                  <a:pt x="400" y="972"/>
                </a:cubicBezTo>
                <a:cubicBezTo>
                  <a:pt x="400" y="971"/>
                  <a:pt x="400" y="971"/>
                  <a:pt x="400" y="971"/>
                </a:cubicBezTo>
                <a:cubicBezTo>
                  <a:pt x="402" y="971"/>
                  <a:pt x="402" y="971"/>
                  <a:pt x="402" y="971"/>
                </a:cubicBezTo>
                <a:cubicBezTo>
                  <a:pt x="404" y="974"/>
                  <a:pt x="404" y="974"/>
                  <a:pt x="404" y="974"/>
                </a:cubicBezTo>
                <a:cubicBezTo>
                  <a:pt x="406" y="973"/>
                  <a:pt x="406" y="973"/>
                  <a:pt x="406" y="973"/>
                </a:cubicBezTo>
                <a:cubicBezTo>
                  <a:pt x="407" y="971"/>
                  <a:pt x="409" y="976"/>
                  <a:pt x="407" y="970"/>
                </a:cubicBezTo>
                <a:cubicBezTo>
                  <a:pt x="409" y="973"/>
                  <a:pt x="409" y="973"/>
                  <a:pt x="409" y="973"/>
                </a:cubicBezTo>
                <a:cubicBezTo>
                  <a:pt x="411" y="971"/>
                  <a:pt x="411" y="971"/>
                  <a:pt x="411" y="971"/>
                </a:cubicBezTo>
                <a:cubicBezTo>
                  <a:pt x="412" y="974"/>
                  <a:pt x="412" y="974"/>
                  <a:pt x="412" y="974"/>
                </a:cubicBezTo>
                <a:cubicBezTo>
                  <a:pt x="411" y="976"/>
                  <a:pt x="411" y="976"/>
                  <a:pt x="411" y="976"/>
                </a:cubicBezTo>
                <a:cubicBezTo>
                  <a:pt x="412" y="977"/>
                  <a:pt x="412" y="977"/>
                  <a:pt x="412" y="977"/>
                </a:cubicBezTo>
                <a:cubicBezTo>
                  <a:pt x="419" y="976"/>
                  <a:pt x="419" y="976"/>
                  <a:pt x="419" y="976"/>
                </a:cubicBezTo>
                <a:cubicBezTo>
                  <a:pt x="419" y="975"/>
                  <a:pt x="419" y="975"/>
                  <a:pt x="419" y="975"/>
                </a:cubicBezTo>
                <a:cubicBezTo>
                  <a:pt x="424" y="976"/>
                  <a:pt x="424" y="976"/>
                  <a:pt x="424" y="976"/>
                </a:cubicBezTo>
                <a:cubicBezTo>
                  <a:pt x="427" y="975"/>
                  <a:pt x="427" y="975"/>
                  <a:pt x="427" y="975"/>
                </a:cubicBezTo>
                <a:cubicBezTo>
                  <a:pt x="429" y="976"/>
                  <a:pt x="429" y="976"/>
                  <a:pt x="429" y="976"/>
                </a:cubicBezTo>
                <a:cubicBezTo>
                  <a:pt x="436" y="973"/>
                  <a:pt x="436" y="973"/>
                  <a:pt x="436" y="973"/>
                </a:cubicBezTo>
                <a:cubicBezTo>
                  <a:pt x="438" y="971"/>
                  <a:pt x="438" y="971"/>
                  <a:pt x="438" y="971"/>
                </a:cubicBezTo>
                <a:cubicBezTo>
                  <a:pt x="437" y="970"/>
                  <a:pt x="442" y="972"/>
                  <a:pt x="437" y="969"/>
                </a:cubicBezTo>
                <a:cubicBezTo>
                  <a:pt x="438" y="967"/>
                  <a:pt x="438" y="967"/>
                  <a:pt x="438" y="967"/>
                </a:cubicBezTo>
                <a:cubicBezTo>
                  <a:pt x="444" y="969"/>
                  <a:pt x="444" y="969"/>
                  <a:pt x="444" y="969"/>
                </a:cubicBezTo>
                <a:cubicBezTo>
                  <a:pt x="447" y="972"/>
                  <a:pt x="447" y="972"/>
                  <a:pt x="447" y="972"/>
                </a:cubicBezTo>
                <a:cubicBezTo>
                  <a:pt x="447" y="973"/>
                  <a:pt x="449" y="974"/>
                  <a:pt x="455" y="972"/>
                </a:cubicBezTo>
                <a:cubicBezTo>
                  <a:pt x="460" y="974"/>
                  <a:pt x="460" y="974"/>
                  <a:pt x="460" y="974"/>
                </a:cubicBezTo>
                <a:cubicBezTo>
                  <a:pt x="469" y="972"/>
                  <a:pt x="469" y="972"/>
                  <a:pt x="469" y="972"/>
                </a:cubicBezTo>
                <a:cubicBezTo>
                  <a:pt x="472" y="969"/>
                  <a:pt x="472" y="969"/>
                  <a:pt x="472" y="969"/>
                </a:cubicBezTo>
                <a:cubicBezTo>
                  <a:pt x="477" y="971"/>
                  <a:pt x="477" y="971"/>
                  <a:pt x="477" y="971"/>
                </a:cubicBezTo>
                <a:cubicBezTo>
                  <a:pt x="479" y="967"/>
                  <a:pt x="479" y="967"/>
                  <a:pt x="479" y="967"/>
                </a:cubicBezTo>
                <a:cubicBezTo>
                  <a:pt x="481" y="967"/>
                  <a:pt x="477" y="965"/>
                  <a:pt x="481" y="966"/>
                </a:cubicBezTo>
                <a:cubicBezTo>
                  <a:pt x="483" y="966"/>
                  <a:pt x="482" y="969"/>
                  <a:pt x="484" y="967"/>
                </a:cubicBezTo>
                <a:cubicBezTo>
                  <a:pt x="485" y="965"/>
                  <a:pt x="485" y="965"/>
                  <a:pt x="485" y="965"/>
                </a:cubicBezTo>
                <a:cubicBezTo>
                  <a:pt x="482" y="964"/>
                  <a:pt x="482" y="964"/>
                  <a:pt x="482" y="964"/>
                </a:cubicBezTo>
                <a:cubicBezTo>
                  <a:pt x="498" y="963"/>
                  <a:pt x="498" y="963"/>
                  <a:pt x="498" y="963"/>
                </a:cubicBezTo>
                <a:cubicBezTo>
                  <a:pt x="500" y="963"/>
                  <a:pt x="500" y="963"/>
                  <a:pt x="500" y="963"/>
                </a:cubicBezTo>
                <a:cubicBezTo>
                  <a:pt x="498" y="963"/>
                  <a:pt x="501" y="974"/>
                  <a:pt x="492" y="965"/>
                </a:cubicBezTo>
                <a:cubicBezTo>
                  <a:pt x="492" y="965"/>
                  <a:pt x="493" y="967"/>
                  <a:pt x="489" y="966"/>
                </a:cubicBezTo>
                <a:cubicBezTo>
                  <a:pt x="488" y="965"/>
                  <a:pt x="488" y="965"/>
                  <a:pt x="488" y="965"/>
                </a:cubicBezTo>
                <a:cubicBezTo>
                  <a:pt x="488" y="967"/>
                  <a:pt x="487" y="961"/>
                  <a:pt x="485" y="967"/>
                </a:cubicBezTo>
                <a:cubicBezTo>
                  <a:pt x="493" y="967"/>
                  <a:pt x="493" y="967"/>
                  <a:pt x="493" y="967"/>
                </a:cubicBezTo>
                <a:cubicBezTo>
                  <a:pt x="503" y="965"/>
                  <a:pt x="503" y="965"/>
                  <a:pt x="503" y="965"/>
                </a:cubicBezTo>
                <a:cubicBezTo>
                  <a:pt x="501" y="970"/>
                  <a:pt x="498" y="966"/>
                  <a:pt x="492" y="969"/>
                </a:cubicBezTo>
                <a:cubicBezTo>
                  <a:pt x="493" y="970"/>
                  <a:pt x="487" y="969"/>
                  <a:pt x="494" y="971"/>
                </a:cubicBezTo>
                <a:cubicBezTo>
                  <a:pt x="498" y="971"/>
                  <a:pt x="498" y="971"/>
                  <a:pt x="498" y="971"/>
                </a:cubicBezTo>
                <a:cubicBezTo>
                  <a:pt x="499" y="971"/>
                  <a:pt x="499" y="971"/>
                  <a:pt x="499" y="971"/>
                </a:cubicBezTo>
                <a:cubicBezTo>
                  <a:pt x="496" y="975"/>
                  <a:pt x="496" y="975"/>
                  <a:pt x="496" y="975"/>
                </a:cubicBezTo>
                <a:cubicBezTo>
                  <a:pt x="499" y="975"/>
                  <a:pt x="499" y="975"/>
                  <a:pt x="499" y="975"/>
                </a:cubicBezTo>
                <a:cubicBezTo>
                  <a:pt x="499" y="975"/>
                  <a:pt x="502" y="974"/>
                  <a:pt x="498" y="975"/>
                </a:cubicBezTo>
                <a:cubicBezTo>
                  <a:pt x="500" y="972"/>
                  <a:pt x="499" y="980"/>
                  <a:pt x="507" y="972"/>
                </a:cubicBezTo>
                <a:cubicBezTo>
                  <a:pt x="506" y="971"/>
                  <a:pt x="506" y="971"/>
                  <a:pt x="506" y="971"/>
                </a:cubicBezTo>
                <a:cubicBezTo>
                  <a:pt x="510" y="967"/>
                  <a:pt x="510" y="967"/>
                  <a:pt x="510" y="967"/>
                </a:cubicBezTo>
                <a:cubicBezTo>
                  <a:pt x="511" y="967"/>
                  <a:pt x="511" y="967"/>
                  <a:pt x="511" y="967"/>
                </a:cubicBezTo>
                <a:cubicBezTo>
                  <a:pt x="511" y="963"/>
                  <a:pt x="511" y="963"/>
                  <a:pt x="511" y="963"/>
                </a:cubicBezTo>
                <a:cubicBezTo>
                  <a:pt x="521" y="965"/>
                  <a:pt x="521" y="965"/>
                  <a:pt x="521" y="965"/>
                </a:cubicBezTo>
                <a:cubicBezTo>
                  <a:pt x="524" y="963"/>
                  <a:pt x="524" y="963"/>
                  <a:pt x="524" y="963"/>
                </a:cubicBezTo>
                <a:cubicBezTo>
                  <a:pt x="530" y="965"/>
                  <a:pt x="530" y="965"/>
                  <a:pt x="530" y="965"/>
                </a:cubicBezTo>
                <a:cubicBezTo>
                  <a:pt x="538" y="962"/>
                  <a:pt x="538" y="962"/>
                  <a:pt x="538" y="962"/>
                </a:cubicBezTo>
                <a:cubicBezTo>
                  <a:pt x="538" y="963"/>
                  <a:pt x="540" y="961"/>
                  <a:pt x="538" y="964"/>
                </a:cubicBezTo>
                <a:cubicBezTo>
                  <a:pt x="539" y="964"/>
                  <a:pt x="539" y="964"/>
                  <a:pt x="539" y="964"/>
                </a:cubicBezTo>
                <a:cubicBezTo>
                  <a:pt x="540" y="961"/>
                  <a:pt x="540" y="961"/>
                  <a:pt x="540" y="961"/>
                </a:cubicBezTo>
                <a:cubicBezTo>
                  <a:pt x="541" y="962"/>
                  <a:pt x="541" y="962"/>
                  <a:pt x="541" y="962"/>
                </a:cubicBezTo>
                <a:cubicBezTo>
                  <a:pt x="547" y="962"/>
                  <a:pt x="547" y="962"/>
                  <a:pt x="547" y="962"/>
                </a:cubicBezTo>
                <a:cubicBezTo>
                  <a:pt x="548" y="961"/>
                  <a:pt x="548" y="961"/>
                  <a:pt x="548" y="961"/>
                </a:cubicBezTo>
                <a:cubicBezTo>
                  <a:pt x="546" y="960"/>
                  <a:pt x="546" y="960"/>
                  <a:pt x="546" y="960"/>
                </a:cubicBezTo>
                <a:cubicBezTo>
                  <a:pt x="551" y="957"/>
                  <a:pt x="551" y="957"/>
                  <a:pt x="551" y="957"/>
                </a:cubicBezTo>
                <a:cubicBezTo>
                  <a:pt x="558" y="958"/>
                  <a:pt x="558" y="958"/>
                  <a:pt x="558" y="958"/>
                </a:cubicBezTo>
                <a:cubicBezTo>
                  <a:pt x="575" y="954"/>
                  <a:pt x="575" y="954"/>
                  <a:pt x="575" y="954"/>
                </a:cubicBezTo>
                <a:cubicBezTo>
                  <a:pt x="576" y="954"/>
                  <a:pt x="578" y="958"/>
                  <a:pt x="580" y="952"/>
                </a:cubicBezTo>
                <a:cubicBezTo>
                  <a:pt x="579" y="954"/>
                  <a:pt x="579" y="954"/>
                  <a:pt x="579" y="954"/>
                </a:cubicBezTo>
                <a:cubicBezTo>
                  <a:pt x="581" y="954"/>
                  <a:pt x="581" y="954"/>
                  <a:pt x="581" y="954"/>
                </a:cubicBezTo>
                <a:cubicBezTo>
                  <a:pt x="582" y="952"/>
                  <a:pt x="582" y="952"/>
                  <a:pt x="582" y="952"/>
                </a:cubicBezTo>
                <a:cubicBezTo>
                  <a:pt x="583" y="953"/>
                  <a:pt x="583" y="953"/>
                  <a:pt x="583" y="953"/>
                </a:cubicBezTo>
                <a:cubicBezTo>
                  <a:pt x="579" y="956"/>
                  <a:pt x="579" y="956"/>
                  <a:pt x="579" y="956"/>
                </a:cubicBezTo>
                <a:cubicBezTo>
                  <a:pt x="578" y="956"/>
                  <a:pt x="576" y="953"/>
                  <a:pt x="575" y="955"/>
                </a:cubicBezTo>
                <a:cubicBezTo>
                  <a:pt x="577" y="956"/>
                  <a:pt x="577" y="956"/>
                  <a:pt x="577" y="956"/>
                </a:cubicBezTo>
                <a:cubicBezTo>
                  <a:pt x="575" y="958"/>
                  <a:pt x="575" y="958"/>
                  <a:pt x="575" y="958"/>
                </a:cubicBezTo>
                <a:cubicBezTo>
                  <a:pt x="577" y="960"/>
                  <a:pt x="577" y="960"/>
                  <a:pt x="577" y="960"/>
                </a:cubicBezTo>
                <a:cubicBezTo>
                  <a:pt x="589" y="958"/>
                  <a:pt x="589" y="958"/>
                  <a:pt x="589" y="958"/>
                </a:cubicBezTo>
                <a:cubicBezTo>
                  <a:pt x="590" y="956"/>
                  <a:pt x="590" y="956"/>
                  <a:pt x="590" y="956"/>
                </a:cubicBezTo>
                <a:cubicBezTo>
                  <a:pt x="589" y="955"/>
                  <a:pt x="583" y="965"/>
                  <a:pt x="597" y="953"/>
                </a:cubicBezTo>
                <a:cubicBezTo>
                  <a:pt x="597" y="948"/>
                  <a:pt x="597" y="948"/>
                  <a:pt x="597" y="948"/>
                </a:cubicBezTo>
                <a:cubicBezTo>
                  <a:pt x="599" y="947"/>
                  <a:pt x="599" y="947"/>
                  <a:pt x="599" y="947"/>
                </a:cubicBezTo>
                <a:cubicBezTo>
                  <a:pt x="600" y="948"/>
                  <a:pt x="596" y="950"/>
                  <a:pt x="601" y="948"/>
                </a:cubicBezTo>
                <a:cubicBezTo>
                  <a:pt x="598" y="951"/>
                  <a:pt x="598" y="951"/>
                  <a:pt x="598" y="951"/>
                </a:cubicBezTo>
                <a:cubicBezTo>
                  <a:pt x="600" y="954"/>
                  <a:pt x="600" y="954"/>
                  <a:pt x="600" y="954"/>
                </a:cubicBezTo>
                <a:cubicBezTo>
                  <a:pt x="601" y="953"/>
                  <a:pt x="601" y="953"/>
                  <a:pt x="601" y="953"/>
                </a:cubicBezTo>
                <a:cubicBezTo>
                  <a:pt x="602" y="951"/>
                  <a:pt x="602" y="951"/>
                  <a:pt x="602" y="951"/>
                </a:cubicBezTo>
                <a:cubicBezTo>
                  <a:pt x="605" y="950"/>
                  <a:pt x="605" y="950"/>
                  <a:pt x="605" y="950"/>
                </a:cubicBezTo>
                <a:cubicBezTo>
                  <a:pt x="607" y="950"/>
                  <a:pt x="607" y="950"/>
                  <a:pt x="607" y="950"/>
                </a:cubicBezTo>
                <a:cubicBezTo>
                  <a:pt x="606" y="952"/>
                  <a:pt x="606" y="952"/>
                  <a:pt x="606" y="952"/>
                </a:cubicBezTo>
                <a:cubicBezTo>
                  <a:pt x="604" y="953"/>
                  <a:pt x="604" y="953"/>
                  <a:pt x="604" y="953"/>
                </a:cubicBezTo>
                <a:cubicBezTo>
                  <a:pt x="607" y="955"/>
                  <a:pt x="607" y="955"/>
                  <a:pt x="607" y="955"/>
                </a:cubicBezTo>
                <a:cubicBezTo>
                  <a:pt x="613" y="956"/>
                  <a:pt x="613" y="956"/>
                  <a:pt x="613" y="956"/>
                </a:cubicBezTo>
                <a:cubicBezTo>
                  <a:pt x="612" y="957"/>
                  <a:pt x="606" y="955"/>
                  <a:pt x="620" y="953"/>
                </a:cubicBezTo>
                <a:cubicBezTo>
                  <a:pt x="622" y="954"/>
                  <a:pt x="622" y="954"/>
                  <a:pt x="622" y="954"/>
                </a:cubicBezTo>
                <a:cubicBezTo>
                  <a:pt x="627" y="951"/>
                  <a:pt x="627" y="951"/>
                  <a:pt x="627" y="951"/>
                </a:cubicBezTo>
                <a:cubicBezTo>
                  <a:pt x="628" y="953"/>
                  <a:pt x="628" y="953"/>
                  <a:pt x="628" y="953"/>
                </a:cubicBezTo>
                <a:cubicBezTo>
                  <a:pt x="633" y="950"/>
                  <a:pt x="633" y="950"/>
                  <a:pt x="633" y="950"/>
                </a:cubicBezTo>
                <a:cubicBezTo>
                  <a:pt x="654" y="947"/>
                  <a:pt x="654" y="947"/>
                  <a:pt x="654" y="947"/>
                </a:cubicBezTo>
                <a:cubicBezTo>
                  <a:pt x="656" y="945"/>
                  <a:pt x="656" y="945"/>
                  <a:pt x="656" y="945"/>
                </a:cubicBezTo>
                <a:cubicBezTo>
                  <a:pt x="662" y="947"/>
                  <a:pt x="662" y="947"/>
                  <a:pt x="662" y="947"/>
                </a:cubicBezTo>
                <a:cubicBezTo>
                  <a:pt x="666" y="948"/>
                  <a:pt x="666" y="948"/>
                  <a:pt x="666" y="948"/>
                </a:cubicBezTo>
                <a:cubicBezTo>
                  <a:pt x="667" y="950"/>
                  <a:pt x="654" y="951"/>
                  <a:pt x="667" y="941"/>
                </a:cubicBezTo>
                <a:cubicBezTo>
                  <a:pt x="667" y="942"/>
                  <a:pt x="666" y="942"/>
                  <a:pt x="668" y="943"/>
                </a:cubicBezTo>
                <a:cubicBezTo>
                  <a:pt x="669" y="944"/>
                  <a:pt x="659" y="947"/>
                  <a:pt x="670" y="938"/>
                </a:cubicBezTo>
                <a:cubicBezTo>
                  <a:pt x="674" y="939"/>
                  <a:pt x="674" y="939"/>
                  <a:pt x="674" y="939"/>
                </a:cubicBezTo>
                <a:cubicBezTo>
                  <a:pt x="680" y="937"/>
                  <a:pt x="680" y="937"/>
                  <a:pt x="680" y="937"/>
                </a:cubicBezTo>
                <a:cubicBezTo>
                  <a:pt x="681" y="937"/>
                  <a:pt x="672" y="939"/>
                  <a:pt x="683" y="938"/>
                </a:cubicBezTo>
                <a:cubicBezTo>
                  <a:pt x="684" y="936"/>
                  <a:pt x="684" y="936"/>
                  <a:pt x="684" y="936"/>
                </a:cubicBezTo>
                <a:cubicBezTo>
                  <a:pt x="685" y="937"/>
                  <a:pt x="685" y="937"/>
                  <a:pt x="685" y="937"/>
                </a:cubicBezTo>
                <a:cubicBezTo>
                  <a:pt x="681" y="940"/>
                  <a:pt x="681" y="940"/>
                  <a:pt x="681" y="940"/>
                </a:cubicBezTo>
                <a:cubicBezTo>
                  <a:pt x="680" y="938"/>
                  <a:pt x="680" y="938"/>
                  <a:pt x="680" y="938"/>
                </a:cubicBezTo>
                <a:cubicBezTo>
                  <a:pt x="678" y="940"/>
                  <a:pt x="676" y="939"/>
                  <a:pt x="676" y="940"/>
                </a:cubicBezTo>
                <a:cubicBezTo>
                  <a:pt x="670" y="945"/>
                  <a:pt x="670" y="945"/>
                  <a:pt x="670" y="945"/>
                </a:cubicBezTo>
                <a:cubicBezTo>
                  <a:pt x="671" y="947"/>
                  <a:pt x="671" y="947"/>
                  <a:pt x="671" y="947"/>
                </a:cubicBezTo>
                <a:cubicBezTo>
                  <a:pt x="679" y="946"/>
                  <a:pt x="679" y="946"/>
                  <a:pt x="679" y="946"/>
                </a:cubicBezTo>
                <a:cubicBezTo>
                  <a:pt x="682" y="944"/>
                  <a:pt x="682" y="944"/>
                  <a:pt x="682" y="944"/>
                </a:cubicBezTo>
                <a:cubicBezTo>
                  <a:pt x="690" y="944"/>
                  <a:pt x="690" y="944"/>
                  <a:pt x="690" y="944"/>
                </a:cubicBezTo>
                <a:cubicBezTo>
                  <a:pt x="697" y="941"/>
                  <a:pt x="697" y="941"/>
                  <a:pt x="697" y="941"/>
                </a:cubicBezTo>
                <a:cubicBezTo>
                  <a:pt x="702" y="942"/>
                  <a:pt x="702" y="942"/>
                  <a:pt x="702" y="942"/>
                </a:cubicBezTo>
                <a:cubicBezTo>
                  <a:pt x="712" y="941"/>
                  <a:pt x="712" y="941"/>
                  <a:pt x="712" y="941"/>
                </a:cubicBezTo>
                <a:cubicBezTo>
                  <a:pt x="712" y="940"/>
                  <a:pt x="712" y="940"/>
                  <a:pt x="712" y="940"/>
                </a:cubicBezTo>
                <a:cubicBezTo>
                  <a:pt x="706" y="941"/>
                  <a:pt x="711" y="948"/>
                  <a:pt x="720" y="934"/>
                </a:cubicBezTo>
                <a:cubicBezTo>
                  <a:pt x="720" y="933"/>
                  <a:pt x="720" y="933"/>
                  <a:pt x="720" y="933"/>
                </a:cubicBezTo>
                <a:cubicBezTo>
                  <a:pt x="722" y="933"/>
                  <a:pt x="722" y="933"/>
                  <a:pt x="722" y="933"/>
                </a:cubicBezTo>
                <a:cubicBezTo>
                  <a:pt x="723" y="931"/>
                  <a:pt x="723" y="931"/>
                  <a:pt x="723" y="931"/>
                </a:cubicBezTo>
                <a:cubicBezTo>
                  <a:pt x="726" y="934"/>
                  <a:pt x="726" y="934"/>
                  <a:pt x="726" y="934"/>
                </a:cubicBezTo>
                <a:cubicBezTo>
                  <a:pt x="726" y="932"/>
                  <a:pt x="736" y="935"/>
                  <a:pt x="725" y="930"/>
                </a:cubicBezTo>
                <a:cubicBezTo>
                  <a:pt x="726" y="931"/>
                  <a:pt x="727" y="930"/>
                  <a:pt x="728" y="930"/>
                </a:cubicBezTo>
                <a:cubicBezTo>
                  <a:pt x="728" y="936"/>
                  <a:pt x="728" y="936"/>
                  <a:pt x="728" y="936"/>
                </a:cubicBezTo>
                <a:cubicBezTo>
                  <a:pt x="723" y="937"/>
                  <a:pt x="723" y="937"/>
                  <a:pt x="723" y="937"/>
                </a:cubicBezTo>
                <a:cubicBezTo>
                  <a:pt x="723" y="938"/>
                  <a:pt x="723" y="938"/>
                  <a:pt x="723" y="938"/>
                </a:cubicBezTo>
                <a:cubicBezTo>
                  <a:pt x="747" y="937"/>
                  <a:pt x="747" y="937"/>
                  <a:pt x="747" y="937"/>
                </a:cubicBezTo>
                <a:cubicBezTo>
                  <a:pt x="750" y="935"/>
                  <a:pt x="750" y="935"/>
                  <a:pt x="750" y="935"/>
                </a:cubicBezTo>
                <a:cubicBezTo>
                  <a:pt x="748" y="933"/>
                  <a:pt x="748" y="933"/>
                  <a:pt x="748" y="933"/>
                </a:cubicBezTo>
                <a:cubicBezTo>
                  <a:pt x="744" y="933"/>
                  <a:pt x="744" y="933"/>
                  <a:pt x="744" y="933"/>
                </a:cubicBezTo>
                <a:cubicBezTo>
                  <a:pt x="746" y="931"/>
                  <a:pt x="746" y="931"/>
                  <a:pt x="746" y="931"/>
                </a:cubicBezTo>
                <a:cubicBezTo>
                  <a:pt x="751" y="932"/>
                  <a:pt x="751" y="932"/>
                  <a:pt x="751" y="932"/>
                </a:cubicBezTo>
                <a:cubicBezTo>
                  <a:pt x="752" y="931"/>
                  <a:pt x="752" y="931"/>
                  <a:pt x="752" y="931"/>
                </a:cubicBezTo>
                <a:cubicBezTo>
                  <a:pt x="751" y="930"/>
                  <a:pt x="751" y="930"/>
                  <a:pt x="751" y="930"/>
                </a:cubicBezTo>
                <a:cubicBezTo>
                  <a:pt x="751" y="927"/>
                  <a:pt x="751" y="927"/>
                  <a:pt x="751" y="927"/>
                </a:cubicBezTo>
                <a:cubicBezTo>
                  <a:pt x="756" y="925"/>
                  <a:pt x="756" y="925"/>
                  <a:pt x="756" y="925"/>
                </a:cubicBezTo>
                <a:cubicBezTo>
                  <a:pt x="761" y="924"/>
                  <a:pt x="752" y="927"/>
                  <a:pt x="760" y="926"/>
                </a:cubicBezTo>
                <a:cubicBezTo>
                  <a:pt x="760" y="925"/>
                  <a:pt x="760" y="925"/>
                  <a:pt x="760" y="925"/>
                </a:cubicBezTo>
                <a:cubicBezTo>
                  <a:pt x="762" y="927"/>
                  <a:pt x="764" y="922"/>
                  <a:pt x="764" y="929"/>
                </a:cubicBezTo>
                <a:cubicBezTo>
                  <a:pt x="764" y="926"/>
                  <a:pt x="764" y="926"/>
                  <a:pt x="764" y="926"/>
                </a:cubicBezTo>
                <a:cubicBezTo>
                  <a:pt x="765" y="926"/>
                  <a:pt x="765" y="926"/>
                  <a:pt x="765" y="926"/>
                </a:cubicBezTo>
                <a:cubicBezTo>
                  <a:pt x="766" y="927"/>
                  <a:pt x="766" y="927"/>
                  <a:pt x="766" y="927"/>
                </a:cubicBezTo>
                <a:cubicBezTo>
                  <a:pt x="761" y="931"/>
                  <a:pt x="761" y="931"/>
                  <a:pt x="761" y="931"/>
                </a:cubicBezTo>
                <a:cubicBezTo>
                  <a:pt x="762" y="933"/>
                  <a:pt x="762" y="933"/>
                  <a:pt x="762" y="933"/>
                </a:cubicBezTo>
                <a:cubicBezTo>
                  <a:pt x="765" y="933"/>
                  <a:pt x="765" y="933"/>
                  <a:pt x="765" y="933"/>
                </a:cubicBezTo>
                <a:cubicBezTo>
                  <a:pt x="765" y="934"/>
                  <a:pt x="765" y="934"/>
                  <a:pt x="765" y="934"/>
                </a:cubicBezTo>
                <a:cubicBezTo>
                  <a:pt x="770" y="934"/>
                  <a:pt x="770" y="934"/>
                  <a:pt x="770" y="934"/>
                </a:cubicBezTo>
                <a:cubicBezTo>
                  <a:pt x="771" y="934"/>
                  <a:pt x="771" y="934"/>
                  <a:pt x="771" y="934"/>
                </a:cubicBezTo>
                <a:cubicBezTo>
                  <a:pt x="767" y="932"/>
                  <a:pt x="767" y="932"/>
                  <a:pt x="767" y="932"/>
                </a:cubicBezTo>
                <a:cubicBezTo>
                  <a:pt x="769" y="930"/>
                  <a:pt x="769" y="930"/>
                  <a:pt x="769" y="930"/>
                </a:cubicBezTo>
                <a:cubicBezTo>
                  <a:pt x="770" y="930"/>
                  <a:pt x="762" y="929"/>
                  <a:pt x="772" y="930"/>
                </a:cubicBezTo>
                <a:cubicBezTo>
                  <a:pt x="768" y="924"/>
                  <a:pt x="770" y="940"/>
                  <a:pt x="769" y="925"/>
                </a:cubicBezTo>
                <a:cubicBezTo>
                  <a:pt x="766" y="926"/>
                  <a:pt x="770" y="928"/>
                  <a:pt x="772" y="923"/>
                </a:cubicBezTo>
                <a:cubicBezTo>
                  <a:pt x="775" y="926"/>
                  <a:pt x="770" y="924"/>
                  <a:pt x="770" y="927"/>
                </a:cubicBezTo>
                <a:cubicBezTo>
                  <a:pt x="772" y="927"/>
                  <a:pt x="772" y="927"/>
                  <a:pt x="772" y="927"/>
                </a:cubicBezTo>
                <a:cubicBezTo>
                  <a:pt x="773" y="929"/>
                  <a:pt x="773" y="929"/>
                  <a:pt x="773" y="929"/>
                </a:cubicBezTo>
                <a:cubicBezTo>
                  <a:pt x="780" y="926"/>
                  <a:pt x="780" y="926"/>
                  <a:pt x="780" y="926"/>
                </a:cubicBezTo>
                <a:cubicBezTo>
                  <a:pt x="780" y="926"/>
                  <a:pt x="773" y="930"/>
                  <a:pt x="783" y="927"/>
                </a:cubicBezTo>
                <a:cubicBezTo>
                  <a:pt x="783" y="925"/>
                  <a:pt x="783" y="925"/>
                  <a:pt x="783" y="925"/>
                </a:cubicBezTo>
                <a:cubicBezTo>
                  <a:pt x="785" y="926"/>
                  <a:pt x="785" y="926"/>
                  <a:pt x="785" y="926"/>
                </a:cubicBezTo>
                <a:cubicBezTo>
                  <a:pt x="792" y="923"/>
                  <a:pt x="792" y="923"/>
                  <a:pt x="792" y="923"/>
                </a:cubicBezTo>
                <a:cubicBezTo>
                  <a:pt x="793" y="922"/>
                  <a:pt x="793" y="922"/>
                  <a:pt x="793" y="922"/>
                </a:cubicBezTo>
                <a:cubicBezTo>
                  <a:pt x="797" y="923"/>
                  <a:pt x="797" y="923"/>
                  <a:pt x="797" y="923"/>
                </a:cubicBezTo>
                <a:cubicBezTo>
                  <a:pt x="792" y="926"/>
                  <a:pt x="792" y="926"/>
                  <a:pt x="792" y="926"/>
                </a:cubicBezTo>
                <a:cubicBezTo>
                  <a:pt x="796" y="930"/>
                  <a:pt x="796" y="930"/>
                  <a:pt x="796" y="930"/>
                </a:cubicBezTo>
                <a:cubicBezTo>
                  <a:pt x="807" y="929"/>
                  <a:pt x="807" y="929"/>
                  <a:pt x="807" y="929"/>
                </a:cubicBezTo>
                <a:cubicBezTo>
                  <a:pt x="808" y="928"/>
                  <a:pt x="808" y="928"/>
                  <a:pt x="808" y="928"/>
                </a:cubicBezTo>
                <a:cubicBezTo>
                  <a:pt x="808" y="927"/>
                  <a:pt x="808" y="927"/>
                  <a:pt x="808" y="927"/>
                </a:cubicBezTo>
                <a:cubicBezTo>
                  <a:pt x="813" y="929"/>
                  <a:pt x="813" y="929"/>
                  <a:pt x="813" y="929"/>
                </a:cubicBezTo>
                <a:cubicBezTo>
                  <a:pt x="814" y="929"/>
                  <a:pt x="808" y="931"/>
                  <a:pt x="815" y="926"/>
                </a:cubicBezTo>
                <a:cubicBezTo>
                  <a:pt x="817" y="927"/>
                  <a:pt x="817" y="927"/>
                  <a:pt x="817" y="927"/>
                </a:cubicBezTo>
                <a:cubicBezTo>
                  <a:pt x="823" y="925"/>
                  <a:pt x="823" y="925"/>
                  <a:pt x="823" y="925"/>
                </a:cubicBezTo>
                <a:cubicBezTo>
                  <a:pt x="824" y="925"/>
                  <a:pt x="826" y="927"/>
                  <a:pt x="827" y="925"/>
                </a:cubicBezTo>
                <a:cubicBezTo>
                  <a:pt x="827" y="921"/>
                  <a:pt x="830" y="929"/>
                  <a:pt x="830" y="922"/>
                </a:cubicBezTo>
                <a:cubicBezTo>
                  <a:pt x="831" y="925"/>
                  <a:pt x="831" y="925"/>
                  <a:pt x="831" y="925"/>
                </a:cubicBezTo>
                <a:cubicBezTo>
                  <a:pt x="834" y="925"/>
                  <a:pt x="832" y="922"/>
                  <a:pt x="834" y="922"/>
                </a:cubicBezTo>
                <a:cubicBezTo>
                  <a:pt x="837" y="921"/>
                  <a:pt x="837" y="921"/>
                  <a:pt x="837" y="921"/>
                </a:cubicBezTo>
                <a:cubicBezTo>
                  <a:pt x="839" y="917"/>
                  <a:pt x="839" y="917"/>
                  <a:pt x="839" y="917"/>
                </a:cubicBezTo>
                <a:cubicBezTo>
                  <a:pt x="845" y="918"/>
                  <a:pt x="845" y="918"/>
                  <a:pt x="845" y="918"/>
                </a:cubicBezTo>
                <a:cubicBezTo>
                  <a:pt x="850" y="912"/>
                  <a:pt x="850" y="912"/>
                  <a:pt x="850" y="912"/>
                </a:cubicBezTo>
                <a:cubicBezTo>
                  <a:pt x="850" y="916"/>
                  <a:pt x="850" y="916"/>
                  <a:pt x="850" y="916"/>
                </a:cubicBezTo>
                <a:cubicBezTo>
                  <a:pt x="853" y="918"/>
                  <a:pt x="853" y="918"/>
                  <a:pt x="853" y="918"/>
                </a:cubicBezTo>
                <a:cubicBezTo>
                  <a:pt x="856" y="914"/>
                  <a:pt x="856" y="914"/>
                  <a:pt x="856" y="914"/>
                </a:cubicBezTo>
                <a:cubicBezTo>
                  <a:pt x="858" y="915"/>
                  <a:pt x="858" y="915"/>
                  <a:pt x="858" y="915"/>
                </a:cubicBezTo>
                <a:cubicBezTo>
                  <a:pt x="853" y="919"/>
                  <a:pt x="853" y="919"/>
                  <a:pt x="853" y="919"/>
                </a:cubicBezTo>
                <a:cubicBezTo>
                  <a:pt x="857" y="919"/>
                  <a:pt x="857" y="919"/>
                  <a:pt x="857" y="919"/>
                </a:cubicBezTo>
                <a:cubicBezTo>
                  <a:pt x="856" y="921"/>
                  <a:pt x="853" y="919"/>
                  <a:pt x="853" y="921"/>
                </a:cubicBezTo>
                <a:cubicBezTo>
                  <a:pt x="854" y="923"/>
                  <a:pt x="854" y="923"/>
                  <a:pt x="854" y="923"/>
                </a:cubicBezTo>
                <a:cubicBezTo>
                  <a:pt x="855" y="922"/>
                  <a:pt x="855" y="922"/>
                  <a:pt x="855" y="922"/>
                </a:cubicBezTo>
                <a:cubicBezTo>
                  <a:pt x="858" y="923"/>
                  <a:pt x="847" y="926"/>
                  <a:pt x="859" y="922"/>
                </a:cubicBezTo>
                <a:cubicBezTo>
                  <a:pt x="859" y="917"/>
                  <a:pt x="859" y="917"/>
                  <a:pt x="859" y="917"/>
                </a:cubicBezTo>
                <a:cubicBezTo>
                  <a:pt x="858" y="917"/>
                  <a:pt x="858" y="917"/>
                  <a:pt x="858" y="917"/>
                </a:cubicBezTo>
                <a:cubicBezTo>
                  <a:pt x="862" y="916"/>
                  <a:pt x="862" y="916"/>
                  <a:pt x="862" y="916"/>
                </a:cubicBezTo>
                <a:cubicBezTo>
                  <a:pt x="863" y="914"/>
                  <a:pt x="863" y="914"/>
                  <a:pt x="863" y="914"/>
                </a:cubicBezTo>
                <a:cubicBezTo>
                  <a:pt x="869" y="914"/>
                  <a:pt x="869" y="914"/>
                  <a:pt x="869" y="914"/>
                </a:cubicBezTo>
                <a:cubicBezTo>
                  <a:pt x="869" y="912"/>
                  <a:pt x="869" y="912"/>
                  <a:pt x="869" y="912"/>
                </a:cubicBezTo>
                <a:cubicBezTo>
                  <a:pt x="872" y="912"/>
                  <a:pt x="872" y="912"/>
                  <a:pt x="872" y="912"/>
                </a:cubicBezTo>
                <a:cubicBezTo>
                  <a:pt x="873" y="914"/>
                  <a:pt x="873" y="914"/>
                  <a:pt x="873" y="914"/>
                </a:cubicBezTo>
                <a:cubicBezTo>
                  <a:pt x="877" y="911"/>
                  <a:pt x="877" y="911"/>
                  <a:pt x="877" y="911"/>
                </a:cubicBezTo>
                <a:cubicBezTo>
                  <a:pt x="888" y="910"/>
                  <a:pt x="888" y="910"/>
                  <a:pt x="888" y="910"/>
                </a:cubicBezTo>
                <a:cubicBezTo>
                  <a:pt x="884" y="914"/>
                  <a:pt x="884" y="914"/>
                  <a:pt x="884" y="914"/>
                </a:cubicBezTo>
                <a:cubicBezTo>
                  <a:pt x="885" y="916"/>
                  <a:pt x="885" y="916"/>
                  <a:pt x="885" y="916"/>
                </a:cubicBezTo>
                <a:cubicBezTo>
                  <a:pt x="880" y="916"/>
                  <a:pt x="880" y="916"/>
                  <a:pt x="880" y="916"/>
                </a:cubicBezTo>
                <a:cubicBezTo>
                  <a:pt x="879" y="917"/>
                  <a:pt x="879" y="917"/>
                  <a:pt x="879" y="917"/>
                </a:cubicBezTo>
                <a:cubicBezTo>
                  <a:pt x="880" y="917"/>
                  <a:pt x="880" y="917"/>
                  <a:pt x="880" y="917"/>
                </a:cubicBezTo>
                <a:cubicBezTo>
                  <a:pt x="882" y="920"/>
                  <a:pt x="882" y="920"/>
                  <a:pt x="882" y="920"/>
                </a:cubicBezTo>
                <a:cubicBezTo>
                  <a:pt x="884" y="920"/>
                  <a:pt x="873" y="922"/>
                  <a:pt x="886" y="917"/>
                </a:cubicBezTo>
                <a:cubicBezTo>
                  <a:pt x="887" y="918"/>
                  <a:pt x="887" y="918"/>
                  <a:pt x="887" y="918"/>
                </a:cubicBezTo>
                <a:cubicBezTo>
                  <a:pt x="893" y="909"/>
                  <a:pt x="893" y="909"/>
                  <a:pt x="893" y="909"/>
                </a:cubicBezTo>
                <a:cubicBezTo>
                  <a:pt x="896" y="909"/>
                  <a:pt x="896" y="905"/>
                  <a:pt x="899" y="906"/>
                </a:cubicBezTo>
                <a:cubicBezTo>
                  <a:pt x="900" y="909"/>
                  <a:pt x="900" y="909"/>
                  <a:pt x="900" y="909"/>
                </a:cubicBezTo>
                <a:cubicBezTo>
                  <a:pt x="902" y="908"/>
                  <a:pt x="902" y="908"/>
                  <a:pt x="902" y="908"/>
                </a:cubicBezTo>
                <a:cubicBezTo>
                  <a:pt x="905" y="911"/>
                  <a:pt x="905" y="911"/>
                  <a:pt x="905" y="911"/>
                </a:cubicBezTo>
                <a:cubicBezTo>
                  <a:pt x="905" y="911"/>
                  <a:pt x="906" y="911"/>
                  <a:pt x="907" y="910"/>
                </a:cubicBezTo>
                <a:cubicBezTo>
                  <a:pt x="903" y="912"/>
                  <a:pt x="903" y="912"/>
                  <a:pt x="903" y="912"/>
                </a:cubicBezTo>
                <a:cubicBezTo>
                  <a:pt x="900" y="910"/>
                  <a:pt x="896" y="909"/>
                  <a:pt x="893" y="913"/>
                </a:cubicBezTo>
                <a:cubicBezTo>
                  <a:pt x="892" y="914"/>
                  <a:pt x="892" y="914"/>
                  <a:pt x="892" y="914"/>
                </a:cubicBezTo>
                <a:cubicBezTo>
                  <a:pt x="894" y="915"/>
                  <a:pt x="894" y="915"/>
                  <a:pt x="894" y="915"/>
                </a:cubicBezTo>
                <a:cubicBezTo>
                  <a:pt x="896" y="914"/>
                  <a:pt x="896" y="914"/>
                  <a:pt x="896" y="914"/>
                </a:cubicBezTo>
                <a:cubicBezTo>
                  <a:pt x="896" y="914"/>
                  <a:pt x="896" y="914"/>
                  <a:pt x="896" y="914"/>
                </a:cubicBezTo>
                <a:cubicBezTo>
                  <a:pt x="899" y="914"/>
                  <a:pt x="899" y="914"/>
                  <a:pt x="899" y="914"/>
                </a:cubicBezTo>
                <a:cubicBezTo>
                  <a:pt x="904" y="918"/>
                  <a:pt x="904" y="918"/>
                  <a:pt x="904" y="918"/>
                </a:cubicBezTo>
                <a:cubicBezTo>
                  <a:pt x="909" y="915"/>
                  <a:pt x="909" y="915"/>
                  <a:pt x="909" y="915"/>
                </a:cubicBezTo>
                <a:cubicBezTo>
                  <a:pt x="910" y="916"/>
                  <a:pt x="910" y="916"/>
                  <a:pt x="910" y="916"/>
                </a:cubicBezTo>
                <a:cubicBezTo>
                  <a:pt x="924" y="911"/>
                  <a:pt x="924" y="911"/>
                  <a:pt x="924" y="911"/>
                </a:cubicBezTo>
                <a:cubicBezTo>
                  <a:pt x="931" y="910"/>
                  <a:pt x="931" y="910"/>
                  <a:pt x="931" y="910"/>
                </a:cubicBezTo>
                <a:cubicBezTo>
                  <a:pt x="932" y="909"/>
                  <a:pt x="932" y="909"/>
                  <a:pt x="932" y="909"/>
                </a:cubicBezTo>
                <a:cubicBezTo>
                  <a:pt x="933" y="909"/>
                  <a:pt x="927" y="912"/>
                  <a:pt x="932" y="906"/>
                </a:cubicBezTo>
                <a:cubicBezTo>
                  <a:pt x="932" y="909"/>
                  <a:pt x="932" y="909"/>
                  <a:pt x="932" y="909"/>
                </a:cubicBezTo>
                <a:cubicBezTo>
                  <a:pt x="933" y="909"/>
                  <a:pt x="928" y="910"/>
                  <a:pt x="934" y="909"/>
                </a:cubicBezTo>
                <a:cubicBezTo>
                  <a:pt x="932" y="913"/>
                  <a:pt x="932" y="913"/>
                  <a:pt x="932" y="913"/>
                </a:cubicBezTo>
                <a:cubicBezTo>
                  <a:pt x="927" y="911"/>
                  <a:pt x="921" y="923"/>
                  <a:pt x="921" y="912"/>
                </a:cubicBezTo>
                <a:cubicBezTo>
                  <a:pt x="919" y="912"/>
                  <a:pt x="920" y="916"/>
                  <a:pt x="919" y="914"/>
                </a:cubicBezTo>
                <a:cubicBezTo>
                  <a:pt x="914" y="919"/>
                  <a:pt x="911" y="907"/>
                  <a:pt x="914" y="922"/>
                </a:cubicBezTo>
                <a:cubicBezTo>
                  <a:pt x="914" y="924"/>
                  <a:pt x="911" y="921"/>
                  <a:pt x="913" y="924"/>
                </a:cubicBezTo>
                <a:cubicBezTo>
                  <a:pt x="909" y="921"/>
                  <a:pt x="909" y="921"/>
                  <a:pt x="909" y="921"/>
                </a:cubicBezTo>
                <a:cubicBezTo>
                  <a:pt x="911" y="918"/>
                  <a:pt x="899" y="922"/>
                  <a:pt x="912" y="918"/>
                </a:cubicBezTo>
                <a:cubicBezTo>
                  <a:pt x="909" y="917"/>
                  <a:pt x="909" y="917"/>
                  <a:pt x="909" y="917"/>
                </a:cubicBezTo>
                <a:cubicBezTo>
                  <a:pt x="907" y="919"/>
                  <a:pt x="907" y="919"/>
                  <a:pt x="907" y="919"/>
                </a:cubicBezTo>
                <a:cubicBezTo>
                  <a:pt x="905" y="918"/>
                  <a:pt x="905" y="918"/>
                  <a:pt x="905" y="918"/>
                </a:cubicBezTo>
                <a:cubicBezTo>
                  <a:pt x="902" y="919"/>
                  <a:pt x="902" y="919"/>
                  <a:pt x="902" y="919"/>
                </a:cubicBezTo>
                <a:cubicBezTo>
                  <a:pt x="896" y="918"/>
                  <a:pt x="896" y="918"/>
                  <a:pt x="896" y="918"/>
                </a:cubicBezTo>
                <a:cubicBezTo>
                  <a:pt x="895" y="921"/>
                  <a:pt x="895" y="921"/>
                  <a:pt x="895" y="921"/>
                </a:cubicBezTo>
                <a:cubicBezTo>
                  <a:pt x="894" y="919"/>
                  <a:pt x="894" y="919"/>
                  <a:pt x="894" y="919"/>
                </a:cubicBezTo>
                <a:cubicBezTo>
                  <a:pt x="885" y="920"/>
                  <a:pt x="885" y="920"/>
                  <a:pt x="885" y="920"/>
                </a:cubicBezTo>
                <a:cubicBezTo>
                  <a:pt x="881" y="920"/>
                  <a:pt x="881" y="920"/>
                  <a:pt x="881" y="920"/>
                </a:cubicBezTo>
                <a:cubicBezTo>
                  <a:pt x="880" y="922"/>
                  <a:pt x="880" y="922"/>
                  <a:pt x="880" y="922"/>
                </a:cubicBezTo>
                <a:cubicBezTo>
                  <a:pt x="879" y="921"/>
                  <a:pt x="879" y="921"/>
                  <a:pt x="879" y="921"/>
                </a:cubicBezTo>
                <a:cubicBezTo>
                  <a:pt x="877" y="922"/>
                  <a:pt x="875" y="925"/>
                  <a:pt x="873" y="921"/>
                </a:cubicBezTo>
                <a:cubicBezTo>
                  <a:pt x="872" y="924"/>
                  <a:pt x="872" y="924"/>
                  <a:pt x="872" y="924"/>
                </a:cubicBezTo>
                <a:cubicBezTo>
                  <a:pt x="861" y="924"/>
                  <a:pt x="861" y="924"/>
                  <a:pt x="861" y="924"/>
                </a:cubicBezTo>
                <a:cubicBezTo>
                  <a:pt x="849" y="926"/>
                  <a:pt x="849" y="926"/>
                  <a:pt x="849" y="926"/>
                </a:cubicBezTo>
                <a:cubicBezTo>
                  <a:pt x="841" y="926"/>
                  <a:pt x="841" y="926"/>
                  <a:pt x="841" y="926"/>
                </a:cubicBezTo>
                <a:cubicBezTo>
                  <a:pt x="839" y="928"/>
                  <a:pt x="839" y="928"/>
                  <a:pt x="839" y="928"/>
                </a:cubicBezTo>
                <a:cubicBezTo>
                  <a:pt x="823" y="929"/>
                  <a:pt x="823" y="929"/>
                  <a:pt x="823" y="929"/>
                </a:cubicBezTo>
                <a:cubicBezTo>
                  <a:pt x="819" y="932"/>
                  <a:pt x="819" y="932"/>
                  <a:pt x="819" y="932"/>
                </a:cubicBezTo>
                <a:cubicBezTo>
                  <a:pt x="820" y="933"/>
                  <a:pt x="820" y="933"/>
                  <a:pt x="820" y="933"/>
                </a:cubicBezTo>
                <a:cubicBezTo>
                  <a:pt x="826" y="931"/>
                  <a:pt x="826" y="931"/>
                  <a:pt x="826" y="931"/>
                </a:cubicBezTo>
                <a:cubicBezTo>
                  <a:pt x="826" y="935"/>
                  <a:pt x="826" y="935"/>
                  <a:pt x="826" y="935"/>
                </a:cubicBezTo>
                <a:cubicBezTo>
                  <a:pt x="816" y="933"/>
                  <a:pt x="816" y="933"/>
                  <a:pt x="816" y="933"/>
                </a:cubicBezTo>
                <a:cubicBezTo>
                  <a:pt x="815" y="929"/>
                  <a:pt x="815" y="929"/>
                  <a:pt x="815" y="929"/>
                </a:cubicBezTo>
                <a:cubicBezTo>
                  <a:pt x="807" y="931"/>
                  <a:pt x="807" y="931"/>
                  <a:pt x="807" y="931"/>
                </a:cubicBezTo>
                <a:cubicBezTo>
                  <a:pt x="801" y="931"/>
                  <a:pt x="801" y="931"/>
                  <a:pt x="801" y="931"/>
                </a:cubicBezTo>
                <a:cubicBezTo>
                  <a:pt x="797" y="934"/>
                  <a:pt x="797" y="934"/>
                  <a:pt x="797" y="934"/>
                </a:cubicBezTo>
                <a:cubicBezTo>
                  <a:pt x="793" y="931"/>
                  <a:pt x="793" y="931"/>
                  <a:pt x="793" y="931"/>
                </a:cubicBezTo>
                <a:cubicBezTo>
                  <a:pt x="792" y="933"/>
                  <a:pt x="791" y="934"/>
                  <a:pt x="785" y="933"/>
                </a:cubicBezTo>
                <a:cubicBezTo>
                  <a:pt x="783" y="934"/>
                  <a:pt x="783" y="934"/>
                  <a:pt x="783" y="934"/>
                </a:cubicBezTo>
                <a:cubicBezTo>
                  <a:pt x="783" y="934"/>
                  <a:pt x="783" y="934"/>
                  <a:pt x="783" y="934"/>
                </a:cubicBezTo>
                <a:cubicBezTo>
                  <a:pt x="777" y="934"/>
                  <a:pt x="777" y="934"/>
                  <a:pt x="777" y="934"/>
                </a:cubicBezTo>
                <a:cubicBezTo>
                  <a:pt x="776" y="935"/>
                  <a:pt x="776" y="935"/>
                  <a:pt x="776" y="935"/>
                </a:cubicBezTo>
                <a:cubicBezTo>
                  <a:pt x="774" y="935"/>
                  <a:pt x="774" y="935"/>
                  <a:pt x="774" y="935"/>
                </a:cubicBezTo>
                <a:cubicBezTo>
                  <a:pt x="774" y="933"/>
                  <a:pt x="774" y="933"/>
                  <a:pt x="774" y="933"/>
                </a:cubicBezTo>
                <a:cubicBezTo>
                  <a:pt x="769" y="937"/>
                  <a:pt x="769" y="937"/>
                  <a:pt x="769" y="937"/>
                </a:cubicBezTo>
                <a:cubicBezTo>
                  <a:pt x="766" y="938"/>
                  <a:pt x="766" y="938"/>
                  <a:pt x="766" y="938"/>
                </a:cubicBezTo>
                <a:cubicBezTo>
                  <a:pt x="762" y="935"/>
                  <a:pt x="762" y="935"/>
                  <a:pt x="762" y="935"/>
                </a:cubicBezTo>
                <a:cubicBezTo>
                  <a:pt x="757" y="936"/>
                  <a:pt x="757" y="936"/>
                  <a:pt x="757" y="936"/>
                </a:cubicBezTo>
                <a:cubicBezTo>
                  <a:pt x="757" y="939"/>
                  <a:pt x="757" y="939"/>
                  <a:pt x="757" y="939"/>
                </a:cubicBezTo>
                <a:cubicBezTo>
                  <a:pt x="755" y="938"/>
                  <a:pt x="755" y="938"/>
                  <a:pt x="755" y="938"/>
                </a:cubicBezTo>
                <a:cubicBezTo>
                  <a:pt x="753" y="938"/>
                  <a:pt x="753" y="938"/>
                  <a:pt x="753" y="938"/>
                </a:cubicBezTo>
                <a:cubicBezTo>
                  <a:pt x="752" y="939"/>
                  <a:pt x="752" y="939"/>
                  <a:pt x="752" y="939"/>
                </a:cubicBezTo>
                <a:cubicBezTo>
                  <a:pt x="750" y="938"/>
                  <a:pt x="750" y="938"/>
                  <a:pt x="750" y="938"/>
                </a:cubicBezTo>
                <a:cubicBezTo>
                  <a:pt x="740" y="940"/>
                  <a:pt x="740" y="940"/>
                  <a:pt x="740" y="940"/>
                </a:cubicBezTo>
                <a:cubicBezTo>
                  <a:pt x="736" y="941"/>
                  <a:pt x="736" y="941"/>
                  <a:pt x="736" y="941"/>
                </a:cubicBezTo>
                <a:cubicBezTo>
                  <a:pt x="729" y="940"/>
                  <a:pt x="729" y="940"/>
                  <a:pt x="729" y="940"/>
                </a:cubicBezTo>
                <a:cubicBezTo>
                  <a:pt x="729" y="941"/>
                  <a:pt x="727" y="937"/>
                  <a:pt x="729" y="942"/>
                </a:cubicBezTo>
                <a:cubicBezTo>
                  <a:pt x="728" y="942"/>
                  <a:pt x="728" y="942"/>
                  <a:pt x="728" y="942"/>
                </a:cubicBezTo>
                <a:cubicBezTo>
                  <a:pt x="728" y="941"/>
                  <a:pt x="728" y="941"/>
                  <a:pt x="728" y="941"/>
                </a:cubicBezTo>
                <a:cubicBezTo>
                  <a:pt x="727" y="940"/>
                  <a:pt x="727" y="940"/>
                  <a:pt x="727" y="940"/>
                </a:cubicBezTo>
                <a:cubicBezTo>
                  <a:pt x="722" y="942"/>
                  <a:pt x="722" y="942"/>
                  <a:pt x="722" y="942"/>
                </a:cubicBezTo>
                <a:cubicBezTo>
                  <a:pt x="721" y="941"/>
                  <a:pt x="731" y="942"/>
                  <a:pt x="720" y="940"/>
                </a:cubicBezTo>
                <a:cubicBezTo>
                  <a:pt x="719" y="945"/>
                  <a:pt x="719" y="945"/>
                  <a:pt x="719" y="945"/>
                </a:cubicBezTo>
                <a:cubicBezTo>
                  <a:pt x="716" y="946"/>
                  <a:pt x="716" y="946"/>
                  <a:pt x="716" y="946"/>
                </a:cubicBezTo>
                <a:cubicBezTo>
                  <a:pt x="704" y="943"/>
                  <a:pt x="704" y="943"/>
                  <a:pt x="704" y="943"/>
                </a:cubicBezTo>
                <a:cubicBezTo>
                  <a:pt x="704" y="944"/>
                  <a:pt x="704" y="944"/>
                  <a:pt x="704" y="944"/>
                </a:cubicBezTo>
                <a:cubicBezTo>
                  <a:pt x="706" y="945"/>
                  <a:pt x="706" y="945"/>
                  <a:pt x="706" y="945"/>
                </a:cubicBezTo>
                <a:cubicBezTo>
                  <a:pt x="698" y="948"/>
                  <a:pt x="698" y="948"/>
                  <a:pt x="698" y="948"/>
                </a:cubicBezTo>
                <a:cubicBezTo>
                  <a:pt x="696" y="947"/>
                  <a:pt x="696" y="947"/>
                  <a:pt x="696" y="947"/>
                </a:cubicBezTo>
                <a:cubicBezTo>
                  <a:pt x="694" y="948"/>
                  <a:pt x="694" y="948"/>
                  <a:pt x="694" y="948"/>
                </a:cubicBezTo>
                <a:cubicBezTo>
                  <a:pt x="690" y="946"/>
                  <a:pt x="690" y="946"/>
                  <a:pt x="690" y="946"/>
                </a:cubicBezTo>
                <a:cubicBezTo>
                  <a:pt x="684" y="949"/>
                  <a:pt x="684" y="949"/>
                  <a:pt x="684" y="949"/>
                </a:cubicBezTo>
                <a:cubicBezTo>
                  <a:pt x="679" y="948"/>
                  <a:pt x="679" y="948"/>
                  <a:pt x="679" y="948"/>
                </a:cubicBezTo>
                <a:cubicBezTo>
                  <a:pt x="677" y="948"/>
                  <a:pt x="687" y="940"/>
                  <a:pt x="676" y="950"/>
                </a:cubicBezTo>
                <a:cubicBezTo>
                  <a:pt x="670" y="951"/>
                  <a:pt x="670" y="951"/>
                  <a:pt x="670" y="951"/>
                </a:cubicBezTo>
                <a:cubicBezTo>
                  <a:pt x="666" y="952"/>
                  <a:pt x="666" y="952"/>
                  <a:pt x="666" y="952"/>
                </a:cubicBezTo>
                <a:cubicBezTo>
                  <a:pt x="668" y="950"/>
                  <a:pt x="668" y="950"/>
                  <a:pt x="668" y="950"/>
                </a:cubicBezTo>
                <a:cubicBezTo>
                  <a:pt x="664" y="949"/>
                  <a:pt x="664" y="949"/>
                  <a:pt x="664" y="949"/>
                </a:cubicBezTo>
                <a:cubicBezTo>
                  <a:pt x="663" y="948"/>
                  <a:pt x="669" y="957"/>
                  <a:pt x="658" y="951"/>
                </a:cubicBezTo>
                <a:cubicBezTo>
                  <a:pt x="653" y="953"/>
                  <a:pt x="653" y="953"/>
                  <a:pt x="653" y="953"/>
                </a:cubicBezTo>
                <a:cubicBezTo>
                  <a:pt x="651" y="953"/>
                  <a:pt x="651" y="953"/>
                  <a:pt x="651" y="953"/>
                </a:cubicBezTo>
                <a:cubicBezTo>
                  <a:pt x="652" y="953"/>
                  <a:pt x="653" y="952"/>
                  <a:pt x="652" y="951"/>
                </a:cubicBezTo>
                <a:cubicBezTo>
                  <a:pt x="640" y="955"/>
                  <a:pt x="640" y="955"/>
                  <a:pt x="640" y="955"/>
                </a:cubicBezTo>
                <a:cubicBezTo>
                  <a:pt x="633" y="956"/>
                  <a:pt x="633" y="956"/>
                  <a:pt x="633" y="956"/>
                </a:cubicBezTo>
                <a:cubicBezTo>
                  <a:pt x="632" y="955"/>
                  <a:pt x="632" y="955"/>
                  <a:pt x="632" y="955"/>
                </a:cubicBezTo>
                <a:cubicBezTo>
                  <a:pt x="627" y="957"/>
                  <a:pt x="627" y="957"/>
                  <a:pt x="627" y="957"/>
                </a:cubicBezTo>
                <a:cubicBezTo>
                  <a:pt x="623" y="956"/>
                  <a:pt x="623" y="956"/>
                  <a:pt x="623" y="956"/>
                </a:cubicBezTo>
                <a:cubicBezTo>
                  <a:pt x="621" y="958"/>
                  <a:pt x="621" y="958"/>
                  <a:pt x="621" y="958"/>
                </a:cubicBezTo>
                <a:cubicBezTo>
                  <a:pt x="621" y="957"/>
                  <a:pt x="628" y="958"/>
                  <a:pt x="619" y="957"/>
                </a:cubicBezTo>
                <a:cubicBezTo>
                  <a:pt x="619" y="956"/>
                  <a:pt x="619" y="956"/>
                  <a:pt x="619" y="956"/>
                </a:cubicBezTo>
                <a:cubicBezTo>
                  <a:pt x="615" y="958"/>
                  <a:pt x="615" y="958"/>
                  <a:pt x="615" y="958"/>
                </a:cubicBezTo>
                <a:cubicBezTo>
                  <a:pt x="615" y="958"/>
                  <a:pt x="616" y="959"/>
                  <a:pt x="615" y="957"/>
                </a:cubicBezTo>
                <a:cubicBezTo>
                  <a:pt x="614" y="959"/>
                  <a:pt x="628" y="955"/>
                  <a:pt x="609" y="957"/>
                </a:cubicBezTo>
                <a:cubicBezTo>
                  <a:pt x="611" y="958"/>
                  <a:pt x="611" y="958"/>
                  <a:pt x="611" y="958"/>
                </a:cubicBezTo>
                <a:cubicBezTo>
                  <a:pt x="610" y="960"/>
                  <a:pt x="610" y="960"/>
                  <a:pt x="610" y="960"/>
                </a:cubicBezTo>
                <a:cubicBezTo>
                  <a:pt x="608" y="959"/>
                  <a:pt x="608" y="959"/>
                  <a:pt x="608" y="959"/>
                </a:cubicBezTo>
                <a:cubicBezTo>
                  <a:pt x="604" y="960"/>
                  <a:pt x="604" y="960"/>
                  <a:pt x="604" y="960"/>
                </a:cubicBezTo>
                <a:cubicBezTo>
                  <a:pt x="607" y="960"/>
                  <a:pt x="601" y="959"/>
                  <a:pt x="607" y="958"/>
                </a:cubicBezTo>
                <a:cubicBezTo>
                  <a:pt x="604" y="957"/>
                  <a:pt x="604" y="957"/>
                  <a:pt x="604" y="957"/>
                </a:cubicBezTo>
                <a:cubicBezTo>
                  <a:pt x="599" y="959"/>
                  <a:pt x="599" y="959"/>
                  <a:pt x="599" y="959"/>
                </a:cubicBezTo>
                <a:cubicBezTo>
                  <a:pt x="600" y="959"/>
                  <a:pt x="598" y="956"/>
                  <a:pt x="600" y="959"/>
                </a:cubicBezTo>
                <a:cubicBezTo>
                  <a:pt x="599" y="961"/>
                  <a:pt x="599" y="961"/>
                  <a:pt x="599" y="961"/>
                </a:cubicBezTo>
                <a:cubicBezTo>
                  <a:pt x="591" y="961"/>
                  <a:pt x="591" y="961"/>
                  <a:pt x="591" y="961"/>
                </a:cubicBezTo>
                <a:cubicBezTo>
                  <a:pt x="591" y="960"/>
                  <a:pt x="590" y="963"/>
                  <a:pt x="590" y="959"/>
                </a:cubicBezTo>
                <a:cubicBezTo>
                  <a:pt x="586" y="962"/>
                  <a:pt x="597" y="952"/>
                  <a:pt x="585" y="963"/>
                </a:cubicBezTo>
                <a:cubicBezTo>
                  <a:pt x="583" y="965"/>
                  <a:pt x="583" y="965"/>
                  <a:pt x="583" y="965"/>
                </a:cubicBezTo>
                <a:cubicBezTo>
                  <a:pt x="590" y="965"/>
                  <a:pt x="590" y="965"/>
                  <a:pt x="590" y="965"/>
                </a:cubicBezTo>
                <a:cubicBezTo>
                  <a:pt x="591" y="963"/>
                  <a:pt x="591" y="963"/>
                  <a:pt x="591" y="963"/>
                </a:cubicBezTo>
                <a:cubicBezTo>
                  <a:pt x="593" y="967"/>
                  <a:pt x="593" y="967"/>
                  <a:pt x="593" y="967"/>
                </a:cubicBezTo>
                <a:cubicBezTo>
                  <a:pt x="593" y="966"/>
                  <a:pt x="593" y="966"/>
                  <a:pt x="594" y="966"/>
                </a:cubicBezTo>
                <a:cubicBezTo>
                  <a:pt x="594" y="967"/>
                  <a:pt x="594" y="967"/>
                  <a:pt x="594" y="967"/>
                </a:cubicBezTo>
                <a:cubicBezTo>
                  <a:pt x="591" y="967"/>
                  <a:pt x="591" y="967"/>
                  <a:pt x="591" y="967"/>
                </a:cubicBezTo>
                <a:cubicBezTo>
                  <a:pt x="591" y="967"/>
                  <a:pt x="591" y="967"/>
                  <a:pt x="591" y="967"/>
                </a:cubicBezTo>
                <a:cubicBezTo>
                  <a:pt x="590" y="966"/>
                  <a:pt x="590" y="966"/>
                  <a:pt x="590" y="966"/>
                </a:cubicBezTo>
                <a:cubicBezTo>
                  <a:pt x="587" y="967"/>
                  <a:pt x="587" y="967"/>
                  <a:pt x="587" y="967"/>
                </a:cubicBezTo>
                <a:cubicBezTo>
                  <a:pt x="590" y="969"/>
                  <a:pt x="590" y="969"/>
                  <a:pt x="590" y="969"/>
                </a:cubicBezTo>
                <a:cubicBezTo>
                  <a:pt x="589" y="970"/>
                  <a:pt x="589" y="970"/>
                  <a:pt x="589" y="970"/>
                </a:cubicBezTo>
                <a:cubicBezTo>
                  <a:pt x="584" y="969"/>
                  <a:pt x="584" y="969"/>
                  <a:pt x="584" y="969"/>
                </a:cubicBezTo>
                <a:cubicBezTo>
                  <a:pt x="586" y="967"/>
                  <a:pt x="586" y="967"/>
                  <a:pt x="586" y="967"/>
                </a:cubicBezTo>
                <a:cubicBezTo>
                  <a:pt x="583" y="965"/>
                  <a:pt x="583" y="965"/>
                  <a:pt x="583" y="965"/>
                </a:cubicBezTo>
                <a:cubicBezTo>
                  <a:pt x="583" y="965"/>
                  <a:pt x="583" y="965"/>
                  <a:pt x="583" y="965"/>
                </a:cubicBezTo>
                <a:cubicBezTo>
                  <a:pt x="583" y="960"/>
                  <a:pt x="583" y="960"/>
                  <a:pt x="583" y="960"/>
                </a:cubicBezTo>
                <a:cubicBezTo>
                  <a:pt x="566" y="963"/>
                  <a:pt x="566" y="963"/>
                  <a:pt x="566" y="963"/>
                </a:cubicBezTo>
                <a:cubicBezTo>
                  <a:pt x="565" y="965"/>
                  <a:pt x="565" y="965"/>
                  <a:pt x="565" y="965"/>
                </a:cubicBezTo>
                <a:cubicBezTo>
                  <a:pt x="563" y="965"/>
                  <a:pt x="576" y="963"/>
                  <a:pt x="559" y="965"/>
                </a:cubicBezTo>
                <a:cubicBezTo>
                  <a:pt x="564" y="967"/>
                  <a:pt x="564" y="967"/>
                  <a:pt x="564" y="967"/>
                </a:cubicBezTo>
                <a:cubicBezTo>
                  <a:pt x="560" y="967"/>
                  <a:pt x="560" y="967"/>
                  <a:pt x="560" y="967"/>
                </a:cubicBezTo>
                <a:cubicBezTo>
                  <a:pt x="556" y="968"/>
                  <a:pt x="556" y="968"/>
                  <a:pt x="556" y="968"/>
                </a:cubicBezTo>
                <a:cubicBezTo>
                  <a:pt x="553" y="965"/>
                  <a:pt x="553" y="965"/>
                  <a:pt x="553" y="965"/>
                </a:cubicBezTo>
                <a:cubicBezTo>
                  <a:pt x="554" y="962"/>
                  <a:pt x="554" y="962"/>
                  <a:pt x="554" y="962"/>
                </a:cubicBezTo>
                <a:cubicBezTo>
                  <a:pt x="550" y="962"/>
                  <a:pt x="550" y="962"/>
                  <a:pt x="550" y="962"/>
                </a:cubicBezTo>
                <a:cubicBezTo>
                  <a:pt x="550" y="963"/>
                  <a:pt x="550" y="963"/>
                  <a:pt x="550" y="963"/>
                </a:cubicBezTo>
                <a:cubicBezTo>
                  <a:pt x="552" y="965"/>
                  <a:pt x="552" y="965"/>
                  <a:pt x="552" y="965"/>
                </a:cubicBezTo>
                <a:cubicBezTo>
                  <a:pt x="545" y="967"/>
                  <a:pt x="545" y="967"/>
                  <a:pt x="545" y="967"/>
                </a:cubicBezTo>
                <a:cubicBezTo>
                  <a:pt x="545" y="967"/>
                  <a:pt x="542" y="968"/>
                  <a:pt x="547" y="967"/>
                </a:cubicBezTo>
                <a:cubicBezTo>
                  <a:pt x="546" y="968"/>
                  <a:pt x="549" y="968"/>
                  <a:pt x="545" y="969"/>
                </a:cubicBezTo>
                <a:cubicBezTo>
                  <a:pt x="545" y="967"/>
                  <a:pt x="545" y="967"/>
                  <a:pt x="545" y="967"/>
                </a:cubicBezTo>
                <a:cubicBezTo>
                  <a:pt x="544" y="967"/>
                  <a:pt x="543" y="966"/>
                  <a:pt x="542" y="969"/>
                </a:cubicBezTo>
                <a:cubicBezTo>
                  <a:pt x="543" y="970"/>
                  <a:pt x="543" y="970"/>
                  <a:pt x="543" y="970"/>
                </a:cubicBezTo>
                <a:cubicBezTo>
                  <a:pt x="546" y="970"/>
                  <a:pt x="546" y="970"/>
                  <a:pt x="546" y="970"/>
                </a:cubicBezTo>
                <a:cubicBezTo>
                  <a:pt x="543" y="972"/>
                  <a:pt x="543" y="972"/>
                  <a:pt x="543" y="972"/>
                </a:cubicBezTo>
                <a:cubicBezTo>
                  <a:pt x="536" y="970"/>
                  <a:pt x="536" y="970"/>
                  <a:pt x="536" y="970"/>
                </a:cubicBezTo>
                <a:cubicBezTo>
                  <a:pt x="535" y="972"/>
                  <a:pt x="535" y="972"/>
                  <a:pt x="535" y="972"/>
                </a:cubicBezTo>
                <a:cubicBezTo>
                  <a:pt x="533" y="972"/>
                  <a:pt x="531" y="976"/>
                  <a:pt x="529" y="972"/>
                </a:cubicBezTo>
                <a:cubicBezTo>
                  <a:pt x="527" y="974"/>
                  <a:pt x="527" y="974"/>
                  <a:pt x="527" y="974"/>
                </a:cubicBezTo>
                <a:cubicBezTo>
                  <a:pt x="529" y="976"/>
                  <a:pt x="529" y="976"/>
                  <a:pt x="529" y="976"/>
                </a:cubicBezTo>
                <a:cubicBezTo>
                  <a:pt x="523" y="974"/>
                  <a:pt x="523" y="974"/>
                  <a:pt x="523" y="974"/>
                </a:cubicBezTo>
                <a:cubicBezTo>
                  <a:pt x="522" y="974"/>
                  <a:pt x="520" y="973"/>
                  <a:pt x="519" y="975"/>
                </a:cubicBezTo>
                <a:cubicBezTo>
                  <a:pt x="520" y="977"/>
                  <a:pt x="520" y="977"/>
                  <a:pt x="520" y="977"/>
                </a:cubicBezTo>
                <a:cubicBezTo>
                  <a:pt x="516" y="974"/>
                  <a:pt x="516" y="974"/>
                  <a:pt x="516" y="974"/>
                </a:cubicBezTo>
                <a:cubicBezTo>
                  <a:pt x="511" y="977"/>
                  <a:pt x="511" y="977"/>
                  <a:pt x="511" y="977"/>
                </a:cubicBezTo>
                <a:cubicBezTo>
                  <a:pt x="511" y="974"/>
                  <a:pt x="511" y="974"/>
                  <a:pt x="511" y="974"/>
                </a:cubicBezTo>
                <a:cubicBezTo>
                  <a:pt x="508" y="975"/>
                  <a:pt x="508" y="975"/>
                  <a:pt x="508" y="975"/>
                </a:cubicBezTo>
                <a:cubicBezTo>
                  <a:pt x="508" y="975"/>
                  <a:pt x="509" y="975"/>
                  <a:pt x="508" y="974"/>
                </a:cubicBezTo>
                <a:cubicBezTo>
                  <a:pt x="508" y="973"/>
                  <a:pt x="508" y="973"/>
                  <a:pt x="508" y="973"/>
                </a:cubicBezTo>
                <a:cubicBezTo>
                  <a:pt x="503" y="977"/>
                  <a:pt x="503" y="977"/>
                  <a:pt x="503" y="977"/>
                </a:cubicBezTo>
                <a:cubicBezTo>
                  <a:pt x="498" y="977"/>
                  <a:pt x="498" y="977"/>
                  <a:pt x="498" y="977"/>
                </a:cubicBezTo>
                <a:cubicBezTo>
                  <a:pt x="499" y="979"/>
                  <a:pt x="499" y="979"/>
                  <a:pt x="499" y="979"/>
                </a:cubicBezTo>
                <a:cubicBezTo>
                  <a:pt x="498" y="979"/>
                  <a:pt x="498" y="979"/>
                  <a:pt x="498" y="979"/>
                </a:cubicBezTo>
                <a:cubicBezTo>
                  <a:pt x="499" y="982"/>
                  <a:pt x="499" y="982"/>
                  <a:pt x="499" y="982"/>
                </a:cubicBezTo>
                <a:cubicBezTo>
                  <a:pt x="485" y="983"/>
                  <a:pt x="485" y="983"/>
                  <a:pt x="485" y="983"/>
                </a:cubicBezTo>
                <a:cubicBezTo>
                  <a:pt x="474" y="984"/>
                  <a:pt x="474" y="984"/>
                  <a:pt x="474" y="984"/>
                </a:cubicBezTo>
                <a:cubicBezTo>
                  <a:pt x="473" y="983"/>
                  <a:pt x="473" y="983"/>
                  <a:pt x="473" y="983"/>
                </a:cubicBezTo>
                <a:cubicBezTo>
                  <a:pt x="486" y="980"/>
                  <a:pt x="486" y="980"/>
                  <a:pt x="486" y="980"/>
                </a:cubicBezTo>
                <a:cubicBezTo>
                  <a:pt x="489" y="979"/>
                  <a:pt x="489" y="979"/>
                  <a:pt x="489" y="979"/>
                </a:cubicBezTo>
                <a:cubicBezTo>
                  <a:pt x="490" y="978"/>
                  <a:pt x="490" y="978"/>
                  <a:pt x="490" y="978"/>
                </a:cubicBezTo>
                <a:cubicBezTo>
                  <a:pt x="485" y="978"/>
                  <a:pt x="485" y="978"/>
                  <a:pt x="485" y="978"/>
                </a:cubicBezTo>
                <a:cubicBezTo>
                  <a:pt x="484" y="976"/>
                  <a:pt x="484" y="976"/>
                  <a:pt x="484" y="976"/>
                </a:cubicBezTo>
                <a:cubicBezTo>
                  <a:pt x="477" y="978"/>
                  <a:pt x="477" y="978"/>
                  <a:pt x="477" y="978"/>
                </a:cubicBezTo>
                <a:cubicBezTo>
                  <a:pt x="475" y="978"/>
                  <a:pt x="475" y="978"/>
                  <a:pt x="475" y="978"/>
                </a:cubicBezTo>
                <a:cubicBezTo>
                  <a:pt x="470" y="981"/>
                  <a:pt x="470" y="981"/>
                  <a:pt x="470" y="981"/>
                </a:cubicBezTo>
                <a:cubicBezTo>
                  <a:pt x="469" y="980"/>
                  <a:pt x="469" y="980"/>
                  <a:pt x="469" y="980"/>
                </a:cubicBezTo>
                <a:cubicBezTo>
                  <a:pt x="465" y="981"/>
                  <a:pt x="465" y="981"/>
                  <a:pt x="465" y="981"/>
                </a:cubicBezTo>
                <a:cubicBezTo>
                  <a:pt x="465" y="981"/>
                  <a:pt x="469" y="978"/>
                  <a:pt x="463" y="980"/>
                </a:cubicBezTo>
                <a:cubicBezTo>
                  <a:pt x="466" y="975"/>
                  <a:pt x="466" y="975"/>
                  <a:pt x="466" y="975"/>
                </a:cubicBezTo>
                <a:cubicBezTo>
                  <a:pt x="462" y="976"/>
                  <a:pt x="462" y="976"/>
                  <a:pt x="462" y="976"/>
                </a:cubicBezTo>
                <a:cubicBezTo>
                  <a:pt x="460" y="981"/>
                  <a:pt x="460" y="981"/>
                  <a:pt x="460" y="981"/>
                </a:cubicBezTo>
                <a:cubicBezTo>
                  <a:pt x="453" y="978"/>
                  <a:pt x="473" y="980"/>
                  <a:pt x="453" y="981"/>
                </a:cubicBezTo>
                <a:cubicBezTo>
                  <a:pt x="448" y="979"/>
                  <a:pt x="448" y="979"/>
                  <a:pt x="448" y="979"/>
                </a:cubicBezTo>
                <a:cubicBezTo>
                  <a:pt x="447" y="977"/>
                  <a:pt x="447" y="977"/>
                  <a:pt x="447" y="977"/>
                </a:cubicBezTo>
                <a:cubicBezTo>
                  <a:pt x="438" y="978"/>
                  <a:pt x="438" y="978"/>
                  <a:pt x="438" y="978"/>
                </a:cubicBezTo>
                <a:cubicBezTo>
                  <a:pt x="440" y="979"/>
                  <a:pt x="440" y="979"/>
                  <a:pt x="440" y="979"/>
                </a:cubicBezTo>
                <a:cubicBezTo>
                  <a:pt x="447" y="979"/>
                  <a:pt x="447" y="979"/>
                  <a:pt x="447" y="979"/>
                </a:cubicBezTo>
                <a:cubicBezTo>
                  <a:pt x="443" y="983"/>
                  <a:pt x="443" y="983"/>
                  <a:pt x="443" y="983"/>
                </a:cubicBezTo>
                <a:cubicBezTo>
                  <a:pt x="436" y="984"/>
                  <a:pt x="436" y="984"/>
                  <a:pt x="436" y="984"/>
                </a:cubicBezTo>
                <a:cubicBezTo>
                  <a:pt x="437" y="983"/>
                  <a:pt x="437" y="983"/>
                  <a:pt x="437" y="983"/>
                </a:cubicBezTo>
                <a:cubicBezTo>
                  <a:pt x="434" y="982"/>
                  <a:pt x="434" y="982"/>
                  <a:pt x="434" y="982"/>
                </a:cubicBezTo>
                <a:cubicBezTo>
                  <a:pt x="428" y="983"/>
                  <a:pt x="428" y="983"/>
                  <a:pt x="428" y="983"/>
                </a:cubicBezTo>
                <a:cubicBezTo>
                  <a:pt x="420" y="983"/>
                  <a:pt x="420" y="983"/>
                  <a:pt x="420" y="983"/>
                </a:cubicBezTo>
                <a:cubicBezTo>
                  <a:pt x="412" y="982"/>
                  <a:pt x="412" y="982"/>
                  <a:pt x="412" y="982"/>
                </a:cubicBezTo>
                <a:cubicBezTo>
                  <a:pt x="402" y="984"/>
                  <a:pt x="402" y="984"/>
                  <a:pt x="402" y="984"/>
                </a:cubicBezTo>
                <a:cubicBezTo>
                  <a:pt x="399" y="983"/>
                  <a:pt x="399" y="983"/>
                  <a:pt x="399" y="983"/>
                </a:cubicBezTo>
                <a:cubicBezTo>
                  <a:pt x="397" y="984"/>
                  <a:pt x="397" y="984"/>
                  <a:pt x="397" y="984"/>
                </a:cubicBezTo>
                <a:cubicBezTo>
                  <a:pt x="389" y="984"/>
                  <a:pt x="389" y="984"/>
                  <a:pt x="389" y="984"/>
                </a:cubicBezTo>
                <a:cubicBezTo>
                  <a:pt x="391" y="985"/>
                  <a:pt x="393" y="984"/>
                  <a:pt x="394" y="983"/>
                </a:cubicBezTo>
                <a:cubicBezTo>
                  <a:pt x="392" y="982"/>
                  <a:pt x="400" y="981"/>
                  <a:pt x="391" y="981"/>
                </a:cubicBezTo>
                <a:cubicBezTo>
                  <a:pt x="391" y="982"/>
                  <a:pt x="391" y="982"/>
                  <a:pt x="391" y="982"/>
                </a:cubicBezTo>
                <a:cubicBezTo>
                  <a:pt x="390" y="981"/>
                  <a:pt x="398" y="978"/>
                  <a:pt x="384" y="982"/>
                </a:cubicBezTo>
                <a:cubicBezTo>
                  <a:pt x="379" y="981"/>
                  <a:pt x="379" y="981"/>
                  <a:pt x="379" y="981"/>
                </a:cubicBezTo>
                <a:cubicBezTo>
                  <a:pt x="378" y="981"/>
                  <a:pt x="383" y="979"/>
                  <a:pt x="377" y="982"/>
                </a:cubicBezTo>
                <a:cubicBezTo>
                  <a:pt x="379" y="985"/>
                  <a:pt x="379" y="985"/>
                  <a:pt x="379" y="985"/>
                </a:cubicBezTo>
                <a:cubicBezTo>
                  <a:pt x="377" y="986"/>
                  <a:pt x="377" y="986"/>
                  <a:pt x="377" y="986"/>
                </a:cubicBezTo>
                <a:cubicBezTo>
                  <a:pt x="375" y="986"/>
                  <a:pt x="375" y="986"/>
                  <a:pt x="375" y="986"/>
                </a:cubicBezTo>
                <a:cubicBezTo>
                  <a:pt x="374" y="984"/>
                  <a:pt x="374" y="984"/>
                  <a:pt x="374" y="984"/>
                </a:cubicBezTo>
                <a:cubicBezTo>
                  <a:pt x="376" y="981"/>
                  <a:pt x="385" y="985"/>
                  <a:pt x="367" y="987"/>
                </a:cubicBezTo>
                <a:cubicBezTo>
                  <a:pt x="364" y="988"/>
                  <a:pt x="364" y="988"/>
                  <a:pt x="364" y="988"/>
                </a:cubicBezTo>
                <a:cubicBezTo>
                  <a:pt x="361" y="988"/>
                  <a:pt x="361" y="988"/>
                  <a:pt x="361" y="988"/>
                </a:cubicBezTo>
                <a:cubicBezTo>
                  <a:pt x="363" y="987"/>
                  <a:pt x="363" y="987"/>
                  <a:pt x="363" y="987"/>
                </a:cubicBezTo>
                <a:cubicBezTo>
                  <a:pt x="356" y="984"/>
                  <a:pt x="356" y="984"/>
                  <a:pt x="356" y="984"/>
                </a:cubicBezTo>
                <a:cubicBezTo>
                  <a:pt x="353" y="984"/>
                  <a:pt x="353" y="984"/>
                  <a:pt x="353" y="984"/>
                </a:cubicBezTo>
                <a:cubicBezTo>
                  <a:pt x="353" y="983"/>
                  <a:pt x="353" y="983"/>
                  <a:pt x="353" y="983"/>
                </a:cubicBezTo>
                <a:cubicBezTo>
                  <a:pt x="355" y="982"/>
                  <a:pt x="355" y="982"/>
                  <a:pt x="355" y="982"/>
                </a:cubicBezTo>
                <a:cubicBezTo>
                  <a:pt x="352" y="981"/>
                  <a:pt x="352" y="981"/>
                  <a:pt x="352" y="981"/>
                </a:cubicBezTo>
                <a:cubicBezTo>
                  <a:pt x="351" y="984"/>
                  <a:pt x="351" y="984"/>
                  <a:pt x="351" y="984"/>
                </a:cubicBezTo>
                <a:cubicBezTo>
                  <a:pt x="350" y="984"/>
                  <a:pt x="353" y="983"/>
                  <a:pt x="349" y="983"/>
                </a:cubicBezTo>
                <a:cubicBezTo>
                  <a:pt x="350" y="982"/>
                  <a:pt x="350" y="982"/>
                  <a:pt x="350" y="982"/>
                </a:cubicBezTo>
                <a:cubicBezTo>
                  <a:pt x="350" y="981"/>
                  <a:pt x="350" y="981"/>
                  <a:pt x="350" y="981"/>
                </a:cubicBezTo>
                <a:cubicBezTo>
                  <a:pt x="346" y="983"/>
                  <a:pt x="346" y="983"/>
                  <a:pt x="346" y="983"/>
                </a:cubicBezTo>
                <a:cubicBezTo>
                  <a:pt x="347" y="981"/>
                  <a:pt x="347" y="981"/>
                  <a:pt x="347" y="981"/>
                </a:cubicBezTo>
                <a:cubicBezTo>
                  <a:pt x="342" y="982"/>
                  <a:pt x="342" y="982"/>
                  <a:pt x="342" y="982"/>
                </a:cubicBezTo>
                <a:cubicBezTo>
                  <a:pt x="341" y="984"/>
                  <a:pt x="341" y="984"/>
                  <a:pt x="341" y="984"/>
                </a:cubicBezTo>
                <a:cubicBezTo>
                  <a:pt x="338" y="983"/>
                  <a:pt x="346" y="980"/>
                  <a:pt x="339" y="982"/>
                </a:cubicBezTo>
                <a:cubicBezTo>
                  <a:pt x="337" y="985"/>
                  <a:pt x="337" y="985"/>
                  <a:pt x="337" y="985"/>
                </a:cubicBezTo>
                <a:cubicBezTo>
                  <a:pt x="337" y="984"/>
                  <a:pt x="337" y="984"/>
                  <a:pt x="337" y="984"/>
                </a:cubicBezTo>
                <a:cubicBezTo>
                  <a:pt x="335" y="986"/>
                  <a:pt x="335" y="986"/>
                  <a:pt x="335" y="986"/>
                </a:cubicBezTo>
                <a:cubicBezTo>
                  <a:pt x="337" y="983"/>
                  <a:pt x="337" y="983"/>
                  <a:pt x="337" y="983"/>
                </a:cubicBezTo>
                <a:cubicBezTo>
                  <a:pt x="334" y="980"/>
                  <a:pt x="334" y="980"/>
                  <a:pt x="334" y="980"/>
                </a:cubicBezTo>
                <a:cubicBezTo>
                  <a:pt x="331" y="982"/>
                  <a:pt x="331" y="982"/>
                  <a:pt x="331" y="982"/>
                </a:cubicBezTo>
                <a:cubicBezTo>
                  <a:pt x="330" y="983"/>
                  <a:pt x="330" y="983"/>
                  <a:pt x="332" y="983"/>
                </a:cubicBezTo>
                <a:cubicBezTo>
                  <a:pt x="332" y="984"/>
                  <a:pt x="332" y="984"/>
                  <a:pt x="331" y="984"/>
                </a:cubicBezTo>
                <a:cubicBezTo>
                  <a:pt x="329" y="983"/>
                  <a:pt x="329" y="983"/>
                  <a:pt x="329" y="983"/>
                </a:cubicBezTo>
                <a:cubicBezTo>
                  <a:pt x="327" y="984"/>
                  <a:pt x="327" y="984"/>
                  <a:pt x="327" y="984"/>
                </a:cubicBezTo>
                <a:cubicBezTo>
                  <a:pt x="327" y="986"/>
                  <a:pt x="327" y="986"/>
                  <a:pt x="327" y="986"/>
                </a:cubicBezTo>
                <a:cubicBezTo>
                  <a:pt x="327" y="987"/>
                  <a:pt x="327" y="987"/>
                  <a:pt x="327" y="987"/>
                </a:cubicBezTo>
                <a:cubicBezTo>
                  <a:pt x="325" y="987"/>
                  <a:pt x="325" y="987"/>
                  <a:pt x="325" y="987"/>
                </a:cubicBezTo>
                <a:cubicBezTo>
                  <a:pt x="325" y="983"/>
                  <a:pt x="325" y="983"/>
                  <a:pt x="325" y="983"/>
                </a:cubicBezTo>
                <a:cubicBezTo>
                  <a:pt x="321" y="982"/>
                  <a:pt x="321" y="982"/>
                  <a:pt x="321" y="982"/>
                </a:cubicBezTo>
                <a:cubicBezTo>
                  <a:pt x="327" y="981"/>
                  <a:pt x="327" y="981"/>
                  <a:pt x="327" y="981"/>
                </a:cubicBezTo>
                <a:cubicBezTo>
                  <a:pt x="327" y="978"/>
                  <a:pt x="319" y="986"/>
                  <a:pt x="328" y="978"/>
                </a:cubicBezTo>
                <a:cubicBezTo>
                  <a:pt x="327" y="978"/>
                  <a:pt x="327" y="978"/>
                  <a:pt x="327" y="978"/>
                </a:cubicBezTo>
                <a:cubicBezTo>
                  <a:pt x="325" y="975"/>
                  <a:pt x="325" y="975"/>
                  <a:pt x="325" y="975"/>
                </a:cubicBezTo>
                <a:cubicBezTo>
                  <a:pt x="325" y="973"/>
                  <a:pt x="325" y="973"/>
                  <a:pt x="325" y="973"/>
                </a:cubicBezTo>
                <a:cubicBezTo>
                  <a:pt x="323" y="972"/>
                  <a:pt x="323" y="972"/>
                  <a:pt x="323" y="972"/>
                </a:cubicBezTo>
                <a:cubicBezTo>
                  <a:pt x="319" y="975"/>
                  <a:pt x="319" y="975"/>
                  <a:pt x="319" y="975"/>
                </a:cubicBezTo>
                <a:cubicBezTo>
                  <a:pt x="314" y="976"/>
                  <a:pt x="314" y="976"/>
                  <a:pt x="314" y="976"/>
                </a:cubicBezTo>
                <a:cubicBezTo>
                  <a:pt x="314" y="973"/>
                  <a:pt x="314" y="973"/>
                  <a:pt x="314" y="973"/>
                </a:cubicBezTo>
                <a:cubicBezTo>
                  <a:pt x="312" y="970"/>
                  <a:pt x="312" y="970"/>
                  <a:pt x="312" y="970"/>
                </a:cubicBezTo>
                <a:cubicBezTo>
                  <a:pt x="313" y="968"/>
                  <a:pt x="313" y="968"/>
                  <a:pt x="313" y="968"/>
                </a:cubicBezTo>
                <a:cubicBezTo>
                  <a:pt x="317" y="967"/>
                  <a:pt x="317" y="967"/>
                  <a:pt x="317" y="967"/>
                </a:cubicBezTo>
                <a:cubicBezTo>
                  <a:pt x="315" y="965"/>
                  <a:pt x="315" y="965"/>
                  <a:pt x="315" y="965"/>
                </a:cubicBezTo>
                <a:cubicBezTo>
                  <a:pt x="314" y="966"/>
                  <a:pt x="314" y="966"/>
                  <a:pt x="314" y="966"/>
                </a:cubicBezTo>
                <a:cubicBezTo>
                  <a:pt x="314" y="962"/>
                  <a:pt x="314" y="962"/>
                  <a:pt x="314" y="962"/>
                </a:cubicBezTo>
                <a:cubicBezTo>
                  <a:pt x="312" y="963"/>
                  <a:pt x="312" y="963"/>
                  <a:pt x="312" y="963"/>
                </a:cubicBezTo>
                <a:cubicBezTo>
                  <a:pt x="311" y="961"/>
                  <a:pt x="323" y="976"/>
                  <a:pt x="314" y="955"/>
                </a:cubicBezTo>
                <a:cubicBezTo>
                  <a:pt x="313" y="955"/>
                  <a:pt x="313" y="955"/>
                  <a:pt x="313" y="955"/>
                </a:cubicBezTo>
                <a:cubicBezTo>
                  <a:pt x="310" y="957"/>
                  <a:pt x="310" y="957"/>
                  <a:pt x="310" y="957"/>
                </a:cubicBezTo>
                <a:cubicBezTo>
                  <a:pt x="307" y="954"/>
                  <a:pt x="307" y="954"/>
                  <a:pt x="307" y="954"/>
                </a:cubicBezTo>
                <a:cubicBezTo>
                  <a:pt x="304" y="955"/>
                  <a:pt x="304" y="955"/>
                  <a:pt x="304" y="955"/>
                </a:cubicBezTo>
                <a:cubicBezTo>
                  <a:pt x="301" y="958"/>
                  <a:pt x="301" y="958"/>
                  <a:pt x="301" y="958"/>
                </a:cubicBezTo>
                <a:cubicBezTo>
                  <a:pt x="301" y="959"/>
                  <a:pt x="297" y="958"/>
                  <a:pt x="302" y="960"/>
                </a:cubicBezTo>
                <a:cubicBezTo>
                  <a:pt x="300" y="960"/>
                  <a:pt x="300" y="960"/>
                  <a:pt x="300" y="960"/>
                </a:cubicBezTo>
                <a:cubicBezTo>
                  <a:pt x="301" y="962"/>
                  <a:pt x="301" y="962"/>
                  <a:pt x="301" y="962"/>
                </a:cubicBezTo>
                <a:cubicBezTo>
                  <a:pt x="300" y="965"/>
                  <a:pt x="300" y="965"/>
                  <a:pt x="300" y="965"/>
                </a:cubicBezTo>
                <a:cubicBezTo>
                  <a:pt x="297" y="964"/>
                  <a:pt x="297" y="964"/>
                  <a:pt x="297" y="964"/>
                </a:cubicBezTo>
                <a:cubicBezTo>
                  <a:pt x="296" y="961"/>
                  <a:pt x="296" y="961"/>
                  <a:pt x="296" y="961"/>
                </a:cubicBezTo>
                <a:cubicBezTo>
                  <a:pt x="297" y="958"/>
                  <a:pt x="297" y="958"/>
                  <a:pt x="297" y="958"/>
                </a:cubicBezTo>
                <a:cubicBezTo>
                  <a:pt x="296" y="955"/>
                  <a:pt x="296" y="955"/>
                  <a:pt x="296" y="955"/>
                </a:cubicBezTo>
                <a:cubicBezTo>
                  <a:pt x="294" y="953"/>
                  <a:pt x="294" y="953"/>
                  <a:pt x="294" y="953"/>
                </a:cubicBezTo>
                <a:cubicBezTo>
                  <a:pt x="288" y="954"/>
                  <a:pt x="288" y="954"/>
                  <a:pt x="288" y="954"/>
                </a:cubicBezTo>
                <a:cubicBezTo>
                  <a:pt x="285" y="956"/>
                  <a:pt x="285" y="956"/>
                  <a:pt x="285" y="956"/>
                </a:cubicBezTo>
                <a:cubicBezTo>
                  <a:pt x="282" y="951"/>
                  <a:pt x="282" y="951"/>
                  <a:pt x="282" y="951"/>
                </a:cubicBezTo>
                <a:cubicBezTo>
                  <a:pt x="284" y="952"/>
                  <a:pt x="278" y="954"/>
                  <a:pt x="285" y="950"/>
                </a:cubicBezTo>
                <a:cubicBezTo>
                  <a:pt x="285" y="952"/>
                  <a:pt x="285" y="952"/>
                  <a:pt x="285" y="952"/>
                </a:cubicBezTo>
                <a:cubicBezTo>
                  <a:pt x="287" y="954"/>
                  <a:pt x="287" y="954"/>
                  <a:pt x="287" y="954"/>
                </a:cubicBezTo>
                <a:cubicBezTo>
                  <a:pt x="289" y="952"/>
                  <a:pt x="289" y="952"/>
                  <a:pt x="289" y="952"/>
                </a:cubicBezTo>
                <a:cubicBezTo>
                  <a:pt x="289" y="950"/>
                  <a:pt x="280" y="957"/>
                  <a:pt x="294" y="952"/>
                </a:cubicBezTo>
                <a:cubicBezTo>
                  <a:pt x="292" y="950"/>
                  <a:pt x="292" y="950"/>
                  <a:pt x="292" y="950"/>
                </a:cubicBezTo>
                <a:cubicBezTo>
                  <a:pt x="295" y="951"/>
                  <a:pt x="278" y="953"/>
                  <a:pt x="298" y="950"/>
                </a:cubicBezTo>
                <a:cubicBezTo>
                  <a:pt x="301" y="946"/>
                  <a:pt x="301" y="946"/>
                  <a:pt x="301" y="946"/>
                </a:cubicBezTo>
                <a:cubicBezTo>
                  <a:pt x="305" y="946"/>
                  <a:pt x="305" y="946"/>
                  <a:pt x="305" y="946"/>
                </a:cubicBezTo>
                <a:cubicBezTo>
                  <a:pt x="306" y="945"/>
                  <a:pt x="306" y="945"/>
                  <a:pt x="306" y="945"/>
                </a:cubicBezTo>
                <a:cubicBezTo>
                  <a:pt x="301" y="944"/>
                  <a:pt x="301" y="944"/>
                  <a:pt x="301" y="944"/>
                </a:cubicBezTo>
                <a:cubicBezTo>
                  <a:pt x="305" y="942"/>
                  <a:pt x="305" y="942"/>
                  <a:pt x="305" y="942"/>
                </a:cubicBezTo>
                <a:cubicBezTo>
                  <a:pt x="315" y="938"/>
                  <a:pt x="315" y="938"/>
                  <a:pt x="315" y="938"/>
                </a:cubicBezTo>
                <a:cubicBezTo>
                  <a:pt x="310" y="937"/>
                  <a:pt x="310" y="937"/>
                  <a:pt x="310" y="937"/>
                </a:cubicBezTo>
                <a:cubicBezTo>
                  <a:pt x="311" y="934"/>
                  <a:pt x="311" y="934"/>
                  <a:pt x="311" y="934"/>
                </a:cubicBezTo>
                <a:cubicBezTo>
                  <a:pt x="314" y="933"/>
                  <a:pt x="314" y="933"/>
                  <a:pt x="314" y="933"/>
                </a:cubicBezTo>
                <a:cubicBezTo>
                  <a:pt x="319" y="931"/>
                  <a:pt x="319" y="931"/>
                  <a:pt x="319" y="931"/>
                </a:cubicBezTo>
                <a:cubicBezTo>
                  <a:pt x="318" y="927"/>
                  <a:pt x="318" y="927"/>
                  <a:pt x="318" y="927"/>
                </a:cubicBezTo>
                <a:cubicBezTo>
                  <a:pt x="321" y="926"/>
                  <a:pt x="321" y="926"/>
                  <a:pt x="321" y="926"/>
                </a:cubicBezTo>
                <a:cubicBezTo>
                  <a:pt x="323" y="928"/>
                  <a:pt x="323" y="928"/>
                  <a:pt x="323" y="928"/>
                </a:cubicBezTo>
                <a:cubicBezTo>
                  <a:pt x="331" y="925"/>
                  <a:pt x="331" y="925"/>
                  <a:pt x="331" y="925"/>
                </a:cubicBezTo>
                <a:cubicBezTo>
                  <a:pt x="331" y="926"/>
                  <a:pt x="319" y="928"/>
                  <a:pt x="337" y="926"/>
                </a:cubicBezTo>
                <a:cubicBezTo>
                  <a:pt x="336" y="924"/>
                  <a:pt x="336" y="924"/>
                  <a:pt x="336" y="924"/>
                </a:cubicBezTo>
                <a:cubicBezTo>
                  <a:pt x="337" y="924"/>
                  <a:pt x="335" y="928"/>
                  <a:pt x="337" y="923"/>
                </a:cubicBezTo>
                <a:cubicBezTo>
                  <a:pt x="332" y="924"/>
                  <a:pt x="332" y="924"/>
                  <a:pt x="332" y="924"/>
                </a:cubicBezTo>
                <a:cubicBezTo>
                  <a:pt x="332" y="921"/>
                  <a:pt x="332" y="921"/>
                  <a:pt x="332" y="921"/>
                </a:cubicBezTo>
                <a:cubicBezTo>
                  <a:pt x="335" y="921"/>
                  <a:pt x="335" y="921"/>
                  <a:pt x="335" y="921"/>
                </a:cubicBezTo>
                <a:cubicBezTo>
                  <a:pt x="335" y="919"/>
                  <a:pt x="335" y="919"/>
                  <a:pt x="335" y="919"/>
                </a:cubicBezTo>
                <a:cubicBezTo>
                  <a:pt x="336" y="918"/>
                  <a:pt x="336" y="918"/>
                  <a:pt x="336" y="918"/>
                </a:cubicBezTo>
                <a:cubicBezTo>
                  <a:pt x="335" y="916"/>
                  <a:pt x="335" y="916"/>
                  <a:pt x="335" y="916"/>
                </a:cubicBezTo>
                <a:cubicBezTo>
                  <a:pt x="331" y="916"/>
                  <a:pt x="331" y="916"/>
                  <a:pt x="331" y="916"/>
                </a:cubicBezTo>
                <a:cubicBezTo>
                  <a:pt x="332" y="914"/>
                  <a:pt x="332" y="914"/>
                  <a:pt x="332" y="914"/>
                </a:cubicBezTo>
                <a:cubicBezTo>
                  <a:pt x="326" y="908"/>
                  <a:pt x="326" y="908"/>
                  <a:pt x="326" y="908"/>
                </a:cubicBezTo>
                <a:cubicBezTo>
                  <a:pt x="325" y="908"/>
                  <a:pt x="331" y="908"/>
                  <a:pt x="324" y="910"/>
                </a:cubicBezTo>
                <a:cubicBezTo>
                  <a:pt x="325" y="908"/>
                  <a:pt x="325" y="908"/>
                  <a:pt x="325" y="908"/>
                </a:cubicBezTo>
                <a:cubicBezTo>
                  <a:pt x="318" y="906"/>
                  <a:pt x="318" y="906"/>
                  <a:pt x="318" y="906"/>
                </a:cubicBezTo>
                <a:cubicBezTo>
                  <a:pt x="316" y="909"/>
                  <a:pt x="316" y="909"/>
                  <a:pt x="316" y="909"/>
                </a:cubicBezTo>
                <a:cubicBezTo>
                  <a:pt x="314" y="907"/>
                  <a:pt x="314" y="907"/>
                  <a:pt x="314" y="907"/>
                </a:cubicBezTo>
                <a:cubicBezTo>
                  <a:pt x="315" y="907"/>
                  <a:pt x="315" y="910"/>
                  <a:pt x="316" y="906"/>
                </a:cubicBezTo>
                <a:cubicBezTo>
                  <a:pt x="313" y="906"/>
                  <a:pt x="313" y="906"/>
                  <a:pt x="313" y="906"/>
                </a:cubicBezTo>
                <a:cubicBezTo>
                  <a:pt x="313" y="907"/>
                  <a:pt x="310" y="907"/>
                  <a:pt x="311" y="908"/>
                </a:cubicBezTo>
                <a:cubicBezTo>
                  <a:pt x="310" y="910"/>
                  <a:pt x="310" y="910"/>
                  <a:pt x="310" y="910"/>
                </a:cubicBezTo>
                <a:cubicBezTo>
                  <a:pt x="310" y="907"/>
                  <a:pt x="310" y="907"/>
                  <a:pt x="310" y="907"/>
                </a:cubicBezTo>
                <a:cubicBezTo>
                  <a:pt x="304" y="905"/>
                  <a:pt x="304" y="905"/>
                  <a:pt x="304" y="905"/>
                </a:cubicBezTo>
                <a:cubicBezTo>
                  <a:pt x="303" y="909"/>
                  <a:pt x="300" y="903"/>
                  <a:pt x="297" y="909"/>
                </a:cubicBezTo>
                <a:cubicBezTo>
                  <a:pt x="295" y="908"/>
                  <a:pt x="295" y="908"/>
                  <a:pt x="295" y="908"/>
                </a:cubicBezTo>
                <a:cubicBezTo>
                  <a:pt x="291" y="912"/>
                  <a:pt x="291" y="912"/>
                  <a:pt x="291" y="912"/>
                </a:cubicBezTo>
                <a:cubicBezTo>
                  <a:pt x="285" y="911"/>
                  <a:pt x="285" y="911"/>
                  <a:pt x="285" y="911"/>
                </a:cubicBezTo>
                <a:cubicBezTo>
                  <a:pt x="287" y="911"/>
                  <a:pt x="287" y="911"/>
                  <a:pt x="287" y="911"/>
                </a:cubicBezTo>
                <a:cubicBezTo>
                  <a:pt x="287" y="909"/>
                  <a:pt x="287" y="909"/>
                  <a:pt x="287" y="909"/>
                </a:cubicBezTo>
                <a:cubicBezTo>
                  <a:pt x="288" y="907"/>
                  <a:pt x="275" y="916"/>
                  <a:pt x="293" y="908"/>
                </a:cubicBezTo>
                <a:cubicBezTo>
                  <a:pt x="291" y="906"/>
                  <a:pt x="291" y="906"/>
                  <a:pt x="291" y="906"/>
                </a:cubicBezTo>
                <a:cubicBezTo>
                  <a:pt x="287" y="910"/>
                  <a:pt x="290" y="901"/>
                  <a:pt x="282" y="909"/>
                </a:cubicBezTo>
                <a:cubicBezTo>
                  <a:pt x="282" y="908"/>
                  <a:pt x="282" y="908"/>
                  <a:pt x="282" y="908"/>
                </a:cubicBezTo>
                <a:cubicBezTo>
                  <a:pt x="286" y="905"/>
                  <a:pt x="286" y="905"/>
                  <a:pt x="286" y="905"/>
                </a:cubicBezTo>
                <a:cubicBezTo>
                  <a:pt x="286" y="905"/>
                  <a:pt x="286" y="905"/>
                  <a:pt x="286" y="905"/>
                </a:cubicBezTo>
                <a:cubicBezTo>
                  <a:pt x="290" y="906"/>
                  <a:pt x="290" y="906"/>
                  <a:pt x="290" y="906"/>
                </a:cubicBezTo>
                <a:cubicBezTo>
                  <a:pt x="295" y="903"/>
                  <a:pt x="295" y="903"/>
                  <a:pt x="295" y="903"/>
                </a:cubicBezTo>
                <a:cubicBezTo>
                  <a:pt x="292" y="899"/>
                  <a:pt x="292" y="899"/>
                  <a:pt x="292" y="899"/>
                </a:cubicBezTo>
                <a:cubicBezTo>
                  <a:pt x="294" y="897"/>
                  <a:pt x="294" y="897"/>
                  <a:pt x="294" y="897"/>
                </a:cubicBezTo>
                <a:cubicBezTo>
                  <a:pt x="293" y="899"/>
                  <a:pt x="293" y="899"/>
                  <a:pt x="293" y="899"/>
                </a:cubicBezTo>
                <a:cubicBezTo>
                  <a:pt x="294" y="900"/>
                  <a:pt x="294" y="900"/>
                  <a:pt x="294" y="900"/>
                </a:cubicBezTo>
                <a:cubicBezTo>
                  <a:pt x="301" y="897"/>
                  <a:pt x="301" y="897"/>
                  <a:pt x="301" y="897"/>
                </a:cubicBezTo>
                <a:cubicBezTo>
                  <a:pt x="304" y="898"/>
                  <a:pt x="304" y="898"/>
                  <a:pt x="304" y="898"/>
                </a:cubicBezTo>
                <a:cubicBezTo>
                  <a:pt x="312" y="894"/>
                  <a:pt x="312" y="894"/>
                  <a:pt x="312" y="894"/>
                </a:cubicBezTo>
                <a:cubicBezTo>
                  <a:pt x="311" y="894"/>
                  <a:pt x="311" y="894"/>
                  <a:pt x="311" y="894"/>
                </a:cubicBezTo>
                <a:cubicBezTo>
                  <a:pt x="309" y="892"/>
                  <a:pt x="309" y="892"/>
                  <a:pt x="309" y="892"/>
                </a:cubicBezTo>
                <a:cubicBezTo>
                  <a:pt x="309" y="893"/>
                  <a:pt x="311" y="889"/>
                  <a:pt x="308" y="893"/>
                </a:cubicBezTo>
                <a:cubicBezTo>
                  <a:pt x="307" y="893"/>
                  <a:pt x="307" y="893"/>
                  <a:pt x="307" y="893"/>
                </a:cubicBezTo>
                <a:cubicBezTo>
                  <a:pt x="306" y="891"/>
                  <a:pt x="320" y="898"/>
                  <a:pt x="303" y="889"/>
                </a:cubicBezTo>
                <a:cubicBezTo>
                  <a:pt x="303" y="887"/>
                  <a:pt x="303" y="887"/>
                  <a:pt x="303" y="887"/>
                </a:cubicBezTo>
                <a:cubicBezTo>
                  <a:pt x="303" y="887"/>
                  <a:pt x="302" y="886"/>
                  <a:pt x="304" y="886"/>
                </a:cubicBezTo>
                <a:cubicBezTo>
                  <a:pt x="300" y="885"/>
                  <a:pt x="300" y="885"/>
                  <a:pt x="300" y="885"/>
                </a:cubicBezTo>
                <a:cubicBezTo>
                  <a:pt x="300" y="884"/>
                  <a:pt x="300" y="884"/>
                  <a:pt x="300" y="884"/>
                </a:cubicBezTo>
                <a:cubicBezTo>
                  <a:pt x="298" y="883"/>
                  <a:pt x="298" y="883"/>
                  <a:pt x="298" y="883"/>
                </a:cubicBezTo>
                <a:cubicBezTo>
                  <a:pt x="297" y="883"/>
                  <a:pt x="303" y="880"/>
                  <a:pt x="296" y="884"/>
                </a:cubicBezTo>
                <a:cubicBezTo>
                  <a:pt x="297" y="885"/>
                  <a:pt x="297" y="883"/>
                  <a:pt x="298" y="885"/>
                </a:cubicBezTo>
                <a:cubicBezTo>
                  <a:pt x="295" y="886"/>
                  <a:pt x="295" y="886"/>
                  <a:pt x="295" y="886"/>
                </a:cubicBezTo>
                <a:cubicBezTo>
                  <a:pt x="298" y="887"/>
                  <a:pt x="298" y="887"/>
                  <a:pt x="298" y="887"/>
                </a:cubicBezTo>
                <a:cubicBezTo>
                  <a:pt x="294" y="892"/>
                  <a:pt x="294" y="892"/>
                  <a:pt x="294" y="892"/>
                </a:cubicBezTo>
                <a:cubicBezTo>
                  <a:pt x="291" y="892"/>
                  <a:pt x="291" y="892"/>
                  <a:pt x="291" y="892"/>
                </a:cubicBezTo>
                <a:cubicBezTo>
                  <a:pt x="291" y="892"/>
                  <a:pt x="295" y="889"/>
                  <a:pt x="291" y="894"/>
                </a:cubicBezTo>
                <a:cubicBezTo>
                  <a:pt x="289" y="893"/>
                  <a:pt x="289" y="893"/>
                  <a:pt x="289" y="893"/>
                </a:cubicBezTo>
                <a:cubicBezTo>
                  <a:pt x="294" y="887"/>
                  <a:pt x="294" y="887"/>
                  <a:pt x="294" y="887"/>
                </a:cubicBezTo>
                <a:cubicBezTo>
                  <a:pt x="292" y="887"/>
                  <a:pt x="297" y="885"/>
                  <a:pt x="291" y="886"/>
                </a:cubicBezTo>
                <a:cubicBezTo>
                  <a:pt x="291" y="888"/>
                  <a:pt x="291" y="888"/>
                  <a:pt x="291" y="888"/>
                </a:cubicBezTo>
                <a:cubicBezTo>
                  <a:pt x="289" y="885"/>
                  <a:pt x="289" y="885"/>
                  <a:pt x="289" y="885"/>
                </a:cubicBezTo>
                <a:cubicBezTo>
                  <a:pt x="286" y="885"/>
                  <a:pt x="299" y="879"/>
                  <a:pt x="285" y="888"/>
                </a:cubicBezTo>
                <a:cubicBezTo>
                  <a:pt x="285" y="889"/>
                  <a:pt x="285" y="889"/>
                  <a:pt x="285" y="889"/>
                </a:cubicBezTo>
                <a:cubicBezTo>
                  <a:pt x="287" y="889"/>
                  <a:pt x="287" y="889"/>
                  <a:pt x="287" y="889"/>
                </a:cubicBezTo>
                <a:cubicBezTo>
                  <a:pt x="279" y="895"/>
                  <a:pt x="279" y="895"/>
                  <a:pt x="279" y="895"/>
                </a:cubicBezTo>
                <a:cubicBezTo>
                  <a:pt x="284" y="889"/>
                  <a:pt x="284" y="889"/>
                  <a:pt x="284" y="889"/>
                </a:cubicBezTo>
                <a:cubicBezTo>
                  <a:pt x="281" y="889"/>
                  <a:pt x="281" y="889"/>
                  <a:pt x="281" y="889"/>
                </a:cubicBezTo>
                <a:cubicBezTo>
                  <a:pt x="286" y="890"/>
                  <a:pt x="279" y="887"/>
                  <a:pt x="285" y="885"/>
                </a:cubicBezTo>
                <a:cubicBezTo>
                  <a:pt x="283" y="884"/>
                  <a:pt x="283" y="884"/>
                  <a:pt x="283" y="884"/>
                </a:cubicBezTo>
                <a:cubicBezTo>
                  <a:pt x="287" y="883"/>
                  <a:pt x="287" y="883"/>
                  <a:pt x="287" y="883"/>
                </a:cubicBezTo>
                <a:cubicBezTo>
                  <a:pt x="288" y="883"/>
                  <a:pt x="289" y="882"/>
                  <a:pt x="288" y="884"/>
                </a:cubicBezTo>
                <a:cubicBezTo>
                  <a:pt x="289" y="883"/>
                  <a:pt x="289" y="883"/>
                  <a:pt x="289" y="883"/>
                </a:cubicBezTo>
                <a:cubicBezTo>
                  <a:pt x="293" y="878"/>
                  <a:pt x="287" y="886"/>
                  <a:pt x="296" y="878"/>
                </a:cubicBezTo>
                <a:cubicBezTo>
                  <a:pt x="299" y="876"/>
                  <a:pt x="299" y="876"/>
                  <a:pt x="299" y="876"/>
                </a:cubicBezTo>
                <a:cubicBezTo>
                  <a:pt x="293" y="875"/>
                  <a:pt x="293" y="875"/>
                  <a:pt x="293" y="875"/>
                </a:cubicBezTo>
                <a:cubicBezTo>
                  <a:pt x="291" y="877"/>
                  <a:pt x="291" y="877"/>
                  <a:pt x="291" y="877"/>
                </a:cubicBezTo>
                <a:cubicBezTo>
                  <a:pt x="289" y="877"/>
                  <a:pt x="289" y="877"/>
                  <a:pt x="289" y="877"/>
                </a:cubicBezTo>
                <a:cubicBezTo>
                  <a:pt x="287" y="875"/>
                  <a:pt x="304" y="875"/>
                  <a:pt x="285" y="873"/>
                </a:cubicBezTo>
                <a:cubicBezTo>
                  <a:pt x="289" y="871"/>
                  <a:pt x="289" y="871"/>
                  <a:pt x="289" y="871"/>
                </a:cubicBezTo>
                <a:cubicBezTo>
                  <a:pt x="287" y="873"/>
                  <a:pt x="287" y="873"/>
                  <a:pt x="287" y="873"/>
                </a:cubicBezTo>
                <a:cubicBezTo>
                  <a:pt x="292" y="874"/>
                  <a:pt x="292" y="874"/>
                  <a:pt x="292" y="874"/>
                </a:cubicBezTo>
                <a:cubicBezTo>
                  <a:pt x="297" y="872"/>
                  <a:pt x="297" y="872"/>
                  <a:pt x="297" y="872"/>
                </a:cubicBezTo>
                <a:cubicBezTo>
                  <a:pt x="298" y="871"/>
                  <a:pt x="301" y="870"/>
                  <a:pt x="299" y="868"/>
                </a:cubicBezTo>
                <a:cubicBezTo>
                  <a:pt x="295" y="869"/>
                  <a:pt x="295" y="869"/>
                  <a:pt x="295" y="869"/>
                </a:cubicBezTo>
                <a:cubicBezTo>
                  <a:pt x="296" y="866"/>
                  <a:pt x="300" y="866"/>
                  <a:pt x="302" y="864"/>
                </a:cubicBezTo>
                <a:cubicBezTo>
                  <a:pt x="302" y="865"/>
                  <a:pt x="302" y="865"/>
                  <a:pt x="302" y="865"/>
                </a:cubicBezTo>
                <a:cubicBezTo>
                  <a:pt x="299" y="866"/>
                  <a:pt x="299" y="866"/>
                  <a:pt x="299" y="866"/>
                </a:cubicBezTo>
                <a:cubicBezTo>
                  <a:pt x="301" y="869"/>
                  <a:pt x="301" y="869"/>
                  <a:pt x="301" y="869"/>
                </a:cubicBezTo>
                <a:cubicBezTo>
                  <a:pt x="304" y="869"/>
                  <a:pt x="304" y="869"/>
                  <a:pt x="304" y="869"/>
                </a:cubicBezTo>
                <a:cubicBezTo>
                  <a:pt x="303" y="869"/>
                  <a:pt x="307" y="869"/>
                  <a:pt x="304" y="866"/>
                </a:cubicBezTo>
                <a:cubicBezTo>
                  <a:pt x="305" y="867"/>
                  <a:pt x="305" y="867"/>
                  <a:pt x="305" y="867"/>
                </a:cubicBezTo>
                <a:cubicBezTo>
                  <a:pt x="307" y="866"/>
                  <a:pt x="307" y="865"/>
                  <a:pt x="310" y="865"/>
                </a:cubicBezTo>
                <a:cubicBezTo>
                  <a:pt x="310" y="865"/>
                  <a:pt x="310" y="865"/>
                  <a:pt x="310" y="865"/>
                </a:cubicBezTo>
                <a:cubicBezTo>
                  <a:pt x="311" y="865"/>
                  <a:pt x="311" y="865"/>
                  <a:pt x="311" y="865"/>
                </a:cubicBezTo>
                <a:cubicBezTo>
                  <a:pt x="308" y="863"/>
                  <a:pt x="308" y="863"/>
                  <a:pt x="308" y="863"/>
                </a:cubicBezTo>
                <a:cubicBezTo>
                  <a:pt x="309" y="860"/>
                  <a:pt x="309" y="860"/>
                  <a:pt x="309" y="860"/>
                </a:cubicBezTo>
                <a:cubicBezTo>
                  <a:pt x="312" y="863"/>
                  <a:pt x="316" y="853"/>
                  <a:pt x="315" y="863"/>
                </a:cubicBezTo>
                <a:cubicBezTo>
                  <a:pt x="318" y="862"/>
                  <a:pt x="318" y="862"/>
                  <a:pt x="318" y="862"/>
                </a:cubicBezTo>
                <a:cubicBezTo>
                  <a:pt x="318" y="861"/>
                  <a:pt x="320" y="862"/>
                  <a:pt x="319" y="860"/>
                </a:cubicBezTo>
                <a:cubicBezTo>
                  <a:pt x="317" y="860"/>
                  <a:pt x="317" y="860"/>
                  <a:pt x="317" y="860"/>
                </a:cubicBezTo>
                <a:cubicBezTo>
                  <a:pt x="316" y="859"/>
                  <a:pt x="325" y="864"/>
                  <a:pt x="314" y="859"/>
                </a:cubicBezTo>
                <a:cubicBezTo>
                  <a:pt x="316" y="856"/>
                  <a:pt x="297" y="870"/>
                  <a:pt x="321" y="854"/>
                </a:cubicBezTo>
                <a:cubicBezTo>
                  <a:pt x="320" y="854"/>
                  <a:pt x="322" y="854"/>
                  <a:pt x="320" y="855"/>
                </a:cubicBezTo>
                <a:cubicBezTo>
                  <a:pt x="322" y="852"/>
                  <a:pt x="325" y="855"/>
                  <a:pt x="326" y="852"/>
                </a:cubicBezTo>
                <a:cubicBezTo>
                  <a:pt x="327" y="853"/>
                  <a:pt x="330" y="854"/>
                  <a:pt x="331" y="852"/>
                </a:cubicBezTo>
                <a:cubicBezTo>
                  <a:pt x="332" y="851"/>
                  <a:pt x="332" y="851"/>
                  <a:pt x="332" y="851"/>
                </a:cubicBezTo>
                <a:cubicBezTo>
                  <a:pt x="325" y="850"/>
                  <a:pt x="325" y="850"/>
                  <a:pt x="325" y="850"/>
                </a:cubicBezTo>
                <a:cubicBezTo>
                  <a:pt x="319" y="847"/>
                  <a:pt x="319" y="847"/>
                  <a:pt x="319" y="847"/>
                </a:cubicBezTo>
                <a:cubicBezTo>
                  <a:pt x="313" y="847"/>
                  <a:pt x="313" y="847"/>
                  <a:pt x="313" y="847"/>
                </a:cubicBezTo>
                <a:cubicBezTo>
                  <a:pt x="308" y="852"/>
                  <a:pt x="308" y="852"/>
                  <a:pt x="308" y="852"/>
                </a:cubicBezTo>
                <a:cubicBezTo>
                  <a:pt x="310" y="848"/>
                  <a:pt x="310" y="848"/>
                  <a:pt x="310" y="848"/>
                </a:cubicBezTo>
                <a:cubicBezTo>
                  <a:pt x="307" y="848"/>
                  <a:pt x="307" y="848"/>
                  <a:pt x="307" y="848"/>
                </a:cubicBezTo>
                <a:cubicBezTo>
                  <a:pt x="303" y="851"/>
                  <a:pt x="303" y="851"/>
                  <a:pt x="303" y="851"/>
                </a:cubicBezTo>
                <a:cubicBezTo>
                  <a:pt x="305" y="852"/>
                  <a:pt x="305" y="852"/>
                  <a:pt x="305" y="852"/>
                </a:cubicBezTo>
                <a:cubicBezTo>
                  <a:pt x="305" y="854"/>
                  <a:pt x="305" y="854"/>
                  <a:pt x="305" y="854"/>
                </a:cubicBezTo>
                <a:cubicBezTo>
                  <a:pt x="305" y="854"/>
                  <a:pt x="304" y="855"/>
                  <a:pt x="303" y="854"/>
                </a:cubicBezTo>
                <a:cubicBezTo>
                  <a:pt x="303" y="851"/>
                  <a:pt x="303" y="851"/>
                  <a:pt x="303" y="851"/>
                </a:cubicBezTo>
                <a:cubicBezTo>
                  <a:pt x="297" y="853"/>
                  <a:pt x="297" y="853"/>
                  <a:pt x="297" y="853"/>
                </a:cubicBezTo>
                <a:cubicBezTo>
                  <a:pt x="296" y="854"/>
                  <a:pt x="296" y="854"/>
                  <a:pt x="296" y="854"/>
                </a:cubicBezTo>
                <a:cubicBezTo>
                  <a:pt x="299" y="856"/>
                  <a:pt x="299" y="856"/>
                  <a:pt x="299" y="856"/>
                </a:cubicBezTo>
                <a:cubicBezTo>
                  <a:pt x="297" y="856"/>
                  <a:pt x="297" y="856"/>
                  <a:pt x="297" y="856"/>
                </a:cubicBezTo>
                <a:cubicBezTo>
                  <a:pt x="296" y="854"/>
                  <a:pt x="296" y="854"/>
                  <a:pt x="296" y="854"/>
                </a:cubicBezTo>
                <a:cubicBezTo>
                  <a:pt x="295" y="856"/>
                  <a:pt x="295" y="856"/>
                  <a:pt x="295" y="856"/>
                </a:cubicBezTo>
                <a:cubicBezTo>
                  <a:pt x="294" y="855"/>
                  <a:pt x="294" y="855"/>
                  <a:pt x="294" y="855"/>
                </a:cubicBezTo>
                <a:cubicBezTo>
                  <a:pt x="298" y="856"/>
                  <a:pt x="299" y="854"/>
                  <a:pt x="292" y="860"/>
                </a:cubicBezTo>
                <a:cubicBezTo>
                  <a:pt x="293" y="860"/>
                  <a:pt x="293" y="860"/>
                  <a:pt x="293" y="860"/>
                </a:cubicBezTo>
                <a:cubicBezTo>
                  <a:pt x="292" y="858"/>
                  <a:pt x="292" y="858"/>
                  <a:pt x="292" y="858"/>
                </a:cubicBezTo>
                <a:cubicBezTo>
                  <a:pt x="290" y="861"/>
                  <a:pt x="295" y="853"/>
                  <a:pt x="287" y="859"/>
                </a:cubicBezTo>
                <a:cubicBezTo>
                  <a:pt x="290" y="861"/>
                  <a:pt x="290" y="861"/>
                  <a:pt x="290" y="861"/>
                </a:cubicBezTo>
                <a:cubicBezTo>
                  <a:pt x="291" y="862"/>
                  <a:pt x="291" y="862"/>
                  <a:pt x="291" y="862"/>
                </a:cubicBezTo>
                <a:cubicBezTo>
                  <a:pt x="291" y="863"/>
                  <a:pt x="291" y="863"/>
                  <a:pt x="291" y="863"/>
                </a:cubicBezTo>
                <a:cubicBezTo>
                  <a:pt x="285" y="864"/>
                  <a:pt x="285" y="864"/>
                  <a:pt x="285" y="864"/>
                </a:cubicBezTo>
                <a:cubicBezTo>
                  <a:pt x="285" y="865"/>
                  <a:pt x="290" y="866"/>
                  <a:pt x="287" y="866"/>
                </a:cubicBezTo>
                <a:cubicBezTo>
                  <a:pt x="287" y="867"/>
                  <a:pt x="287" y="867"/>
                  <a:pt x="287" y="867"/>
                </a:cubicBezTo>
                <a:cubicBezTo>
                  <a:pt x="283" y="866"/>
                  <a:pt x="283" y="866"/>
                  <a:pt x="283" y="866"/>
                </a:cubicBezTo>
                <a:cubicBezTo>
                  <a:pt x="282" y="866"/>
                  <a:pt x="282" y="866"/>
                  <a:pt x="282" y="866"/>
                </a:cubicBezTo>
                <a:cubicBezTo>
                  <a:pt x="281" y="870"/>
                  <a:pt x="281" y="870"/>
                  <a:pt x="281" y="870"/>
                </a:cubicBezTo>
                <a:cubicBezTo>
                  <a:pt x="277" y="872"/>
                  <a:pt x="277" y="872"/>
                  <a:pt x="277" y="872"/>
                </a:cubicBezTo>
                <a:cubicBezTo>
                  <a:pt x="275" y="872"/>
                  <a:pt x="275" y="872"/>
                  <a:pt x="275" y="872"/>
                </a:cubicBezTo>
                <a:cubicBezTo>
                  <a:pt x="275" y="872"/>
                  <a:pt x="275" y="872"/>
                  <a:pt x="275" y="872"/>
                </a:cubicBezTo>
                <a:cubicBezTo>
                  <a:pt x="276" y="870"/>
                  <a:pt x="276" y="870"/>
                  <a:pt x="276" y="870"/>
                </a:cubicBezTo>
                <a:cubicBezTo>
                  <a:pt x="277" y="870"/>
                  <a:pt x="270" y="875"/>
                  <a:pt x="276" y="867"/>
                </a:cubicBezTo>
                <a:cubicBezTo>
                  <a:pt x="272" y="868"/>
                  <a:pt x="272" y="868"/>
                  <a:pt x="272" y="868"/>
                </a:cubicBezTo>
                <a:cubicBezTo>
                  <a:pt x="272" y="868"/>
                  <a:pt x="271" y="871"/>
                  <a:pt x="272" y="867"/>
                </a:cubicBezTo>
                <a:cubicBezTo>
                  <a:pt x="275" y="866"/>
                  <a:pt x="275" y="866"/>
                  <a:pt x="275" y="866"/>
                </a:cubicBezTo>
                <a:cubicBezTo>
                  <a:pt x="277" y="861"/>
                  <a:pt x="277" y="861"/>
                  <a:pt x="277" y="861"/>
                </a:cubicBezTo>
                <a:cubicBezTo>
                  <a:pt x="275" y="860"/>
                  <a:pt x="275" y="860"/>
                  <a:pt x="275" y="860"/>
                </a:cubicBezTo>
                <a:cubicBezTo>
                  <a:pt x="277" y="858"/>
                  <a:pt x="277" y="858"/>
                  <a:pt x="277" y="858"/>
                </a:cubicBezTo>
                <a:cubicBezTo>
                  <a:pt x="277" y="858"/>
                  <a:pt x="277" y="858"/>
                  <a:pt x="277" y="858"/>
                </a:cubicBezTo>
                <a:cubicBezTo>
                  <a:pt x="285" y="854"/>
                  <a:pt x="285" y="854"/>
                  <a:pt x="285" y="854"/>
                </a:cubicBezTo>
                <a:cubicBezTo>
                  <a:pt x="286" y="854"/>
                  <a:pt x="286" y="854"/>
                  <a:pt x="286" y="854"/>
                </a:cubicBezTo>
                <a:cubicBezTo>
                  <a:pt x="293" y="853"/>
                  <a:pt x="293" y="853"/>
                  <a:pt x="293" y="853"/>
                </a:cubicBezTo>
                <a:cubicBezTo>
                  <a:pt x="293" y="854"/>
                  <a:pt x="293" y="854"/>
                  <a:pt x="292" y="854"/>
                </a:cubicBezTo>
                <a:cubicBezTo>
                  <a:pt x="293" y="855"/>
                  <a:pt x="293" y="855"/>
                  <a:pt x="293" y="855"/>
                </a:cubicBezTo>
                <a:cubicBezTo>
                  <a:pt x="295" y="853"/>
                  <a:pt x="295" y="853"/>
                  <a:pt x="295" y="853"/>
                </a:cubicBezTo>
                <a:cubicBezTo>
                  <a:pt x="293" y="851"/>
                  <a:pt x="293" y="851"/>
                  <a:pt x="293" y="851"/>
                </a:cubicBezTo>
                <a:cubicBezTo>
                  <a:pt x="295" y="848"/>
                  <a:pt x="293" y="857"/>
                  <a:pt x="295" y="848"/>
                </a:cubicBezTo>
                <a:cubicBezTo>
                  <a:pt x="292" y="847"/>
                  <a:pt x="292" y="847"/>
                  <a:pt x="292" y="847"/>
                </a:cubicBezTo>
                <a:cubicBezTo>
                  <a:pt x="295" y="847"/>
                  <a:pt x="288" y="849"/>
                  <a:pt x="295" y="845"/>
                </a:cubicBezTo>
                <a:cubicBezTo>
                  <a:pt x="296" y="847"/>
                  <a:pt x="296" y="847"/>
                  <a:pt x="296" y="847"/>
                </a:cubicBezTo>
                <a:cubicBezTo>
                  <a:pt x="298" y="841"/>
                  <a:pt x="298" y="841"/>
                  <a:pt x="298" y="841"/>
                </a:cubicBezTo>
                <a:cubicBezTo>
                  <a:pt x="297" y="840"/>
                  <a:pt x="297" y="840"/>
                  <a:pt x="297" y="840"/>
                </a:cubicBezTo>
                <a:cubicBezTo>
                  <a:pt x="297" y="837"/>
                  <a:pt x="297" y="837"/>
                  <a:pt x="297" y="837"/>
                </a:cubicBezTo>
                <a:cubicBezTo>
                  <a:pt x="300" y="840"/>
                  <a:pt x="300" y="840"/>
                  <a:pt x="300" y="840"/>
                </a:cubicBezTo>
                <a:cubicBezTo>
                  <a:pt x="301" y="840"/>
                  <a:pt x="301" y="840"/>
                  <a:pt x="301" y="840"/>
                </a:cubicBezTo>
                <a:cubicBezTo>
                  <a:pt x="302" y="837"/>
                  <a:pt x="302" y="837"/>
                  <a:pt x="302" y="837"/>
                </a:cubicBezTo>
                <a:cubicBezTo>
                  <a:pt x="302" y="838"/>
                  <a:pt x="302" y="838"/>
                  <a:pt x="302" y="838"/>
                </a:cubicBezTo>
                <a:cubicBezTo>
                  <a:pt x="304" y="838"/>
                  <a:pt x="300" y="844"/>
                  <a:pt x="305" y="837"/>
                </a:cubicBezTo>
                <a:cubicBezTo>
                  <a:pt x="301" y="835"/>
                  <a:pt x="301" y="835"/>
                  <a:pt x="301" y="835"/>
                </a:cubicBezTo>
                <a:cubicBezTo>
                  <a:pt x="302" y="836"/>
                  <a:pt x="292" y="839"/>
                  <a:pt x="305" y="837"/>
                </a:cubicBezTo>
                <a:cubicBezTo>
                  <a:pt x="306" y="837"/>
                  <a:pt x="306" y="837"/>
                  <a:pt x="306" y="837"/>
                </a:cubicBezTo>
                <a:cubicBezTo>
                  <a:pt x="308" y="835"/>
                  <a:pt x="308" y="835"/>
                  <a:pt x="308" y="835"/>
                </a:cubicBezTo>
                <a:cubicBezTo>
                  <a:pt x="311" y="835"/>
                  <a:pt x="311" y="835"/>
                  <a:pt x="311" y="835"/>
                </a:cubicBezTo>
                <a:cubicBezTo>
                  <a:pt x="309" y="833"/>
                  <a:pt x="309" y="833"/>
                  <a:pt x="309" y="833"/>
                </a:cubicBezTo>
                <a:cubicBezTo>
                  <a:pt x="308" y="833"/>
                  <a:pt x="308" y="832"/>
                  <a:pt x="307" y="833"/>
                </a:cubicBezTo>
                <a:cubicBezTo>
                  <a:pt x="309" y="832"/>
                  <a:pt x="309" y="832"/>
                  <a:pt x="309" y="832"/>
                </a:cubicBezTo>
                <a:cubicBezTo>
                  <a:pt x="310" y="832"/>
                  <a:pt x="306" y="835"/>
                  <a:pt x="312" y="832"/>
                </a:cubicBezTo>
                <a:cubicBezTo>
                  <a:pt x="313" y="831"/>
                  <a:pt x="313" y="831"/>
                  <a:pt x="313" y="831"/>
                </a:cubicBezTo>
                <a:cubicBezTo>
                  <a:pt x="311" y="830"/>
                  <a:pt x="311" y="830"/>
                  <a:pt x="311" y="830"/>
                </a:cubicBezTo>
                <a:cubicBezTo>
                  <a:pt x="315" y="825"/>
                  <a:pt x="315" y="825"/>
                  <a:pt x="315" y="825"/>
                </a:cubicBezTo>
                <a:cubicBezTo>
                  <a:pt x="312" y="822"/>
                  <a:pt x="312" y="822"/>
                  <a:pt x="312" y="822"/>
                </a:cubicBezTo>
                <a:cubicBezTo>
                  <a:pt x="315" y="821"/>
                  <a:pt x="315" y="821"/>
                  <a:pt x="315" y="821"/>
                </a:cubicBezTo>
                <a:cubicBezTo>
                  <a:pt x="316" y="821"/>
                  <a:pt x="310" y="819"/>
                  <a:pt x="318" y="822"/>
                </a:cubicBezTo>
                <a:cubicBezTo>
                  <a:pt x="315" y="825"/>
                  <a:pt x="315" y="825"/>
                  <a:pt x="315" y="825"/>
                </a:cubicBezTo>
                <a:cubicBezTo>
                  <a:pt x="314" y="824"/>
                  <a:pt x="312" y="824"/>
                  <a:pt x="314" y="828"/>
                </a:cubicBezTo>
                <a:cubicBezTo>
                  <a:pt x="314" y="828"/>
                  <a:pt x="314" y="828"/>
                  <a:pt x="314" y="828"/>
                </a:cubicBezTo>
                <a:cubicBezTo>
                  <a:pt x="314" y="828"/>
                  <a:pt x="311" y="827"/>
                  <a:pt x="313" y="829"/>
                </a:cubicBezTo>
                <a:cubicBezTo>
                  <a:pt x="317" y="832"/>
                  <a:pt x="298" y="835"/>
                  <a:pt x="322" y="827"/>
                </a:cubicBezTo>
                <a:cubicBezTo>
                  <a:pt x="324" y="827"/>
                  <a:pt x="324" y="827"/>
                  <a:pt x="324" y="827"/>
                </a:cubicBezTo>
                <a:cubicBezTo>
                  <a:pt x="323" y="828"/>
                  <a:pt x="323" y="828"/>
                  <a:pt x="323" y="828"/>
                </a:cubicBezTo>
                <a:cubicBezTo>
                  <a:pt x="325" y="829"/>
                  <a:pt x="325" y="829"/>
                  <a:pt x="325" y="829"/>
                </a:cubicBezTo>
                <a:cubicBezTo>
                  <a:pt x="324" y="830"/>
                  <a:pt x="324" y="830"/>
                  <a:pt x="324" y="830"/>
                </a:cubicBezTo>
                <a:cubicBezTo>
                  <a:pt x="328" y="833"/>
                  <a:pt x="328" y="833"/>
                  <a:pt x="328" y="833"/>
                </a:cubicBezTo>
                <a:cubicBezTo>
                  <a:pt x="327" y="833"/>
                  <a:pt x="330" y="836"/>
                  <a:pt x="325" y="834"/>
                </a:cubicBezTo>
                <a:cubicBezTo>
                  <a:pt x="329" y="837"/>
                  <a:pt x="317" y="835"/>
                  <a:pt x="329" y="835"/>
                </a:cubicBezTo>
                <a:cubicBezTo>
                  <a:pt x="329" y="832"/>
                  <a:pt x="329" y="832"/>
                  <a:pt x="329" y="832"/>
                </a:cubicBezTo>
                <a:cubicBezTo>
                  <a:pt x="332" y="834"/>
                  <a:pt x="332" y="829"/>
                  <a:pt x="332" y="830"/>
                </a:cubicBezTo>
                <a:cubicBezTo>
                  <a:pt x="341" y="829"/>
                  <a:pt x="341" y="829"/>
                  <a:pt x="341" y="829"/>
                </a:cubicBezTo>
                <a:cubicBezTo>
                  <a:pt x="340" y="829"/>
                  <a:pt x="341" y="828"/>
                  <a:pt x="341" y="827"/>
                </a:cubicBezTo>
                <a:cubicBezTo>
                  <a:pt x="336" y="827"/>
                  <a:pt x="336" y="827"/>
                  <a:pt x="336" y="827"/>
                </a:cubicBezTo>
                <a:cubicBezTo>
                  <a:pt x="328" y="825"/>
                  <a:pt x="328" y="825"/>
                  <a:pt x="328" y="825"/>
                </a:cubicBezTo>
                <a:cubicBezTo>
                  <a:pt x="327" y="826"/>
                  <a:pt x="331" y="826"/>
                  <a:pt x="328" y="822"/>
                </a:cubicBezTo>
                <a:cubicBezTo>
                  <a:pt x="322" y="824"/>
                  <a:pt x="322" y="824"/>
                  <a:pt x="322" y="824"/>
                </a:cubicBezTo>
                <a:cubicBezTo>
                  <a:pt x="319" y="822"/>
                  <a:pt x="319" y="822"/>
                  <a:pt x="319" y="822"/>
                </a:cubicBezTo>
                <a:cubicBezTo>
                  <a:pt x="322" y="822"/>
                  <a:pt x="322" y="822"/>
                  <a:pt x="322" y="822"/>
                </a:cubicBezTo>
                <a:cubicBezTo>
                  <a:pt x="323" y="822"/>
                  <a:pt x="323" y="822"/>
                  <a:pt x="323" y="822"/>
                </a:cubicBezTo>
                <a:cubicBezTo>
                  <a:pt x="322" y="820"/>
                  <a:pt x="322" y="820"/>
                  <a:pt x="322" y="820"/>
                </a:cubicBezTo>
                <a:cubicBezTo>
                  <a:pt x="327" y="822"/>
                  <a:pt x="327" y="822"/>
                  <a:pt x="327" y="822"/>
                </a:cubicBezTo>
                <a:cubicBezTo>
                  <a:pt x="326" y="819"/>
                  <a:pt x="326" y="819"/>
                  <a:pt x="326" y="819"/>
                </a:cubicBezTo>
                <a:cubicBezTo>
                  <a:pt x="319" y="818"/>
                  <a:pt x="319" y="818"/>
                  <a:pt x="319" y="818"/>
                </a:cubicBezTo>
                <a:cubicBezTo>
                  <a:pt x="318" y="817"/>
                  <a:pt x="318" y="817"/>
                  <a:pt x="318" y="817"/>
                </a:cubicBezTo>
                <a:cubicBezTo>
                  <a:pt x="314" y="816"/>
                  <a:pt x="314" y="816"/>
                  <a:pt x="314" y="816"/>
                </a:cubicBezTo>
                <a:cubicBezTo>
                  <a:pt x="311" y="818"/>
                  <a:pt x="311" y="818"/>
                  <a:pt x="311" y="818"/>
                </a:cubicBezTo>
                <a:cubicBezTo>
                  <a:pt x="309" y="816"/>
                  <a:pt x="309" y="816"/>
                  <a:pt x="309" y="816"/>
                </a:cubicBezTo>
                <a:cubicBezTo>
                  <a:pt x="304" y="817"/>
                  <a:pt x="304" y="817"/>
                  <a:pt x="304" y="817"/>
                </a:cubicBezTo>
                <a:cubicBezTo>
                  <a:pt x="307" y="819"/>
                  <a:pt x="307" y="819"/>
                  <a:pt x="307" y="819"/>
                </a:cubicBezTo>
                <a:cubicBezTo>
                  <a:pt x="310" y="817"/>
                  <a:pt x="310" y="817"/>
                  <a:pt x="310" y="817"/>
                </a:cubicBezTo>
                <a:cubicBezTo>
                  <a:pt x="310" y="817"/>
                  <a:pt x="314" y="814"/>
                  <a:pt x="310" y="820"/>
                </a:cubicBezTo>
                <a:cubicBezTo>
                  <a:pt x="307" y="820"/>
                  <a:pt x="307" y="820"/>
                  <a:pt x="307" y="820"/>
                </a:cubicBezTo>
                <a:cubicBezTo>
                  <a:pt x="306" y="819"/>
                  <a:pt x="307" y="819"/>
                  <a:pt x="307" y="819"/>
                </a:cubicBezTo>
                <a:cubicBezTo>
                  <a:pt x="304" y="819"/>
                  <a:pt x="304" y="819"/>
                  <a:pt x="304" y="819"/>
                </a:cubicBezTo>
                <a:cubicBezTo>
                  <a:pt x="302" y="817"/>
                  <a:pt x="302" y="817"/>
                  <a:pt x="302" y="817"/>
                </a:cubicBezTo>
                <a:cubicBezTo>
                  <a:pt x="296" y="818"/>
                  <a:pt x="296" y="818"/>
                  <a:pt x="296" y="818"/>
                </a:cubicBezTo>
                <a:cubicBezTo>
                  <a:pt x="293" y="822"/>
                  <a:pt x="293" y="822"/>
                  <a:pt x="293" y="822"/>
                </a:cubicBezTo>
                <a:cubicBezTo>
                  <a:pt x="291" y="820"/>
                  <a:pt x="291" y="820"/>
                  <a:pt x="291" y="820"/>
                </a:cubicBezTo>
                <a:cubicBezTo>
                  <a:pt x="293" y="819"/>
                  <a:pt x="293" y="819"/>
                  <a:pt x="293" y="819"/>
                </a:cubicBezTo>
                <a:cubicBezTo>
                  <a:pt x="285" y="818"/>
                  <a:pt x="285" y="818"/>
                  <a:pt x="285" y="818"/>
                </a:cubicBezTo>
                <a:cubicBezTo>
                  <a:pt x="284" y="818"/>
                  <a:pt x="293" y="815"/>
                  <a:pt x="282" y="820"/>
                </a:cubicBezTo>
                <a:cubicBezTo>
                  <a:pt x="286" y="820"/>
                  <a:pt x="281" y="818"/>
                  <a:pt x="285" y="816"/>
                </a:cubicBezTo>
                <a:cubicBezTo>
                  <a:pt x="286" y="818"/>
                  <a:pt x="286" y="818"/>
                  <a:pt x="286" y="818"/>
                </a:cubicBezTo>
                <a:cubicBezTo>
                  <a:pt x="289" y="819"/>
                  <a:pt x="291" y="812"/>
                  <a:pt x="292" y="818"/>
                </a:cubicBezTo>
                <a:cubicBezTo>
                  <a:pt x="293" y="817"/>
                  <a:pt x="298" y="821"/>
                  <a:pt x="292" y="815"/>
                </a:cubicBezTo>
                <a:cubicBezTo>
                  <a:pt x="291" y="812"/>
                  <a:pt x="291" y="816"/>
                  <a:pt x="296" y="813"/>
                </a:cubicBezTo>
                <a:cubicBezTo>
                  <a:pt x="295" y="812"/>
                  <a:pt x="299" y="810"/>
                  <a:pt x="293" y="811"/>
                </a:cubicBezTo>
                <a:cubicBezTo>
                  <a:pt x="292" y="812"/>
                  <a:pt x="292" y="812"/>
                  <a:pt x="292" y="812"/>
                </a:cubicBezTo>
                <a:cubicBezTo>
                  <a:pt x="291" y="811"/>
                  <a:pt x="291" y="811"/>
                  <a:pt x="291" y="811"/>
                </a:cubicBezTo>
                <a:cubicBezTo>
                  <a:pt x="288" y="814"/>
                  <a:pt x="288" y="814"/>
                  <a:pt x="288" y="814"/>
                </a:cubicBezTo>
                <a:cubicBezTo>
                  <a:pt x="289" y="812"/>
                  <a:pt x="289" y="812"/>
                  <a:pt x="289" y="812"/>
                </a:cubicBezTo>
                <a:cubicBezTo>
                  <a:pt x="288" y="812"/>
                  <a:pt x="297" y="808"/>
                  <a:pt x="286" y="811"/>
                </a:cubicBezTo>
                <a:cubicBezTo>
                  <a:pt x="292" y="810"/>
                  <a:pt x="292" y="810"/>
                  <a:pt x="292" y="810"/>
                </a:cubicBezTo>
                <a:cubicBezTo>
                  <a:pt x="290" y="808"/>
                  <a:pt x="290" y="808"/>
                  <a:pt x="290" y="808"/>
                </a:cubicBezTo>
                <a:cubicBezTo>
                  <a:pt x="286" y="809"/>
                  <a:pt x="286" y="809"/>
                  <a:pt x="286" y="809"/>
                </a:cubicBezTo>
                <a:cubicBezTo>
                  <a:pt x="286" y="809"/>
                  <a:pt x="286" y="809"/>
                  <a:pt x="286" y="809"/>
                </a:cubicBezTo>
                <a:cubicBezTo>
                  <a:pt x="282" y="804"/>
                  <a:pt x="294" y="809"/>
                  <a:pt x="286" y="802"/>
                </a:cubicBezTo>
                <a:cubicBezTo>
                  <a:pt x="289" y="802"/>
                  <a:pt x="289" y="802"/>
                  <a:pt x="289" y="802"/>
                </a:cubicBezTo>
                <a:cubicBezTo>
                  <a:pt x="290" y="800"/>
                  <a:pt x="290" y="800"/>
                  <a:pt x="290" y="800"/>
                </a:cubicBezTo>
                <a:cubicBezTo>
                  <a:pt x="294" y="800"/>
                  <a:pt x="294" y="800"/>
                  <a:pt x="294" y="800"/>
                </a:cubicBezTo>
                <a:cubicBezTo>
                  <a:pt x="294" y="799"/>
                  <a:pt x="294" y="799"/>
                  <a:pt x="294" y="799"/>
                </a:cubicBezTo>
                <a:cubicBezTo>
                  <a:pt x="299" y="798"/>
                  <a:pt x="299" y="798"/>
                  <a:pt x="299" y="798"/>
                </a:cubicBezTo>
                <a:cubicBezTo>
                  <a:pt x="297" y="797"/>
                  <a:pt x="297" y="797"/>
                  <a:pt x="297" y="797"/>
                </a:cubicBezTo>
                <a:cubicBezTo>
                  <a:pt x="299" y="797"/>
                  <a:pt x="299" y="796"/>
                  <a:pt x="300" y="795"/>
                </a:cubicBezTo>
                <a:cubicBezTo>
                  <a:pt x="295" y="793"/>
                  <a:pt x="295" y="793"/>
                  <a:pt x="295" y="793"/>
                </a:cubicBezTo>
                <a:cubicBezTo>
                  <a:pt x="291" y="794"/>
                  <a:pt x="310" y="803"/>
                  <a:pt x="287" y="793"/>
                </a:cubicBezTo>
                <a:cubicBezTo>
                  <a:pt x="284" y="790"/>
                  <a:pt x="284" y="790"/>
                  <a:pt x="284" y="790"/>
                </a:cubicBezTo>
                <a:cubicBezTo>
                  <a:pt x="283" y="791"/>
                  <a:pt x="283" y="791"/>
                  <a:pt x="283" y="791"/>
                </a:cubicBezTo>
                <a:cubicBezTo>
                  <a:pt x="287" y="787"/>
                  <a:pt x="287" y="787"/>
                  <a:pt x="287" y="787"/>
                </a:cubicBezTo>
                <a:cubicBezTo>
                  <a:pt x="291" y="788"/>
                  <a:pt x="291" y="788"/>
                  <a:pt x="291" y="788"/>
                </a:cubicBezTo>
                <a:cubicBezTo>
                  <a:pt x="292" y="787"/>
                  <a:pt x="292" y="787"/>
                  <a:pt x="292" y="787"/>
                </a:cubicBezTo>
                <a:cubicBezTo>
                  <a:pt x="291" y="786"/>
                  <a:pt x="291" y="786"/>
                  <a:pt x="291" y="786"/>
                </a:cubicBezTo>
                <a:cubicBezTo>
                  <a:pt x="295" y="784"/>
                  <a:pt x="295" y="784"/>
                  <a:pt x="295" y="784"/>
                </a:cubicBezTo>
                <a:cubicBezTo>
                  <a:pt x="292" y="783"/>
                  <a:pt x="292" y="783"/>
                  <a:pt x="292" y="783"/>
                </a:cubicBezTo>
                <a:cubicBezTo>
                  <a:pt x="294" y="781"/>
                  <a:pt x="294" y="781"/>
                  <a:pt x="294" y="781"/>
                </a:cubicBezTo>
                <a:cubicBezTo>
                  <a:pt x="294" y="778"/>
                  <a:pt x="294" y="778"/>
                  <a:pt x="294" y="778"/>
                </a:cubicBezTo>
                <a:cubicBezTo>
                  <a:pt x="290" y="776"/>
                  <a:pt x="290" y="776"/>
                  <a:pt x="290" y="776"/>
                </a:cubicBezTo>
                <a:cubicBezTo>
                  <a:pt x="292" y="774"/>
                  <a:pt x="292" y="774"/>
                  <a:pt x="292" y="774"/>
                </a:cubicBezTo>
                <a:cubicBezTo>
                  <a:pt x="286" y="770"/>
                  <a:pt x="286" y="770"/>
                  <a:pt x="286" y="770"/>
                </a:cubicBezTo>
                <a:cubicBezTo>
                  <a:pt x="286" y="765"/>
                  <a:pt x="286" y="765"/>
                  <a:pt x="286" y="765"/>
                </a:cubicBezTo>
                <a:cubicBezTo>
                  <a:pt x="289" y="764"/>
                  <a:pt x="289" y="764"/>
                  <a:pt x="289" y="764"/>
                </a:cubicBezTo>
                <a:cubicBezTo>
                  <a:pt x="289" y="760"/>
                  <a:pt x="289" y="760"/>
                  <a:pt x="289" y="760"/>
                </a:cubicBezTo>
                <a:cubicBezTo>
                  <a:pt x="289" y="760"/>
                  <a:pt x="286" y="761"/>
                  <a:pt x="290" y="760"/>
                </a:cubicBezTo>
                <a:cubicBezTo>
                  <a:pt x="286" y="758"/>
                  <a:pt x="286" y="758"/>
                  <a:pt x="286" y="758"/>
                </a:cubicBezTo>
                <a:cubicBezTo>
                  <a:pt x="288" y="757"/>
                  <a:pt x="288" y="757"/>
                  <a:pt x="288" y="757"/>
                </a:cubicBezTo>
                <a:cubicBezTo>
                  <a:pt x="295" y="758"/>
                  <a:pt x="295" y="758"/>
                  <a:pt x="295" y="758"/>
                </a:cubicBezTo>
                <a:cubicBezTo>
                  <a:pt x="296" y="758"/>
                  <a:pt x="296" y="758"/>
                  <a:pt x="296" y="758"/>
                </a:cubicBezTo>
                <a:cubicBezTo>
                  <a:pt x="296" y="756"/>
                  <a:pt x="296" y="756"/>
                  <a:pt x="296" y="756"/>
                </a:cubicBezTo>
                <a:cubicBezTo>
                  <a:pt x="297" y="755"/>
                  <a:pt x="297" y="755"/>
                  <a:pt x="297" y="755"/>
                </a:cubicBezTo>
                <a:cubicBezTo>
                  <a:pt x="293" y="752"/>
                  <a:pt x="293" y="752"/>
                  <a:pt x="293" y="752"/>
                </a:cubicBezTo>
                <a:cubicBezTo>
                  <a:pt x="292" y="752"/>
                  <a:pt x="292" y="752"/>
                  <a:pt x="292" y="752"/>
                </a:cubicBezTo>
                <a:cubicBezTo>
                  <a:pt x="298" y="750"/>
                  <a:pt x="298" y="750"/>
                  <a:pt x="298" y="750"/>
                </a:cubicBezTo>
                <a:cubicBezTo>
                  <a:pt x="299" y="750"/>
                  <a:pt x="299" y="750"/>
                  <a:pt x="299" y="750"/>
                </a:cubicBezTo>
                <a:cubicBezTo>
                  <a:pt x="300" y="750"/>
                  <a:pt x="296" y="753"/>
                  <a:pt x="297" y="751"/>
                </a:cubicBezTo>
                <a:cubicBezTo>
                  <a:pt x="301" y="752"/>
                  <a:pt x="301" y="752"/>
                  <a:pt x="301" y="752"/>
                </a:cubicBezTo>
                <a:cubicBezTo>
                  <a:pt x="305" y="751"/>
                  <a:pt x="305" y="751"/>
                  <a:pt x="305" y="751"/>
                </a:cubicBezTo>
                <a:cubicBezTo>
                  <a:pt x="305" y="747"/>
                  <a:pt x="305" y="747"/>
                  <a:pt x="305" y="747"/>
                </a:cubicBezTo>
                <a:cubicBezTo>
                  <a:pt x="310" y="747"/>
                  <a:pt x="310" y="747"/>
                  <a:pt x="310" y="747"/>
                </a:cubicBezTo>
                <a:cubicBezTo>
                  <a:pt x="310" y="746"/>
                  <a:pt x="310" y="746"/>
                  <a:pt x="310" y="746"/>
                </a:cubicBezTo>
                <a:cubicBezTo>
                  <a:pt x="315" y="745"/>
                  <a:pt x="315" y="745"/>
                  <a:pt x="315" y="745"/>
                </a:cubicBezTo>
                <a:cubicBezTo>
                  <a:pt x="318" y="745"/>
                  <a:pt x="318" y="745"/>
                  <a:pt x="318" y="745"/>
                </a:cubicBezTo>
                <a:cubicBezTo>
                  <a:pt x="321" y="741"/>
                  <a:pt x="321" y="741"/>
                  <a:pt x="321" y="741"/>
                </a:cubicBezTo>
                <a:cubicBezTo>
                  <a:pt x="319" y="738"/>
                  <a:pt x="319" y="738"/>
                  <a:pt x="319" y="738"/>
                </a:cubicBezTo>
                <a:cubicBezTo>
                  <a:pt x="317" y="737"/>
                  <a:pt x="319" y="743"/>
                  <a:pt x="315" y="738"/>
                </a:cubicBezTo>
                <a:cubicBezTo>
                  <a:pt x="313" y="740"/>
                  <a:pt x="313" y="740"/>
                  <a:pt x="313" y="740"/>
                </a:cubicBezTo>
                <a:cubicBezTo>
                  <a:pt x="312" y="736"/>
                  <a:pt x="312" y="736"/>
                  <a:pt x="312" y="736"/>
                </a:cubicBezTo>
                <a:cubicBezTo>
                  <a:pt x="309" y="736"/>
                  <a:pt x="309" y="736"/>
                  <a:pt x="309" y="736"/>
                </a:cubicBezTo>
                <a:cubicBezTo>
                  <a:pt x="309" y="737"/>
                  <a:pt x="304" y="738"/>
                  <a:pt x="309" y="739"/>
                </a:cubicBezTo>
                <a:cubicBezTo>
                  <a:pt x="303" y="742"/>
                  <a:pt x="303" y="742"/>
                  <a:pt x="303" y="742"/>
                </a:cubicBezTo>
                <a:cubicBezTo>
                  <a:pt x="300" y="742"/>
                  <a:pt x="300" y="742"/>
                  <a:pt x="300" y="742"/>
                </a:cubicBezTo>
                <a:cubicBezTo>
                  <a:pt x="299" y="739"/>
                  <a:pt x="299" y="739"/>
                  <a:pt x="299" y="739"/>
                </a:cubicBezTo>
                <a:cubicBezTo>
                  <a:pt x="296" y="738"/>
                  <a:pt x="296" y="738"/>
                  <a:pt x="296" y="738"/>
                </a:cubicBezTo>
                <a:cubicBezTo>
                  <a:pt x="300" y="736"/>
                  <a:pt x="300" y="736"/>
                  <a:pt x="300" y="736"/>
                </a:cubicBezTo>
                <a:cubicBezTo>
                  <a:pt x="304" y="739"/>
                  <a:pt x="304" y="739"/>
                  <a:pt x="304" y="739"/>
                </a:cubicBezTo>
                <a:cubicBezTo>
                  <a:pt x="306" y="736"/>
                  <a:pt x="306" y="736"/>
                  <a:pt x="306" y="736"/>
                </a:cubicBezTo>
                <a:cubicBezTo>
                  <a:pt x="305" y="735"/>
                  <a:pt x="305" y="735"/>
                  <a:pt x="305" y="735"/>
                </a:cubicBezTo>
                <a:cubicBezTo>
                  <a:pt x="302" y="736"/>
                  <a:pt x="302" y="736"/>
                  <a:pt x="302" y="736"/>
                </a:cubicBezTo>
                <a:cubicBezTo>
                  <a:pt x="301" y="733"/>
                  <a:pt x="301" y="733"/>
                  <a:pt x="301" y="733"/>
                </a:cubicBezTo>
                <a:cubicBezTo>
                  <a:pt x="301" y="732"/>
                  <a:pt x="301" y="732"/>
                  <a:pt x="301" y="732"/>
                </a:cubicBezTo>
                <a:cubicBezTo>
                  <a:pt x="303" y="731"/>
                  <a:pt x="303" y="731"/>
                  <a:pt x="303" y="731"/>
                </a:cubicBezTo>
                <a:cubicBezTo>
                  <a:pt x="304" y="732"/>
                  <a:pt x="304" y="732"/>
                  <a:pt x="304" y="732"/>
                </a:cubicBezTo>
                <a:cubicBezTo>
                  <a:pt x="307" y="731"/>
                  <a:pt x="307" y="731"/>
                  <a:pt x="307" y="731"/>
                </a:cubicBezTo>
                <a:cubicBezTo>
                  <a:pt x="305" y="729"/>
                  <a:pt x="305" y="729"/>
                  <a:pt x="305" y="729"/>
                </a:cubicBezTo>
                <a:cubicBezTo>
                  <a:pt x="307" y="728"/>
                  <a:pt x="307" y="728"/>
                  <a:pt x="307" y="728"/>
                </a:cubicBezTo>
                <a:cubicBezTo>
                  <a:pt x="305" y="727"/>
                  <a:pt x="305" y="727"/>
                  <a:pt x="305" y="727"/>
                </a:cubicBezTo>
                <a:cubicBezTo>
                  <a:pt x="289" y="736"/>
                  <a:pt x="289" y="736"/>
                  <a:pt x="289" y="736"/>
                </a:cubicBezTo>
                <a:cubicBezTo>
                  <a:pt x="291" y="738"/>
                  <a:pt x="291" y="738"/>
                  <a:pt x="291" y="738"/>
                </a:cubicBezTo>
                <a:cubicBezTo>
                  <a:pt x="289" y="739"/>
                  <a:pt x="289" y="739"/>
                  <a:pt x="289" y="739"/>
                </a:cubicBezTo>
                <a:cubicBezTo>
                  <a:pt x="286" y="736"/>
                  <a:pt x="286" y="736"/>
                  <a:pt x="286" y="736"/>
                </a:cubicBezTo>
                <a:cubicBezTo>
                  <a:pt x="286" y="736"/>
                  <a:pt x="291" y="733"/>
                  <a:pt x="285" y="738"/>
                </a:cubicBezTo>
                <a:cubicBezTo>
                  <a:pt x="285" y="740"/>
                  <a:pt x="285" y="740"/>
                  <a:pt x="285" y="740"/>
                </a:cubicBezTo>
                <a:cubicBezTo>
                  <a:pt x="278" y="743"/>
                  <a:pt x="278" y="743"/>
                  <a:pt x="278" y="743"/>
                </a:cubicBezTo>
                <a:cubicBezTo>
                  <a:pt x="276" y="741"/>
                  <a:pt x="276" y="741"/>
                  <a:pt x="276" y="741"/>
                </a:cubicBezTo>
                <a:cubicBezTo>
                  <a:pt x="272" y="740"/>
                  <a:pt x="272" y="740"/>
                  <a:pt x="272" y="740"/>
                </a:cubicBezTo>
                <a:cubicBezTo>
                  <a:pt x="272" y="738"/>
                  <a:pt x="272" y="738"/>
                  <a:pt x="272" y="738"/>
                </a:cubicBezTo>
                <a:cubicBezTo>
                  <a:pt x="267" y="738"/>
                  <a:pt x="267" y="738"/>
                  <a:pt x="267" y="738"/>
                </a:cubicBezTo>
                <a:cubicBezTo>
                  <a:pt x="269" y="734"/>
                  <a:pt x="269" y="734"/>
                  <a:pt x="269" y="734"/>
                </a:cubicBezTo>
                <a:cubicBezTo>
                  <a:pt x="261" y="734"/>
                  <a:pt x="261" y="734"/>
                  <a:pt x="261" y="734"/>
                </a:cubicBezTo>
                <a:cubicBezTo>
                  <a:pt x="260" y="734"/>
                  <a:pt x="260" y="735"/>
                  <a:pt x="260" y="736"/>
                </a:cubicBezTo>
                <a:cubicBezTo>
                  <a:pt x="262" y="736"/>
                  <a:pt x="262" y="736"/>
                  <a:pt x="262" y="736"/>
                </a:cubicBezTo>
                <a:cubicBezTo>
                  <a:pt x="261" y="736"/>
                  <a:pt x="259" y="736"/>
                  <a:pt x="259" y="739"/>
                </a:cubicBezTo>
                <a:cubicBezTo>
                  <a:pt x="264" y="743"/>
                  <a:pt x="264" y="743"/>
                  <a:pt x="264" y="743"/>
                </a:cubicBezTo>
                <a:cubicBezTo>
                  <a:pt x="258" y="742"/>
                  <a:pt x="258" y="742"/>
                  <a:pt x="258" y="742"/>
                </a:cubicBezTo>
                <a:cubicBezTo>
                  <a:pt x="258" y="743"/>
                  <a:pt x="258" y="743"/>
                  <a:pt x="258" y="743"/>
                </a:cubicBezTo>
                <a:cubicBezTo>
                  <a:pt x="255" y="743"/>
                  <a:pt x="255" y="743"/>
                  <a:pt x="255" y="743"/>
                </a:cubicBezTo>
                <a:cubicBezTo>
                  <a:pt x="258" y="742"/>
                  <a:pt x="258" y="742"/>
                  <a:pt x="258" y="742"/>
                </a:cubicBezTo>
                <a:cubicBezTo>
                  <a:pt x="259" y="741"/>
                  <a:pt x="259" y="741"/>
                  <a:pt x="259" y="741"/>
                </a:cubicBezTo>
                <a:cubicBezTo>
                  <a:pt x="256" y="738"/>
                  <a:pt x="256" y="738"/>
                  <a:pt x="256" y="738"/>
                </a:cubicBezTo>
                <a:cubicBezTo>
                  <a:pt x="255" y="739"/>
                  <a:pt x="251" y="741"/>
                  <a:pt x="253" y="742"/>
                </a:cubicBezTo>
                <a:cubicBezTo>
                  <a:pt x="248" y="743"/>
                  <a:pt x="248" y="743"/>
                  <a:pt x="248" y="743"/>
                </a:cubicBezTo>
                <a:cubicBezTo>
                  <a:pt x="246" y="745"/>
                  <a:pt x="246" y="745"/>
                  <a:pt x="246" y="745"/>
                </a:cubicBezTo>
                <a:cubicBezTo>
                  <a:pt x="245" y="746"/>
                  <a:pt x="245" y="746"/>
                  <a:pt x="245" y="746"/>
                </a:cubicBezTo>
                <a:cubicBezTo>
                  <a:pt x="240" y="743"/>
                  <a:pt x="240" y="743"/>
                  <a:pt x="240" y="743"/>
                </a:cubicBezTo>
                <a:cubicBezTo>
                  <a:pt x="240" y="742"/>
                  <a:pt x="240" y="742"/>
                  <a:pt x="240" y="742"/>
                </a:cubicBezTo>
                <a:cubicBezTo>
                  <a:pt x="236" y="746"/>
                  <a:pt x="236" y="746"/>
                  <a:pt x="236" y="746"/>
                </a:cubicBezTo>
                <a:cubicBezTo>
                  <a:pt x="239" y="748"/>
                  <a:pt x="239" y="748"/>
                  <a:pt x="239" y="748"/>
                </a:cubicBezTo>
                <a:cubicBezTo>
                  <a:pt x="237" y="750"/>
                  <a:pt x="237" y="750"/>
                  <a:pt x="237" y="750"/>
                </a:cubicBezTo>
                <a:cubicBezTo>
                  <a:pt x="239" y="751"/>
                  <a:pt x="239" y="751"/>
                  <a:pt x="239" y="751"/>
                </a:cubicBezTo>
                <a:cubicBezTo>
                  <a:pt x="234" y="751"/>
                  <a:pt x="234" y="751"/>
                  <a:pt x="234" y="751"/>
                </a:cubicBezTo>
                <a:cubicBezTo>
                  <a:pt x="234" y="750"/>
                  <a:pt x="234" y="750"/>
                  <a:pt x="234" y="750"/>
                </a:cubicBezTo>
                <a:cubicBezTo>
                  <a:pt x="231" y="748"/>
                  <a:pt x="231" y="748"/>
                  <a:pt x="231" y="748"/>
                </a:cubicBezTo>
                <a:cubicBezTo>
                  <a:pt x="230" y="748"/>
                  <a:pt x="230" y="748"/>
                  <a:pt x="230" y="748"/>
                </a:cubicBezTo>
                <a:cubicBezTo>
                  <a:pt x="237" y="744"/>
                  <a:pt x="237" y="744"/>
                  <a:pt x="237" y="744"/>
                </a:cubicBezTo>
                <a:cubicBezTo>
                  <a:pt x="236" y="744"/>
                  <a:pt x="236" y="744"/>
                  <a:pt x="236" y="744"/>
                </a:cubicBezTo>
                <a:cubicBezTo>
                  <a:pt x="239" y="741"/>
                  <a:pt x="239" y="741"/>
                  <a:pt x="239" y="741"/>
                </a:cubicBezTo>
                <a:cubicBezTo>
                  <a:pt x="242" y="741"/>
                  <a:pt x="242" y="741"/>
                  <a:pt x="242" y="741"/>
                </a:cubicBezTo>
                <a:cubicBezTo>
                  <a:pt x="243" y="738"/>
                  <a:pt x="243" y="738"/>
                  <a:pt x="243" y="738"/>
                </a:cubicBezTo>
                <a:cubicBezTo>
                  <a:pt x="245" y="739"/>
                  <a:pt x="245" y="739"/>
                  <a:pt x="245" y="739"/>
                </a:cubicBezTo>
                <a:cubicBezTo>
                  <a:pt x="246" y="741"/>
                  <a:pt x="239" y="739"/>
                  <a:pt x="246" y="742"/>
                </a:cubicBezTo>
                <a:cubicBezTo>
                  <a:pt x="250" y="741"/>
                  <a:pt x="250" y="741"/>
                  <a:pt x="250" y="741"/>
                </a:cubicBezTo>
                <a:cubicBezTo>
                  <a:pt x="255" y="737"/>
                  <a:pt x="255" y="737"/>
                  <a:pt x="255" y="737"/>
                </a:cubicBezTo>
                <a:cubicBezTo>
                  <a:pt x="258" y="733"/>
                  <a:pt x="258" y="733"/>
                  <a:pt x="258" y="733"/>
                </a:cubicBezTo>
                <a:cubicBezTo>
                  <a:pt x="257" y="732"/>
                  <a:pt x="257" y="732"/>
                  <a:pt x="257" y="732"/>
                </a:cubicBezTo>
                <a:cubicBezTo>
                  <a:pt x="258" y="731"/>
                  <a:pt x="258" y="731"/>
                  <a:pt x="258" y="731"/>
                </a:cubicBezTo>
                <a:cubicBezTo>
                  <a:pt x="258" y="730"/>
                  <a:pt x="258" y="730"/>
                  <a:pt x="258" y="730"/>
                </a:cubicBezTo>
                <a:cubicBezTo>
                  <a:pt x="260" y="732"/>
                  <a:pt x="260" y="732"/>
                  <a:pt x="260" y="732"/>
                </a:cubicBezTo>
                <a:cubicBezTo>
                  <a:pt x="263" y="730"/>
                  <a:pt x="263" y="730"/>
                  <a:pt x="263" y="730"/>
                </a:cubicBezTo>
                <a:cubicBezTo>
                  <a:pt x="258" y="729"/>
                  <a:pt x="258" y="729"/>
                  <a:pt x="258" y="729"/>
                </a:cubicBezTo>
                <a:cubicBezTo>
                  <a:pt x="246" y="734"/>
                  <a:pt x="246" y="734"/>
                  <a:pt x="246" y="734"/>
                </a:cubicBezTo>
                <a:cubicBezTo>
                  <a:pt x="224" y="748"/>
                  <a:pt x="224" y="748"/>
                  <a:pt x="224" y="748"/>
                </a:cubicBezTo>
                <a:cubicBezTo>
                  <a:pt x="223" y="750"/>
                  <a:pt x="223" y="750"/>
                  <a:pt x="223" y="750"/>
                </a:cubicBezTo>
                <a:cubicBezTo>
                  <a:pt x="227" y="750"/>
                  <a:pt x="227" y="750"/>
                  <a:pt x="227" y="750"/>
                </a:cubicBezTo>
                <a:cubicBezTo>
                  <a:pt x="231" y="751"/>
                  <a:pt x="231" y="751"/>
                  <a:pt x="231" y="751"/>
                </a:cubicBezTo>
                <a:cubicBezTo>
                  <a:pt x="232" y="752"/>
                  <a:pt x="232" y="752"/>
                  <a:pt x="232" y="752"/>
                </a:cubicBezTo>
                <a:cubicBezTo>
                  <a:pt x="220" y="759"/>
                  <a:pt x="220" y="759"/>
                  <a:pt x="220" y="759"/>
                </a:cubicBezTo>
                <a:cubicBezTo>
                  <a:pt x="214" y="762"/>
                  <a:pt x="214" y="762"/>
                  <a:pt x="214" y="762"/>
                </a:cubicBezTo>
                <a:cubicBezTo>
                  <a:pt x="210" y="766"/>
                  <a:pt x="210" y="766"/>
                  <a:pt x="210" y="766"/>
                </a:cubicBezTo>
                <a:cubicBezTo>
                  <a:pt x="207" y="764"/>
                  <a:pt x="207" y="764"/>
                  <a:pt x="207" y="764"/>
                </a:cubicBezTo>
                <a:cubicBezTo>
                  <a:pt x="190" y="776"/>
                  <a:pt x="190" y="776"/>
                  <a:pt x="190" y="776"/>
                </a:cubicBezTo>
                <a:cubicBezTo>
                  <a:pt x="190" y="778"/>
                  <a:pt x="190" y="778"/>
                  <a:pt x="190" y="778"/>
                </a:cubicBezTo>
                <a:cubicBezTo>
                  <a:pt x="186" y="779"/>
                  <a:pt x="186" y="779"/>
                  <a:pt x="186" y="779"/>
                </a:cubicBezTo>
                <a:cubicBezTo>
                  <a:pt x="185" y="780"/>
                  <a:pt x="185" y="780"/>
                  <a:pt x="185" y="780"/>
                </a:cubicBezTo>
                <a:cubicBezTo>
                  <a:pt x="180" y="783"/>
                  <a:pt x="180" y="783"/>
                  <a:pt x="180" y="783"/>
                </a:cubicBezTo>
                <a:cubicBezTo>
                  <a:pt x="179" y="785"/>
                  <a:pt x="189" y="777"/>
                  <a:pt x="176" y="786"/>
                </a:cubicBezTo>
                <a:cubicBezTo>
                  <a:pt x="181" y="779"/>
                  <a:pt x="181" y="779"/>
                  <a:pt x="181" y="779"/>
                </a:cubicBezTo>
                <a:cubicBezTo>
                  <a:pt x="185" y="778"/>
                  <a:pt x="185" y="778"/>
                  <a:pt x="185" y="778"/>
                </a:cubicBezTo>
                <a:cubicBezTo>
                  <a:pt x="182" y="775"/>
                  <a:pt x="182" y="775"/>
                  <a:pt x="182" y="775"/>
                </a:cubicBezTo>
                <a:cubicBezTo>
                  <a:pt x="179" y="779"/>
                  <a:pt x="179" y="779"/>
                  <a:pt x="179" y="779"/>
                </a:cubicBezTo>
                <a:cubicBezTo>
                  <a:pt x="175" y="779"/>
                  <a:pt x="175" y="779"/>
                  <a:pt x="175" y="779"/>
                </a:cubicBezTo>
                <a:cubicBezTo>
                  <a:pt x="177" y="778"/>
                  <a:pt x="177" y="775"/>
                  <a:pt x="176" y="774"/>
                </a:cubicBezTo>
                <a:cubicBezTo>
                  <a:pt x="172" y="774"/>
                  <a:pt x="172" y="774"/>
                  <a:pt x="172" y="774"/>
                </a:cubicBezTo>
                <a:cubicBezTo>
                  <a:pt x="170" y="779"/>
                  <a:pt x="170" y="779"/>
                  <a:pt x="170" y="779"/>
                </a:cubicBezTo>
                <a:cubicBezTo>
                  <a:pt x="172" y="778"/>
                  <a:pt x="169" y="783"/>
                  <a:pt x="174" y="780"/>
                </a:cubicBezTo>
                <a:cubicBezTo>
                  <a:pt x="172" y="783"/>
                  <a:pt x="172" y="783"/>
                  <a:pt x="172" y="783"/>
                </a:cubicBezTo>
                <a:cubicBezTo>
                  <a:pt x="167" y="784"/>
                  <a:pt x="167" y="784"/>
                  <a:pt x="167" y="784"/>
                </a:cubicBezTo>
                <a:cubicBezTo>
                  <a:pt x="165" y="782"/>
                  <a:pt x="165" y="782"/>
                  <a:pt x="165" y="782"/>
                </a:cubicBezTo>
                <a:cubicBezTo>
                  <a:pt x="161" y="776"/>
                  <a:pt x="161" y="776"/>
                  <a:pt x="161" y="776"/>
                </a:cubicBezTo>
                <a:cubicBezTo>
                  <a:pt x="160" y="776"/>
                  <a:pt x="160" y="776"/>
                  <a:pt x="160" y="776"/>
                </a:cubicBezTo>
                <a:cubicBezTo>
                  <a:pt x="161" y="773"/>
                  <a:pt x="169" y="774"/>
                  <a:pt x="170" y="768"/>
                </a:cubicBezTo>
                <a:cubicBezTo>
                  <a:pt x="173" y="768"/>
                  <a:pt x="173" y="768"/>
                  <a:pt x="173" y="768"/>
                </a:cubicBezTo>
                <a:cubicBezTo>
                  <a:pt x="178" y="761"/>
                  <a:pt x="178" y="761"/>
                  <a:pt x="178" y="761"/>
                </a:cubicBezTo>
                <a:cubicBezTo>
                  <a:pt x="176" y="760"/>
                  <a:pt x="176" y="760"/>
                  <a:pt x="176" y="760"/>
                </a:cubicBezTo>
                <a:cubicBezTo>
                  <a:pt x="179" y="756"/>
                  <a:pt x="179" y="756"/>
                  <a:pt x="179" y="756"/>
                </a:cubicBezTo>
                <a:cubicBezTo>
                  <a:pt x="170" y="754"/>
                  <a:pt x="170" y="754"/>
                  <a:pt x="170" y="754"/>
                </a:cubicBezTo>
                <a:cubicBezTo>
                  <a:pt x="169" y="752"/>
                  <a:pt x="169" y="752"/>
                  <a:pt x="169" y="752"/>
                </a:cubicBezTo>
                <a:cubicBezTo>
                  <a:pt x="166" y="754"/>
                  <a:pt x="166" y="754"/>
                  <a:pt x="166" y="754"/>
                </a:cubicBezTo>
                <a:cubicBezTo>
                  <a:pt x="167" y="755"/>
                  <a:pt x="167" y="755"/>
                  <a:pt x="167" y="755"/>
                </a:cubicBezTo>
                <a:cubicBezTo>
                  <a:pt x="158" y="757"/>
                  <a:pt x="158" y="757"/>
                  <a:pt x="158" y="757"/>
                </a:cubicBezTo>
                <a:cubicBezTo>
                  <a:pt x="153" y="760"/>
                  <a:pt x="153" y="760"/>
                  <a:pt x="153" y="760"/>
                </a:cubicBezTo>
                <a:cubicBezTo>
                  <a:pt x="152" y="764"/>
                  <a:pt x="167" y="751"/>
                  <a:pt x="146" y="763"/>
                </a:cubicBezTo>
                <a:cubicBezTo>
                  <a:pt x="144" y="763"/>
                  <a:pt x="144" y="763"/>
                  <a:pt x="144" y="763"/>
                </a:cubicBezTo>
                <a:cubicBezTo>
                  <a:pt x="143" y="762"/>
                  <a:pt x="143" y="762"/>
                  <a:pt x="143" y="762"/>
                </a:cubicBezTo>
                <a:cubicBezTo>
                  <a:pt x="147" y="761"/>
                  <a:pt x="147" y="761"/>
                  <a:pt x="147" y="761"/>
                </a:cubicBezTo>
                <a:cubicBezTo>
                  <a:pt x="151" y="757"/>
                  <a:pt x="151" y="757"/>
                  <a:pt x="151" y="757"/>
                </a:cubicBezTo>
                <a:cubicBezTo>
                  <a:pt x="151" y="753"/>
                  <a:pt x="151" y="753"/>
                  <a:pt x="151" y="753"/>
                </a:cubicBezTo>
                <a:cubicBezTo>
                  <a:pt x="153" y="754"/>
                  <a:pt x="153" y="754"/>
                  <a:pt x="153" y="754"/>
                </a:cubicBezTo>
                <a:cubicBezTo>
                  <a:pt x="156" y="751"/>
                  <a:pt x="156" y="751"/>
                  <a:pt x="156" y="751"/>
                </a:cubicBezTo>
                <a:cubicBezTo>
                  <a:pt x="154" y="750"/>
                  <a:pt x="154" y="750"/>
                  <a:pt x="154" y="750"/>
                </a:cubicBezTo>
                <a:cubicBezTo>
                  <a:pt x="150" y="748"/>
                  <a:pt x="150" y="748"/>
                  <a:pt x="150" y="748"/>
                </a:cubicBezTo>
                <a:cubicBezTo>
                  <a:pt x="142" y="751"/>
                  <a:pt x="142" y="751"/>
                  <a:pt x="142" y="751"/>
                </a:cubicBezTo>
                <a:cubicBezTo>
                  <a:pt x="139" y="755"/>
                  <a:pt x="139" y="755"/>
                  <a:pt x="139" y="755"/>
                </a:cubicBezTo>
                <a:cubicBezTo>
                  <a:pt x="136" y="754"/>
                  <a:pt x="145" y="749"/>
                  <a:pt x="135" y="755"/>
                </a:cubicBezTo>
                <a:cubicBezTo>
                  <a:pt x="138" y="752"/>
                  <a:pt x="138" y="752"/>
                  <a:pt x="138" y="752"/>
                </a:cubicBezTo>
                <a:cubicBezTo>
                  <a:pt x="142" y="750"/>
                  <a:pt x="142" y="750"/>
                  <a:pt x="142" y="750"/>
                </a:cubicBezTo>
                <a:cubicBezTo>
                  <a:pt x="142" y="748"/>
                  <a:pt x="142" y="748"/>
                  <a:pt x="142" y="748"/>
                </a:cubicBezTo>
                <a:cubicBezTo>
                  <a:pt x="137" y="749"/>
                  <a:pt x="137" y="749"/>
                  <a:pt x="137" y="749"/>
                </a:cubicBezTo>
                <a:cubicBezTo>
                  <a:pt x="130" y="757"/>
                  <a:pt x="130" y="757"/>
                  <a:pt x="130" y="757"/>
                </a:cubicBezTo>
                <a:cubicBezTo>
                  <a:pt x="135" y="756"/>
                  <a:pt x="135" y="756"/>
                  <a:pt x="135" y="756"/>
                </a:cubicBezTo>
                <a:cubicBezTo>
                  <a:pt x="130" y="760"/>
                  <a:pt x="130" y="760"/>
                  <a:pt x="130" y="760"/>
                </a:cubicBezTo>
                <a:cubicBezTo>
                  <a:pt x="130" y="758"/>
                  <a:pt x="130" y="758"/>
                  <a:pt x="130" y="758"/>
                </a:cubicBezTo>
                <a:cubicBezTo>
                  <a:pt x="128" y="760"/>
                  <a:pt x="128" y="760"/>
                  <a:pt x="128" y="760"/>
                </a:cubicBezTo>
                <a:cubicBezTo>
                  <a:pt x="123" y="760"/>
                  <a:pt x="123" y="760"/>
                  <a:pt x="123" y="760"/>
                </a:cubicBezTo>
                <a:cubicBezTo>
                  <a:pt x="119" y="764"/>
                  <a:pt x="119" y="764"/>
                  <a:pt x="119" y="764"/>
                </a:cubicBezTo>
                <a:cubicBezTo>
                  <a:pt x="113" y="763"/>
                  <a:pt x="113" y="763"/>
                  <a:pt x="113" y="763"/>
                </a:cubicBezTo>
                <a:cubicBezTo>
                  <a:pt x="111" y="761"/>
                  <a:pt x="111" y="761"/>
                  <a:pt x="111" y="761"/>
                </a:cubicBezTo>
                <a:cubicBezTo>
                  <a:pt x="112" y="759"/>
                  <a:pt x="112" y="759"/>
                  <a:pt x="112" y="759"/>
                </a:cubicBezTo>
                <a:cubicBezTo>
                  <a:pt x="110" y="756"/>
                  <a:pt x="110" y="756"/>
                  <a:pt x="110" y="756"/>
                </a:cubicBezTo>
                <a:cubicBezTo>
                  <a:pt x="112" y="756"/>
                  <a:pt x="114" y="754"/>
                  <a:pt x="115" y="754"/>
                </a:cubicBezTo>
                <a:cubicBezTo>
                  <a:pt x="112" y="754"/>
                  <a:pt x="112" y="754"/>
                  <a:pt x="112" y="754"/>
                </a:cubicBezTo>
                <a:cubicBezTo>
                  <a:pt x="120" y="744"/>
                  <a:pt x="120" y="744"/>
                  <a:pt x="120" y="744"/>
                </a:cubicBezTo>
                <a:cubicBezTo>
                  <a:pt x="117" y="744"/>
                  <a:pt x="117" y="744"/>
                  <a:pt x="117" y="744"/>
                </a:cubicBezTo>
                <a:cubicBezTo>
                  <a:pt x="118" y="744"/>
                  <a:pt x="114" y="747"/>
                  <a:pt x="117" y="743"/>
                </a:cubicBezTo>
                <a:cubicBezTo>
                  <a:pt x="115" y="743"/>
                  <a:pt x="115" y="743"/>
                  <a:pt x="115" y="743"/>
                </a:cubicBezTo>
                <a:cubicBezTo>
                  <a:pt x="119" y="739"/>
                  <a:pt x="120" y="747"/>
                  <a:pt x="122" y="739"/>
                </a:cubicBezTo>
                <a:cubicBezTo>
                  <a:pt x="117" y="739"/>
                  <a:pt x="117" y="739"/>
                  <a:pt x="117" y="739"/>
                </a:cubicBezTo>
                <a:cubicBezTo>
                  <a:pt x="105" y="750"/>
                  <a:pt x="105" y="750"/>
                  <a:pt x="105" y="750"/>
                </a:cubicBezTo>
                <a:cubicBezTo>
                  <a:pt x="99" y="755"/>
                  <a:pt x="99" y="755"/>
                  <a:pt x="99" y="755"/>
                </a:cubicBezTo>
                <a:cubicBezTo>
                  <a:pt x="99" y="755"/>
                  <a:pt x="99" y="755"/>
                  <a:pt x="99" y="756"/>
                </a:cubicBezTo>
                <a:cubicBezTo>
                  <a:pt x="96" y="755"/>
                  <a:pt x="96" y="755"/>
                  <a:pt x="96" y="755"/>
                </a:cubicBezTo>
                <a:cubicBezTo>
                  <a:pt x="102" y="750"/>
                  <a:pt x="102" y="750"/>
                  <a:pt x="102" y="750"/>
                </a:cubicBezTo>
                <a:cubicBezTo>
                  <a:pt x="101" y="749"/>
                  <a:pt x="101" y="749"/>
                  <a:pt x="101" y="749"/>
                </a:cubicBezTo>
                <a:cubicBezTo>
                  <a:pt x="105" y="745"/>
                  <a:pt x="105" y="745"/>
                  <a:pt x="105" y="745"/>
                </a:cubicBezTo>
                <a:cubicBezTo>
                  <a:pt x="103" y="744"/>
                  <a:pt x="103" y="744"/>
                  <a:pt x="103" y="744"/>
                </a:cubicBezTo>
                <a:cubicBezTo>
                  <a:pt x="104" y="747"/>
                  <a:pt x="99" y="743"/>
                  <a:pt x="99" y="749"/>
                </a:cubicBezTo>
                <a:cubicBezTo>
                  <a:pt x="98" y="750"/>
                  <a:pt x="98" y="750"/>
                  <a:pt x="98" y="750"/>
                </a:cubicBezTo>
                <a:cubicBezTo>
                  <a:pt x="96" y="748"/>
                  <a:pt x="96" y="748"/>
                  <a:pt x="96" y="748"/>
                </a:cubicBezTo>
                <a:cubicBezTo>
                  <a:pt x="91" y="750"/>
                  <a:pt x="91" y="750"/>
                  <a:pt x="91" y="750"/>
                </a:cubicBezTo>
                <a:cubicBezTo>
                  <a:pt x="86" y="745"/>
                  <a:pt x="86" y="745"/>
                  <a:pt x="86" y="745"/>
                </a:cubicBezTo>
                <a:cubicBezTo>
                  <a:pt x="89" y="740"/>
                  <a:pt x="89" y="740"/>
                  <a:pt x="89" y="740"/>
                </a:cubicBezTo>
                <a:cubicBezTo>
                  <a:pt x="85" y="737"/>
                  <a:pt x="85" y="737"/>
                  <a:pt x="85" y="737"/>
                </a:cubicBezTo>
                <a:cubicBezTo>
                  <a:pt x="91" y="735"/>
                  <a:pt x="91" y="735"/>
                  <a:pt x="91" y="735"/>
                </a:cubicBezTo>
                <a:cubicBezTo>
                  <a:pt x="89" y="733"/>
                  <a:pt x="89" y="733"/>
                  <a:pt x="89" y="733"/>
                </a:cubicBezTo>
                <a:cubicBezTo>
                  <a:pt x="92" y="733"/>
                  <a:pt x="92" y="733"/>
                  <a:pt x="92" y="733"/>
                </a:cubicBezTo>
                <a:cubicBezTo>
                  <a:pt x="91" y="729"/>
                  <a:pt x="91" y="729"/>
                  <a:pt x="91" y="729"/>
                </a:cubicBezTo>
                <a:cubicBezTo>
                  <a:pt x="95" y="726"/>
                  <a:pt x="95" y="726"/>
                  <a:pt x="95" y="726"/>
                </a:cubicBezTo>
                <a:cubicBezTo>
                  <a:pt x="94" y="728"/>
                  <a:pt x="99" y="720"/>
                  <a:pt x="89" y="725"/>
                </a:cubicBezTo>
                <a:cubicBezTo>
                  <a:pt x="85" y="726"/>
                  <a:pt x="85" y="726"/>
                  <a:pt x="85" y="726"/>
                </a:cubicBezTo>
                <a:cubicBezTo>
                  <a:pt x="81" y="730"/>
                  <a:pt x="81" y="730"/>
                  <a:pt x="81" y="730"/>
                </a:cubicBezTo>
                <a:cubicBezTo>
                  <a:pt x="78" y="731"/>
                  <a:pt x="78" y="731"/>
                  <a:pt x="78" y="731"/>
                </a:cubicBezTo>
                <a:cubicBezTo>
                  <a:pt x="81" y="728"/>
                  <a:pt x="81" y="728"/>
                  <a:pt x="81" y="728"/>
                </a:cubicBezTo>
                <a:cubicBezTo>
                  <a:pt x="81" y="726"/>
                  <a:pt x="81" y="726"/>
                  <a:pt x="81" y="726"/>
                </a:cubicBezTo>
                <a:cubicBezTo>
                  <a:pt x="81" y="723"/>
                  <a:pt x="82" y="729"/>
                  <a:pt x="81" y="723"/>
                </a:cubicBezTo>
                <a:cubicBezTo>
                  <a:pt x="83" y="724"/>
                  <a:pt x="73" y="727"/>
                  <a:pt x="85" y="723"/>
                </a:cubicBezTo>
                <a:cubicBezTo>
                  <a:pt x="87" y="722"/>
                  <a:pt x="87" y="722"/>
                  <a:pt x="87" y="722"/>
                </a:cubicBezTo>
                <a:cubicBezTo>
                  <a:pt x="87" y="717"/>
                  <a:pt x="87" y="717"/>
                  <a:pt x="87" y="717"/>
                </a:cubicBezTo>
                <a:cubicBezTo>
                  <a:pt x="86" y="717"/>
                  <a:pt x="86" y="717"/>
                  <a:pt x="86" y="717"/>
                </a:cubicBezTo>
                <a:cubicBezTo>
                  <a:pt x="78" y="723"/>
                  <a:pt x="78" y="723"/>
                  <a:pt x="78" y="723"/>
                </a:cubicBezTo>
                <a:cubicBezTo>
                  <a:pt x="77" y="723"/>
                  <a:pt x="77" y="723"/>
                  <a:pt x="77" y="723"/>
                </a:cubicBezTo>
                <a:cubicBezTo>
                  <a:pt x="77" y="722"/>
                  <a:pt x="77" y="722"/>
                  <a:pt x="77" y="722"/>
                </a:cubicBezTo>
                <a:cubicBezTo>
                  <a:pt x="79" y="721"/>
                  <a:pt x="79" y="721"/>
                  <a:pt x="79" y="721"/>
                </a:cubicBezTo>
                <a:cubicBezTo>
                  <a:pt x="81" y="717"/>
                  <a:pt x="81" y="717"/>
                  <a:pt x="81" y="717"/>
                </a:cubicBezTo>
                <a:cubicBezTo>
                  <a:pt x="84" y="715"/>
                  <a:pt x="84" y="715"/>
                  <a:pt x="84" y="715"/>
                </a:cubicBezTo>
                <a:cubicBezTo>
                  <a:pt x="82" y="710"/>
                  <a:pt x="82" y="710"/>
                  <a:pt x="82" y="710"/>
                </a:cubicBezTo>
                <a:cubicBezTo>
                  <a:pt x="84" y="707"/>
                  <a:pt x="84" y="707"/>
                  <a:pt x="84" y="707"/>
                </a:cubicBezTo>
                <a:cubicBezTo>
                  <a:pt x="84" y="707"/>
                  <a:pt x="81" y="708"/>
                  <a:pt x="85" y="708"/>
                </a:cubicBezTo>
                <a:cubicBezTo>
                  <a:pt x="86" y="707"/>
                  <a:pt x="86" y="707"/>
                  <a:pt x="86" y="707"/>
                </a:cubicBezTo>
                <a:cubicBezTo>
                  <a:pt x="84" y="706"/>
                  <a:pt x="84" y="706"/>
                  <a:pt x="84" y="706"/>
                </a:cubicBezTo>
                <a:cubicBezTo>
                  <a:pt x="83" y="704"/>
                  <a:pt x="83" y="704"/>
                  <a:pt x="83" y="704"/>
                </a:cubicBezTo>
                <a:cubicBezTo>
                  <a:pt x="77" y="708"/>
                  <a:pt x="77" y="708"/>
                  <a:pt x="77" y="708"/>
                </a:cubicBezTo>
                <a:cubicBezTo>
                  <a:pt x="79" y="711"/>
                  <a:pt x="73" y="708"/>
                  <a:pt x="73" y="715"/>
                </a:cubicBezTo>
                <a:cubicBezTo>
                  <a:pt x="71" y="715"/>
                  <a:pt x="71" y="715"/>
                  <a:pt x="71" y="715"/>
                </a:cubicBezTo>
                <a:cubicBezTo>
                  <a:pt x="73" y="719"/>
                  <a:pt x="73" y="719"/>
                  <a:pt x="73" y="719"/>
                </a:cubicBezTo>
                <a:cubicBezTo>
                  <a:pt x="72" y="723"/>
                  <a:pt x="72" y="723"/>
                  <a:pt x="72" y="723"/>
                </a:cubicBezTo>
                <a:cubicBezTo>
                  <a:pt x="74" y="723"/>
                  <a:pt x="74" y="723"/>
                  <a:pt x="74" y="723"/>
                </a:cubicBezTo>
                <a:cubicBezTo>
                  <a:pt x="71" y="728"/>
                  <a:pt x="82" y="720"/>
                  <a:pt x="70" y="725"/>
                </a:cubicBezTo>
                <a:cubicBezTo>
                  <a:pt x="70" y="726"/>
                  <a:pt x="70" y="726"/>
                  <a:pt x="70" y="726"/>
                </a:cubicBezTo>
                <a:cubicBezTo>
                  <a:pt x="69" y="725"/>
                  <a:pt x="77" y="727"/>
                  <a:pt x="68" y="725"/>
                </a:cubicBezTo>
                <a:cubicBezTo>
                  <a:pt x="71" y="721"/>
                  <a:pt x="71" y="721"/>
                  <a:pt x="71" y="721"/>
                </a:cubicBezTo>
                <a:cubicBezTo>
                  <a:pt x="70" y="720"/>
                  <a:pt x="70" y="720"/>
                  <a:pt x="70" y="720"/>
                </a:cubicBezTo>
                <a:cubicBezTo>
                  <a:pt x="67" y="723"/>
                  <a:pt x="67" y="723"/>
                  <a:pt x="67" y="723"/>
                </a:cubicBezTo>
                <a:cubicBezTo>
                  <a:pt x="67" y="717"/>
                  <a:pt x="67" y="717"/>
                  <a:pt x="67" y="717"/>
                </a:cubicBezTo>
                <a:cubicBezTo>
                  <a:pt x="70" y="716"/>
                  <a:pt x="70" y="716"/>
                  <a:pt x="70" y="716"/>
                </a:cubicBezTo>
                <a:cubicBezTo>
                  <a:pt x="69" y="714"/>
                  <a:pt x="69" y="714"/>
                  <a:pt x="69" y="714"/>
                </a:cubicBezTo>
                <a:cubicBezTo>
                  <a:pt x="69" y="710"/>
                  <a:pt x="69" y="710"/>
                  <a:pt x="69" y="710"/>
                </a:cubicBezTo>
                <a:cubicBezTo>
                  <a:pt x="59" y="714"/>
                  <a:pt x="59" y="714"/>
                  <a:pt x="59" y="714"/>
                </a:cubicBezTo>
                <a:cubicBezTo>
                  <a:pt x="54" y="718"/>
                  <a:pt x="54" y="718"/>
                  <a:pt x="54" y="718"/>
                </a:cubicBezTo>
                <a:cubicBezTo>
                  <a:pt x="53" y="718"/>
                  <a:pt x="53" y="718"/>
                  <a:pt x="53" y="718"/>
                </a:cubicBezTo>
                <a:cubicBezTo>
                  <a:pt x="52" y="719"/>
                  <a:pt x="52" y="719"/>
                  <a:pt x="52" y="719"/>
                </a:cubicBezTo>
                <a:cubicBezTo>
                  <a:pt x="52" y="721"/>
                  <a:pt x="52" y="721"/>
                  <a:pt x="52" y="721"/>
                </a:cubicBezTo>
                <a:cubicBezTo>
                  <a:pt x="53" y="722"/>
                  <a:pt x="53" y="722"/>
                  <a:pt x="53" y="722"/>
                </a:cubicBezTo>
                <a:cubicBezTo>
                  <a:pt x="54" y="721"/>
                  <a:pt x="56" y="721"/>
                  <a:pt x="58" y="721"/>
                </a:cubicBezTo>
                <a:cubicBezTo>
                  <a:pt x="52" y="724"/>
                  <a:pt x="52" y="724"/>
                  <a:pt x="52" y="724"/>
                </a:cubicBezTo>
                <a:cubicBezTo>
                  <a:pt x="52" y="723"/>
                  <a:pt x="52" y="723"/>
                  <a:pt x="52" y="723"/>
                </a:cubicBezTo>
                <a:cubicBezTo>
                  <a:pt x="45" y="725"/>
                  <a:pt x="45" y="725"/>
                  <a:pt x="45" y="725"/>
                </a:cubicBezTo>
                <a:cubicBezTo>
                  <a:pt x="47" y="721"/>
                  <a:pt x="47" y="721"/>
                  <a:pt x="47" y="721"/>
                </a:cubicBezTo>
                <a:cubicBezTo>
                  <a:pt x="49" y="719"/>
                  <a:pt x="49" y="719"/>
                  <a:pt x="49" y="719"/>
                </a:cubicBezTo>
                <a:cubicBezTo>
                  <a:pt x="47" y="718"/>
                  <a:pt x="47" y="718"/>
                  <a:pt x="47" y="718"/>
                </a:cubicBezTo>
                <a:cubicBezTo>
                  <a:pt x="51" y="713"/>
                  <a:pt x="51" y="713"/>
                  <a:pt x="51" y="713"/>
                </a:cubicBezTo>
                <a:cubicBezTo>
                  <a:pt x="54" y="712"/>
                  <a:pt x="49" y="718"/>
                  <a:pt x="47" y="710"/>
                </a:cubicBezTo>
                <a:cubicBezTo>
                  <a:pt x="49" y="709"/>
                  <a:pt x="49" y="709"/>
                  <a:pt x="49" y="709"/>
                </a:cubicBezTo>
                <a:cubicBezTo>
                  <a:pt x="49" y="708"/>
                  <a:pt x="49" y="708"/>
                  <a:pt x="49" y="708"/>
                </a:cubicBezTo>
                <a:cubicBezTo>
                  <a:pt x="44" y="704"/>
                  <a:pt x="48" y="715"/>
                  <a:pt x="44" y="705"/>
                </a:cubicBezTo>
                <a:cubicBezTo>
                  <a:pt x="49" y="705"/>
                  <a:pt x="49" y="705"/>
                  <a:pt x="49" y="705"/>
                </a:cubicBezTo>
                <a:cubicBezTo>
                  <a:pt x="49" y="703"/>
                  <a:pt x="49" y="703"/>
                  <a:pt x="49" y="703"/>
                </a:cubicBezTo>
                <a:cubicBezTo>
                  <a:pt x="47" y="701"/>
                  <a:pt x="42" y="711"/>
                  <a:pt x="47" y="699"/>
                </a:cubicBezTo>
                <a:cubicBezTo>
                  <a:pt x="50" y="695"/>
                  <a:pt x="50" y="695"/>
                  <a:pt x="50" y="695"/>
                </a:cubicBezTo>
                <a:cubicBezTo>
                  <a:pt x="49" y="697"/>
                  <a:pt x="48" y="697"/>
                  <a:pt x="47" y="691"/>
                </a:cubicBezTo>
                <a:cubicBezTo>
                  <a:pt x="49" y="690"/>
                  <a:pt x="49" y="690"/>
                  <a:pt x="49" y="690"/>
                </a:cubicBezTo>
                <a:cubicBezTo>
                  <a:pt x="44" y="689"/>
                  <a:pt x="44" y="689"/>
                  <a:pt x="44" y="689"/>
                </a:cubicBezTo>
                <a:cubicBezTo>
                  <a:pt x="50" y="688"/>
                  <a:pt x="50" y="688"/>
                  <a:pt x="50" y="688"/>
                </a:cubicBezTo>
                <a:cubicBezTo>
                  <a:pt x="51" y="688"/>
                  <a:pt x="51" y="688"/>
                  <a:pt x="51" y="688"/>
                </a:cubicBezTo>
                <a:cubicBezTo>
                  <a:pt x="50" y="686"/>
                  <a:pt x="50" y="686"/>
                  <a:pt x="50" y="686"/>
                </a:cubicBezTo>
                <a:cubicBezTo>
                  <a:pt x="50" y="686"/>
                  <a:pt x="48" y="689"/>
                  <a:pt x="50" y="685"/>
                </a:cubicBezTo>
                <a:cubicBezTo>
                  <a:pt x="47" y="685"/>
                  <a:pt x="47" y="685"/>
                  <a:pt x="47" y="685"/>
                </a:cubicBezTo>
                <a:cubicBezTo>
                  <a:pt x="49" y="683"/>
                  <a:pt x="49" y="683"/>
                  <a:pt x="49" y="683"/>
                </a:cubicBezTo>
                <a:cubicBezTo>
                  <a:pt x="51" y="684"/>
                  <a:pt x="51" y="684"/>
                  <a:pt x="51" y="684"/>
                </a:cubicBezTo>
                <a:cubicBezTo>
                  <a:pt x="59" y="678"/>
                  <a:pt x="59" y="678"/>
                  <a:pt x="59" y="678"/>
                </a:cubicBezTo>
                <a:cubicBezTo>
                  <a:pt x="51" y="677"/>
                  <a:pt x="51" y="677"/>
                  <a:pt x="51" y="677"/>
                </a:cubicBezTo>
                <a:cubicBezTo>
                  <a:pt x="51" y="676"/>
                  <a:pt x="51" y="676"/>
                  <a:pt x="51" y="676"/>
                </a:cubicBezTo>
                <a:cubicBezTo>
                  <a:pt x="55" y="676"/>
                  <a:pt x="55" y="676"/>
                  <a:pt x="55" y="676"/>
                </a:cubicBezTo>
                <a:cubicBezTo>
                  <a:pt x="55" y="670"/>
                  <a:pt x="55" y="670"/>
                  <a:pt x="55" y="670"/>
                </a:cubicBezTo>
                <a:cubicBezTo>
                  <a:pt x="59" y="669"/>
                  <a:pt x="59" y="669"/>
                  <a:pt x="59" y="669"/>
                </a:cubicBezTo>
                <a:cubicBezTo>
                  <a:pt x="59" y="668"/>
                  <a:pt x="60" y="671"/>
                  <a:pt x="59" y="667"/>
                </a:cubicBezTo>
                <a:cubicBezTo>
                  <a:pt x="49" y="668"/>
                  <a:pt x="49" y="668"/>
                  <a:pt x="49" y="668"/>
                </a:cubicBezTo>
                <a:cubicBezTo>
                  <a:pt x="49" y="671"/>
                  <a:pt x="46" y="670"/>
                  <a:pt x="45" y="670"/>
                </a:cubicBezTo>
                <a:cubicBezTo>
                  <a:pt x="43" y="672"/>
                  <a:pt x="43" y="672"/>
                  <a:pt x="43" y="672"/>
                </a:cubicBezTo>
                <a:cubicBezTo>
                  <a:pt x="38" y="671"/>
                  <a:pt x="38" y="671"/>
                  <a:pt x="38" y="671"/>
                </a:cubicBezTo>
                <a:cubicBezTo>
                  <a:pt x="34" y="675"/>
                  <a:pt x="34" y="675"/>
                  <a:pt x="34" y="675"/>
                </a:cubicBezTo>
                <a:cubicBezTo>
                  <a:pt x="33" y="674"/>
                  <a:pt x="33" y="674"/>
                  <a:pt x="33" y="674"/>
                </a:cubicBezTo>
                <a:cubicBezTo>
                  <a:pt x="31" y="677"/>
                  <a:pt x="31" y="677"/>
                  <a:pt x="31" y="677"/>
                </a:cubicBezTo>
                <a:cubicBezTo>
                  <a:pt x="23" y="680"/>
                  <a:pt x="23" y="680"/>
                  <a:pt x="23" y="680"/>
                </a:cubicBezTo>
                <a:cubicBezTo>
                  <a:pt x="22" y="682"/>
                  <a:pt x="38" y="669"/>
                  <a:pt x="19" y="685"/>
                </a:cubicBezTo>
                <a:cubicBezTo>
                  <a:pt x="18" y="682"/>
                  <a:pt x="18" y="682"/>
                  <a:pt x="18" y="682"/>
                </a:cubicBezTo>
                <a:cubicBezTo>
                  <a:pt x="19" y="680"/>
                  <a:pt x="19" y="680"/>
                  <a:pt x="19" y="680"/>
                </a:cubicBezTo>
                <a:cubicBezTo>
                  <a:pt x="17" y="680"/>
                  <a:pt x="17" y="680"/>
                  <a:pt x="17" y="680"/>
                </a:cubicBezTo>
                <a:cubicBezTo>
                  <a:pt x="18" y="679"/>
                  <a:pt x="22" y="676"/>
                  <a:pt x="23" y="678"/>
                </a:cubicBezTo>
                <a:cubicBezTo>
                  <a:pt x="30" y="676"/>
                  <a:pt x="30" y="676"/>
                  <a:pt x="30" y="676"/>
                </a:cubicBezTo>
                <a:cubicBezTo>
                  <a:pt x="27" y="673"/>
                  <a:pt x="27" y="673"/>
                  <a:pt x="27" y="673"/>
                </a:cubicBezTo>
                <a:cubicBezTo>
                  <a:pt x="27" y="667"/>
                  <a:pt x="27" y="667"/>
                  <a:pt x="27" y="667"/>
                </a:cubicBezTo>
                <a:cubicBezTo>
                  <a:pt x="31" y="667"/>
                  <a:pt x="31" y="667"/>
                  <a:pt x="31" y="667"/>
                </a:cubicBezTo>
                <a:cubicBezTo>
                  <a:pt x="32" y="666"/>
                  <a:pt x="32" y="666"/>
                  <a:pt x="32" y="666"/>
                </a:cubicBezTo>
                <a:cubicBezTo>
                  <a:pt x="32" y="664"/>
                  <a:pt x="32" y="664"/>
                  <a:pt x="32" y="664"/>
                </a:cubicBezTo>
                <a:cubicBezTo>
                  <a:pt x="29" y="663"/>
                  <a:pt x="45" y="656"/>
                  <a:pt x="25" y="664"/>
                </a:cubicBezTo>
                <a:cubicBezTo>
                  <a:pt x="25" y="666"/>
                  <a:pt x="25" y="666"/>
                  <a:pt x="25" y="666"/>
                </a:cubicBezTo>
                <a:cubicBezTo>
                  <a:pt x="24" y="666"/>
                  <a:pt x="24" y="666"/>
                  <a:pt x="24" y="666"/>
                </a:cubicBezTo>
                <a:cubicBezTo>
                  <a:pt x="25" y="662"/>
                  <a:pt x="25" y="662"/>
                  <a:pt x="25" y="662"/>
                </a:cubicBezTo>
                <a:cubicBezTo>
                  <a:pt x="33" y="661"/>
                  <a:pt x="33" y="661"/>
                  <a:pt x="33" y="661"/>
                </a:cubicBezTo>
                <a:cubicBezTo>
                  <a:pt x="34" y="660"/>
                  <a:pt x="34" y="660"/>
                  <a:pt x="34" y="660"/>
                </a:cubicBezTo>
                <a:cubicBezTo>
                  <a:pt x="34" y="657"/>
                  <a:pt x="34" y="657"/>
                  <a:pt x="34" y="657"/>
                </a:cubicBezTo>
                <a:cubicBezTo>
                  <a:pt x="35" y="655"/>
                  <a:pt x="39" y="658"/>
                  <a:pt x="37" y="653"/>
                </a:cubicBezTo>
                <a:cubicBezTo>
                  <a:pt x="37" y="652"/>
                  <a:pt x="37" y="652"/>
                  <a:pt x="37" y="652"/>
                </a:cubicBezTo>
                <a:cubicBezTo>
                  <a:pt x="33" y="652"/>
                  <a:pt x="33" y="652"/>
                  <a:pt x="33" y="652"/>
                </a:cubicBezTo>
                <a:cubicBezTo>
                  <a:pt x="38" y="648"/>
                  <a:pt x="38" y="648"/>
                  <a:pt x="38" y="648"/>
                </a:cubicBezTo>
                <a:cubicBezTo>
                  <a:pt x="37" y="647"/>
                  <a:pt x="37" y="647"/>
                  <a:pt x="37" y="647"/>
                </a:cubicBezTo>
                <a:cubicBezTo>
                  <a:pt x="39" y="645"/>
                  <a:pt x="39" y="645"/>
                  <a:pt x="39" y="645"/>
                </a:cubicBezTo>
                <a:cubicBezTo>
                  <a:pt x="39" y="644"/>
                  <a:pt x="32" y="654"/>
                  <a:pt x="39" y="641"/>
                </a:cubicBezTo>
                <a:cubicBezTo>
                  <a:pt x="39" y="636"/>
                  <a:pt x="39" y="636"/>
                  <a:pt x="39" y="636"/>
                </a:cubicBezTo>
                <a:cubicBezTo>
                  <a:pt x="33" y="637"/>
                  <a:pt x="33" y="637"/>
                  <a:pt x="33" y="637"/>
                </a:cubicBezTo>
                <a:cubicBezTo>
                  <a:pt x="36" y="641"/>
                  <a:pt x="36" y="641"/>
                  <a:pt x="36" y="641"/>
                </a:cubicBezTo>
                <a:cubicBezTo>
                  <a:pt x="35" y="642"/>
                  <a:pt x="35" y="642"/>
                  <a:pt x="35" y="642"/>
                </a:cubicBezTo>
                <a:cubicBezTo>
                  <a:pt x="30" y="640"/>
                  <a:pt x="30" y="640"/>
                  <a:pt x="30" y="640"/>
                </a:cubicBezTo>
                <a:cubicBezTo>
                  <a:pt x="29" y="641"/>
                  <a:pt x="29" y="641"/>
                  <a:pt x="29" y="641"/>
                </a:cubicBezTo>
                <a:cubicBezTo>
                  <a:pt x="29" y="638"/>
                  <a:pt x="29" y="638"/>
                  <a:pt x="29" y="638"/>
                </a:cubicBezTo>
                <a:cubicBezTo>
                  <a:pt x="30" y="638"/>
                  <a:pt x="30" y="642"/>
                  <a:pt x="31" y="637"/>
                </a:cubicBezTo>
                <a:cubicBezTo>
                  <a:pt x="25" y="635"/>
                  <a:pt x="25" y="635"/>
                  <a:pt x="25" y="635"/>
                </a:cubicBezTo>
                <a:cubicBezTo>
                  <a:pt x="25" y="636"/>
                  <a:pt x="25" y="636"/>
                  <a:pt x="25" y="636"/>
                </a:cubicBezTo>
                <a:cubicBezTo>
                  <a:pt x="28" y="636"/>
                  <a:pt x="24" y="630"/>
                  <a:pt x="23" y="640"/>
                </a:cubicBezTo>
                <a:cubicBezTo>
                  <a:pt x="19" y="641"/>
                  <a:pt x="19" y="641"/>
                  <a:pt x="19" y="641"/>
                </a:cubicBezTo>
                <a:cubicBezTo>
                  <a:pt x="22" y="642"/>
                  <a:pt x="22" y="642"/>
                  <a:pt x="22" y="642"/>
                </a:cubicBezTo>
                <a:cubicBezTo>
                  <a:pt x="20" y="649"/>
                  <a:pt x="20" y="649"/>
                  <a:pt x="20" y="649"/>
                </a:cubicBezTo>
                <a:cubicBezTo>
                  <a:pt x="24" y="648"/>
                  <a:pt x="14" y="646"/>
                  <a:pt x="24" y="648"/>
                </a:cubicBezTo>
                <a:cubicBezTo>
                  <a:pt x="20" y="652"/>
                  <a:pt x="27" y="645"/>
                  <a:pt x="20" y="649"/>
                </a:cubicBezTo>
                <a:cubicBezTo>
                  <a:pt x="19" y="651"/>
                  <a:pt x="19" y="651"/>
                  <a:pt x="19" y="651"/>
                </a:cubicBezTo>
                <a:cubicBezTo>
                  <a:pt x="15" y="655"/>
                  <a:pt x="15" y="655"/>
                  <a:pt x="15" y="655"/>
                </a:cubicBezTo>
                <a:cubicBezTo>
                  <a:pt x="15" y="657"/>
                  <a:pt x="15" y="657"/>
                  <a:pt x="15" y="657"/>
                </a:cubicBezTo>
                <a:cubicBezTo>
                  <a:pt x="13" y="658"/>
                  <a:pt x="13" y="658"/>
                  <a:pt x="13" y="658"/>
                </a:cubicBezTo>
                <a:cubicBezTo>
                  <a:pt x="13" y="659"/>
                  <a:pt x="13" y="659"/>
                  <a:pt x="13" y="659"/>
                </a:cubicBezTo>
                <a:cubicBezTo>
                  <a:pt x="11" y="661"/>
                  <a:pt x="11" y="661"/>
                  <a:pt x="11" y="661"/>
                </a:cubicBezTo>
                <a:cubicBezTo>
                  <a:pt x="9" y="660"/>
                  <a:pt x="9" y="660"/>
                  <a:pt x="9" y="660"/>
                </a:cubicBezTo>
                <a:cubicBezTo>
                  <a:pt x="8" y="659"/>
                  <a:pt x="8" y="659"/>
                  <a:pt x="8" y="659"/>
                </a:cubicBezTo>
                <a:cubicBezTo>
                  <a:pt x="8" y="658"/>
                  <a:pt x="8" y="658"/>
                  <a:pt x="8" y="658"/>
                </a:cubicBezTo>
                <a:cubicBezTo>
                  <a:pt x="10" y="657"/>
                  <a:pt x="10" y="657"/>
                  <a:pt x="10" y="657"/>
                </a:cubicBezTo>
                <a:cubicBezTo>
                  <a:pt x="5" y="654"/>
                  <a:pt x="5" y="654"/>
                  <a:pt x="5" y="654"/>
                </a:cubicBezTo>
                <a:cubicBezTo>
                  <a:pt x="4" y="651"/>
                  <a:pt x="4" y="651"/>
                  <a:pt x="4" y="651"/>
                </a:cubicBezTo>
                <a:cubicBezTo>
                  <a:pt x="9" y="652"/>
                  <a:pt x="2" y="646"/>
                  <a:pt x="9" y="650"/>
                </a:cubicBezTo>
                <a:cubicBezTo>
                  <a:pt x="14" y="650"/>
                  <a:pt x="14" y="650"/>
                  <a:pt x="14" y="650"/>
                </a:cubicBezTo>
                <a:cubicBezTo>
                  <a:pt x="14" y="645"/>
                  <a:pt x="14" y="645"/>
                  <a:pt x="14" y="645"/>
                </a:cubicBezTo>
                <a:cubicBezTo>
                  <a:pt x="16" y="642"/>
                  <a:pt x="16" y="642"/>
                  <a:pt x="16" y="642"/>
                </a:cubicBezTo>
                <a:cubicBezTo>
                  <a:pt x="11" y="638"/>
                  <a:pt x="11" y="638"/>
                  <a:pt x="11" y="638"/>
                </a:cubicBezTo>
                <a:cubicBezTo>
                  <a:pt x="15" y="635"/>
                  <a:pt x="15" y="635"/>
                  <a:pt x="15" y="635"/>
                </a:cubicBezTo>
                <a:cubicBezTo>
                  <a:pt x="16" y="637"/>
                  <a:pt x="16" y="637"/>
                  <a:pt x="16" y="637"/>
                </a:cubicBezTo>
                <a:cubicBezTo>
                  <a:pt x="23" y="633"/>
                  <a:pt x="23" y="633"/>
                  <a:pt x="23" y="633"/>
                </a:cubicBezTo>
                <a:cubicBezTo>
                  <a:pt x="23" y="633"/>
                  <a:pt x="23" y="633"/>
                  <a:pt x="23" y="633"/>
                </a:cubicBezTo>
                <a:cubicBezTo>
                  <a:pt x="23" y="630"/>
                  <a:pt x="23" y="630"/>
                  <a:pt x="23" y="630"/>
                </a:cubicBezTo>
                <a:cubicBezTo>
                  <a:pt x="24" y="630"/>
                  <a:pt x="24" y="628"/>
                  <a:pt x="25" y="631"/>
                </a:cubicBezTo>
                <a:cubicBezTo>
                  <a:pt x="27" y="628"/>
                  <a:pt x="27" y="628"/>
                  <a:pt x="27" y="628"/>
                </a:cubicBezTo>
                <a:cubicBezTo>
                  <a:pt x="28" y="628"/>
                  <a:pt x="28" y="628"/>
                  <a:pt x="28" y="628"/>
                </a:cubicBezTo>
                <a:cubicBezTo>
                  <a:pt x="28" y="626"/>
                  <a:pt x="28" y="626"/>
                  <a:pt x="28" y="626"/>
                </a:cubicBezTo>
                <a:cubicBezTo>
                  <a:pt x="23" y="627"/>
                  <a:pt x="23" y="627"/>
                  <a:pt x="23" y="627"/>
                </a:cubicBezTo>
                <a:cubicBezTo>
                  <a:pt x="22" y="628"/>
                  <a:pt x="22" y="628"/>
                  <a:pt x="22" y="628"/>
                </a:cubicBezTo>
                <a:cubicBezTo>
                  <a:pt x="19" y="628"/>
                  <a:pt x="19" y="628"/>
                  <a:pt x="19" y="628"/>
                </a:cubicBezTo>
                <a:cubicBezTo>
                  <a:pt x="15" y="634"/>
                  <a:pt x="15" y="634"/>
                  <a:pt x="15" y="634"/>
                </a:cubicBezTo>
                <a:cubicBezTo>
                  <a:pt x="8" y="635"/>
                  <a:pt x="8" y="635"/>
                  <a:pt x="8" y="635"/>
                </a:cubicBezTo>
                <a:cubicBezTo>
                  <a:pt x="11" y="633"/>
                  <a:pt x="17" y="640"/>
                  <a:pt x="15" y="627"/>
                </a:cubicBezTo>
                <a:cubicBezTo>
                  <a:pt x="23" y="625"/>
                  <a:pt x="23" y="625"/>
                  <a:pt x="23" y="625"/>
                </a:cubicBezTo>
                <a:cubicBezTo>
                  <a:pt x="28" y="621"/>
                  <a:pt x="28" y="621"/>
                  <a:pt x="28" y="621"/>
                </a:cubicBezTo>
                <a:cubicBezTo>
                  <a:pt x="31" y="621"/>
                  <a:pt x="31" y="621"/>
                  <a:pt x="31" y="621"/>
                </a:cubicBezTo>
                <a:cubicBezTo>
                  <a:pt x="30" y="620"/>
                  <a:pt x="35" y="621"/>
                  <a:pt x="31" y="618"/>
                </a:cubicBezTo>
                <a:cubicBezTo>
                  <a:pt x="29" y="617"/>
                  <a:pt x="29" y="617"/>
                  <a:pt x="29" y="617"/>
                </a:cubicBezTo>
                <a:cubicBezTo>
                  <a:pt x="27" y="617"/>
                  <a:pt x="38" y="614"/>
                  <a:pt x="25" y="618"/>
                </a:cubicBezTo>
                <a:cubicBezTo>
                  <a:pt x="30" y="615"/>
                  <a:pt x="30" y="615"/>
                  <a:pt x="30" y="615"/>
                </a:cubicBezTo>
                <a:cubicBezTo>
                  <a:pt x="31" y="615"/>
                  <a:pt x="31" y="616"/>
                  <a:pt x="32" y="615"/>
                </a:cubicBezTo>
                <a:cubicBezTo>
                  <a:pt x="32" y="614"/>
                  <a:pt x="32" y="614"/>
                  <a:pt x="32" y="614"/>
                </a:cubicBezTo>
                <a:cubicBezTo>
                  <a:pt x="27" y="612"/>
                  <a:pt x="27" y="612"/>
                  <a:pt x="27" y="612"/>
                </a:cubicBezTo>
                <a:cubicBezTo>
                  <a:pt x="32" y="610"/>
                  <a:pt x="32" y="610"/>
                  <a:pt x="32" y="610"/>
                </a:cubicBezTo>
                <a:cubicBezTo>
                  <a:pt x="35" y="606"/>
                  <a:pt x="40" y="614"/>
                  <a:pt x="39" y="604"/>
                </a:cubicBezTo>
                <a:cubicBezTo>
                  <a:pt x="37" y="600"/>
                  <a:pt x="37" y="600"/>
                  <a:pt x="37" y="600"/>
                </a:cubicBezTo>
                <a:cubicBezTo>
                  <a:pt x="40" y="600"/>
                  <a:pt x="40" y="600"/>
                  <a:pt x="40" y="600"/>
                </a:cubicBezTo>
                <a:cubicBezTo>
                  <a:pt x="39" y="598"/>
                  <a:pt x="39" y="598"/>
                  <a:pt x="39" y="598"/>
                </a:cubicBezTo>
                <a:cubicBezTo>
                  <a:pt x="41" y="598"/>
                  <a:pt x="41" y="598"/>
                  <a:pt x="41" y="598"/>
                </a:cubicBezTo>
                <a:cubicBezTo>
                  <a:pt x="42" y="600"/>
                  <a:pt x="42" y="600"/>
                  <a:pt x="42" y="600"/>
                </a:cubicBezTo>
                <a:cubicBezTo>
                  <a:pt x="43" y="600"/>
                  <a:pt x="43" y="600"/>
                  <a:pt x="43" y="600"/>
                </a:cubicBezTo>
                <a:cubicBezTo>
                  <a:pt x="43" y="602"/>
                  <a:pt x="43" y="602"/>
                  <a:pt x="43" y="602"/>
                </a:cubicBezTo>
                <a:cubicBezTo>
                  <a:pt x="47" y="602"/>
                  <a:pt x="47" y="602"/>
                  <a:pt x="47" y="602"/>
                </a:cubicBezTo>
                <a:cubicBezTo>
                  <a:pt x="39" y="606"/>
                  <a:pt x="39" y="606"/>
                  <a:pt x="39" y="606"/>
                </a:cubicBezTo>
                <a:cubicBezTo>
                  <a:pt x="38" y="610"/>
                  <a:pt x="38" y="610"/>
                  <a:pt x="38" y="610"/>
                </a:cubicBezTo>
                <a:cubicBezTo>
                  <a:pt x="42" y="610"/>
                  <a:pt x="42" y="610"/>
                  <a:pt x="42" y="610"/>
                </a:cubicBezTo>
                <a:cubicBezTo>
                  <a:pt x="47" y="608"/>
                  <a:pt x="47" y="608"/>
                  <a:pt x="47" y="608"/>
                </a:cubicBezTo>
                <a:cubicBezTo>
                  <a:pt x="51" y="603"/>
                  <a:pt x="51" y="603"/>
                  <a:pt x="51" y="603"/>
                </a:cubicBezTo>
                <a:cubicBezTo>
                  <a:pt x="56" y="600"/>
                  <a:pt x="56" y="600"/>
                  <a:pt x="56" y="600"/>
                </a:cubicBezTo>
                <a:cubicBezTo>
                  <a:pt x="60" y="595"/>
                  <a:pt x="60" y="595"/>
                  <a:pt x="60" y="595"/>
                </a:cubicBezTo>
                <a:cubicBezTo>
                  <a:pt x="59" y="595"/>
                  <a:pt x="59" y="595"/>
                  <a:pt x="59" y="595"/>
                </a:cubicBezTo>
                <a:cubicBezTo>
                  <a:pt x="62" y="595"/>
                  <a:pt x="63" y="592"/>
                  <a:pt x="64" y="594"/>
                </a:cubicBezTo>
                <a:cubicBezTo>
                  <a:pt x="66" y="592"/>
                  <a:pt x="66" y="592"/>
                  <a:pt x="66" y="592"/>
                </a:cubicBezTo>
                <a:cubicBezTo>
                  <a:pt x="63" y="589"/>
                  <a:pt x="63" y="589"/>
                  <a:pt x="63" y="589"/>
                </a:cubicBezTo>
                <a:cubicBezTo>
                  <a:pt x="55" y="591"/>
                  <a:pt x="55" y="591"/>
                  <a:pt x="55" y="591"/>
                </a:cubicBezTo>
                <a:cubicBezTo>
                  <a:pt x="56" y="595"/>
                  <a:pt x="56" y="595"/>
                  <a:pt x="56" y="595"/>
                </a:cubicBezTo>
                <a:cubicBezTo>
                  <a:pt x="55" y="594"/>
                  <a:pt x="55" y="594"/>
                  <a:pt x="55" y="594"/>
                </a:cubicBezTo>
                <a:cubicBezTo>
                  <a:pt x="50" y="597"/>
                  <a:pt x="50" y="597"/>
                  <a:pt x="50" y="597"/>
                </a:cubicBezTo>
                <a:cubicBezTo>
                  <a:pt x="47" y="593"/>
                  <a:pt x="62" y="600"/>
                  <a:pt x="45" y="595"/>
                </a:cubicBezTo>
                <a:cubicBezTo>
                  <a:pt x="50" y="593"/>
                  <a:pt x="50" y="593"/>
                  <a:pt x="50" y="593"/>
                </a:cubicBezTo>
                <a:cubicBezTo>
                  <a:pt x="43" y="594"/>
                  <a:pt x="52" y="586"/>
                  <a:pt x="41" y="588"/>
                </a:cubicBezTo>
                <a:cubicBezTo>
                  <a:pt x="42" y="588"/>
                  <a:pt x="47" y="587"/>
                  <a:pt x="41" y="585"/>
                </a:cubicBezTo>
                <a:cubicBezTo>
                  <a:pt x="39" y="585"/>
                  <a:pt x="39" y="585"/>
                  <a:pt x="39" y="585"/>
                </a:cubicBezTo>
                <a:cubicBezTo>
                  <a:pt x="43" y="581"/>
                  <a:pt x="43" y="581"/>
                  <a:pt x="43" y="581"/>
                </a:cubicBezTo>
                <a:cubicBezTo>
                  <a:pt x="44" y="580"/>
                  <a:pt x="45" y="579"/>
                  <a:pt x="45" y="581"/>
                </a:cubicBezTo>
                <a:cubicBezTo>
                  <a:pt x="44" y="589"/>
                  <a:pt x="44" y="589"/>
                  <a:pt x="44" y="589"/>
                </a:cubicBezTo>
                <a:cubicBezTo>
                  <a:pt x="49" y="591"/>
                  <a:pt x="49" y="591"/>
                  <a:pt x="49" y="591"/>
                </a:cubicBezTo>
                <a:cubicBezTo>
                  <a:pt x="49" y="589"/>
                  <a:pt x="49" y="589"/>
                  <a:pt x="49" y="589"/>
                </a:cubicBezTo>
                <a:cubicBezTo>
                  <a:pt x="55" y="589"/>
                  <a:pt x="55" y="589"/>
                  <a:pt x="55" y="589"/>
                </a:cubicBezTo>
                <a:cubicBezTo>
                  <a:pt x="56" y="590"/>
                  <a:pt x="56" y="590"/>
                  <a:pt x="56" y="590"/>
                </a:cubicBezTo>
                <a:cubicBezTo>
                  <a:pt x="56" y="590"/>
                  <a:pt x="59" y="597"/>
                  <a:pt x="57" y="587"/>
                </a:cubicBezTo>
                <a:cubicBezTo>
                  <a:pt x="50" y="585"/>
                  <a:pt x="50" y="585"/>
                  <a:pt x="50" y="585"/>
                </a:cubicBezTo>
                <a:cubicBezTo>
                  <a:pt x="52" y="582"/>
                  <a:pt x="52" y="582"/>
                  <a:pt x="52" y="582"/>
                </a:cubicBezTo>
                <a:cubicBezTo>
                  <a:pt x="51" y="581"/>
                  <a:pt x="51" y="581"/>
                  <a:pt x="51" y="581"/>
                </a:cubicBezTo>
                <a:cubicBezTo>
                  <a:pt x="50" y="580"/>
                  <a:pt x="50" y="580"/>
                  <a:pt x="50" y="580"/>
                </a:cubicBezTo>
                <a:cubicBezTo>
                  <a:pt x="47" y="580"/>
                  <a:pt x="47" y="580"/>
                  <a:pt x="47" y="580"/>
                </a:cubicBezTo>
                <a:cubicBezTo>
                  <a:pt x="45" y="580"/>
                  <a:pt x="45" y="580"/>
                  <a:pt x="45" y="580"/>
                </a:cubicBezTo>
                <a:cubicBezTo>
                  <a:pt x="51" y="573"/>
                  <a:pt x="51" y="573"/>
                  <a:pt x="51" y="573"/>
                </a:cubicBezTo>
                <a:cubicBezTo>
                  <a:pt x="49" y="571"/>
                  <a:pt x="49" y="571"/>
                  <a:pt x="49" y="571"/>
                </a:cubicBezTo>
                <a:cubicBezTo>
                  <a:pt x="49" y="570"/>
                  <a:pt x="57" y="574"/>
                  <a:pt x="43" y="572"/>
                </a:cubicBezTo>
                <a:cubicBezTo>
                  <a:pt x="43" y="570"/>
                  <a:pt x="43" y="570"/>
                  <a:pt x="43" y="570"/>
                </a:cubicBezTo>
                <a:cubicBezTo>
                  <a:pt x="39" y="569"/>
                  <a:pt x="39" y="569"/>
                  <a:pt x="39" y="569"/>
                </a:cubicBezTo>
                <a:cubicBezTo>
                  <a:pt x="37" y="569"/>
                  <a:pt x="37" y="569"/>
                  <a:pt x="37" y="569"/>
                </a:cubicBezTo>
                <a:cubicBezTo>
                  <a:pt x="35" y="570"/>
                  <a:pt x="41" y="562"/>
                  <a:pt x="34" y="571"/>
                </a:cubicBezTo>
                <a:cubicBezTo>
                  <a:pt x="33" y="570"/>
                  <a:pt x="33" y="570"/>
                  <a:pt x="33" y="570"/>
                </a:cubicBezTo>
                <a:cubicBezTo>
                  <a:pt x="39" y="565"/>
                  <a:pt x="39" y="565"/>
                  <a:pt x="39" y="565"/>
                </a:cubicBezTo>
                <a:cubicBezTo>
                  <a:pt x="41" y="567"/>
                  <a:pt x="41" y="567"/>
                  <a:pt x="41" y="567"/>
                </a:cubicBezTo>
                <a:cubicBezTo>
                  <a:pt x="45" y="567"/>
                  <a:pt x="45" y="567"/>
                  <a:pt x="45" y="567"/>
                </a:cubicBezTo>
                <a:cubicBezTo>
                  <a:pt x="49" y="560"/>
                  <a:pt x="49" y="560"/>
                  <a:pt x="49" y="560"/>
                </a:cubicBezTo>
                <a:cubicBezTo>
                  <a:pt x="60" y="553"/>
                  <a:pt x="60" y="553"/>
                  <a:pt x="60" y="553"/>
                </a:cubicBezTo>
                <a:cubicBezTo>
                  <a:pt x="60" y="553"/>
                  <a:pt x="62" y="552"/>
                  <a:pt x="59" y="552"/>
                </a:cubicBezTo>
                <a:cubicBezTo>
                  <a:pt x="56" y="553"/>
                  <a:pt x="56" y="553"/>
                  <a:pt x="56" y="553"/>
                </a:cubicBezTo>
                <a:cubicBezTo>
                  <a:pt x="54" y="552"/>
                  <a:pt x="54" y="552"/>
                  <a:pt x="54" y="552"/>
                </a:cubicBezTo>
                <a:cubicBezTo>
                  <a:pt x="56" y="550"/>
                  <a:pt x="56" y="550"/>
                  <a:pt x="56" y="550"/>
                </a:cubicBezTo>
                <a:cubicBezTo>
                  <a:pt x="53" y="544"/>
                  <a:pt x="53" y="544"/>
                  <a:pt x="53" y="544"/>
                </a:cubicBezTo>
                <a:cubicBezTo>
                  <a:pt x="51" y="543"/>
                  <a:pt x="51" y="543"/>
                  <a:pt x="51" y="543"/>
                </a:cubicBezTo>
                <a:cubicBezTo>
                  <a:pt x="50" y="544"/>
                  <a:pt x="50" y="544"/>
                  <a:pt x="50" y="544"/>
                </a:cubicBezTo>
                <a:cubicBezTo>
                  <a:pt x="49" y="543"/>
                  <a:pt x="49" y="543"/>
                  <a:pt x="49" y="543"/>
                </a:cubicBezTo>
                <a:cubicBezTo>
                  <a:pt x="50" y="541"/>
                  <a:pt x="50" y="541"/>
                  <a:pt x="50" y="541"/>
                </a:cubicBezTo>
                <a:cubicBezTo>
                  <a:pt x="45" y="542"/>
                  <a:pt x="45" y="542"/>
                  <a:pt x="45" y="542"/>
                </a:cubicBezTo>
                <a:cubicBezTo>
                  <a:pt x="43" y="544"/>
                  <a:pt x="43" y="544"/>
                  <a:pt x="43" y="544"/>
                </a:cubicBezTo>
                <a:cubicBezTo>
                  <a:pt x="42" y="548"/>
                  <a:pt x="42" y="548"/>
                  <a:pt x="42" y="548"/>
                </a:cubicBezTo>
                <a:cubicBezTo>
                  <a:pt x="44" y="549"/>
                  <a:pt x="44" y="549"/>
                  <a:pt x="44" y="549"/>
                </a:cubicBezTo>
                <a:cubicBezTo>
                  <a:pt x="43" y="551"/>
                  <a:pt x="43" y="551"/>
                  <a:pt x="43" y="551"/>
                </a:cubicBezTo>
                <a:cubicBezTo>
                  <a:pt x="44" y="552"/>
                  <a:pt x="44" y="552"/>
                  <a:pt x="44" y="552"/>
                </a:cubicBezTo>
                <a:cubicBezTo>
                  <a:pt x="43" y="551"/>
                  <a:pt x="38" y="553"/>
                  <a:pt x="39" y="549"/>
                </a:cubicBezTo>
                <a:cubicBezTo>
                  <a:pt x="36" y="546"/>
                  <a:pt x="46" y="549"/>
                  <a:pt x="38" y="545"/>
                </a:cubicBezTo>
                <a:cubicBezTo>
                  <a:pt x="38" y="543"/>
                  <a:pt x="38" y="543"/>
                  <a:pt x="38" y="543"/>
                </a:cubicBezTo>
                <a:cubicBezTo>
                  <a:pt x="40" y="540"/>
                  <a:pt x="43" y="544"/>
                  <a:pt x="42" y="540"/>
                </a:cubicBezTo>
                <a:cubicBezTo>
                  <a:pt x="40" y="540"/>
                  <a:pt x="40" y="540"/>
                  <a:pt x="40" y="540"/>
                </a:cubicBezTo>
                <a:cubicBezTo>
                  <a:pt x="39" y="538"/>
                  <a:pt x="39" y="538"/>
                  <a:pt x="39" y="538"/>
                </a:cubicBezTo>
                <a:cubicBezTo>
                  <a:pt x="45" y="536"/>
                  <a:pt x="45" y="536"/>
                  <a:pt x="45" y="536"/>
                </a:cubicBezTo>
                <a:cubicBezTo>
                  <a:pt x="47" y="530"/>
                  <a:pt x="49" y="528"/>
                  <a:pt x="57" y="527"/>
                </a:cubicBezTo>
                <a:cubicBezTo>
                  <a:pt x="60" y="524"/>
                  <a:pt x="60" y="524"/>
                  <a:pt x="60" y="524"/>
                </a:cubicBezTo>
                <a:cubicBezTo>
                  <a:pt x="63" y="524"/>
                  <a:pt x="63" y="524"/>
                  <a:pt x="63" y="524"/>
                </a:cubicBezTo>
                <a:cubicBezTo>
                  <a:pt x="64" y="522"/>
                  <a:pt x="64" y="522"/>
                  <a:pt x="64" y="522"/>
                </a:cubicBezTo>
                <a:cubicBezTo>
                  <a:pt x="70" y="519"/>
                  <a:pt x="70" y="519"/>
                  <a:pt x="70" y="519"/>
                </a:cubicBezTo>
                <a:cubicBezTo>
                  <a:pt x="83" y="511"/>
                  <a:pt x="83" y="511"/>
                  <a:pt x="83" y="511"/>
                </a:cubicBezTo>
                <a:cubicBezTo>
                  <a:pt x="84" y="508"/>
                  <a:pt x="84" y="508"/>
                  <a:pt x="84" y="508"/>
                </a:cubicBezTo>
                <a:cubicBezTo>
                  <a:pt x="87" y="509"/>
                  <a:pt x="87" y="509"/>
                  <a:pt x="87" y="509"/>
                </a:cubicBezTo>
                <a:cubicBezTo>
                  <a:pt x="88" y="509"/>
                  <a:pt x="88" y="512"/>
                  <a:pt x="89" y="508"/>
                </a:cubicBezTo>
                <a:cubicBezTo>
                  <a:pt x="88" y="508"/>
                  <a:pt x="88" y="508"/>
                  <a:pt x="88" y="508"/>
                </a:cubicBezTo>
                <a:cubicBezTo>
                  <a:pt x="95" y="505"/>
                  <a:pt x="95" y="505"/>
                  <a:pt x="95" y="505"/>
                </a:cubicBezTo>
                <a:cubicBezTo>
                  <a:pt x="93" y="503"/>
                  <a:pt x="93" y="503"/>
                  <a:pt x="93" y="503"/>
                </a:cubicBezTo>
                <a:cubicBezTo>
                  <a:pt x="97" y="503"/>
                  <a:pt x="97" y="503"/>
                  <a:pt x="97" y="503"/>
                </a:cubicBezTo>
                <a:cubicBezTo>
                  <a:pt x="95" y="500"/>
                  <a:pt x="95" y="500"/>
                  <a:pt x="95" y="500"/>
                </a:cubicBezTo>
                <a:cubicBezTo>
                  <a:pt x="98" y="498"/>
                  <a:pt x="98" y="498"/>
                  <a:pt x="98" y="498"/>
                </a:cubicBezTo>
                <a:cubicBezTo>
                  <a:pt x="101" y="500"/>
                  <a:pt x="101" y="500"/>
                  <a:pt x="101" y="500"/>
                </a:cubicBezTo>
                <a:cubicBezTo>
                  <a:pt x="101" y="496"/>
                  <a:pt x="101" y="496"/>
                  <a:pt x="101" y="496"/>
                </a:cubicBezTo>
                <a:cubicBezTo>
                  <a:pt x="101" y="498"/>
                  <a:pt x="101" y="498"/>
                  <a:pt x="101" y="498"/>
                </a:cubicBezTo>
                <a:cubicBezTo>
                  <a:pt x="103" y="498"/>
                  <a:pt x="103" y="498"/>
                  <a:pt x="103" y="498"/>
                </a:cubicBezTo>
                <a:cubicBezTo>
                  <a:pt x="112" y="495"/>
                  <a:pt x="112" y="495"/>
                  <a:pt x="112" y="495"/>
                </a:cubicBezTo>
                <a:cubicBezTo>
                  <a:pt x="115" y="493"/>
                  <a:pt x="115" y="493"/>
                  <a:pt x="115" y="493"/>
                </a:cubicBezTo>
                <a:cubicBezTo>
                  <a:pt x="123" y="489"/>
                  <a:pt x="123" y="489"/>
                  <a:pt x="123" y="489"/>
                </a:cubicBezTo>
                <a:cubicBezTo>
                  <a:pt x="123" y="487"/>
                  <a:pt x="123" y="487"/>
                  <a:pt x="123" y="487"/>
                </a:cubicBezTo>
                <a:cubicBezTo>
                  <a:pt x="125" y="488"/>
                  <a:pt x="125" y="488"/>
                  <a:pt x="125" y="488"/>
                </a:cubicBezTo>
                <a:cubicBezTo>
                  <a:pt x="129" y="483"/>
                  <a:pt x="127" y="493"/>
                  <a:pt x="132" y="484"/>
                </a:cubicBezTo>
                <a:cubicBezTo>
                  <a:pt x="124" y="484"/>
                  <a:pt x="124" y="484"/>
                  <a:pt x="124" y="484"/>
                </a:cubicBezTo>
                <a:cubicBezTo>
                  <a:pt x="125" y="483"/>
                  <a:pt x="125" y="483"/>
                  <a:pt x="125" y="483"/>
                </a:cubicBezTo>
                <a:cubicBezTo>
                  <a:pt x="130" y="482"/>
                  <a:pt x="130" y="482"/>
                  <a:pt x="130" y="482"/>
                </a:cubicBezTo>
                <a:cubicBezTo>
                  <a:pt x="135" y="482"/>
                  <a:pt x="135" y="482"/>
                  <a:pt x="135" y="482"/>
                </a:cubicBezTo>
                <a:cubicBezTo>
                  <a:pt x="146" y="478"/>
                  <a:pt x="146" y="478"/>
                  <a:pt x="146" y="478"/>
                </a:cubicBezTo>
                <a:cubicBezTo>
                  <a:pt x="153" y="475"/>
                  <a:pt x="153" y="475"/>
                  <a:pt x="153" y="475"/>
                </a:cubicBezTo>
                <a:cubicBezTo>
                  <a:pt x="155" y="473"/>
                  <a:pt x="155" y="473"/>
                  <a:pt x="155" y="473"/>
                </a:cubicBezTo>
                <a:cubicBezTo>
                  <a:pt x="154" y="468"/>
                  <a:pt x="154" y="468"/>
                  <a:pt x="154" y="468"/>
                </a:cubicBezTo>
                <a:cubicBezTo>
                  <a:pt x="157" y="468"/>
                  <a:pt x="157" y="468"/>
                  <a:pt x="157" y="468"/>
                </a:cubicBezTo>
                <a:cubicBezTo>
                  <a:pt x="156" y="470"/>
                  <a:pt x="156" y="470"/>
                  <a:pt x="156" y="470"/>
                </a:cubicBezTo>
                <a:cubicBezTo>
                  <a:pt x="158" y="471"/>
                  <a:pt x="158" y="471"/>
                  <a:pt x="158" y="471"/>
                </a:cubicBezTo>
                <a:cubicBezTo>
                  <a:pt x="160" y="472"/>
                  <a:pt x="161" y="470"/>
                  <a:pt x="161" y="470"/>
                </a:cubicBezTo>
                <a:cubicBezTo>
                  <a:pt x="156" y="466"/>
                  <a:pt x="170" y="468"/>
                  <a:pt x="158" y="466"/>
                </a:cubicBezTo>
                <a:cubicBezTo>
                  <a:pt x="163" y="467"/>
                  <a:pt x="163" y="467"/>
                  <a:pt x="163" y="467"/>
                </a:cubicBezTo>
                <a:cubicBezTo>
                  <a:pt x="162" y="465"/>
                  <a:pt x="162" y="465"/>
                  <a:pt x="162" y="465"/>
                </a:cubicBezTo>
                <a:cubicBezTo>
                  <a:pt x="167" y="467"/>
                  <a:pt x="167" y="467"/>
                  <a:pt x="167" y="467"/>
                </a:cubicBezTo>
                <a:cubicBezTo>
                  <a:pt x="169" y="468"/>
                  <a:pt x="168" y="465"/>
                  <a:pt x="171" y="466"/>
                </a:cubicBezTo>
                <a:cubicBezTo>
                  <a:pt x="167" y="464"/>
                  <a:pt x="167" y="464"/>
                  <a:pt x="167" y="464"/>
                </a:cubicBezTo>
                <a:cubicBezTo>
                  <a:pt x="157" y="463"/>
                  <a:pt x="157" y="463"/>
                  <a:pt x="157" y="463"/>
                </a:cubicBezTo>
                <a:cubicBezTo>
                  <a:pt x="152" y="461"/>
                  <a:pt x="152" y="461"/>
                  <a:pt x="152" y="461"/>
                </a:cubicBezTo>
                <a:cubicBezTo>
                  <a:pt x="143" y="462"/>
                  <a:pt x="143" y="462"/>
                  <a:pt x="143" y="462"/>
                </a:cubicBezTo>
                <a:cubicBezTo>
                  <a:pt x="140" y="460"/>
                  <a:pt x="140" y="460"/>
                  <a:pt x="140" y="460"/>
                </a:cubicBezTo>
                <a:cubicBezTo>
                  <a:pt x="139" y="462"/>
                  <a:pt x="139" y="462"/>
                  <a:pt x="139" y="462"/>
                </a:cubicBezTo>
                <a:cubicBezTo>
                  <a:pt x="139" y="461"/>
                  <a:pt x="139" y="461"/>
                  <a:pt x="139" y="461"/>
                </a:cubicBezTo>
                <a:cubicBezTo>
                  <a:pt x="136" y="461"/>
                  <a:pt x="136" y="461"/>
                  <a:pt x="136" y="461"/>
                </a:cubicBezTo>
                <a:cubicBezTo>
                  <a:pt x="138" y="459"/>
                  <a:pt x="138" y="459"/>
                  <a:pt x="138" y="459"/>
                </a:cubicBezTo>
                <a:cubicBezTo>
                  <a:pt x="130" y="457"/>
                  <a:pt x="130" y="457"/>
                  <a:pt x="130" y="457"/>
                </a:cubicBezTo>
                <a:cubicBezTo>
                  <a:pt x="121" y="461"/>
                  <a:pt x="121" y="461"/>
                  <a:pt x="121" y="461"/>
                </a:cubicBezTo>
                <a:cubicBezTo>
                  <a:pt x="119" y="459"/>
                  <a:pt x="119" y="459"/>
                  <a:pt x="119" y="459"/>
                </a:cubicBezTo>
                <a:cubicBezTo>
                  <a:pt x="116" y="462"/>
                  <a:pt x="116" y="462"/>
                  <a:pt x="116" y="462"/>
                </a:cubicBezTo>
                <a:cubicBezTo>
                  <a:pt x="111" y="462"/>
                  <a:pt x="111" y="462"/>
                  <a:pt x="111" y="462"/>
                </a:cubicBezTo>
                <a:cubicBezTo>
                  <a:pt x="103" y="470"/>
                  <a:pt x="103" y="470"/>
                  <a:pt x="103" y="470"/>
                </a:cubicBezTo>
                <a:cubicBezTo>
                  <a:pt x="105" y="470"/>
                  <a:pt x="105" y="470"/>
                  <a:pt x="105" y="470"/>
                </a:cubicBezTo>
                <a:cubicBezTo>
                  <a:pt x="109" y="470"/>
                  <a:pt x="109" y="470"/>
                  <a:pt x="109" y="470"/>
                </a:cubicBezTo>
                <a:cubicBezTo>
                  <a:pt x="110" y="472"/>
                  <a:pt x="110" y="472"/>
                  <a:pt x="110" y="472"/>
                </a:cubicBezTo>
                <a:cubicBezTo>
                  <a:pt x="115" y="475"/>
                  <a:pt x="115" y="475"/>
                  <a:pt x="115" y="475"/>
                </a:cubicBezTo>
                <a:cubicBezTo>
                  <a:pt x="113" y="475"/>
                  <a:pt x="113" y="475"/>
                  <a:pt x="113" y="475"/>
                </a:cubicBezTo>
                <a:cubicBezTo>
                  <a:pt x="108" y="472"/>
                  <a:pt x="108" y="472"/>
                  <a:pt x="108" y="472"/>
                </a:cubicBezTo>
                <a:cubicBezTo>
                  <a:pt x="107" y="473"/>
                  <a:pt x="107" y="473"/>
                  <a:pt x="107" y="473"/>
                </a:cubicBezTo>
                <a:cubicBezTo>
                  <a:pt x="107" y="474"/>
                  <a:pt x="107" y="474"/>
                  <a:pt x="107" y="474"/>
                </a:cubicBezTo>
                <a:cubicBezTo>
                  <a:pt x="106" y="472"/>
                  <a:pt x="106" y="472"/>
                  <a:pt x="106" y="472"/>
                </a:cubicBezTo>
                <a:cubicBezTo>
                  <a:pt x="104" y="472"/>
                  <a:pt x="104" y="472"/>
                  <a:pt x="104" y="472"/>
                </a:cubicBezTo>
                <a:cubicBezTo>
                  <a:pt x="105" y="472"/>
                  <a:pt x="105" y="472"/>
                  <a:pt x="105" y="472"/>
                </a:cubicBezTo>
                <a:cubicBezTo>
                  <a:pt x="103" y="470"/>
                  <a:pt x="103" y="470"/>
                  <a:pt x="103" y="470"/>
                </a:cubicBezTo>
                <a:cubicBezTo>
                  <a:pt x="96" y="471"/>
                  <a:pt x="96" y="471"/>
                  <a:pt x="96" y="471"/>
                </a:cubicBezTo>
                <a:cubicBezTo>
                  <a:pt x="91" y="474"/>
                  <a:pt x="91" y="474"/>
                  <a:pt x="91" y="474"/>
                </a:cubicBezTo>
                <a:cubicBezTo>
                  <a:pt x="90" y="473"/>
                  <a:pt x="99" y="474"/>
                  <a:pt x="88" y="474"/>
                </a:cubicBezTo>
                <a:cubicBezTo>
                  <a:pt x="87" y="478"/>
                  <a:pt x="95" y="471"/>
                  <a:pt x="89" y="478"/>
                </a:cubicBezTo>
                <a:cubicBezTo>
                  <a:pt x="84" y="476"/>
                  <a:pt x="84" y="476"/>
                  <a:pt x="84" y="476"/>
                </a:cubicBezTo>
                <a:cubicBezTo>
                  <a:pt x="84" y="475"/>
                  <a:pt x="84" y="475"/>
                  <a:pt x="84" y="475"/>
                </a:cubicBezTo>
                <a:cubicBezTo>
                  <a:pt x="74" y="479"/>
                  <a:pt x="74" y="479"/>
                  <a:pt x="74" y="479"/>
                </a:cubicBezTo>
                <a:cubicBezTo>
                  <a:pt x="76" y="480"/>
                  <a:pt x="76" y="480"/>
                  <a:pt x="76" y="480"/>
                </a:cubicBezTo>
                <a:cubicBezTo>
                  <a:pt x="73" y="481"/>
                  <a:pt x="73" y="481"/>
                  <a:pt x="73" y="481"/>
                </a:cubicBezTo>
                <a:cubicBezTo>
                  <a:pt x="73" y="482"/>
                  <a:pt x="73" y="482"/>
                  <a:pt x="73" y="482"/>
                </a:cubicBezTo>
                <a:cubicBezTo>
                  <a:pt x="68" y="484"/>
                  <a:pt x="68" y="484"/>
                  <a:pt x="68" y="484"/>
                </a:cubicBezTo>
                <a:cubicBezTo>
                  <a:pt x="67" y="485"/>
                  <a:pt x="66" y="490"/>
                  <a:pt x="63" y="488"/>
                </a:cubicBezTo>
                <a:cubicBezTo>
                  <a:pt x="63" y="489"/>
                  <a:pt x="67" y="488"/>
                  <a:pt x="63" y="491"/>
                </a:cubicBezTo>
                <a:cubicBezTo>
                  <a:pt x="65" y="491"/>
                  <a:pt x="65" y="491"/>
                  <a:pt x="65" y="491"/>
                </a:cubicBezTo>
                <a:cubicBezTo>
                  <a:pt x="65" y="491"/>
                  <a:pt x="67" y="489"/>
                  <a:pt x="64" y="492"/>
                </a:cubicBezTo>
                <a:cubicBezTo>
                  <a:pt x="62" y="491"/>
                  <a:pt x="62" y="491"/>
                  <a:pt x="62" y="491"/>
                </a:cubicBezTo>
                <a:cubicBezTo>
                  <a:pt x="57" y="491"/>
                  <a:pt x="57" y="491"/>
                  <a:pt x="57" y="491"/>
                </a:cubicBezTo>
                <a:cubicBezTo>
                  <a:pt x="56" y="489"/>
                  <a:pt x="72" y="489"/>
                  <a:pt x="52" y="495"/>
                </a:cubicBezTo>
                <a:cubicBezTo>
                  <a:pt x="48" y="495"/>
                  <a:pt x="48" y="495"/>
                  <a:pt x="48" y="495"/>
                </a:cubicBezTo>
                <a:cubicBezTo>
                  <a:pt x="49" y="494"/>
                  <a:pt x="49" y="494"/>
                  <a:pt x="49" y="494"/>
                </a:cubicBezTo>
                <a:cubicBezTo>
                  <a:pt x="46" y="491"/>
                  <a:pt x="46" y="491"/>
                  <a:pt x="46" y="491"/>
                </a:cubicBezTo>
                <a:cubicBezTo>
                  <a:pt x="50" y="491"/>
                  <a:pt x="50" y="491"/>
                  <a:pt x="50" y="491"/>
                </a:cubicBezTo>
                <a:cubicBezTo>
                  <a:pt x="54" y="487"/>
                  <a:pt x="54" y="487"/>
                  <a:pt x="54" y="487"/>
                </a:cubicBezTo>
                <a:cubicBezTo>
                  <a:pt x="48" y="483"/>
                  <a:pt x="48" y="483"/>
                  <a:pt x="48" y="483"/>
                </a:cubicBezTo>
                <a:cubicBezTo>
                  <a:pt x="44" y="483"/>
                  <a:pt x="44" y="483"/>
                  <a:pt x="44" y="483"/>
                </a:cubicBezTo>
                <a:cubicBezTo>
                  <a:pt x="45" y="481"/>
                  <a:pt x="45" y="481"/>
                  <a:pt x="45" y="481"/>
                </a:cubicBezTo>
                <a:cubicBezTo>
                  <a:pt x="50" y="483"/>
                  <a:pt x="50" y="483"/>
                  <a:pt x="50" y="483"/>
                </a:cubicBezTo>
                <a:cubicBezTo>
                  <a:pt x="49" y="478"/>
                  <a:pt x="49" y="478"/>
                  <a:pt x="49" y="478"/>
                </a:cubicBezTo>
                <a:cubicBezTo>
                  <a:pt x="56" y="475"/>
                  <a:pt x="56" y="475"/>
                  <a:pt x="56" y="475"/>
                </a:cubicBezTo>
                <a:cubicBezTo>
                  <a:pt x="56" y="477"/>
                  <a:pt x="56" y="477"/>
                  <a:pt x="56" y="477"/>
                </a:cubicBezTo>
                <a:cubicBezTo>
                  <a:pt x="58" y="477"/>
                  <a:pt x="58" y="477"/>
                  <a:pt x="58" y="477"/>
                </a:cubicBezTo>
                <a:cubicBezTo>
                  <a:pt x="56" y="479"/>
                  <a:pt x="56" y="479"/>
                  <a:pt x="56" y="479"/>
                </a:cubicBezTo>
                <a:cubicBezTo>
                  <a:pt x="58" y="479"/>
                  <a:pt x="58" y="479"/>
                  <a:pt x="58" y="479"/>
                </a:cubicBezTo>
                <a:cubicBezTo>
                  <a:pt x="60" y="479"/>
                  <a:pt x="60" y="479"/>
                  <a:pt x="60" y="479"/>
                </a:cubicBezTo>
                <a:cubicBezTo>
                  <a:pt x="60" y="478"/>
                  <a:pt x="60" y="478"/>
                  <a:pt x="60" y="478"/>
                </a:cubicBezTo>
                <a:cubicBezTo>
                  <a:pt x="64" y="481"/>
                  <a:pt x="64" y="481"/>
                  <a:pt x="64" y="481"/>
                </a:cubicBezTo>
                <a:cubicBezTo>
                  <a:pt x="70" y="478"/>
                  <a:pt x="70" y="478"/>
                  <a:pt x="70" y="478"/>
                </a:cubicBezTo>
                <a:cubicBezTo>
                  <a:pt x="67" y="473"/>
                  <a:pt x="67" y="473"/>
                  <a:pt x="67" y="473"/>
                </a:cubicBezTo>
                <a:cubicBezTo>
                  <a:pt x="70" y="471"/>
                  <a:pt x="70" y="471"/>
                  <a:pt x="70" y="471"/>
                </a:cubicBezTo>
                <a:cubicBezTo>
                  <a:pt x="72" y="470"/>
                  <a:pt x="63" y="476"/>
                  <a:pt x="74" y="472"/>
                </a:cubicBezTo>
                <a:cubicBezTo>
                  <a:pt x="72" y="470"/>
                  <a:pt x="72" y="470"/>
                  <a:pt x="72" y="470"/>
                </a:cubicBezTo>
                <a:cubicBezTo>
                  <a:pt x="77" y="469"/>
                  <a:pt x="77" y="469"/>
                  <a:pt x="77" y="469"/>
                </a:cubicBezTo>
                <a:cubicBezTo>
                  <a:pt x="75" y="467"/>
                  <a:pt x="75" y="467"/>
                  <a:pt x="75" y="467"/>
                </a:cubicBezTo>
                <a:cubicBezTo>
                  <a:pt x="70" y="468"/>
                  <a:pt x="70" y="468"/>
                  <a:pt x="70" y="468"/>
                </a:cubicBezTo>
                <a:cubicBezTo>
                  <a:pt x="71" y="466"/>
                  <a:pt x="71" y="466"/>
                  <a:pt x="71" y="466"/>
                </a:cubicBezTo>
                <a:cubicBezTo>
                  <a:pt x="74" y="466"/>
                  <a:pt x="74" y="466"/>
                  <a:pt x="74" y="466"/>
                </a:cubicBezTo>
                <a:cubicBezTo>
                  <a:pt x="73" y="464"/>
                  <a:pt x="69" y="475"/>
                  <a:pt x="74" y="462"/>
                </a:cubicBezTo>
                <a:cubicBezTo>
                  <a:pt x="77" y="461"/>
                  <a:pt x="77" y="461"/>
                  <a:pt x="77" y="461"/>
                </a:cubicBezTo>
                <a:cubicBezTo>
                  <a:pt x="78" y="463"/>
                  <a:pt x="69" y="465"/>
                  <a:pt x="77" y="465"/>
                </a:cubicBezTo>
                <a:cubicBezTo>
                  <a:pt x="77" y="464"/>
                  <a:pt x="77" y="464"/>
                  <a:pt x="77" y="464"/>
                </a:cubicBezTo>
                <a:cubicBezTo>
                  <a:pt x="78" y="464"/>
                  <a:pt x="70" y="470"/>
                  <a:pt x="81" y="465"/>
                </a:cubicBezTo>
                <a:cubicBezTo>
                  <a:pt x="83" y="464"/>
                  <a:pt x="83" y="464"/>
                  <a:pt x="83" y="464"/>
                </a:cubicBezTo>
                <a:cubicBezTo>
                  <a:pt x="81" y="462"/>
                  <a:pt x="81" y="462"/>
                  <a:pt x="81" y="462"/>
                </a:cubicBezTo>
                <a:cubicBezTo>
                  <a:pt x="87" y="460"/>
                  <a:pt x="87" y="460"/>
                  <a:pt x="87" y="460"/>
                </a:cubicBezTo>
                <a:cubicBezTo>
                  <a:pt x="88" y="460"/>
                  <a:pt x="84" y="462"/>
                  <a:pt x="88" y="459"/>
                </a:cubicBezTo>
                <a:cubicBezTo>
                  <a:pt x="91" y="464"/>
                  <a:pt x="74" y="458"/>
                  <a:pt x="94" y="461"/>
                </a:cubicBezTo>
                <a:cubicBezTo>
                  <a:pt x="95" y="459"/>
                  <a:pt x="95" y="459"/>
                  <a:pt x="95" y="459"/>
                </a:cubicBezTo>
                <a:cubicBezTo>
                  <a:pt x="88" y="456"/>
                  <a:pt x="88" y="456"/>
                  <a:pt x="88" y="456"/>
                </a:cubicBezTo>
                <a:cubicBezTo>
                  <a:pt x="88" y="454"/>
                  <a:pt x="88" y="454"/>
                  <a:pt x="88" y="454"/>
                </a:cubicBezTo>
                <a:cubicBezTo>
                  <a:pt x="87" y="453"/>
                  <a:pt x="87" y="453"/>
                  <a:pt x="87" y="453"/>
                </a:cubicBezTo>
                <a:cubicBezTo>
                  <a:pt x="91" y="451"/>
                  <a:pt x="91" y="451"/>
                  <a:pt x="91" y="451"/>
                </a:cubicBezTo>
                <a:cubicBezTo>
                  <a:pt x="92" y="455"/>
                  <a:pt x="92" y="455"/>
                  <a:pt x="92" y="455"/>
                </a:cubicBezTo>
                <a:cubicBezTo>
                  <a:pt x="95" y="456"/>
                  <a:pt x="82" y="462"/>
                  <a:pt x="97" y="453"/>
                </a:cubicBezTo>
                <a:cubicBezTo>
                  <a:pt x="93" y="451"/>
                  <a:pt x="93" y="451"/>
                  <a:pt x="93" y="451"/>
                </a:cubicBezTo>
                <a:cubicBezTo>
                  <a:pt x="95" y="450"/>
                  <a:pt x="95" y="450"/>
                  <a:pt x="95" y="450"/>
                </a:cubicBezTo>
                <a:cubicBezTo>
                  <a:pt x="96" y="451"/>
                  <a:pt x="88" y="453"/>
                  <a:pt x="98" y="451"/>
                </a:cubicBezTo>
                <a:cubicBezTo>
                  <a:pt x="96" y="449"/>
                  <a:pt x="96" y="449"/>
                  <a:pt x="96" y="449"/>
                </a:cubicBezTo>
                <a:cubicBezTo>
                  <a:pt x="92" y="448"/>
                  <a:pt x="92" y="448"/>
                  <a:pt x="92" y="448"/>
                </a:cubicBezTo>
                <a:cubicBezTo>
                  <a:pt x="95" y="444"/>
                  <a:pt x="95" y="444"/>
                  <a:pt x="95" y="444"/>
                </a:cubicBezTo>
                <a:cubicBezTo>
                  <a:pt x="98" y="443"/>
                  <a:pt x="98" y="443"/>
                  <a:pt x="98" y="443"/>
                </a:cubicBezTo>
                <a:cubicBezTo>
                  <a:pt x="99" y="443"/>
                  <a:pt x="99" y="443"/>
                  <a:pt x="99" y="443"/>
                </a:cubicBezTo>
                <a:cubicBezTo>
                  <a:pt x="100" y="439"/>
                  <a:pt x="94" y="447"/>
                  <a:pt x="101" y="439"/>
                </a:cubicBezTo>
                <a:cubicBezTo>
                  <a:pt x="106" y="437"/>
                  <a:pt x="100" y="447"/>
                  <a:pt x="106" y="438"/>
                </a:cubicBezTo>
                <a:cubicBezTo>
                  <a:pt x="109" y="439"/>
                  <a:pt x="109" y="439"/>
                  <a:pt x="109" y="439"/>
                </a:cubicBezTo>
                <a:cubicBezTo>
                  <a:pt x="113" y="438"/>
                  <a:pt x="113" y="438"/>
                  <a:pt x="113" y="438"/>
                </a:cubicBezTo>
                <a:cubicBezTo>
                  <a:pt x="115" y="437"/>
                  <a:pt x="102" y="445"/>
                  <a:pt x="119" y="437"/>
                </a:cubicBezTo>
                <a:cubicBezTo>
                  <a:pt x="119" y="437"/>
                  <a:pt x="114" y="436"/>
                  <a:pt x="120" y="437"/>
                </a:cubicBezTo>
                <a:cubicBezTo>
                  <a:pt x="124" y="433"/>
                  <a:pt x="124" y="433"/>
                  <a:pt x="124" y="433"/>
                </a:cubicBezTo>
                <a:cubicBezTo>
                  <a:pt x="122" y="431"/>
                  <a:pt x="122" y="431"/>
                  <a:pt x="122" y="431"/>
                </a:cubicBezTo>
                <a:cubicBezTo>
                  <a:pt x="119" y="431"/>
                  <a:pt x="122" y="436"/>
                  <a:pt x="117" y="433"/>
                </a:cubicBezTo>
                <a:cubicBezTo>
                  <a:pt x="117" y="430"/>
                  <a:pt x="117" y="430"/>
                  <a:pt x="117" y="430"/>
                </a:cubicBezTo>
                <a:cubicBezTo>
                  <a:pt x="121" y="430"/>
                  <a:pt x="121" y="430"/>
                  <a:pt x="121" y="430"/>
                </a:cubicBezTo>
                <a:cubicBezTo>
                  <a:pt x="121" y="429"/>
                  <a:pt x="121" y="429"/>
                  <a:pt x="121" y="429"/>
                </a:cubicBezTo>
                <a:cubicBezTo>
                  <a:pt x="122" y="428"/>
                  <a:pt x="122" y="428"/>
                  <a:pt x="122" y="428"/>
                </a:cubicBezTo>
                <a:cubicBezTo>
                  <a:pt x="129" y="430"/>
                  <a:pt x="129" y="430"/>
                  <a:pt x="129" y="430"/>
                </a:cubicBezTo>
                <a:cubicBezTo>
                  <a:pt x="129" y="428"/>
                  <a:pt x="129" y="428"/>
                  <a:pt x="129" y="428"/>
                </a:cubicBezTo>
                <a:cubicBezTo>
                  <a:pt x="130" y="428"/>
                  <a:pt x="130" y="428"/>
                  <a:pt x="130" y="428"/>
                </a:cubicBezTo>
                <a:cubicBezTo>
                  <a:pt x="144" y="423"/>
                  <a:pt x="144" y="423"/>
                  <a:pt x="144" y="423"/>
                </a:cubicBezTo>
                <a:cubicBezTo>
                  <a:pt x="146" y="423"/>
                  <a:pt x="146" y="423"/>
                  <a:pt x="146" y="423"/>
                </a:cubicBezTo>
                <a:cubicBezTo>
                  <a:pt x="147" y="421"/>
                  <a:pt x="147" y="421"/>
                  <a:pt x="147" y="421"/>
                </a:cubicBezTo>
                <a:cubicBezTo>
                  <a:pt x="136" y="420"/>
                  <a:pt x="136" y="420"/>
                  <a:pt x="136" y="420"/>
                </a:cubicBezTo>
                <a:cubicBezTo>
                  <a:pt x="139" y="419"/>
                  <a:pt x="139" y="419"/>
                  <a:pt x="139" y="419"/>
                </a:cubicBezTo>
                <a:cubicBezTo>
                  <a:pt x="135" y="418"/>
                  <a:pt x="135" y="418"/>
                  <a:pt x="135" y="418"/>
                </a:cubicBezTo>
                <a:cubicBezTo>
                  <a:pt x="137" y="416"/>
                  <a:pt x="137" y="416"/>
                  <a:pt x="137" y="416"/>
                </a:cubicBezTo>
                <a:cubicBezTo>
                  <a:pt x="146" y="413"/>
                  <a:pt x="146" y="413"/>
                  <a:pt x="146" y="413"/>
                </a:cubicBezTo>
                <a:cubicBezTo>
                  <a:pt x="146" y="409"/>
                  <a:pt x="146" y="409"/>
                  <a:pt x="146" y="409"/>
                </a:cubicBezTo>
                <a:cubicBezTo>
                  <a:pt x="146" y="408"/>
                  <a:pt x="142" y="411"/>
                  <a:pt x="147" y="409"/>
                </a:cubicBezTo>
                <a:cubicBezTo>
                  <a:pt x="146" y="408"/>
                  <a:pt x="146" y="408"/>
                  <a:pt x="146" y="408"/>
                </a:cubicBezTo>
                <a:cubicBezTo>
                  <a:pt x="138" y="411"/>
                  <a:pt x="144" y="416"/>
                  <a:pt x="126" y="417"/>
                </a:cubicBezTo>
                <a:cubicBezTo>
                  <a:pt x="124" y="419"/>
                  <a:pt x="125" y="423"/>
                  <a:pt x="120" y="421"/>
                </a:cubicBezTo>
                <a:cubicBezTo>
                  <a:pt x="121" y="422"/>
                  <a:pt x="121" y="422"/>
                  <a:pt x="121" y="422"/>
                </a:cubicBezTo>
                <a:cubicBezTo>
                  <a:pt x="124" y="420"/>
                  <a:pt x="124" y="420"/>
                  <a:pt x="124" y="420"/>
                </a:cubicBezTo>
                <a:cubicBezTo>
                  <a:pt x="128" y="422"/>
                  <a:pt x="128" y="422"/>
                  <a:pt x="128" y="422"/>
                </a:cubicBezTo>
                <a:cubicBezTo>
                  <a:pt x="129" y="421"/>
                  <a:pt x="129" y="421"/>
                  <a:pt x="129" y="421"/>
                </a:cubicBezTo>
                <a:cubicBezTo>
                  <a:pt x="130" y="421"/>
                  <a:pt x="126" y="427"/>
                  <a:pt x="134" y="421"/>
                </a:cubicBezTo>
                <a:cubicBezTo>
                  <a:pt x="135" y="421"/>
                  <a:pt x="135" y="421"/>
                  <a:pt x="135" y="421"/>
                </a:cubicBezTo>
                <a:cubicBezTo>
                  <a:pt x="126" y="424"/>
                  <a:pt x="126" y="424"/>
                  <a:pt x="126" y="424"/>
                </a:cubicBezTo>
                <a:cubicBezTo>
                  <a:pt x="124" y="424"/>
                  <a:pt x="124" y="424"/>
                  <a:pt x="124" y="424"/>
                </a:cubicBezTo>
                <a:cubicBezTo>
                  <a:pt x="126" y="426"/>
                  <a:pt x="126" y="426"/>
                  <a:pt x="126" y="426"/>
                </a:cubicBezTo>
                <a:cubicBezTo>
                  <a:pt x="125" y="425"/>
                  <a:pt x="123" y="433"/>
                  <a:pt x="123" y="424"/>
                </a:cubicBezTo>
                <a:cubicBezTo>
                  <a:pt x="114" y="427"/>
                  <a:pt x="114" y="427"/>
                  <a:pt x="114" y="427"/>
                </a:cubicBezTo>
                <a:cubicBezTo>
                  <a:pt x="114" y="427"/>
                  <a:pt x="112" y="430"/>
                  <a:pt x="115" y="426"/>
                </a:cubicBezTo>
                <a:cubicBezTo>
                  <a:pt x="113" y="425"/>
                  <a:pt x="113" y="425"/>
                  <a:pt x="113" y="425"/>
                </a:cubicBezTo>
                <a:cubicBezTo>
                  <a:pt x="111" y="428"/>
                  <a:pt x="111" y="428"/>
                  <a:pt x="111" y="428"/>
                </a:cubicBezTo>
                <a:cubicBezTo>
                  <a:pt x="112" y="429"/>
                  <a:pt x="112" y="429"/>
                  <a:pt x="112" y="429"/>
                </a:cubicBezTo>
                <a:cubicBezTo>
                  <a:pt x="110" y="431"/>
                  <a:pt x="110" y="431"/>
                  <a:pt x="110" y="431"/>
                </a:cubicBezTo>
                <a:cubicBezTo>
                  <a:pt x="106" y="431"/>
                  <a:pt x="106" y="431"/>
                  <a:pt x="106" y="431"/>
                </a:cubicBezTo>
                <a:cubicBezTo>
                  <a:pt x="106" y="432"/>
                  <a:pt x="106" y="432"/>
                  <a:pt x="106" y="432"/>
                </a:cubicBezTo>
                <a:cubicBezTo>
                  <a:pt x="105" y="431"/>
                  <a:pt x="105" y="431"/>
                  <a:pt x="105" y="431"/>
                </a:cubicBezTo>
                <a:cubicBezTo>
                  <a:pt x="100" y="433"/>
                  <a:pt x="100" y="433"/>
                  <a:pt x="100" y="433"/>
                </a:cubicBezTo>
                <a:cubicBezTo>
                  <a:pt x="100" y="434"/>
                  <a:pt x="100" y="434"/>
                  <a:pt x="100" y="434"/>
                </a:cubicBezTo>
                <a:cubicBezTo>
                  <a:pt x="98" y="434"/>
                  <a:pt x="98" y="434"/>
                  <a:pt x="98" y="434"/>
                </a:cubicBezTo>
                <a:cubicBezTo>
                  <a:pt x="87" y="439"/>
                  <a:pt x="87" y="439"/>
                  <a:pt x="87" y="439"/>
                </a:cubicBezTo>
                <a:cubicBezTo>
                  <a:pt x="84" y="439"/>
                  <a:pt x="84" y="439"/>
                  <a:pt x="84" y="439"/>
                </a:cubicBezTo>
                <a:cubicBezTo>
                  <a:pt x="81" y="440"/>
                  <a:pt x="81" y="440"/>
                  <a:pt x="81" y="440"/>
                </a:cubicBezTo>
                <a:cubicBezTo>
                  <a:pt x="87" y="437"/>
                  <a:pt x="87" y="437"/>
                  <a:pt x="87" y="437"/>
                </a:cubicBezTo>
                <a:cubicBezTo>
                  <a:pt x="79" y="437"/>
                  <a:pt x="79" y="437"/>
                  <a:pt x="79" y="437"/>
                </a:cubicBezTo>
                <a:cubicBezTo>
                  <a:pt x="79" y="441"/>
                  <a:pt x="79" y="441"/>
                  <a:pt x="79" y="441"/>
                </a:cubicBezTo>
                <a:cubicBezTo>
                  <a:pt x="73" y="440"/>
                  <a:pt x="73" y="440"/>
                  <a:pt x="73" y="440"/>
                </a:cubicBezTo>
                <a:cubicBezTo>
                  <a:pt x="75" y="441"/>
                  <a:pt x="72" y="442"/>
                  <a:pt x="73" y="443"/>
                </a:cubicBezTo>
                <a:cubicBezTo>
                  <a:pt x="77" y="442"/>
                  <a:pt x="77" y="442"/>
                  <a:pt x="77" y="442"/>
                </a:cubicBezTo>
                <a:cubicBezTo>
                  <a:pt x="70" y="445"/>
                  <a:pt x="70" y="445"/>
                  <a:pt x="70" y="445"/>
                </a:cubicBezTo>
                <a:cubicBezTo>
                  <a:pt x="73" y="447"/>
                  <a:pt x="73" y="447"/>
                  <a:pt x="73" y="447"/>
                </a:cubicBezTo>
                <a:cubicBezTo>
                  <a:pt x="75" y="445"/>
                  <a:pt x="75" y="445"/>
                  <a:pt x="75" y="445"/>
                </a:cubicBezTo>
                <a:cubicBezTo>
                  <a:pt x="79" y="445"/>
                  <a:pt x="79" y="445"/>
                  <a:pt x="79" y="445"/>
                </a:cubicBezTo>
                <a:cubicBezTo>
                  <a:pt x="74" y="448"/>
                  <a:pt x="74" y="448"/>
                  <a:pt x="74" y="448"/>
                </a:cubicBezTo>
                <a:cubicBezTo>
                  <a:pt x="73" y="450"/>
                  <a:pt x="73" y="450"/>
                  <a:pt x="73" y="450"/>
                </a:cubicBezTo>
                <a:cubicBezTo>
                  <a:pt x="78" y="451"/>
                  <a:pt x="78" y="451"/>
                  <a:pt x="78" y="451"/>
                </a:cubicBezTo>
                <a:cubicBezTo>
                  <a:pt x="86" y="448"/>
                  <a:pt x="86" y="448"/>
                  <a:pt x="86" y="448"/>
                </a:cubicBezTo>
                <a:cubicBezTo>
                  <a:pt x="76" y="454"/>
                  <a:pt x="76" y="454"/>
                  <a:pt x="76" y="454"/>
                </a:cubicBezTo>
                <a:cubicBezTo>
                  <a:pt x="74" y="452"/>
                  <a:pt x="74" y="452"/>
                  <a:pt x="74" y="452"/>
                </a:cubicBezTo>
                <a:cubicBezTo>
                  <a:pt x="69" y="450"/>
                  <a:pt x="69" y="450"/>
                  <a:pt x="69" y="450"/>
                </a:cubicBezTo>
                <a:cubicBezTo>
                  <a:pt x="65" y="453"/>
                  <a:pt x="65" y="453"/>
                  <a:pt x="65" y="453"/>
                </a:cubicBezTo>
                <a:cubicBezTo>
                  <a:pt x="66" y="454"/>
                  <a:pt x="63" y="455"/>
                  <a:pt x="67" y="454"/>
                </a:cubicBezTo>
                <a:cubicBezTo>
                  <a:pt x="67" y="454"/>
                  <a:pt x="67" y="454"/>
                  <a:pt x="67" y="454"/>
                </a:cubicBezTo>
                <a:cubicBezTo>
                  <a:pt x="60" y="454"/>
                  <a:pt x="60" y="454"/>
                  <a:pt x="60" y="454"/>
                </a:cubicBezTo>
                <a:cubicBezTo>
                  <a:pt x="55" y="453"/>
                  <a:pt x="55" y="453"/>
                  <a:pt x="55" y="453"/>
                </a:cubicBezTo>
                <a:cubicBezTo>
                  <a:pt x="53" y="452"/>
                  <a:pt x="53" y="452"/>
                  <a:pt x="53" y="452"/>
                </a:cubicBezTo>
                <a:cubicBezTo>
                  <a:pt x="50" y="454"/>
                  <a:pt x="50" y="454"/>
                  <a:pt x="50" y="454"/>
                </a:cubicBezTo>
                <a:cubicBezTo>
                  <a:pt x="51" y="455"/>
                  <a:pt x="51" y="455"/>
                  <a:pt x="51" y="455"/>
                </a:cubicBezTo>
                <a:cubicBezTo>
                  <a:pt x="47" y="458"/>
                  <a:pt x="47" y="458"/>
                  <a:pt x="47" y="458"/>
                </a:cubicBezTo>
                <a:cubicBezTo>
                  <a:pt x="45" y="455"/>
                  <a:pt x="45" y="455"/>
                  <a:pt x="45" y="455"/>
                </a:cubicBezTo>
                <a:cubicBezTo>
                  <a:pt x="44" y="462"/>
                  <a:pt x="39" y="449"/>
                  <a:pt x="44" y="462"/>
                </a:cubicBezTo>
                <a:cubicBezTo>
                  <a:pt x="37" y="465"/>
                  <a:pt x="37" y="465"/>
                  <a:pt x="37" y="465"/>
                </a:cubicBezTo>
                <a:cubicBezTo>
                  <a:pt x="33" y="465"/>
                  <a:pt x="33" y="465"/>
                  <a:pt x="33" y="465"/>
                </a:cubicBezTo>
                <a:cubicBezTo>
                  <a:pt x="29" y="470"/>
                  <a:pt x="29" y="470"/>
                  <a:pt x="29" y="470"/>
                </a:cubicBezTo>
                <a:cubicBezTo>
                  <a:pt x="34" y="468"/>
                  <a:pt x="34" y="468"/>
                  <a:pt x="34" y="468"/>
                </a:cubicBezTo>
                <a:cubicBezTo>
                  <a:pt x="37" y="468"/>
                  <a:pt x="37" y="468"/>
                  <a:pt x="37" y="468"/>
                </a:cubicBezTo>
                <a:cubicBezTo>
                  <a:pt x="37" y="467"/>
                  <a:pt x="37" y="467"/>
                  <a:pt x="37" y="467"/>
                </a:cubicBezTo>
                <a:cubicBezTo>
                  <a:pt x="37" y="468"/>
                  <a:pt x="37" y="468"/>
                  <a:pt x="37" y="468"/>
                </a:cubicBezTo>
                <a:cubicBezTo>
                  <a:pt x="30" y="475"/>
                  <a:pt x="30" y="475"/>
                  <a:pt x="30" y="475"/>
                </a:cubicBezTo>
                <a:cubicBezTo>
                  <a:pt x="30" y="478"/>
                  <a:pt x="30" y="478"/>
                  <a:pt x="30" y="478"/>
                </a:cubicBezTo>
                <a:cubicBezTo>
                  <a:pt x="31" y="478"/>
                  <a:pt x="34" y="476"/>
                  <a:pt x="33" y="480"/>
                </a:cubicBezTo>
                <a:cubicBezTo>
                  <a:pt x="28" y="483"/>
                  <a:pt x="28" y="483"/>
                  <a:pt x="28" y="483"/>
                </a:cubicBezTo>
                <a:cubicBezTo>
                  <a:pt x="27" y="482"/>
                  <a:pt x="27" y="482"/>
                  <a:pt x="27" y="482"/>
                </a:cubicBezTo>
                <a:cubicBezTo>
                  <a:pt x="24" y="483"/>
                  <a:pt x="24" y="483"/>
                  <a:pt x="24" y="483"/>
                </a:cubicBezTo>
                <a:cubicBezTo>
                  <a:pt x="18" y="481"/>
                  <a:pt x="18" y="481"/>
                  <a:pt x="18" y="481"/>
                </a:cubicBezTo>
                <a:cubicBezTo>
                  <a:pt x="18" y="480"/>
                  <a:pt x="18" y="480"/>
                  <a:pt x="18" y="480"/>
                </a:cubicBezTo>
                <a:cubicBezTo>
                  <a:pt x="20" y="481"/>
                  <a:pt x="20" y="481"/>
                  <a:pt x="20" y="481"/>
                </a:cubicBezTo>
                <a:cubicBezTo>
                  <a:pt x="19" y="478"/>
                  <a:pt x="19" y="478"/>
                  <a:pt x="19" y="478"/>
                </a:cubicBezTo>
                <a:cubicBezTo>
                  <a:pt x="11" y="475"/>
                  <a:pt x="11" y="475"/>
                  <a:pt x="11" y="475"/>
                </a:cubicBezTo>
                <a:cubicBezTo>
                  <a:pt x="8" y="477"/>
                  <a:pt x="8" y="477"/>
                  <a:pt x="8" y="477"/>
                </a:cubicBezTo>
                <a:cubicBezTo>
                  <a:pt x="6" y="473"/>
                  <a:pt x="6" y="473"/>
                  <a:pt x="6" y="473"/>
                </a:cubicBezTo>
                <a:cubicBezTo>
                  <a:pt x="4" y="473"/>
                  <a:pt x="4" y="473"/>
                  <a:pt x="4" y="473"/>
                </a:cubicBezTo>
                <a:cubicBezTo>
                  <a:pt x="3" y="471"/>
                  <a:pt x="0" y="474"/>
                  <a:pt x="2" y="470"/>
                </a:cubicBezTo>
                <a:cubicBezTo>
                  <a:pt x="2" y="469"/>
                  <a:pt x="2" y="469"/>
                  <a:pt x="2" y="469"/>
                </a:cubicBezTo>
                <a:cubicBezTo>
                  <a:pt x="6" y="473"/>
                  <a:pt x="6" y="473"/>
                  <a:pt x="6" y="473"/>
                </a:cubicBezTo>
                <a:cubicBezTo>
                  <a:pt x="7" y="473"/>
                  <a:pt x="7" y="473"/>
                  <a:pt x="7" y="473"/>
                </a:cubicBezTo>
                <a:cubicBezTo>
                  <a:pt x="7" y="470"/>
                  <a:pt x="7" y="470"/>
                  <a:pt x="7" y="470"/>
                </a:cubicBezTo>
                <a:cubicBezTo>
                  <a:pt x="11" y="473"/>
                  <a:pt x="11" y="473"/>
                  <a:pt x="11" y="473"/>
                </a:cubicBezTo>
                <a:cubicBezTo>
                  <a:pt x="18" y="467"/>
                  <a:pt x="18" y="467"/>
                  <a:pt x="18" y="467"/>
                </a:cubicBezTo>
                <a:cubicBezTo>
                  <a:pt x="24" y="468"/>
                  <a:pt x="24" y="468"/>
                  <a:pt x="24" y="468"/>
                </a:cubicBezTo>
                <a:cubicBezTo>
                  <a:pt x="27" y="465"/>
                  <a:pt x="27" y="465"/>
                  <a:pt x="27" y="465"/>
                </a:cubicBezTo>
                <a:cubicBezTo>
                  <a:pt x="27" y="466"/>
                  <a:pt x="25" y="462"/>
                  <a:pt x="29" y="466"/>
                </a:cubicBezTo>
                <a:cubicBezTo>
                  <a:pt x="30" y="465"/>
                  <a:pt x="30" y="465"/>
                  <a:pt x="30" y="465"/>
                </a:cubicBezTo>
                <a:cubicBezTo>
                  <a:pt x="28" y="464"/>
                  <a:pt x="28" y="464"/>
                  <a:pt x="28" y="464"/>
                </a:cubicBezTo>
                <a:cubicBezTo>
                  <a:pt x="34" y="461"/>
                  <a:pt x="34" y="461"/>
                  <a:pt x="34" y="461"/>
                </a:cubicBezTo>
                <a:cubicBezTo>
                  <a:pt x="36" y="462"/>
                  <a:pt x="36" y="462"/>
                  <a:pt x="36" y="462"/>
                </a:cubicBezTo>
                <a:cubicBezTo>
                  <a:pt x="36" y="461"/>
                  <a:pt x="32" y="463"/>
                  <a:pt x="36" y="461"/>
                </a:cubicBezTo>
                <a:cubicBezTo>
                  <a:pt x="38" y="461"/>
                  <a:pt x="38" y="461"/>
                  <a:pt x="38" y="461"/>
                </a:cubicBezTo>
                <a:cubicBezTo>
                  <a:pt x="37" y="462"/>
                  <a:pt x="37" y="462"/>
                  <a:pt x="37" y="462"/>
                </a:cubicBezTo>
                <a:cubicBezTo>
                  <a:pt x="37" y="460"/>
                  <a:pt x="40" y="474"/>
                  <a:pt x="43" y="456"/>
                </a:cubicBezTo>
                <a:cubicBezTo>
                  <a:pt x="38" y="455"/>
                  <a:pt x="38" y="455"/>
                  <a:pt x="38" y="455"/>
                </a:cubicBezTo>
                <a:cubicBezTo>
                  <a:pt x="39" y="453"/>
                  <a:pt x="39" y="453"/>
                  <a:pt x="39" y="453"/>
                </a:cubicBezTo>
                <a:cubicBezTo>
                  <a:pt x="42" y="453"/>
                  <a:pt x="42" y="453"/>
                  <a:pt x="42" y="453"/>
                </a:cubicBezTo>
                <a:cubicBezTo>
                  <a:pt x="42" y="452"/>
                  <a:pt x="42" y="452"/>
                  <a:pt x="42" y="452"/>
                </a:cubicBezTo>
                <a:cubicBezTo>
                  <a:pt x="44" y="451"/>
                  <a:pt x="44" y="451"/>
                  <a:pt x="44" y="451"/>
                </a:cubicBezTo>
                <a:cubicBezTo>
                  <a:pt x="42" y="448"/>
                  <a:pt x="42" y="448"/>
                  <a:pt x="42" y="448"/>
                </a:cubicBezTo>
                <a:cubicBezTo>
                  <a:pt x="43" y="446"/>
                  <a:pt x="43" y="446"/>
                  <a:pt x="43" y="446"/>
                </a:cubicBezTo>
                <a:cubicBezTo>
                  <a:pt x="41" y="444"/>
                  <a:pt x="41" y="444"/>
                  <a:pt x="41" y="444"/>
                </a:cubicBezTo>
                <a:cubicBezTo>
                  <a:pt x="38" y="446"/>
                  <a:pt x="38" y="446"/>
                  <a:pt x="38" y="446"/>
                </a:cubicBezTo>
                <a:cubicBezTo>
                  <a:pt x="38" y="440"/>
                  <a:pt x="38" y="440"/>
                  <a:pt x="38" y="440"/>
                </a:cubicBezTo>
                <a:cubicBezTo>
                  <a:pt x="36" y="441"/>
                  <a:pt x="36" y="441"/>
                  <a:pt x="36" y="441"/>
                </a:cubicBezTo>
                <a:cubicBezTo>
                  <a:pt x="34" y="439"/>
                  <a:pt x="43" y="441"/>
                  <a:pt x="33" y="439"/>
                </a:cubicBezTo>
                <a:cubicBezTo>
                  <a:pt x="32" y="439"/>
                  <a:pt x="32" y="439"/>
                  <a:pt x="32" y="439"/>
                </a:cubicBezTo>
                <a:cubicBezTo>
                  <a:pt x="33" y="437"/>
                  <a:pt x="33" y="437"/>
                  <a:pt x="33" y="437"/>
                </a:cubicBezTo>
                <a:cubicBezTo>
                  <a:pt x="32" y="437"/>
                  <a:pt x="32" y="437"/>
                  <a:pt x="32" y="437"/>
                </a:cubicBezTo>
                <a:cubicBezTo>
                  <a:pt x="29" y="437"/>
                  <a:pt x="29" y="437"/>
                  <a:pt x="29" y="437"/>
                </a:cubicBezTo>
                <a:cubicBezTo>
                  <a:pt x="31" y="434"/>
                  <a:pt x="28" y="436"/>
                  <a:pt x="26" y="433"/>
                </a:cubicBezTo>
                <a:cubicBezTo>
                  <a:pt x="30" y="432"/>
                  <a:pt x="30" y="432"/>
                  <a:pt x="30" y="432"/>
                </a:cubicBezTo>
                <a:cubicBezTo>
                  <a:pt x="28" y="434"/>
                  <a:pt x="30" y="426"/>
                  <a:pt x="23" y="432"/>
                </a:cubicBezTo>
                <a:cubicBezTo>
                  <a:pt x="24" y="432"/>
                  <a:pt x="24" y="432"/>
                  <a:pt x="24" y="432"/>
                </a:cubicBezTo>
                <a:cubicBezTo>
                  <a:pt x="17" y="426"/>
                  <a:pt x="17" y="426"/>
                  <a:pt x="17" y="426"/>
                </a:cubicBezTo>
                <a:cubicBezTo>
                  <a:pt x="13" y="429"/>
                  <a:pt x="13" y="429"/>
                  <a:pt x="13" y="429"/>
                </a:cubicBezTo>
                <a:cubicBezTo>
                  <a:pt x="12" y="432"/>
                  <a:pt x="12" y="432"/>
                  <a:pt x="12" y="432"/>
                </a:cubicBezTo>
                <a:cubicBezTo>
                  <a:pt x="10" y="432"/>
                  <a:pt x="10" y="432"/>
                  <a:pt x="10" y="432"/>
                </a:cubicBezTo>
                <a:cubicBezTo>
                  <a:pt x="13" y="427"/>
                  <a:pt x="13" y="427"/>
                  <a:pt x="13" y="427"/>
                </a:cubicBezTo>
                <a:cubicBezTo>
                  <a:pt x="6" y="425"/>
                  <a:pt x="6" y="425"/>
                  <a:pt x="6" y="425"/>
                </a:cubicBezTo>
                <a:cubicBezTo>
                  <a:pt x="6" y="419"/>
                  <a:pt x="6" y="419"/>
                  <a:pt x="6" y="419"/>
                </a:cubicBezTo>
                <a:cubicBezTo>
                  <a:pt x="8" y="419"/>
                  <a:pt x="8" y="419"/>
                  <a:pt x="8" y="419"/>
                </a:cubicBezTo>
                <a:cubicBezTo>
                  <a:pt x="6" y="420"/>
                  <a:pt x="6" y="420"/>
                  <a:pt x="6" y="420"/>
                </a:cubicBezTo>
                <a:cubicBezTo>
                  <a:pt x="9" y="422"/>
                  <a:pt x="9" y="422"/>
                  <a:pt x="9" y="422"/>
                </a:cubicBezTo>
                <a:cubicBezTo>
                  <a:pt x="13" y="422"/>
                  <a:pt x="13" y="422"/>
                  <a:pt x="13" y="422"/>
                </a:cubicBezTo>
                <a:cubicBezTo>
                  <a:pt x="15" y="419"/>
                  <a:pt x="15" y="419"/>
                  <a:pt x="15" y="419"/>
                </a:cubicBezTo>
                <a:cubicBezTo>
                  <a:pt x="5" y="413"/>
                  <a:pt x="5" y="413"/>
                  <a:pt x="5" y="413"/>
                </a:cubicBezTo>
                <a:cubicBezTo>
                  <a:pt x="5" y="405"/>
                  <a:pt x="5" y="405"/>
                  <a:pt x="5" y="405"/>
                </a:cubicBezTo>
                <a:cubicBezTo>
                  <a:pt x="7" y="404"/>
                  <a:pt x="7" y="404"/>
                  <a:pt x="7" y="404"/>
                </a:cubicBezTo>
                <a:cubicBezTo>
                  <a:pt x="8" y="406"/>
                  <a:pt x="8" y="406"/>
                  <a:pt x="8" y="406"/>
                </a:cubicBezTo>
                <a:cubicBezTo>
                  <a:pt x="10" y="406"/>
                  <a:pt x="10" y="406"/>
                  <a:pt x="10" y="406"/>
                </a:cubicBezTo>
                <a:cubicBezTo>
                  <a:pt x="11" y="404"/>
                  <a:pt x="11" y="404"/>
                  <a:pt x="11" y="404"/>
                </a:cubicBezTo>
                <a:cubicBezTo>
                  <a:pt x="11" y="402"/>
                  <a:pt x="11" y="402"/>
                  <a:pt x="11" y="402"/>
                </a:cubicBezTo>
                <a:cubicBezTo>
                  <a:pt x="13" y="403"/>
                  <a:pt x="13" y="403"/>
                  <a:pt x="13" y="403"/>
                </a:cubicBezTo>
                <a:cubicBezTo>
                  <a:pt x="12" y="407"/>
                  <a:pt x="12" y="407"/>
                  <a:pt x="12" y="407"/>
                </a:cubicBezTo>
                <a:cubicBezTo>
                  <a:pt x="15" y="413"/>
                  <a:pt x="15" y="413"/>
                  <a:pt x="15" y="413"/>
                </a:cubicBezTo>
                <a:cubicBezTo>
                  <a:pt x="15" y="419"/>
                  <a:pt x="15" y="419"/>
                  <a:pt x="15" y="419"/>
                </a:cubicBezTo>
                <a:cubicBezTo>
                  <a:pt x="17" y="420"/>
                  <a:pt x="17" y="420"/>
                  <a:pt x="17" y="420"/>
                </a:cubicBezTo>
                <a:cubicBezTo>
                  <a:pt x="23" y="414"/>
                  <a:pt x="23" y="414"/>
                  <a:pt x="23" y="414"/>
                </a:cubicBezTo>
                <a:cubicBezTo>
                  <a:pt x="23" y="413"/>
                  <a:pt x="20" y="414"/>
                  <a:pt x="22" y="412"/>
                </a:cubicBezTo>
                <a:cubicBezTo>
                  <a:pt x="31" y="409"/>
                  <a:pt x="31" y="409"/>
                  <a:pt x="31" y="409"/>
                </a:cubicBezTo>
                <a:cubicBezTo>
                  <a:pt x="33" y="407"/>
                  <a:pt x="33" y="407"/>
                  <a:pt x="33" y="407"/>
                </a:cubicBezTo>
                <a:cubicBezTo>
                  <a:pt x="33" y="406"/>
                  <a:pt x="33" y="406"/>
                  <a:pt x="33" y="406"/>
                </a:cubicBezTo>
                <a:cubicBezTo>
                  <a:pt x="38" y="403"/>
                  <a:pt x="38" y="403"/>
                  <a:pt x="38" y="403"/>
                </a:cubicBezTo>
                <a:cubicBezTo>
                  <a:pt x="41" y="405"/>
                  <a:pt x="41" y="405"/>
                  <a:pt x="41" y="405"/>
                </a:cubicBezTo>
                <a:cubicBezTo>
                  <a:pt x="42" y="405"/>
                  <a:pt x="42" y="405"/>
                  <a:pt x="42" y="405"/>
                </a:cubicBezTo>
                <a:cubicBezTo>
                  <a:pt x="42" y="402"/>
                  <a:pt x="42" y="402"/>
                  <a:pt x="42" y="402"/>
                </a:cubicBezTo>
                <a:cubicBezTo>
                  <a:pt x="49" y="400"/>
                  <a:pt x="49" y="400"/>
                  <a:pt x="49" y="400"/>
                </a:cubicBezTo>
                <a:cubicBezTo>
                  <a:pt x="47" y="399"/>
                  <a:pt x="47" y="399"/>
                  <a:pt x="47" y="399"/>
                </a:cubicBezTo>
                <a:cubicBezTo>
                  <a:pt x="52" y="399"/>
                  <a:pt x="42" y="394"/>
                  <a:pt x="52" y="399"/>
                </a:cubicBezTo>
                <a:cubicBezTo>
                  <a:pt x="55" y="402"/>
                  <a:pt x="55" y="402"/>
                  <a:pt x="55" y="402"/>
                </a:cubicBezTo>
                <a:cubicBezTo>
                  <a:pt x="56" y="401"/>
                  <a:pt x="56" y="401"/>
                  <a:pt x="56" y="401"/>
                </a:cubicBezTo>
                <a:cubicBezTo>
                  <a:pt x="60" y="404"/>
                  <a:pt x="60" y="404"/>
                  <a:pt x="60" y="404"/>
                </a:cubicBezTo>
                <a:cubicBezTo>
                  <a:pt x="61" y="402"/>
                  <a:pt x="61" y="402"/>
                  <a:pt x="61" y="402"/>
                </a:cubicBezTo>
                <a:cubicBezTo>
                  <a:pt x="59" y="400"/>
                  <a:pt x="59" y="400"/>
                  <a:pt x="59" y="400"/>
                </a:cubicBezTo>
                <a:cubicBezTo>
                  <a:pt x="62" y="397"/>
                  <a:pt x="62" y="397"/>
                  <a:pt x="62" y="397"/>
                </a:cubicBezTo>
                <a:cubicBezTo>
                  <a:pt x="64" y="401"/>
                  <a:pt x="64" y="401"/>
                  <a:pt x="64" y="401"/>
                </a:cubicBezTo>
                <a:cubicBezTo>
                  <a:pt x="65" y="400"/>
                  <a:pt x="65" y="400"/>
                  <a:pt x="65" y="400"/>
                </a:cubicBezTo>
                <a:cubicBezTo>
                  <a:pt x="69" y="402"/>
                  <a:pt x="69" y="402"/>
                  <a:pt x="69" y="402"/>
                </a:cubicBezTo>
                <a:cubicBezTo>
                  <a:pt x="70" y="400"/>
                  <a:pt x="71" y="404"/>
                  <a:pt x="72" y="400"/>
                </a:cubicBezTo>
                <a:cubicBezTo>
                  <a:pt x="67" y="398"/>
                  <a:pt x="67" y="398"/>
                  <a:pt x="67" y="398"/>
                </a:cubicBezTo>
                <a:cubicBezTo>
                  <a:pt x="61" y="394"/>
                  <a:pt x="61" y="394"/>
                  <a:pt x="61" y="394"/>
                </a:cubicBezTo>
                <a:cubicBezTo>
                  <a:pt x="61" y="394"/>
                  <a:pt x="64" y="394"/>
                  <a:pt x="60" y="394"/>
                </a:cubicBezTo>
                <a:cubicBezTo>
                  <a:pt x="61" y="393"/>
                  <a:pt x="61" y="393"/>
                  <a:pt x="61" y="393"/>
                </a:cubicBezTo>
                <a:cubicBezTo>
                  <a:pt x="67" y="394"/>
                  <a:pt x="67" y="394"/>
                  <a:pt x="67" y="394"/>
                </a:cubicBezTo>
                <a:cubicBezTo>
                  <a:pt x="73" y="395"/>
                  <a:pt x="73" y="395"/>
                  <a:pt x="73" y="395"/>
                </a:cubicBezTo>
                <a:cubicBezTo>
                  <a:pt x="74" y="395"/>
                  <a:pt x="74" y="395"/>
                  <a:pt x="74" y="395"/>
                </a:cubicBezTo>
                <a:cubicBezTo>
                  <a:pt x="74" y="393"/>
                  <a:pt x="74" y="393"/>
                  <a:pt x="74" y="393"/>
                </a:cubicBezTo>
                <a:cubicBezTo>
                  <a:pt x="75" y="394"/>
                  <a:pt x="75" y="394"/>
                  <a:pt x="75" y="394"/>
                </a:cubicBezTo>
                <a:cubicBezTo>
                  <a:pt x="78" y="393"/>
                  <a:pt x="78" y="393"/>
                  <a:pt x="78" y="393"/>
                </a:cubicBezTo>
                <a:cubicBezTo>
                  <a:pt x="78" y="389"/>
                  <a:pt x="78" y="389"/>
                  <a:pt x="78" y="389"/>
                </a:cubicBezTo>
                <a:cubicBezTo>
                  <a:pt x="78" y="388"/>
                  <a:pt x="78" y="388"/>
                  <a:pt x="78" y="388"/>
                </a:cubicBezTo>
                <a:cubicBezTo>
                  <a:pt x="75" y="386"/>
                  <a:pt x="75" y="386"/>
                  <a:pt x="75" y="386"/>
                </a:cubicBezTo>
                <a:cubicBezTo>
                  <a:pt x="74" y="389"/>
                  <a:pt x="74" y="389"/>
                  <a:pt x="74" y="389"/>
                </a:cubicBezTo>
                <a:cubicBezTo>
                  <a:pt x="69" y="388"/>
                  <a:pt x="69" y="388"/>
                  <a:pt x="69" y="388"/>
                </a:cubicBezTo>
                <a:cubicBezTo>
                  <a:pt x="70" y="385"/>
                  <a:pt x="70" y="385"/>
                  <a:pt x="70" y="385"/>
                </a:cubicBezTo>
                <a:cubicBezTo>
                  <a:pt x="74" y="385"/>
                  <a:pt x="79" y="382"/>
                  <a:pt x="81" y="385"/>
                </a:cubicBezTo>
                <a:cubicBezTo>
                  <a:pt x="80" y="386"/>
                  <a:pt x="80" y="386"/>
                  <a:pt x="80" y="386"/>
                </a:cubicBezTo>
                <a:cubicBezTo>
                  <a:pt x="81" y="386"/>
                  <a:pt x="81" y="386"/>
                  <a:pt x="81" y="386"/>
                </a:cubicBezTo>
                <a:cubicBezTo>
                  <a:pt x="83" y="386"/>
                  <a:pt x="83" y="386"/>
                  <a:pt x="83" y="386"/>
                </a:cubicBezTo>
                <a:cubicBezTo>
                  <a:pt x="80" y="388"/>
                  <a:pt x="80" y="388"/>
                  <a:pt x="80" y="388"/>
                </a:cubicBezTo>
                <a:cubicBezTo>
                  <a:pt x="85" y="388"/>
                  <a:pt x="85" y="388"/>
                  <a:pt x="85" y="388"/>
                </a:cubicBezTo>
                <a:cubicBezTo>
                  <a:pt x="86" y="385"/>
                  <a:pt x="86" y="385"/>
                  <a:pt x="86" y="385"/>
                </a:cubicBezTo>
                <a:cubicBezTo>
                  <a:pt x="97" y="383"/>
                  <a:pt x="97" y="383"/>
                  <a:pt x="97" y="383"/>
                </a:cubicBezTo>
                <a:cubicBezTo>
                  <a:pt x="101" y="381"/>
                  <a:pt x="101" y="381"/>
                  <a:pt x="101" y="381"/>
                </a:cubicBezTo>
                <a:cubicBezTo>
                  <a:pt x="107" y="379"/>
                  <a:pt x="107" y="379"/>
                  <a:pt x="107" y="379"/>
                </a:cubicBezTo>
                <a:cubicBezTo>
                  <a:pt x="112" y="379"/>
                  <a:pt x="112" y="379"/>
                  <a:pt x="112" y="379"/>
                </a:cubicBezTo>
                <a:cubicBezTo>
                  <a:pt x="113" y="379"/>
                  <a:pt x="106" y="380"/>
                  <a:pt x="114" y="378"/>
                </a:cubicBezTo>
                <a:cubicBezTo>
                  <a:pt x="113" y="380"/>
                  <a:pt x="113" y="380"/>
                  <a:pt x="113" y="380"/>
                </a:cubicBezTo>
                <a:cubicBezTo>
                  <a:pt x="118" y="381"/>
                  <a:pt x="118" y="381"/>
                  <a:pt x="118" y="381"/>
                </a:cubicBezTo>
                <a:cubicBezTo>
                  <a:pt x="118" y="381"/>
                  <a:pt x="119" y="382"/>
                  <a:pt x="119" y="381"/>
                </a:cubicBezTo>
                <a:cubicBezTo>
                  <a:pt x="120" y="381"/>
                  <a:pt x="120" y="381"/>
                  <a:pt x="120" y="381"/>
                </a:cubicBezTo>
                <a:cubicBezTo>
                  <a:pt x="121" y="382"/>
                  <a:pt x="122" y="374"/>
                  <a:pt x="118" y="383"/>
                </a:cubicBezTo>
                <a:cubicBezTo>
                  <a:pt x="124" y="381"/>
                  <a:pt x="124" y="381"/>
                  <a:pt x="124" y="381"/>
                </a:cubicBezTo>
                <a:cubicBezTo>
                  <a:pt x="125" y="382"/>
                  <a:pt x="128" y="381"/>
                  <a:pt x="125" y="378"/>
                </a:cubicBezTo>
                <a:cubicBezTo>
                  <a:pt x="118" y="378"/>
                  <a:pt x="118" y="378"/>
                  <a:pt x="118" y="378"/>
                </a:cubicBezTo>
                <a:cubicBezTo>
                  <a:pt x="112" y="373"/>
                  <a:pt x="112" y="373"/>
                  <a:pt x="112" y="373"/>
                </a:cubicBezTo>
                <a:cubicBezTo>
                  <a:pt x="110" y="373"/>
                  <a:pt x="110" y="373"/>
                  <a:pt x="110" y="373"/>
                </a:cubicBezTo>
                <a:cubicBezTo>
                  <a:pt x="108" y="377"/>
                  <a:pt x="108" y="377"/>
                  <a:pt x="108" y="377"/>
                </a:cubicBezTo>
                <a:cubicBezTo>
                  <a:pt x="103" y="374"/>
                  <a:pt x="103" y="374"/>
                  <a:pt x="103" y="374"/>
                </a:cubicBezTo>
                <a:cubicBezTo>
                  <a:pt x="99" y="377"/>
                  <a:pt x="99" y="377"/>
                  <a:pt x="99" y="377"/>
                </a:cubicBezTo>
                <a:cubicBezTo>
                  <a:pt x="97" y="376"/>
                  <a:pt x="97" y="376"/>
                  <a:pt x="97" y="376"/>
                </a:cubicBezTo>
                <a:cubicBezTo>
                  <a:pt x="95" y="380"/>
                  <a:pt x="104" y="374"/>
                  <a:pt x="93" y="376"/>
                </a:cubicBezTo>
                <a:cubicBezTo>
                  <a:pt x="93" y="380"/>
                  <a:pt x="93" y="380"/>
                  <a:pt x="93" y="380"/>
                </a:cubicBezTo>
                <a:cubicBezTo>
                  <a:pt x="91" y="378"/>
                  <a:pt x="91" y="378"/>
                  <a:pt x="91" y="378"/>
                </a:cubicBezTo>
                <a:cubicBezTo>
                  <a:pt x="89" y="380"/>
                  <a:pt x="89" y="380"/>
                  <a:pt x="89" y="380"/>
                </a:cubicBezTo>
                <a:cubicBezTo>
                  <a:pt x="88" y="383"/>
                  <a:pt x="88" y="383"/>
                  <a:pt x="88" y="383"/>
                </a:cubicBezTo>
                <a:cubicBezTo>
                  <a:pt x="85" y="383"/>
                  <a:pt x="85" y="383"/>
                  <a:pt x="85" y="383"/>
                </a:cubicBezTo>
                <a:cubicBezTo>
                  <a:pt x="87" y="381"/>
                  <a:pt x="87" y="381"/>
                  <a:pt x="87" y="381"/>
                </a:cubicBezTo>
                <a:cubicBezTo>
                  <a:pt x="85" y="380"/>
                  <a:pt x="94" y="378"/>
                  <a:pt x="84" y="381"/>
                </a:cubicBezTo>
                <a:cubicBezTo>
                  <a:pt x="88" y="377"/>
                  <a:pt x="88" y="377"/>
                  <a:pt x="88" y="377"/>
                </a:cubicBezTo>
                <a:cubicBezTo>
                  <a:pt x="87" y="377"/>
                  <a:pt x="87" y="377"/>
                  <a:pt x="87" y="377"/>
                </a:cubicBezTo>
                <a:cubicBezTo>
                  <a:pt x="93" y="374"/>
                  <a:pt x="93" y="374"/>
                  <a:pt x="93" y="374"/>
                </a:cubicBezTo>
                <a:cubicBezTo>
                  <a:pt x="97" y="371"/>
                  <a:pt x="97" y="371"/>
                  <a:pt x="97" y="371"/>
                </a:cubicBezTo>
                <a:cubicBezTo>
                  <a:pt x="109" y="370"/>
                  <a:pt x="80" y="380"/>
                  <a:pt x="107" y="366"/>
                </a:cubicBezTo>
                <a:cubicBezTo>
                  <a:pt x="111" y="366"/>
                  <a:pt x="111" y="366"/>
                  <a:pt x="111" y="366"/>
                </a:cubicBezTo>
                <a:cubicBezTo>
                  <a:pt x="112" y="365"/>
                  <a:pt x="112" y="365"/>
                  <a:pt x="112" y="365"/>
                </a:cubicBezTo>
                <a:cubicBezTo>
                  <a:pt x="112" y="365"/>
                  <a:pt x="108" y="366"/>
                  <a:pt x="113" y="366"/>
                </a:cubicBezTo>
                <a:cubicBezTo>
                  <a:pt x="113" y="363"/>
                  <a:pt x="113" y="363"/>
                  <a:pt x="113" y="363"/>
                </a:cubicBezTo>
                <a:cubicBezTo>
                  <a:pt x="116" y="364"/>
                  <a:pt x="113" y="357"/>
                  <a:pt x="119" y="361"/>
                </a:cubicBezTo>
                <a:cubicBezTo>
                  <a:pt x="123" y="359"/>
                  <a:pt x="123" y="359"/>
                  <a:pt x="123" y="359"/>
                </a:cubicBezTo>
                <a:cubicBezTo>
                  <a:pt x="125" y="355"/>
                  <a:pt x="125" y="355"/>
                  <a:pt x="125" y="355"/>
                </a:cubicBezTo>
                <a:cubicBezTo>
                  <a:pt x="127" y="357"/>
                  <a:pt x="127" y="357"/>
                  <a:pt x="127" y="357"/>
                </a:cubicBezTo>
                <a:cubicBezTo>
                  <a:pt x="130" y="356"/>
                  <a:pt x="135" y="352"/>
                  <a:pt x="137" y="357"/>
                </a:cubicBezTo>
                <a:cubicBezTo>
                  <a:pt x="138" y="356"/>
                  <a:pt x="131" y="359"/>
                  <a:pt x="139" y="355"/>
                </a:cubicBezTo>
                <a:cubicBezTo>
                  <a:pt x="140" y="356"/>
                  <a:pt x="140" y="356"/>
                  <a:pt x="140" y="356"/>
                </a:cubicBezTo>
                <a:cubicBezTo>
                  <a:pt x="145" y="353"/>
                  <a:pt x="145" y="353"/>
                  <a:pt x="145" y="353"/>
                </a:cubicBezTo>
                <a:cubicBezTo>
                  <a:pt x="140" y="353"/>
                  <a:pt x="140" y="353"/>
                  <a:pt x="140" y="353"/>
                </a:cubicBezTo>
                <a:cubicBezTo>
                  <a:pt x="135" y="354"/>
                  <a:pt x="135" y="354"/>
                  <a:pt x="135" y="354"/>
                </a:cubicBezTo>
                <a:cubicBezTo>
                  <a:pt x="138" y="352"/>
                  <a:pt x="138" y="352"/>
                  <a:pt x="138" y="352"/>
                </a:cubicBezTo>
                <a:cubicBezTo>
                  <a:pt x="137" y="351"/>
                  <a:pt x="137" y="351"/>
                  <a:pt x="137" y="351"/>
                </a:cubicBezTo>
                <a:cubicBezTo>
                  <a:pt x="140" y="347"/>
                  <a:pt x="140" y="347"/>
                  <a:pt x="140" y="347"/>
                </a:cubicBezTo>
                <a:cubicBezTo>
                  <a:pt x="140" y="348"/>
                  <a:pt x="140" y="348"/>
                  <a:pt x="140" y="348"/>
                </a:cubicBezTo>
                <a:cubicBezTo>
                  <a:pt x="143" y="347"/>
                  <a:pt x="143" y="347"/>
                  <a:pt x="143" y="347"/>
                </a:cubicBezTo>
                <a:cubicBezTo>
                  <a:pt x="144" y="346"/>
                  <a:pt x="136" y="349"/>
                  <a:pt x="147" y="348"/>
                </a:cubicBezTo>
                <a:cubicBezTo>
                  <a:pt x="146" y="344"/>
                  <a:pt x="146" y="344"/>
                  <a:pt x="146" y="344"/>
                </a:cubicBezTo>
                <a:cubicBezTo>
                  <a:pt x="152" y="342"/>
                  <a:pt x="152" y="342"/>
                  <a:pt x="152" y="342"/>
                </a:cubicBezTo>
                <a:cubicBezTo>
                  <a:pt x="153" y="342"/>
                  <a:pt x="144" y="346"/>
                  <a:pt x="156" y="340"/>
                </a:cubicBezTo>
                <a:cubicBezTo>
                  <a:pt x="158" y="340"/>
                  <a:pt x="158" y="340"/>
                  <a:pt x="158" y="340"/>
                </a:cubicBezTo>
                <a:cubicBezTo>
                  <a:pt x="162" y="335"/>
                  <a:pt x="162" y="335"/>
                  <a:pt x="162" y="335"/>
                </a:cubicBezTo>
                <a:cubicBezTo>
                  <a:pt x="162" y="334"/>
                  <a:pt x="162" y="334"/>
                  <a:pt x="162" y="334"/>
                </a:cubicBezTo>
                <a:cubicBezTo>
                  <a:pt x="160" y="334"/>
                  <a:pt x="160" y="334"/>
                  <a:pt x="160" y="334"/>
                </a:cubicBezTo>
                <a:cubicBezTo>
                  <a:pt x="161" y="334"/>
                  <a:pt x="157" y="339"/>
                  <a:pt x="161" y="333"/>
                </a:cubicBezTo>
                <a:cubicBezTo>
                  <a:pt x="156" y="334"/>
                  <a:pt x="156" y="334"/>
                  <a:pt x="156" y="334"/>
                </a:cubicBezTo>
                <a:cubicBezTo>
                  <a:pt x="153" y="336"/>
                  <a:pt x="153" y="336"/>
                  <a:pt x="153" y="336"/>
                </a:cubicBezTo>
                <a:cubicBezTo>
                  <a:pt x="152" y="336"/>
                  <a:pt x="152" y="336"/>
                  <a:pt x="152" y="336"/>
                </a:cubicBezTo>
                <a:cubicBezTo>
                  <a:pt x="151" y="335"/>
                  <a:pt x="151" y="335"/>
                  <a:pt x="151" y="335"/>
                </a:cubicBezTo>
                <a:cubicBezTo>
                  <a:pt x="156" y="332"/>
                  <a:pt x="156" y="332"/>
                  <a:pt x="156" y="332"/>
                </a:cubicBezTo>
                <a:cubicBezTo>
                  <a:pt x="163" y="331"/>
                  <a:pt x="163" y="331"/>
                  <a:pt x="163" y="331"/>
                </a:cubicBezTo>
                <a:cubicBezTo>
                  <a:pt x="167" y="328"/>
                  <a:pt x="167" y="328"/>
                  <a:pt x="167" y="328"/>
                </a:cubicBezTo>
                <a:cubicBezTo>
                  <a:pt x="171" y="327"/>
                  <a:pt x="171" y="327"/>
                  <a:pt x="171" y="327"/>
                </a:cubicBezTo>
                <a:cubicBezTo>
                  <a:pt x="172" y="326"/>
                  <a:pt x="172" y="326"/>
                  <a:pt x="172" y="326"/>
                </a:cubicBezTo>
                <a:cubicBezTo>
                  <a:pt x="170" y="325"/>
                  <a:pt x="170" y="325"/>
                  <a:pt x="170" y="325"/>
                </a:cubicBezTo>
                <a:cubicBezTo>
                  <a:pt x="176" y="320"/>
                  <a:pt x="176" y="320"/>
                  <a:pt x="176" y="320"/>
                </a:cubicBezTo>
                <a:cubicBezTo>
                  <a:pt x="179" y="320"/>
                  <a:pt x="179" y="320"/>
                  <a:pt x="179" y="320"/>
                </a:cubicBezTo>
                <a:cubicBezTo>
                  <a:pt x="179" y="319"/>
                  <a:pt x="179" y="319"/>
                  <a:pt x="179" y="319"/>
                </a:cubicBezTo>
                <a:cubicBezTo>
                  <a:pt x="180" y="319"/>
                  <a:pt x="172" y="325"/>
                  <a:pt x="185" y="317"/>
                </a:cubicBezTo>
                <a:cubicBezTo>
                  <a:pt x="183" y="316"/>
                  <a:pt x="183" y="316"/>
                  <a:pt x="183" y="316"/>
                </a:cubicBezTo>
                <a:cubicBezTo>
                  <a:pt x="180" y="315"/>
                  <a:pt x="185" y="325"/>
                  <a:pt x="174" y="317"/>
                </a:cubicBezTo>
                <a:cubicBezTo>
                  <a:pt x="173" y="318"/>
                  <a:pt x="169" y="320"/>
                  <a:pt x="165" y="321"/>
                </a:cubicBezTo>
                <a:cubicBezTo>
                  <a:pt x="165" y="321"/>
                  <a:pt x="167" y="325"/>
                  <a:pt x="165" y="320"/>
                </a:cubicBezTo>
                <a:cubicBezTo>
                  <a:pt x="163" y="322"/>
                  <a:pt x="163" y="322"/>
                  <a:pt x="163" y="322"/>
                </a:cubicBezTo>
                <a:cubicBezTo>
                  <a:pt x="156" y="325"/>
                  <a:pt x="156" y="325"/>
                  <a:pt x="156" y="325"/>
                </a:cubicBezTo>
                <a:cubicBezTo>
                  <a:pt x="154" y="327"/>
                  <a:pt x="154" y="327"/>
                  <a:pt x="154" y="327"/>
                </a:cubicBezTo>
                <a:cubicBezTo>
                  <a:pt x="154" y="325"/>
                  <a:pt x="154" y="325"/>
                  <a:pt x="154" y="325"/>
                </a:cubicBezTo>
                <a:cubicBezTo>
                  <a:pt x="151" y="323"/>
                  <a:pt x="151" y="323"/>
                  <a:pt x="151" y="323"/>
                </a:cubicBezTo>
                <a:cubicBezTo>
                  <a:pt x="151" y="320"/>
                  <a:pt x="151" y="320"/>
                  <a:pt x="151" y="320"/>
                </a:cubicBezTo>
                <a:cubicBezTo>
                  <a:pt x="143" y="316"/>
                  <a:pt x="143" y="316"/>
                  <a:pt x="143" y="316"/>
                </a:cubicBezTo>
                <a:cubicBezTo>
                  <a:pt x="141" y="316"/>
                  <a:pt x="141" y="316"/>
                  <a:pt x="141" y="316"/>
                </a:cubicBezTo>
                <a:cubicBezTo>
                  <a:pt x="142" y="319"/>
                  <a:pt x="142" y="319"/>
                  <a:pt x="142" y="319"/>
                </a:cubicBezTo>
                <a:cubicBezTo>
                  <a:pt x="137" y="319"/>
                  <a:pt x="137" y="319"/>
                  <a:pt x="137" y="319"/>
                </a:cubicBezTo>
                <a:cubicBezTo>
                  <a:pt x="139" y="315"/>
                  <a:pt x="139" y="315"/>
                  <a:pt x="139" y="315"/>
                </a:cubicBezTo>
                <a:cubicBezTo>
                  <a:pt x="139" y="313"/>
                  <a:pt x="132" y="326"/>
                  <a:pt x="140" y="311"/>
                </a:cubicBezTo>
                <a:cubicBezTo>
                  <a:pt x="135" y="311"/>
                  <a:pt x="135" y="311"/>
                  <a:pt x="135" y="311"/>
                </a:cubicBezTo>
                <a:cubicBezTo>
                  <a:pt x="137" y="313"/>
                  <a:pt x="137" y="313"/>
                  <a:pt x="137" y="313"/>
                </a:cubicBezTo>
                <a:cubicBezTo>
                  <a:pt x="135" y="319"/>
                  <a:pt x="135" y="319"/>
                  <a:pt x="135" y="319"/>
                </a:cubicBezTo>
                <a:cubicBezTo>
                  <a:pt x="128" y="318"/>
                  <a:pt x="128" y="318"/>
                  <a:pt x="128" y="318"/>
                </a:cubicBezTo>
                <a:cubicBezTo>
                  <a:pt x="129" y="316"/>
                  <a:pt x="129" y="316"/>
                  <a:pt x="129" y="316"/>
                </a:cubicBezTo>
                <a:cubicBezTo>
                  <a:pt x="134" y="313"/>
                  <a:pt x="134" y="313"/>
                  <a:pt x="134" y="313"/>
                </a:cubicBezTo>
                <a:cubicBezTo>
                  <a:pt x="135" y="312"/>
                  <a:pt x="135" y="312"/>
                  <a:pt x="135" y="312"/>
                </a:cubicBezTo>
                <a:cubicBezTo>
                  <a:pt x="134" y="310"/>
                  <a:pt x="134" y="310"/>
                  <a:pt x="134" y="310"/>
                </a:cubicBezTo>
                <a:cubicBezTo>
                  <a:pt x="132" y="313"/>
                  <a:pt x="129" y="312"/>
                  <a:pt x="128" y="312"/>
                </a:cubicBezTo>
                <a:cubicBezTo>
                  <a:pt x="133" y="310"/>
                  <a:pt x="133" y="310"/>
                  <a:pt x="133" y="310"/>
                </a:cubicBezTo>
                <a:cubicBezTo>
                  <a:pt x="130" y="308"/>
                  <a:pt x="130" y="308"/>
                  <a:pt x="130" y="308"/>
                </a:cubicBezTo>
                <a:cubicBezTo>
                  <a:pt x="135" y="306"/>
                  <a:pt x="135" y="306"/>
                  <a:pt x="135" y="306"/>
                </a:cubicBezTo>
                <a:cubicBezTo>
                  <a:pt x="137" y="305"/>
                  <a:pt x="137" y="305"/>
                  <a:pt x="137" y="305"/>
                </a:cubicBezTo>
                <a:cubicBezTo>
                  <a:pt x="131" y="304"/>
                  <a:pt x="131" y="304"/>
                  <a:pt x="131" y="304"/>
                </a:cubicBezTo>
                <a:cubicBezTo>
                  <a:pt x="137" y="302"/>
                  <a:pt x="137" y="302"/>
                  <a:pt x="137" y="302"/>
                </a:cubicBezTo>
                <a:cubicBezTo>
                  <a:pt x="142" y="299"/>
                  <a:pt x="142" y="299"/>
                  <a:pt x="142" y="299"/>
                </a:cubicBezTo>
                <a:cubicBezTo>
                  <a:pt x="144" y="299"/>
                  <a:pt x="144" y="299"/>
                  <a:pt x="144" y="299"/>
                </a:cubicBezTo>
                <a:cubicBezTo>
                  <a:pt x="147" y="297"/>
                  <a:pt x="147" y="297"/>
                  <a:pt x="147" y="297"/>
                </a:cubicBezTo>
                <a:cubicBezTo>
                  <a:pt x="146" y="295"/>
                  <a:pt x="145" y="302"/>
                  <a:pt x="146" y="295"/>
                </a:cubicBezTo>
                <a:cubicBezTo>
                  <a:pt x="154" y="291"/>
                  <a:pt x="154" y="291"/>
                  <a:pt x="154" y="291"/>
                </a:cubicBezTo>
                <a:cubicBezTo>
                  <a:pt x="159" y="293"/>
                  <a:pt x="159" y="293"/>
                  <a:pt x="159" y="293"/>
                </a:cubicBezTo>
                <a:cubicBezTo>
                  <a:pt x="165" y="293"/>
                  <a:pt x="165" y="293"/>
                  <a:pt x="165" y="293"/>
                </a:cubicBezTo>
                <a:cubicBezTo>
                  <a:pt x="166" y="291"/>
                  <a:pt x="166" y="291"/>
                  <a:pt x="166" y="291"/>
                </a:cubicBezTo>
                <a:cubicBezTo>
                  <a:pt x="169" y="291"/>
                  <a:pt x="169" y="291"/>
                  <a:pt x="169" y="291"/>
                </a:cubicBezTo>
                <a:cubicBezTo>
                  <a:pt x="168" y="288"/>
                  <a:pt x="168" y="288"/>
                  <a:pt x="168" y="288"/>
                </a:cubicBezTo>
                <a:cubicBezTo>
                  <a:pt x="167" y="286"/>
                  <a:pt x="167" y="286"/>
                  <a:pt x="167" y="286"/>
                </a:cubicBezTo>
                <a:cubicBezTo>
                  <a:pt x="162" y="286"/>
                  <a:pt x="162" y="286"/>
                  <a:pt x="162" y="286"/>
                </a:cubicBezTo>
                <a:cubicBezTo>
                  <a:pt x="162" y="287"/>
                  <a:pt x="162" y="287"/>
                  <a:pt x="162" y="287"/>
                </a:cubicBezTo>
                <a:cubicBezTo>
                  <a:pt x="160" y="287"/>
                  <a:pt x="160" y="287"/>
                  <a:pt x="160" y="287"/>
                </a:cubicBezTo>
                <a:cubicBezTo>
                  <a:pt x="159" y="288"/>
                  <a:pt x="159" y="288"/>
                  <a:pt x="159" y="288"/>
                </a:cubicBezTo>
                <a:cubicBezTo>
                  <a:pt x="153" y="290"/>
                  <a:pt x="153" y="290"/>
                  <a:pt x="153" y="290"/>
                </a:cubicBezTo>
                <a:cubicBezTo>
                  <a:pt x="153" y="289"/>
                  <a:pt x="155" y="290"/>
                  <a:pt x="152" y="289"/>
                </a:cubicBezTo>
                <a:cubicBezTo>
                  <a:pt x="158" y="285"/>
                  <a:pt x="158" y="285"/>
                  <a:pt x="158" y="285"/>
                </a:cubicBezTo>
                <a:cubicBezTo>
                  <a:pt x="154" y="284"/>
                  <a:pt x="154" y="284"/>
                  <a:pt x="154" y="284"/>
                </a:cubicBezTo>
                <a:cubicBezTo>
                  <a:pt x="154" y="284"/>
                  <a:pt x="161" y="280"/>
                  <a:pt x="152" y="285"/>
                </a:cubicBezTo>
                <a:cubicBezTo>
                  <a:pt x="149" y="283"/>
                  <a:pt x="149" y="283"/>
                  <a:pt x="149" y="283"/>
                </a:cubicBezTo>
                <a:cubicBezTo>
                  <a:pt x="147" y="283"/>
                  <a:pt x="147" y="283"/>
                  <a:pt x="147" y="283"/>
                </a:cubicBezTo>
                <a:cubicBezTo>
                  <a:pt x="146" y="286"/>
                  <a:pt x="146" y="286"/>
                  <a:pt x="146" y="286"/>
                </a:cubicBezTo>
                <a:cubicBezTo>
                  <a:pt x="142" y="287"/>
                  <a:pt x="142" y="287"/>
                  <a:pt x="142" y="287"/>
                </a:cubicBezTo>
                <a:cubicBezTo>
                  <a:pt x="143" y="288"/>
                  <a:pt x="143" y="288"/>
                  <a:pt x="143" y="288"/>
                </a:cubicBezTo>
                <a:cubicBezTo>
                  <a:pt x="139" y="286"/>
                  <a:pt x="139" y="286"/>
                  <a:pt x="139" y="286"/>
                </a:cubicBezTo>
                <a:cubicBezTo>
                  <a:pt x="138" y="287"/>
                  <a:pt x="138" y="287"/>
                  <a:pt x="138" y="287"/>
                </a:cubicBezTo>
                <a:cubicBezTo>
                  <a:pt x="133" y="284"/>
                  <a:pt x="133" y="284"/>
                  <a:pt x="133" y="284"/>
                </a:cubicBezTo>
                <a:cubicBezTo>
                  <a:pt x="133" y="286"/>
                  <a:pt x="133" y="286"/>
                  <a:pt x="133" y="286"/>
                </a:cubicBezTo>
                <a:cubicBezTo>
                  <a:pt x="129" y="284"/>
                  <a:pt x="139" y="281"/>
                  <a:pt x="128" y="284"/>
                </a:cubicBezTo>
                <a:cubicBezTo>
                  <a:pt x="127" y="281"/>
                  <a:pt x="127" y="281"/>
                  <a:pt x="127" y="281"/>
                </a:cubicBezTo>
                <a:cubicBezTo>
                  <a:pt x="119" y="280"/>
                  <a:pt x="119" y="280"/>
                  <a:pt x="119" y="280"/>
                </a:cubicBezTo>
                <a:cubicBezTo>
                  <a:pt x="116" y="281"/>
                  <a:pt x="116" y="281"/>
                  <a:pt x="116" y="281"/>
                </a:cubicBezTo>
                <a:cubicBezTo>
                  <a:pt x="114" y="281"/>
                  <a:pt x="114" y="281"/>
                  <a:pt x="114" y="281"/>
                </a:cubicBezTo>
                <a:cubicBezTo>
                  <a:pt x="121" y="279"/>
                  <a:pt x="103" y="278"/>
                  <a:pt x="121" y="278"/>
                </a:cubicBezTo>
                <a:cubicBezTo>
                  <a:pt x="121" y="276"/>
                  <a:pt x="121" y="276"/>
                  <a:pt x="121" y="276"/>
                </a:cubicBezTo>
                <a:cubicBezTo>
                  <a:pt x="125" y="273"/>
                  <a:pt x="125" y="273"/>
                  <a:pt x="125" y="273"/>
                </a:cubicBezTo>
                <a:cubicBezTo>
                  <a:pt x="119" y="271"/>
                  <a:pt x="119" y="271"/>
                  <a:pt x="119" y="271"/>
                </a:cubicBezTo>
                <a:cubicBezTo>
                  <a:pt x="124" y="271"/>
                  <a:pt x="124" y="271"/>
                  <a:pt x="124" y="271"/>
                </a:cubicBezTo>
                <a:cubicBezTo>
                  <a:pt x="126" y="274"/>
                  <a:pt x="126" y="274"/>
                  <a:pt x="126" y="274"/>
                </a:cubicBezTo>
                <a:cubicBezTo>
                  <a:pt x="128" y="272"/>
                  <a:pt x="128" y="272"/>
                  <a:pt x="128" y="272"/>
                </a:cubicBezTo>
                <a:cubicBezTo>
                  <a:pt x="132" y="274"/>
                  <a:pt x="132" y="274"/>
                  <a:pt x="132" y="274"/>
                </a:cubicBezTo>
                <a:cubicBezTo>
                  <a:pt x="134" y="271"/>
                  <a:pt x="134" y="271"/>
                  <a:pt x="134" y="271"/>
                </a:cubicBezTo>
                <a:cubicBezTo>
                  <a:pt x="139" y="271"/>
                  <a:pt x="139" y="271"/>
                  <a:pt x="139" y="271"/>
                </a:cubicBezTo>
                <a:cubicBezTo>
                  <a:pt x="140" y="272"/>
                  <a:pt x="140" y="272"/>
                  <a:pt x="140" y="272"/>
                </a:cubicBezTo>
                <a:cubicBezTo>
                  <a:pt x="139" y="269"/>
                  <a:pt x="144" y="271"/>
                  <a:pt x="143" y="270"/>
                </a:cubicBezTo>
                <a:cubicBezTo>
                  <a:pt x="144" y="266"/>
                  <a:pt x="144" y="266"/>
                  <a:pt x="144" y="266"/>
                </a:cubicBezTo>
                <a:cubicBezTo>
                  <a:pt x="140" y="266"/>
                  <a:pt x="140" y="266"/>
                  <a:pt x="140" y="266"/>
                </a:cubicBezTo>
                <a:cubicBezTo>
                  <a:pt x="140" y="264"/>
                  <a:pt x="140" y="264"/>
                  <a:pt x="140" y="264"/>
                </a:cubicBezTo>
                <a:cubicBezTo>
                  <a:pt x="146" y="266"/>
                  <a:pt x="143" y="263"/>
                  <a:pt x="148" y="259"/>
                </a:cubicBezTo>
                <a:cubicBezTo>
                  <a:pt x="151" y="260"/>
                  <a:pt x="151" y="260"/>
                  <a:pt x="151" y="260"/>
                </a:cubicBezTo>
                <a:cubicBezTo>
                  <a:pt x="150" y="257"/>
                  <a:pt x="157" y="258"/>
                  <a:pt x="156" y="255"/>
                </a:cubicBezTo>
                <a:cubicBezTo>
                  <a:pt x="155" y="251"/>
                  <a:pt x="155" y="251"/>
                  <a:pt x="155" y="251"/>
                </a:cubicBezTo>
                <a:cubicBezTo>
                  <a:pt x="159" y="249"/>
                  <a:pt x="159" y="249"/>
                  <a:pt x="159" y="249"/>
                </a:cubicBezTo>
                <a:cubicBezTo>
                  <a:pt x="159" y="252"/>
                  <a:pt x="159" y="252"/>
                  <a:pt x="159" y="252"/>
                </a:cubicBezTo>
                <a:cubicBezTo>
                  <a:pt x="158" y="252"/>
                  <a:pt x="158" y="252"/>
                  <a:pt x="158" y="252"/>
                </a:cubicBezTo>
                <a:cubicBezTo>
                  <a:pt x="158" y="253"/>
                  <a:pt x="158" y="253"/>
                  <a:pt x="158" y="253"/>
                </a:cubicBezTo>
                <a:cubicBezTo>
                  <a:pt x="160" y="254"/>
                  <a:pt x="160" y="254"/>
                  <a:pt x="160" y="254"/>
                </a:cubicBezTo>
                <a:cubicBezTo>
                  <a:pt x="162" y="254"/>
                  <a:pt x="161" y="252"/>
                  <a:pt x="163" y="251"/>
                </a:cubicBezTo>
                <a:cubicBezTo>
                  <a:pt x="164" y="252"/>
                  <a:pt x="164" y="252"/>
                  <a:pt x="164" y="252"/>
                </a:cubicBezTo>
                <a:cubicBezTo>
                  <a:pt x="159" y="256"/>
                  <a:pt x="159" y="256"/>
                  <a:pt x="159" y="256"/>
                </a:cubicBezTo>
                <a:cubicBezTo>
                  <a:pt x="157" y="256"/>
                  <a:pt x="157" y="256"/>
                  <a:pt x="157" y="256"/>
                </a:cubicBezTo>
                <a:cubicBezTo>
                  <a:pt x="154" y="259"/>
                  <a:pt x="154" y="259"/>
                  <a:pt x="154" y="259"/>
                </a:cubicBezTo>
                <a:cubicBezTo>
                  <a:pt x="155" y="260"/>
                  <a:pt x="155" y="254"/>
                  <a:pt x="157" y="261"/>
                </a:cubicBezTo>
                <a:cubicBezTo>
                  <a:pt x="157" y="262"/>
                  <a:pt x="157" y="262"/>
                  <a:pt x="157" y="262"/>
                </a:cubicBezTo>
                <a:cubicBezTo>
                  <a:pt x="155" y="262"/>
                  <a:pt x="155" y="262"/>
                  <a:pt x="155" y="262"/>
                </a:cubicBezTo>
                <a:cubicBezTo>
                  <a:pt x="154" y="265"/>
                  <a:pt x="154" y="265"/>
                  <a:pt x="154" y="265"/>
                </a:cubicBezTo>
                <a:cubicBezTo>
                  <a:pt x="157" y="267"/>
                  <a:pt x="157" y="267"/>
                  <a:pt x="157" y="267"/>
                </a:cubicBezTo>
                <a:cubicBezTo>
                  <a:pt x="154" y="268"/>
                  <a:pt x="154" y="268"/>
                  <a:pt x="154" y="268"/>
                </a:cubicBezTo>
                <a:cubicBezTo>
                  <a:pt x="156" y="268"/>
                  <a:pt x="156" y="268"/>
                  <a:pt x="156" y="268"/>
                </a:cubicBezTo>
                <a:cubicBezTo>
                  <a:pt x="164" y="264"/>
                  <a:pt x="164" y="264"/>
                  <a:pt x="164" y="264"/>
                </a:cubicBezTo>
                <a:cubicBezTo>
                  <a:pt x="167" y="260"/>
                  <a:pt x="167" y="260"/>
                  <a:pt x="167" y="260"/>
                </a:cubicBezTo>
                <a:cubicBezTo>
                  <a:pt x="168" y="260"/>
                  <a:pt x="168" y="261"/>
                  <a:pt x="168" y="261"/>
                </a:cubicBezTo>
                <a:cubicBezTo>
                  <a:pt x="165" y="265"/>
                  <a:pt x="165" y="265"/>
                  <a:pt x="165" y="265"/>
                </a:cubicBezTo>
                <a:cubicBezTo>
                  <a:pt x="168" y="267"/>
                  <a:pt x="168" y="267"/>
                  <a:pt x="168" y="267"/>
                </a:cubicBezTo>
                <a:cubicBezTo>
                  <a:pt x="172" y="266"/>
                  <a:pt x="172" y="266"/>
                  <a:pt x="172" y="266"/>
                </a:cubicBezTo>
                <a:cubicBezTo>
                  <a:pt x="172" y="270"/>
                  <a:pt x="172" y="270"/>
                  <a:pt x="172" y="270"/>
                </a:cubicBezTo>
                <a:cubicBezTo>
                  <a:pt x="172" y="260"/>
                  <a:pt x="171" y="277"/>
                  <a:pt x="178" y="264"/>
                </a:cubicBezTo>
                <a:cubicBezTo>
                  <a:pt x="182" y="261"/>
                  <a:pt x="182" y="261"/>
                  <a:pt x="182" y="261"/>
                </a:cubicBezTo>
                <a:cubicBezTo>
                  <a:pt x="185" y="262"/>
                  <a:pt x="185" y="262"/>
                  <a:pt x="185" y="262"/>
                </a:cubicBezTo>
                <a:cubicBezTo>
                  <a:pt x="186" y="259"/>
                  <a:pt x="186" y="262"/>
                  <a:pt x="191" y="259"/>
                </a:cubicBezTo>
                <a:cubicBezTo>
                  <a:pt x="189" y="258"/>
                  <a:pt x="189" y="258"/>
                  <a:pt x="189" y="258"/>
                </a:cubicBezTo>
                <a:cubicBezTo>
                  <a:pt x="183" y="260"/>
                  <a:pt x="183" y="260"/>
                  <a:pt x="183" y="260"/>
                </a:cubicBezTo>
                <a:cubicBezTo>
                  <a:pt x="182" y="260"/>
                  <a:pt x="193" y="255"/>
                  <a:pt x="179" y="258"/>
                </a:cubicBezTo>
                <a:cubicBezTo>
                  <a:pt x="179" y="258"/>
                  <a:pt x="179" y="258"/>
                  <a:pt x="179" y="258"/>
                </a:cubicBezTo>
                <a:cubicBezTo>
                  <a:pt x="178" y="256"/>
                  <a:pt x="178" y="256"/>
                  <a:pt x="178" y="256"/>
                </a:cubicBezTo>
                <a:cubicBezTo>
                  <a:pt x="174" y="259"/>
                  <a:pt x="174" y="259"/>
                  <a:pt x="174" y="259"/>
                </a:cubicBezTo>
                <a:cubicBezTo>
                  <a:pt x="173" y="258"/>
                  <a:pt x="173" y="258"/>
                  <a:pt x="173" y="258"/>
                </a:cubicBezTo>
                <a:cubicBezTo>
                  <a:pt x="170" y="260"/>
                  <a:pt x="170" y="260"/>
                  <a:pt x="170" y="260"/>
                </a:cubicBezTo>
                <a:cubicBezTo>
                  <a:pt x="178" y="253"/>
                  <a:pt x="178" y="253"/>
                  <a:pt x="178" y="253"/>
                </a:cubicBezTo>
                <a:cubicBezTo>
                  <a:pt x="176" y="255"/>
                  <a:pt x="176" y="255"/>
                  <a:pt x="176" y="255"/>
                </a:cubicBezTo>
                <a:cubicBezTo>
                  <a:pt x="177" y="256"/>
                  <a:pt x="177" y="256"/>
                  <a:pt x="177" y="256"/>
                </a:cubicBezTo>
                <a:cubicBezTo>
                  <a:pt x="182" y="258"/>
                  <a:pt x="182" y="258"/>
                  <a:pt x="182" y="258"/>
                </a:cubicBezTo>
                <a:cubicBezTo>
                  <a:pt x="184" y="259"/>
                  <a:pt x="184" y="259"/>
                  <a:pt x="184" y="259"/>
                </a:cubicBezTo>
                <a:cubicBezTo>
                  <a:pt x="186" y="256"/>
                  <a:pt x="186" y="256"/>
                  <a:pt x="186" y="256"/>
                </a:cubicBezTo>
                <a:cubicBezTo>
                  <a:pt x="187" y="257"/>
                  <a:pt x="187" y="254"/>
                  <a:pt x="187" y="258"/>
                </a:cubicBezTo>
                <a:cubicBezTo>
                  <a:pt x="190" y="256"/>
                  <a:pt x="190" y="256"/>
                  <a:pt x="190" y="256"/>
                </a:cubicBezTo>
                <a:cubicBezTo>
                  <a:pt x="200" y="254"/>
                  <a:pt x="200" y="254"/>
                  <a:pt x="200" y="254"/>
                </a:cubicBezTo>
                <a:cubicBezTo>
                  <a:pt x="200" y="252"/>
                  <a:pt x="200" y="252"/>
                  <a:pt x="200" y="252"/>
                </a:cubicBezTo>
                <a:cubicBezTo>
                  <a:pt x="203" y="253"/>
                  <a:pt x="203" y="253"/>
                  <a:pt x="203" y="253"/>
                </a:cubicBezTo>
                <a:cubicBezTo>
                  <a:pt x="203" y="253"/>
                  <a:pt x="206" y="250"/>
                  <a:pt x="207" y="249"/>
                </a:cubicBezTo>
                <a:cubicBezTo>
                  <a:pt x="202" y="247"/>
                  <a:pt x="202" y="247"/>
                  <a:pt x="202" y="247"/>
                </a:cubicBezTo>
                <a:cubicBezTo>
                  <a:pt x="196" y="248"/>
                  <a:pt x="196" y="248"/>
                  <a:pt x="196" y="248"/>
                </a:cubicBezTo>
                <a:cubicBezTo>
                  <a:pt x="196" y="249"/>
                  <a:pt x="196" y="249"/>
                  <a:pt x="196" y="249"/>
                </a:cubicBezTo>
                <a:cubicBezTo>
                  <a:pt x="196" y="249"/>
                  <a:pt x="196" y="249"/>
                  <a:pt x="196" y="249"/>
                </a:cubicBezTo>
                <a:cubicBezTo>
                  <a:pt x="195" y="252"/>
                  <a:pt x="195" y="252"/>
                  <a:pt x="195" y="252"/>
                </a:cubicBezTo>
                <a:cubicBezTo>
                  <a:pt x="195" y="252"/>
                  <a:pt x="198" y="250"/>
                  <a:pt x="193" y="251"/>
                </a:cubicBezTo>
                <a:cubicBezTo>
                  <a:pt x="193" y="250"/>
                  <a:pt x="194" y="250"/>
                  <a:pt x="194" y="249"/>
                </a:cubicBezTo>
                <a:cubicBezTo>
                  <a:pt x="186" y="248"/>
                  <a:pt x="186" y="248"/>
                  <a:pt x="186" y="248"/>
                </a:cubicBezTo>
                <a:cubicBezTo>
                  <a:pt x="184" y="248"/>
                  <a:pt x="184" y="248"/>
                  <a:pt x="184" y="248"/>
                </a:cubicBezTo>
                <a:cubicBezTo>
                  <a:pt x="183" y="250"/>
                  <a:pt x="183" y="250"/>
                  <a:pt x="183" y="250"/>
                </a:cubicBezTo>
                <a:cubicBezTo>
                  <a:pt x="167" y="252"/>
                  <a:pt x="167" y="252"/>
                  <a:pt x="167" y="252"/>
                </a:cubicBezTo>
                <a:cubicBezTo>
                  <a:pt x="165" y="249"/>
                  <a:pt x="165" y="249"/>
                  <a:pt x="165" y="249"/>
                </a:cubicBezTo>
                <a:cubicBezTo>
                  <a:pt x="163" y="250"/>
                  <a:pt x="163" y="250"/>
                  <a:pt x="163" y="250"/>
                </a:cubicBezTo>
                <a:cubicBezTo>
                  <a:pt x="163" y="249"/>
                  <a:pt x="163" y="249"/>
                  <a:pt x="163" y="249"/>
                </a:cubicBezTo>
                <a:cubicBezTo>
                  <a:pt x="158" y="247"/>
                  <a:pt x="158" y="247"/>
                  <a:pt x="158" y="247"/>
                </a:cubicBezTo>
                <a:cubicBezTo>
                  <a:pt x="152" y="247"/>
                  <a:pt x="152" y="247"/>
                  <a:pt x="152" y="247"/>
                </a:cubicBezTo>
                <a:cubicBezTo>
                  <a:pt x="153" y="250"/>
                  <a:pt x="153" y="250"/>
                  <a:pt x="153" y="250"/>
                </a:cubicBezTo>
                <a:cubicBezTo>
                  <a:pt x="146" y="248"/>
                  <a:pt x="146" y="248"/>
                  <a:pt x="146" y="248"/>
                </a:cubicBezTo>
                <a:cubicBezTo>
                  <a:pt x="144" y="247"/>
                  <a:pt x="144" y="247"/>
                  <a:pt x="144" y="247"/>
                </a:cubicBezTo>
                <a:cubicBezTo>
                  <a:pt x="148" y="243"/>
                  <a:pt x="148" y="243"/>
                  <a:pt x="148" y="243"/>
                </a:cubicBezTo>
                <a:cubicBezTo>
                  <a:pt x="146" y="242"/>
                  <a:pt x="146" y="242"/>
                  <a:pt x="146" y="242"/>
                </a:cubicBezTo>
                <a:cubicBezTo>
                  <a:pt x="144" y="243"/>
                  <a:pt x="144" y="243"/>
                  <a:pt x="144" y="243"/>
                </a:cubicBezTo>
                <a:cubicBezTo>
                  <a:pt x="143" y="247"/>
                  <a:pt x="143" y="247"/>
                  <a:pt x="143" y="247"/>
                </a:cubicBezTo>
                <a:cubicBezTo>
                  <a:pt x="137" y="253"/>
                  <a:pt x="148" y="244"/>
                  <a:pt x="147" y="254"/>
                </a:cubicBezTo>
                <a:cubicBezTo>
                  <a:pt x="141" y="250"/>
                  <a:pt x="141" y="250"/>
                  <a:pt x="141" y="250"/>
                </a:cubicBezTo>
                <a:cubicBezTo>
                  <a:pt x="140" y="252"/>
                  <a:pt x="140" y="252"/>
                  <a:pt x="140" y="252"/>
                </a:cubicBezTo>
                <a:cubicBezTo>
                  <a:pt x="139" y="250"/>
                  <a:pt x="139" y="250"/>
                  <a:pt x="139" y="250"/>
                </a:cubicBezTo>
                <a:cubicBezTo>
                  <a:pt x="136" y="252"/>
                  <a:pt x="136" y="252"/>
                  <a:pt x="136" y="252"/>
                </a:cubicBezTo>
                <a:cubicBezTo>
                  <a:pt x="130" y="250"/>
                  <a:pt x="130" y="250"/>
                  <a:pt x="130" y="250"/>
                </a:cubicBezTo>
                <a:cubicBezTo>
                  <a:pt x="126" y="253"/>
                  <a:pt x="126" y="253"/>
                  <a:pt x="126" y="253"/>
                </a:cubicBezTo>
                <a:cubicBezTo>
                  <a:pt x="124" y="252"/>
                  <a:pt x="124" y="252"/>
                  <a:pt x="124" y="252"/>
                </a:cubicBezTo>
                <a:cubicBezTo>
                  <a:pt x="122" y="254"/>
                  <a:pt x="122" y="254"/>
                  <a:pt x="122" y="254"/>
                </a:cubicBezTo>
                <a:cubicBezTo>
                  <a:pt x="119" y="256"/>
                  <a:pt x="124" y="254"/>
                  <a:pt x="120" y="251"/>
                </a:cubicBezTo>
                <a:cubicBezTo>
                  <a:pt x="120" y="249"/>
                  <a:pt x="120" y="249"/>
                  <a:pt x="120" y="249"/>
                </a:cubicBezTo>
                <a:cubicBezTo>
                  <a:pt x="125" y="249"/>
                  <a:pt x="125" y="249"/>
                  <a:pt x="125" y="249"/>
                </a:cubicBezTo>
                <a:cubicBezTo>
                  <a:pt x="124" y="249"/>
                  <a:pt x="128" y="250"/>
                  <a:pt x="124" y="248"/>
                </a:cubicBezTo>
                <a:cubicBezTo>
                  <a:pt x="128" y="244"/>
                  <a:pt x="128" y="244"/>
                  <a:pt x="128" y="244"/>
                </a:cubicBezTo>
                <a:cubicBezTo>
                  <a:pt x="124" y="240"/>
                  <a:pt x="124" y="240"/>
                  <a:pt x="124" y="240"/>
                </a:cubicBezTo>
                <a:cubicBezTo>
                  <a:pt x="124" y="238"/>
                  <a:pt x="124" y="238"/>
                  <a:pt x="124" y="238"/>
                </a:cubicBezTo>
                <a:cubicBezTo>
                  <a:pt x="119" y="236"/>
                  <a:pt x="119" y="236"/>
                  <a:pt x="119" y="236"/>
                </a:cubicBezTo>
                <a:cubicBezTo>
                  <a:pt x="122" y="234"/>
                  <a:pt x="122" y="234"/>
                  <a:pt x="122" y="234"/>
                </a:cubicBezTo>
                <a:cubicBezTo>
                  <a:pt x="117" y="233"/>
                  <a:pt x="117" y="233"/>
                  <a:pt x="117" y="233"/>
                </a:cubicBezTo>
                <a:cubicBezTo>
                  <a:pt x="119" y="231"/>
                  <a:pt x="119" y="231"/>
                  <a:pt x="119" y="231"/>
                </a:cubicBezTo>
                <a:cubicBezTo>
                  <a:pt x="121" y="231"/>
                  <a:pt x="108" y="239"/>
                  <a:pt x="124" y="229"/>
                </a:cubicBezTo>
                <a:cubicBezTo>
                  <a:pt x="123" y="227"/>
                  <a:pt x="123" y="227"/>
                  <a:pt x="123" y="227"/>
                </a:cubicBezTo>
                <a:cubicBezTo>
                  <a:pt x="120" y="228"/>
                  <a:pt x="120" y="228"/>
                  <a:pt x="120" y="228"/>
                </a:cubicBezTo>
                <a:cubicBezTo>
                  <a:pt x="118" y="226"/>
                  <a:pt x="118" y="226"/>
                  <a:pt x="118" y="226"/>
                </a:cubicBezTo>
                <a:cubicBezTo>
                  <a:pt x="105" y="227"/>
                  <a:pt x="105" y="227"/>
                  <a:pt x="105" y="227"/>
                </a:cubicBezTo>
                <a:cubicBezTo>
                  <a:pt x="113" y="224"/>
                  <a:pt x="113" y="224"/>
                  <a:pt x="113" y="224"/>
                </a:cubicBezTo>
                <a:cubicBezTo>
                  <a:pt x="112" y="224"/>
                  <a:pt x="114" y="230"/>
                  <a:pt x="114" y="222"/>
                </a:cubicBezTo>
                <a:cubicBezTo>
                  <a:pt x="117" y="225"/>
                  <a:pt x="117" y="225"/>
                  <a:pt x="117" y="225"/>
                </a:cubicBezTo>
                <a:cubicBezTo>
                  <a:pt x="126" y="224"/>
                  <a:pt x="126" y="224"/>
                  <a:pt x="126" y="224"/>
                </a:cubicBezTo>
                <a:cubicBezTo>
                  <a:pt x="125" y="221"/>
                  <a:pt x="125" y="221"/>
                  <a:pt x="125" y="221"/>
                </a:cubicBezTo>
                <a:cubicBezTo>
                  <a:pt x="122" y="220"/>
                  <a:pt x="122" y="220"/>
                  <a:pt x="122" y="220"/>
                </a:cubicBezTo>
                <a:cubicBezTo>
                  <a:pt x="125" y="219"/>
                  <a:pt x="125" y="219"/>
                  <a:pt x="125" y="219"/>
                </a:cubicBezTo>
                <a:cubicBezTo>
                  <a:pt x="124" y="215"/>
                  <a:pt x="124" y="215"/>
                  <a:pt x="124" y="215"/>
                </a:cubicBezTo>
                <a:cubicBezTo>
                  <a:pt x="123" y="214"/>
                  <a:pt x="121" y="216"/>
                  <a:pt x="120" y="215"/>
                </a:cubicBezTo>
                <a:cubicBezTo>
                  <a:pt x="120" y="212"/>
                  <a:pt x="120" y="212"/>
                  <a:pt x="120" y="212"/>
                </a:cubicBezTo>
                <a:cubicBezTo>
                  <a:pt x="122" y="209"/>
                  <a:pt x="122" y="209"/>
                  <a:pt x="122" y="209"/>
                </a:cubicBezTo>
                <a:cubicBezTo>
                  <a:pt x="116" y="208"/>
                  <a:pt x="116" y="208"/>
                  <a:pt x="116" y="208"/>
                </a:cubicBezTo>
                <a:cubicBezTo>
                  <a:pt x="115" y="208"/>
                  <a:pt x="119" y="206"/>
                  <a:pt x="114" y="208"/>
                </a:cubicBezTo>
                <a:cubicBezTo>
                  <a:pt x="118" y="205"/>
                  <a:pt x="118" y="205"/>
                  <a:pt x="118" y="205"/>
                </a:cubicBezTo>
                <a:cubicBezTo>
                  <a:pt x="118" y="205"/>
                  <a:pt x="113" y="214"/>
                  <a:pt x="125" y="205"/>
                </a:cubicBezTo>
                <a:cubicBezTo>
                  <a:pt x="132" y="204"/>
                  <a:pt x="132" y="204"/>
                  <a:pt x="132" y="204"/>
                </a:cubicBezTo>
                <a:cubicBezTo>
                  <a:pt x="140" y="204"/>
                  <a:pt x="140" y="204"/>
                  <a:pt x="140" y="204"/>
                </a:cubicBezTo>
                <a:cubicBezTo>
                  <a:pt x="140" y="203"/>
                  <a:pt x="140" y="203"/>
                  <a:pt x="140" y="203"/>
                </a:cubicBezTo>
                <a:cubicBezTo>
                  <a:pt x="144" y="203"/>
                  <a:pt x="144" y="203"/>
                  <a:pt x="144" y="203"/>
                </a:cubicBezTo>
                <a:cubicBezTo>
                  <a:pt x="147" y="200"/>
                  <a:pt x="147" y="200"/>
                  <a:pt x="147" y="200"/>
                </a:cubicBezTo>
                <a:cubicBezTo>
                  <a:pt x="148" y="200"/>
                  <a:pt x="137" y="206"/>
                  <a:pt x="151" y="199"/>
                </a:cubicBezTo>
                <a:cubicBezTo>
                  <a:pt x="149" y="198"/>
                  <a:pt x="149" y="198"/>
                  <a:pt x="149" y="198"/>
                </a:cubicBezTo>
                <a:cubicBezTo>
                  <a:pt x="157" y="198"/>
                  <a:pt x="157" y="198"/>
                  <a:pt x="157" y="198"/>
                </a:cubicBezTo>
                <a:cubicBezTo>
                  <a:pt x="161" y="197"/>
                  <a:pt x="161" y="197"/>
                  <a:pt x="161" y="197"/>
                </a:cubicBezTo>
                <a:cubicBezTo>
                  <a:pt x="161" y="196"/>
                  <a:pt x="158" y="199"/>
                  <a:pt x="164" y="197"/>
                </a:cubicBezTo>
                <a:cubicBezTo>
                  <a:pt x="164" y="195"/>
                  <a:pt x="164" y="195"/>
                  <a:pt x="164" y="195"/>
                </a:cubicBezTo>
                <a:cubicBezTo>
                  <a:pt x="155" y="194"/>
                  <a:pt x="155" y="194"/>
                  <a:pt x="155" y="194"/>
                </a:cubicBezTo>
                <a:cubicBezTo>
                  <a:pt x="152" y="195"/>
                  <a:pt x="152" y="195"/>
                  <a:pt x="152" y="195"/>
                </a:cubicBezTo>
                <a:cubicBezTo>
                  <a:pt x="149" y="193"/>
                  <a:pt x="149" y="193"/>
                  <a:pt x="149" y="193"/>
                </a:cubicBezTo>
                <a:cubicBezTo>
                  <a:pt x="144" y="195"/>
                  <a:pt x="144" y="195"/>
                  <a:pt x="144" y="195"/>
                </a:cubicBezTo>
                <a:cubicBezTo>
                  <a:pt x="138" y="193"/>
                  <a:pt x="138" y="193"/>
                  <a:pt x="138" y="193"/>
                </a:cubicBezTo>
                <a:cubicBezTo>
                  <a:pt x="135" y="197"/>
                  <a:pt x="147" y="191"/>
                  <a:pt x="134" y="196"/>
                </a:cubicBezTo>
                <a:cubicBezTo>
                  <a:pt x="128" y="194"/>
                  <a:pt x="128" y="194"/>
                  <a:pt x="128" y="194"/>
                </a:cubicBezTo>
                <a:cubicBezTo>
                  <a:pt x="126" y="194"/>
                  <a:pt x="131" y="199"/>
                  <a:pt x="126" y="191"/>
                </a:cubicBezTo>
                <a:cubicBezTo>
                  <a:pt x="119" y="191"/>
                  <a:pt x="119" y="191"/>
                  <a:pt x="119" y="191"/>
                </a:cubicBezTo>
                <a:cubicBezTo>
                  <a:pt x="116" y="190"/>
                  <a:pt x="116" y="190"/>
                  <a:pt x="116" y="190"/>
                </a:cubicBezTo>
                <a:cubicBezTo>
                  <a:pt x="112" y="191"/>
                  <a:pt x="112" y="191"/>
                  <a:pt x="112" y="191"/>
                </a:cubicBezTo>
                <a:cubicBezTo>
                  <a:pt x="116" y="189"/>
                  <a:pt x="116" y="189"/>
                  <a:pt x="116" y="189"/>
                </a:cubicBezTo>
                <a:cubicBezTo>
                  <a:pt x="137" y="188"/>
                  <a:pt x="137" y="188"/>
                  <a:pt x="137" y="188"/>
                </a:cubicBezTo>
                <a:cubicBezTo>
                  <a:pt x="149" y="189"/>
                  <a:pt x="149" y="189"/>
                  <a:pt x="149" y="189"/>
                </a:cubicBezTo>
                <a:cubicBezTo>
                  <a:pt x="150" y="188"/>
                  <a:pt x="149" y="186"/>
                  <a:pt x="152" y="188"/>
                </a:cubicBezTo>
                <a:cubicBezTo>
                  <a:pt x="155" y="184"/>
                  <a:pt x="151" y="187"/>
                  <a:pt x="146" y="185"/>
                </a:cubicBezTo>
                <a:cubicBezTo>
                  <a:pt x="145" y="185"/>
                  <a:pt x="145" y="185"/>
                  <a:pt x="145" y="185"/>
                </a:cubicBezTo>
                <a:cubicBezTo>
                  <a:pt x="145" y="183"/>
                  <a:pt x="145" y="183"/>
                  <a:pt x="145" y="183"/>
                </a:cubicBezTo>
                <a:cubicBezTo>
                  <a:pt x="151" y="185"/>
                  <a:pt x="151" y="185"/>
                  <a:pt x="151" y="185"/>
                </a:cubicBezTo>
                <a:cubicBezTo>
                  <a:pt x="152" y="182"/>
                  <a:pt x="152" y="182"/>
                  <a:pt x="152" y="182"/>
                </a:cubicBezTo>
                <a:cubicBezTo>
                  <a:pt x="154" y="183"/>
                  <a:pt x="154" y="183"/>
                  <a:pt x="154" y="183"/>
                </a:cubicBezTo>
                <a:cubicBezTo>
                  <a:pt x="156" y="182"/>
                  <a:pt x="161" y="183"/>
                  <a:pt x="158" y="179"/>
                </a:cubicBezTo>
                <a:cubicBezTo>
                  <a:pt x="162" y="178"/>
                  <a:pt x="162" y="178"/>
                  <a:pt x="162" y="178"/>
                </a:cubicBezTo>
                <a:cubicBezTo>
                  <a:pt x="158" y="174"/>
                  <a:pt x="158" y="174"/>
                  <a:pt x="158" y="174"/>
                </a:cubicBezTo>
                <a:cubicBezTo>
                  <a:pt x="164" y="179"/>
                  <a:pt x="158" y="168"/>
                  <a:pt x="169" y="172"/>
                </a:cubicBezTo>
                <a:cubicBezTo>
                  <a:pt x="169" y="170"/>
                  <a:pt x="169" y="170"/>
                  <a:pt x="169" y="170"/>
                </a:cubicBezTo>
                <a:cubicBezTo>
                  <a:pt x="169" y="168"/>
                  <a:pt x="168" y="166"/>
                  <a:pt x="163" y="170"/>
                </a:cubicBezTo>
                <a:cubicBezTo>
                  <a:pt x="161" y="169"/>
                  <a:pt x="161" y="169"/>
                  <a:pt x="161" y="169"/>
                </a:cubicBezTo>
                <a:cubicBezTo>
                  <a:pt x="159" y="170"/>
                  <a:pt x="165" y="175"/>
                  <a:pt x="156" y="170"/>
                </a:cubicBezTo>
                <a:cubicBezTo>
                  <a:pt x="152" y="169"/>
                  <a:pt x="151" y="173"/>
                  <a:pt x="149" y="174"/>
                </a:cubicBezTo>
                <a:cubicBezTo>
                  <a:pt x="151" y="171"/>
                  <a:pt x="138" y="178"/>
                  <a:pt x="154" y="173"/>
                </a:cubicBezTo>
                <a:cubicBezTo>
                  <a:pt x="156" y="174"/>
                  <a:pt x="156" y="174"/>
                  <a:pt x="156" y="174"/>
                </a:cubicBezTo>
                <a:cubicBezTo>
                  <a:pt x="154" y="175"/>
                  <a:pt x="154" y="175"/>
                  <a:pt x="154" y="175"/>
                </a:cubicBezTo>
                <a:cubicBezTo>
                  <a:pt x="144" y="175"/>
                  <a:pt x="144" y="175"/>
                  <a:pt x="144" y="175"/>
                </a:cubicBezTo>
                <a:cubicBezTo>
                  <a:pt x="136" y="176"/>
                  <a:pt x="136" y="176"/>
                  <a:pt x="136" y="176"/>
                </a:cubicBezTo>
                <a:cubicBezTo>
                  <a:pt x="132" y="175"/>
                  <a:pt x="132" y="175"/>
                  <a:pt x="132" y="175"/>
                </a:cubicBezTo>
                <a:cubicBezTo>
                  <a:pt x="132" y="173"/>
                  <a:pt x="132" y="173"/>
                  <a:pt x="132" y="173"/>
                </a:cubicBezTo>
                <a:cubicBezTo>
                  <a:pt x="130" y="171"/>
                  <a:pt x="130" y="171"/>
                  <a:pt x="130" y="171"/>
                </a:cubicBezTo>
                <a:cubicBezTo>
                  <a:pt x="125" y="176"/>
                  <a:pt x="125" y="176"/>
                  <a:pt x="125" y="176"/>
                </a:cubicBezTo>
                <a:cubicBezTo>
                  <a:pt x="121" y="175"/>
                  <a:pt x="121" y="175"/>
                  <a:pt x="121" y="175"/>
                </a:cubicBezTo>
                <a:cubicBezTo>
                  <a:pt x="120" y="176"/>
                  <a:pt x="120" y="176"/>
                  <a:pt x="120" y="176"/>
                </a:cubicBezTo>
                <a:cubicBezTo>
                  <a:pt x="116" y="173"/>
                  <a:pt x="116" y="173"/>
                  <a:pt x="116" y="173"/>
                </a:cubicBezTo>
                <a:cubicBezTo>
                  <a:pt x="105" y="174"/>
                  <a:pt x="105" y="174"/>
                  <a:pt x="105" y="174"/>
                </a:cubicBezTo>
                <a:cubicBezTo>
                  <a:pt x="102" y="172"/>
                  <a:pt x="102" y="172"/>
                  <a:pt x="102" y="172"/>
                </a:cubicBezTo>
                <a:cubicBezTo>
                  <a:pt x="99" y="172"/>
                  <a:pt x="99" y="172"/>
                  <a:pt x="99" y="172"/>
                </a:cubicBezTo>
                <a:cubicBezTo>
                  <a:pt x="98" y="175"/>
                  <a:pt x="98" y="175"/>
                  <a:pt x="98" y="175"/>
                </a:cubicBezTo>
                <a:cubicBezTo>
                  <a:pt x="95" y="175"/>
                  <a:pt x="95" y="175"/>
                  <a:pt x="95" y="175"/>
                </a:cubicBezTo>
                <a:cubicBezTo>
                  <a:pt x="96" y="174"/>
                  <a:pt x="96" y="174"/>
                  <a:pt x="96" y="174"/>
                </a:cubicBezTo>
                <a:cubicBezTo>
                  <a:pt x="95" y="173"/>
                  <a:pt x="95" y="173"/>
                  <a:pt x="95" y="173"/>
                </a:cubicBezTo>
                <a:cubicBezTo>
                  <a:pt x="95" y="171"/>
                  <a:pt x="95" y="171"/>
                  <a:pt x="95" y="171"/>
                </a:cubicBezTo>
                <a:cubicBezTo>
                  <a:pt x="99" y="171"/>
                  <a:pt x="99" y="171"/>
                  <a:pt x="99" y="171"/>
                </a:cubicBezTo>
                <a:cubicBezTo>
                  <a:pt x="103" y="169"/>
                  <a:pt x="103" y="169"/>
                  <a:pt x="103" y="169"/>
                </a:cubicBezTo>
                <a:cubicBezTo>
                  <a:pt x="102" y="165"/>
                  <a:pt x="102" y="165"/>
                  <a:pt x="102" y="165"/>
                </a:cubicBezTo>
                <a:cubicBezTo>
                  <a:pt x="112" y="165"/>
                  <a:pt x="112" y="165"/>
                  <a:pt x="112" y="165"/>
                </a:cubicBezTo>
                <a:cubicBezTo>
                  <a:pt x="116" y="162"/>
                  <a:pt x="116" y="162"/>
                  <a:pt x="116" y="162"/>
                </a:cubicBezTo>
                <a:cubicBezTo>
                  <a:pt x="121" y="161"/>
                  <a:pt x="121" y="161"/>
                  <a:pt x="121" y="161"/>
                </a:cubicBezTo>
                <a:cubicBezTo>
                  <a:pt x="123" y="161"/>
                  <a:pt x="124" y="157"/>
                  <a:pt x="128" y="160"/>
                </a:cubicBezTo>
                <a:cubicBezTo>
                  <a:pt x="130" y="158"/>
                  <a:pt x="130" y="158"/>
                  <a:pt x="130" y="158"/>
                </a:cubicBezTo>
                <a:cubicBezTo>
                  <a:pt x="131" y="159"/>
                  <a:pt x="131" y="159"/>
                  <a:pt x="131" y="159"/>
                </a:cubicBezTo>
                <a:cubicBezTo>
                  <a:pt x="132" y="159"/>
                  <a:pt x="126" y="161"/>
                  <a:pt x="134" y="158"/>
                </a:cubicBezTo>
                <a:cubicBezTo>
                  <a:pt x="132" y="160"/>
                  <a:pt x="132" y="160"/>
                  <a:pt x="132" y="160"/>
                </a:cubicBezTo>
                <a:cubicBezTo>
                  <a:pt x="133" y="161"/>
                  <a:pt x="133" y="161"/>
                  <a:pt x="133" y="161"/>
                </a:cubicBezTo>
                <a:cubicBezTo>
                  <a:pt x="130" y="163"/>
                  <a:pt x="130" y="163"/>
                  <a:pt x="130" y="163"/>
                </a:cubicBezTo>
                <a:cubicBezTo>
                  <a:pt x="125" y="166"/>
                  <a:pt x="125" y="166"/>
                  <a:pt x="125" y="166"/>
                </a:cubicBezTo>
                <a:cubicBezTo>
                  <a:pt x="130" y="166"/>
                  <a:pt x="130" y="166"/>
                  <a:pt x="130" y="166"/>
                </a:cubicBezTo>
                <a:cubicBezTo>
                  <a:pt x="146" y="165"/>
                  <a:pt x="146" y="165"/>
                  <a:pt x="146" y="165"/>
                </a:cubicBezTo>
                <a:cubicBezTo>
                  <a:pt x="148" y="166"/>
                  <a:pt x="148" y="166"/>
                  <a:pt x="148" y="166"/>
                </a:cubicBezTo>
                <a:cubicBezTo>
                  <a:pt x="150" y="165"/>
                  <a:pt x="150" y="165"/>
                  <a:pt x="150" y="165"/>
                </a:cubicBezTo>
                <a:cubicBezTo>
                  <a:pt x="153" y="168"/>
                  <a:pt x="153" y="168"/>
                  <a:pt x="153" y="168"/>
                </a:cubicBezTo>
                <a:cubicBezTo>
                  <a:pt x="157" y="166"/>
                  <a:pt x="157" y="166"/>
                  <a:pt x="157" y="166"/>
                </a:cubicBezTo>
                <a:cubicBezTo>
                  <a:pt x="157" y="162"/>
                  <a:pt x="147" y="169"/>
                  <a:pt x="162" y="165"/>
                </a:cubicBezTo>
                <a:cubicBezTo>
                  <a:pt x="165" y="166"/>
                  <a:pt x="156" y="171"/>
                  <a:pt x="162" y="162"/>
                </a:cubicBezTo>
                <a:cubicBezTo>
                  <a:pt x="159" y="160"/>
                  <a:pt x="159" y="160"/>
                  <a:pt x="159" y="160"/>
                </a:cubicBezTo>
                <a:cubicBezTo>
                  <a:pt x="153" y="159"/>
                  <a:pt x="153" y="159"/>
                  <a:pt x="153" y="159"/>
                </a:cubicBezTo>
                <a:cubicBezTo>
                  <a:pt x="146" y="161"/>
                  <a:pt x="146" y="161"/>
                  <a:pt x="146" y="161"/>
                </a:cubicBezTo>
                <a:cubicBezTo>
                  <a:pt x="146" y="160"/>
                  <a:pt x="146" y="160"/>
                  <a:pt x="146" y="160"/>
                </a:cubicBezTo>
                <a:cubicBezTo>
                  <a:pt x="148" y="160"/>
                  <a:pt x="148" y="160"/>
                  <a:pt x="148" y="160"/>
                </a:cubicBezTo>
                <a:cubicBezTo>
                  <a:pt x="143" y="155"/>
                  <a:pt x="143" y="155"/>
                  <a:pt x="143" y="155"/>
                </a:cubicBezTo>
                <a:cubicBezTo>
                  <a:pt x="140" y="156"/>
                  <a:pt x="139" y="160"/>
                  <a:pt x="135" y="156"/>
                </a:cubicBezTo>
                <a:cubicBezTo>
                  <a:pt x="137" y="154"/>
                  <a:pt x="137" y="154"/>
                  <a:pt x="137" y="154"/>
                </a:cubicBezTo>
                <a:cubicBezTo>
                  <a:pt x="139" y="154"/>
                  <a:pt x="133" y="160"/>
                  <a:pt x="135" y="151"/>
                </a:cubicBezTo>
                <a:cubicBezTo>
                  <a:pt x="140" y="151"/>
                  <a:pt x="129" y="157"/>
                  <a:pt x="140" y="149"/>
                </a:cubicBezTo>
                <a:cubicBezTo>
                  <a:pt x="135" y="147"/>
                  <a:pt x="135" y="147"/>
                  <a:pt x="135" y="147"/>
                </a:cubicBezTo>
                <a:cubicBezTo>
                  <a:pt x="128" y="148"/>
                  <a:pt x="128" y="148"/>
                  <a:pt x="128" y="148"/>
                </a:cubicBezTo>
                <a:cubicBezTo>
                  <a:pt x="124" y="146"/>
                  <a:pt x="124" y="146"/>
                  <a:pt x="124" y="146"/>
                </a:cubicBezTo>
                <a:cubicBezTo>
                  <a:pt x="107" y="146"/>
                  <a:pt x="107" y="146"/>
                  <a:pt x="107" y="146"/>
                </a:cubicBezTo>
                <a:cubicBezTo>
                  <a:pt x="106" y="144"/>
                  <a:pt x="106" y="144"/>
                  <a:pt x="106" y="144"/>
                </a:cubicBezTo>
                <a:cubicBezTo>
                  <a:pt x="106" y="145"/>
                  <a:pt x="104" y="146"/>
                  <a:pt x="102" y="145"/>
                </a:cubicBezTo>
                <a:cubicBezTo>
                  <a:pt x="106" y="143"/>
                  <a:pt x="106" y="143"/>
                  <a:pt x="106" y="143"/>
                </a:cubicBezTo>
                <a:cubicBezTo>
                  <a:pt x="107" y="145"/>
                  <a:pt x="107" y="145"/>
                  <a:pt x="107" y="145"/>
                </a:cubicBezTo>
                <a:cubicBezTo>
                  <a:pt x="108" y="143"/>
                  <a:pt x="108" y="143"/>
                  <a:pt x="108" y="143"/>
                </a:cubicBezTo>
                <a:cubicBezTo>
                  <a:pt x="103" y="141"/>
                  <a:pt x="103" y="141"/>
                  <a:pt x="103" y="141"/>
                </a:cubicBezTo>
                <a:cubicBezTo>
                  <a:pt x="97" y="142"/>
                  <a:pt x="97" y="142"/>
                  <a:pt x="97" y="142"/>
                </a:cubicBezTo>
                <a:cubicBezTo>
                  <a:pt x="95" y="142"/>
                  <a:pt x="95" y="142"/>
                  <a:pt x="95" y="142"/>
                </a:cubicBezTo>
                <a:cubicBezTo>
                  <a:pt x="105" y="139"/>
                  <a:pt x="105" y="139"/>
                  <a:pt x="105" y="139"/>
                </a:cubicBezTo>
                <a:cubicBezTo>
                  <a:pt x="106" y="138"/>
                  <a:pt x="95" y="144"/>
                  <a:pt x="109" y="139"/>
                </a:cubicBezTo>
                <a:cubicBezTo>
                  <a:pt x="130" y="142"/>
                  <a:pt x="130" y="142"/>
                  <a:pt x="130" y="142"/>
                </a:cubicBezTo>
                <a:cubicBezTo>
                  <a:pt x="131" y="141"/>
                  <a:pt x="131" y="141"/>
                  <a:pt x="131" y="141"/>
                </a:cubicBezTo>
                <a:cubicBezTo>
                  <a:pt x="139" y="143"/>
                  <a:pt x="139" y="143"/>
                  <a:pt x="139" y="143"/>
                </a:cubicBezTo>
                <a:cubicBezTo>
                  <a:pt x="146" y="141"/>
                  <a:pt x="146" y="141"/>
                  <a:pt x="146" y="141"/>
                </a:cubicBezTo>
                <a:cubicBezTo>
                  <a:pt x="145" y="140"/>
                  <a:pt x="145" y="140"/>
                  <a:pt x="145" y="140"/>
                </a:cubicBezTo>
                <a:cubicBezTo>
                  <a:pt x="144" y="139"/>
                  <a:pt x="143" y="145"/>
                  <a:pt x="147" y="138"/>
                </a:cubicBezTo>
                <a:cubicBezTo>
                  <a:pt x="148" y="140"/>
                  <a:pt x="148" y="140"/>
                  <a:pt x="148" y="140"/>
                </a:cubicBezTo>
                <a:cubicBezTo>
                  <a:pt x="149" y="140"/>
                  <a:pt x="149" y="140"/>
                  <a:pt x="149" y="140"/>
                </a:cubicBezTo>
                <a:cubicBezTo>
                  <a:pt x="152" y="137"/>
                  <a:pt x="152" y="137"/>
                  <a:pt x="152" y="137"/>
                </a:cubicBezTo>
                <a:cubicBezTo>
                  <a:pt x="153" y="142"/>
                  <a:pt x="153" y="142"/>
                  <a:pt x="153" y="142"/>
                </a:cubicBezTo>
                <a:cubicBezTo>
                  <a:pt x="156" y="139"/>
                  <a:pt x="156" y="139"/>
                  <a:pt x="156" y="139"/>
                </a:cubicBezTo>
                <a:cubicBezTo>
                  <a:pt x="159" y="138"/>
                  <a:pt x="161" y="141"/>
                  <a:pt x="164" y="137"/>
                </a:cubicBezTo>
                <a:cubicBezTo>
                  <a:pt x="163" y="136"/>
                  <a:pt x="168" y="136"/>
                  <a:pt x="162" y="136"/>
                </a:cubicBezTo>
                <a:cubicBezTo>
                  <a:pt x="162" y="135"/>
                  <a:pt x="163" y="137"/>
                  <a:pt x="162" y="135"/>
                </a:cubicBezTo>
                <a:cubicBezTo>
                  <a:pt x="164" y="134"/>
                  <a:pt x="167" y="139"/>
                  <a:pt x="166" y="137"/>
                </a:cubicBezTo>
                <a:cubicBezTo>
                  <a:pt x="167" y="134"/>
                  <a:pt x="167" y="134"/>
                  <a:pt x="167" y="134"/>
                </a:cubicBezTo>
                <a:cubicBezTo>
                  <a:pt x="171" y="138"/>
                  <a:pt x="168" y="127"/>
                  <a:pt x="175" y="134"/>
                </a:cubicBezTo>
                <a:cubicBezTo>
                  <a:pt x="179" y="133"/>
                  <a:pt x="181" y="129"/>
                  <a:pt x="186" y="132"/>
                </a:cubicBezTo>
                <a:cubicBezTo>
                  <a:pt x="185" y="133"/>
                  <a:pt x="185" y="133"/>
                  <a:pt x="185" y="133"/>
                </a:cubicBezTo>
                <a:cubicBezTo>
                  <a:pt x="194" y="133"/>
                  <a:pt x="194" y="133"/>
                  <a:pt x="194" y="133"/>
                </a:cubicBezTo>
                <a:cubicBezTo>
                  <a:pt x="198" y="136"/>
                  <a:pt x="198" y="136"/>
                  <a:pt x="198" y="136"/>
                </a:cubicBezTo>
                <a:cubicBezTo>
                  <a:pt x="199" y="134"/>
                  <a:pt x="199" y="134"/>
                  <a:pt x="199" y="134"/>
                </a:cubicBezTo>
                <a:cubicBezTo>
                  <a:pt x="199" y="133"/>
                  <a:pt x="199" y="133"/>
                  <a:pt x="199" y="133"/>
                </a:cubicBezTo>
                <a:cubicBezTo>
                  <a:pt x="200" y="135"/>
                  <a:pt x="200" y="135"/>
                  <a:pt x="200" y="135"/>
                </a:cubicBezTo>
                <a:cubicBezTo>
                  <a:pt x="207" y="134"/>
                  <a:pt x="207" y="134"/>
                  <a:pt x="207" y="134"/>
                </a:cubicBezTo>
                <a:cubicBezTo>
                  <a:pt x="211" y="132"/>
                  <a:pt x="211" y="132"/>
                  <a:pt x="211" y="132"/>
                </a:cubicBezTo>
                <a:cubicBezTo>
                  <a:pt x="208" y="130"/>
                  <a:pt x="208" y="130"/>
                  <a:pt x="208" y="130"/>
                </a:cubicBezTo>
                <a:cubicBezTo>
                  <a:pt x="212" y="129"/>
                  <a:pt x="212" y="129"/>
                  <a:pt x="212" y="129"/>
                </a:cubicBezTo>
                <a:cubicBezTo>
                  <a:pt x="210" y="130"/>
                  <a:pt x="210" y="130"/>
                  <a:pt x="210" y="130"/>
                </a:cubicBezTo>
                <a:cubicBezTo>
                  <a:pt x="217" y="132"/>
                  <a:pt x="217" y="132"/>
                  <a:pt x="217" y="132"/>
                </a:cubicBezTo>
                <a:cubicBezTo>
                  <a:pt x="218" y="132"/>
                  <a:pt x="219" y="127"/>
                  <a:pt x="220" y="132"/>
                </a:cubicBezTo>
                <a:cubicBezTo>
                  <a:pt x="222" y="133"/>
                  <a:pt x="222" y="131"/>
                  <a:pt x="222" y="130"/>
                </a:cubicBezTo>
                <a:cubicBezTo>
                  <a:pt x="219" y="130"/>
                  <a:pt x="228" y="128"/>
                  <a:pt x="219" y="130"/>
                </a:cubicBezTo>
                <a:cubicBezTo>
                  <a:pt x="224" y="127"/>
                  <a:pt x="224" y="127"/>
                  <a:pt x="224" y="127"/>
                </a:cubicBezTo>
                <a:cubicBezTo>
                  <a:pt x="223" y="126"/>
                  <a:pt x="223" y="126"/>
                  <a:pt x="223" y="126"/>
                </a:cubicBezTo>
                <a:cubicBezTo>
                  <a:pt x="226" y="125"/>
                  <a:pt x="226" y="125"/>
                  <a:pt x="226" y="125"/>
                </a:cubicBezTo>
                <a:cubicBezTo>
                  <a:pt x="230" y="126"/>
                  <a:pt x="230" y="126"/>
                  <a:pt x="230" y="126"/>
                </a:cubicBezTo>
                <a:cubicBezTo>
                  <a:pt x="228" y="128"/>
                  <a:pt x="228" y="128"/>
                  <a:pt x="228" y="128"/>
                </a:cubicBezTo>
                <a:cubicBezTo>
                  <a:pt x="227" y="127"/>
                  <a:pt x="227" y="127"/>
                  <a:pt x="227" y="127"/>
                </a:cubicBezTo>
                <a:cubicBezTo>
                  <a:pt x="224" y="129"/>
                  <a:pt x="224" y="129"/>
                  <a:pt x="224" y="129"/>
                </a:cubicBezTo>
                <a:cubicBezTo>
                  <a:pt x="224" y="130"/>
                  <a:pt x="224" y="130"/>
                  <a:pt x="224" y="130"/>
                </a:cubicBezTo>
                <a:cubicBezTo>
                  <a:pt x="227" y="129"/>
                  <a:pt x="232" y="126"/>
                  <a:pt x="234" y="130"/>
                </a:cubicBezTo>
                <a:cubicBezTo>
                  <a:pt x="240" y="129"/>
                  <a:pt x="240" y="129"/>
                  <a:pt x="240" y="129"/>
                </a:cubicBezTo>
                <a:cubicBezTo>
                  <a:pt x="249" y="128"/>
                  <a:pt x="249" y="128"/>
                  <a:pt x="249" y="128"/>
                </a:cubicBezTo>
                <a:cubicBezTo>
                  <a:pt x="267" y="124"/>
                  <a:pt x="267" y="124"/>
                  <a:pt x="267" y="124"/>
                </a:cubicBezTo>
                <a:cubicBezTo>
                  <a:pt x="269" y="122"/>
                  <a:pt x="269" y="122"/>
                  <a:pt x="269" y="122"/>
                </a:cubicBezTo>
                <a:cubicBezTo>
                  <a:pt x="269" y="122"/>
                  <a:pt x="273" y="122"/>
                  <a:pt x="268" y="121"/>
                </a:cubicBezTo>
                <a:cubicBezTo>
                  <a:pt x="273" y="120"/>
                  <a:pt x="273" y="120"/>
                  <a:pt x="273" y="120"/>
                </a:cubicBezTo>
                <a:cubicBezTo>
                  <a:pt x="272" y="121"/>
                  <a:pt x="272" y="121"/>
                  <a:pt x="272" y="121"/>
                </a:cubicBezTo>
                <a:cubicBezTo>
                  <a:pt x="278" y="121"/>
                  <a:pt x="278" y="121"/>
                  <a:pt x="278" y="121"/>
                </a:cubicBezTo>
                <a:cubicBezTo>
                  <a:pt x="281" y="117"/>
                  <a:pt x="281" y="117"/>
                  <a:pt x="281" y="117"/>
                </a:cubicBezTo>
                <a:cubicBezTo>
                  <a:pt x="283" y="118"/>
                  <a:pt x="281" y="112"/>
                  <a:pt x="285" y="117"/>
                </a:cubicBezTo>
                <a:cubicBezTo>
                  <a:pt x="296" y="115"/>
                  <a:pt x="277" y="116"/>
                  <a:pt x="294" y="112"/>
                </a:cubicBezTo>
                <a:cubicBezTo>
                  <a:pt x="292" y="114"/>
                  <a:pt x="292" y="114"/>
                  <a:pt x="292" y="114"/>
                </a:cubicBezTo>
                <a:cubicBezTo>
                  <a:pt x="293" y="116"/>
                  <a:pt x="293" y="116"/>
                  <a:pt x="293" y="116"/>
                </a:cubicBezTo>
                <a:cubicBezTo>
                  <a:pt x="297" y="114"/>
                  <a:pt x="297" y="114"/>
                  <a:pt x="297" y="114"/>
                </a:cubicBezTo>
                <a:cubicBezTo>
                  <a:pt x="297" y="113"/>
                  <a:pt x="297" y="113"/>
                  <a:pt x="297" y="113"/>
                </a:cubicBezTo>
                <a:cubicBezTo>
                  <a:pt x="301" y="111"/>
                  <a:pt x="301" y="111"/>
                  <a:pt x="301" y="111"/>
                </a:cubicBezTo>
                <a:cubicBezTo>
                  <a:pt x="311" y="110"/>
                  <a:pt x="311" y="110"/>
                  <a:pt x="311" y="110"/>
                </a:cubicBezTo>
                <a:cubicBezTo>
                  <a:pt x="311" y="109"/>
                  <a:pt x="311" y="109"/>
                  <a:pt x="311" y="109"/>
                </a:cubicBezTo>
                <a:cubicBezTo>
                  <a:pt x="303" y="109"/>
                  <a:pt x="303" y="109"/>
                  <a:pt x="303" y="109"/>
                </a:cubicBezTo>
                <a:cubicBezTo>
                  <a:pt x="289" y="111"/>
                  <a:pt x="289" y="111"/>
                  <a:pt x="289" y="111"/>
                </a:cubicBezTo>
                <a:cubicBezTo>
                  <a:pt x="275" y="113"/>
                  <a:pt x="275" y="113"/>
                  <a:pt x="275" y="113"/>
                </a:cubicBezTo>
                <a:cubicBezTo>
                  <a:pt x="272" y="114"/>
                  <a:pt x="272" y="114"/>
                  <a:pt x="272" y="114"/>
                </a:cubicBezTo>
                <a:cubicBezTo>
                  <a:pt x="266" y="114"/>
                  <a:pt x="266" y="114"/>
                  <a:pt x="266" y="114"/>
                </a:cubicBezTo>
                <a:cubicBezTo>
                  <a:pt x="262" y="115"/>
                  <a:pt x="262" y="115"/>
                  <a:pt x="262" y="115"/>
                </a:cubicBezTo>
                <a:cubicBezTo>
                  <a:pt x="258" y="113"/>
                  <a:pt x="258" y="113"/>
                  <a:pt x="258" y="113"/>
                </a:cubicBezTo>
                <a:cubicBezTo>
                  <a:pt x="255" y="115"/>
                  <a:pt x="255" y="115"/>
                  <a:pt x="255" y="115"/>
                </a:cubicBezTo>
                <a:cubicBezTo>
                  <a:pt x="252" y="115"/>
                  <a:pt x="252" y="115"/>
                  <a:pt x="252" y="115"/>
                </a:cubicBezTo>
                <a:cubicBezTo>
                  <a:pt x="248" y="116"/>
                  <a:pt x="248" y="116"/>
                  <a:pt x="248" y="116"/>
                </a:cubicBezTo>
                <a:cubicBezTo>
                  <a:pt x="245" y="116"/>
                  <a:pt x="245" y="116"/>
                  <a:pt x="245" y="116"/>
                </a:cubicBezTo>
                <a:cubicBezTo>
                  <a:pt x="240" y="114"/>
                  <a:pt x="247" y="121"/>
                  <a:pt x="239" y="117"/>
                </a:cubicBezTo>
                <a:cubicBezTo>
                  <a:pt x="221" y="118"/>
                  <a:pt x="221" y="118"/>
                  <a:pt x="221" y="118"/>
                </a:cubicBezTo>
                <a:cubicBezTo>
                  <a:pt x="221" y="117"/>
                  <a:pt x="228" y="116"/>
                  <a:pt x="221" y="115"/>
                </a:cubicBezTo>
                <a:cubicBezTo>
                  <a:pt x="214" y="116"/>
                  <a:pt x="214" y="116"/>
                  <a:pt x="214" y="116"/>
                </a:cubicBezTo>
                <a:cubicBezTo>
                  <a:pt x="215" y="113"/>
                  <a:pt x="215" y="113"/>
                  <a:pt x="215" y="113"/>
                </a:cubicBezTo>
                <a:cubicBezTo>
                  <a:pt x="208" y="112"/>
                  <a:pt x="208" y="112"/>
                  <a:pt x="208" y="112"/>
                </a:cubicBezTo>
                <a:cubicBezTo>
                  <a:pt x="207" y="115"/>
                  <a:pt x="207" y="115"/>
                  <a:pt x="207" y="115"/>
                </a:cubicBezTo>
                <a:cubicBezTo>
                  <a:pt x="209" y="115"/>
                  <a:pt x="209" y="115"/>
                  <a:pt x="209" y="115"/>
                </a:cubicBezTo>
                <a:cubicBezTo>
                  <a:pt x="208" y="116"/>
                  <a:pt x="205" y="117"/>
                  <a:pt x="203" y="117"/>
                </a:cubicBezTo>
                <a:cubicBezTo>
                  <a:pt x="202" y="116"/>
                  <a:pt x="202" y="116"/>
                  <a:pt x="202" y="116"/>
                </a:cubicBezTo>
                <a:cubicBezTo>
                  <a:pt x="206" y="114"/>
                  <a:pt x="206" y="114"/>
                  <a:pt x="206" y="114"/>
                </a:cubicBezTo>
                <a:cubicBezTo>
                  <a:pt x="204" y="119"/>
                  <a:pt x="218" y="112"/>
                  <a:pt x="200" y="114"/>
                </a:cubicBezTo>
                <a:cubicBezTo>
                  <a:pt x="202" y="113"/>
                  <a:pt x="203" y="113"/>
                  <a:pt x="198" y="117"/>
                </a:cubicBezTo>
                <a:cubicBezTo>
                  <a:pt x="193" y="115"/>
                  <a:pt x="193" y="115"/>
                  <a:pt x="193" y="115"/>
                </a:cubicBezTo>
                <a:cubicBezTo>
                  <a:pt x="193" y="118"/>
                  <a:pt x="193" y="118"/>
                  <a:pt x="193" y="118"/>
                </a:cubicBezTo>
                <a:cubicBezTo>
                  <a:pt x="188" y="116"/>
                  <a:pt x="188" y="116"/>
                  <a:pt x="188" y="116"/>
                </a:cubicBezTo>
                <a:cubicBezTo>
                  <a:pt x="179" y="119"/>
                  <a:pt x="179" y="119"/>
                  <a:pt x="179" y="119"/>
                </a:cubicBezTo>
                <a:cubicBezTo>
                  <a:pt x="178" y="116"/>
                  <a:pt x="178" y="116"/>
                  <a:pt x="178" y="116"/>
                </a:cubicBezTo>
                <a:cubicBezTo>
                  <a:pt x="170" y="116"/>
                  <a:pt x="170" y="116"/>
                  <a:pt x="170" y="116"/>
                </a:cubicBezTo>
                <a:cubicBezTo>
                  <a:pt x="168" y="119"/>
                  <a:pt x="168" y="119"/>
                  <a:pt x="168" y="119"/>
                </a:cubicBezTo>
                <a:cubicBezTo>
                  <a:pt x="166" y="118"/>
                  <a:pt x="166" y="118"/>
                  <a:pt x="166" y="118"/>
                </a:cubicBezTo>
                <a:cubicBezTo>
                  <a:pt x="165" y="120"/>
                  <a:pt x="165" y="120"/>
                  <a:pt x="165" y="120"/>
                </a:cubicBezTo>
                <a:cubicBezTo>
                  <a:pt x="169" y="123"/>
                  <a:pt x="169" y="123"/>
                  <a:pt x="169" y="123"/>
                </a:cubicBezTo>
                <a:cubicBezTo>
                  <a:pt x="178" y="121"/>
                  <a:pt x="178" y="121"/>
                  <a:pt x="178" y="121"/>
                </a:cubicBezTo>
                <a:cubicBezTo>
                  <a:pt x="178" y="121"/>
                  <a:pt x="178" y="121"/>
                  <a:pt x="178" y="121"/>
                </a:cubicBezTo>
                <a:cubicBezTo>
                  <a:pt x="179" y="122"/>
                  <a:pt x="179" y="122"/>
                  <a:pt x="179" y="122"/>
                </a:cubicBezTo>
                <a:cubicBezTo>
                  <a:pt x="179" y="123"/>
                  <a:pt x="179" y="123"/>
                  <a:pt x="179" y="123"/>
                </a:cubicBezTo>
                <a:cubicBezTo>
                  <a:pt x="171" y="123"/>
                  <a:pt x="171" y="123"/>
                  <a:pt x="171" y="123"/>
                </a:cubicBezTo>
                <a:cubicBezTo>
                  <a:pt x="169" y="124"/>
                  <a:pt x="174" y="119"/>
                  <a:pt x="170" y="125"/>
                </a:cubicBezTo>
                <a:cubicBezTo>
                  <a:pt x="165" y="123"/>
                  <a:pt x="165" y="123"/>
                  <a:pt x="165" y="123"/>
                </a:cubicBezTo>
                <a:cubicBezTo>
                  <a:pt x="162" y="123"/>
                  <a:pt x="162" y="123"/>
                  <a:pt x="162" y="123"/>
                </a:cubicBezTo>
                <a:cubicBezTo>
                  <a:pt x="165" y="120"/>
                  <a:pt x="165" y="120"/>
                  <a:pt x="165" y="120"/>
                </a:cubicBezTo>
                <a:cubicBezTo>
                  <a:pt x="160" y="119"/>
                  <a:pt x="170" y="115"/>
                  <a:pt x="160" y="120"/>
                </a:cubicBezTo>
                <a:cubicBezTo>
                  <a:pt x="161" y="118"/>
                  <a:pt x="164" y="118"/>
                  <a:pt x="165" y="117"/>
                </a:cubicBezTo>
                <a:cubicBezTo>
                  <a:pt x="164" y="115"/>
                  <a:pt x="164" y="115"/>
                  <a:pt x="164" y="115"/>
                </a:cubicBezTo>
                <a:cubicBezTo>
                  <a:pt x="164" y="113"/>
                  <a:pt x="164" y="113"/>
                  <a:pt x="164" y="113"/>
                </a:cubicBezTo>
                <a:cubicBezTo>
                  <a:pt x="166" y="113"/>
                  <a:pt x="167" y="111"/>
                  <a:pt x="168" y="110"/>
                </a:cubicBezTo>
                <a:cubicBezTo>
                  <a:pt x="158" y="111"/>
                  <a:pt x="158" y="111"/>
                  <a:pt x="158" y="111"/>
                </a:cubicBezTo>
                <a:cubicBezTo>
                  <a:pt x="157" y="112"/>
                  <a:pt x="157" y="112"/>
                  <a:pt x="157" y="112"/>
                </a:cubicBezTo>
                <a:cubicBezTo>
                  <a:pt x="152" y="111"/>
                  <a:pt x="152" y="111"/>
                  <a:pt x="152" y="111"/>
                </a:cubicBezTo>
                <a:cubicBezTo>
                  <a:pt x="151" y="112"/>
                  <a:pt x="151" y="112"/>
                  <a:pt x="151" y="112"/>
                </a:cubicBezTo>
                <a:cubicBezTo>
                  <a:pt x="151" y="113"/>
                  <a:pt x="151" y="113"/>
                  <a:pt x="151" y="113"/>
                </a:cubicBezTo>
                <a:cubicBezTo>
                  <a:pt x="147" y="114"/>
                  <a:pt x="147" y="114"/>
                  <a:pt x="147" y="114"/>
                </a:cubicBezTo>
                <a:cubicBezTo>
                  <a:pt x="146" y="115"/>
                  <a:pt x="153" y="115"/>
                  <a:pt x="145" y="114"/>
                </a:cubicBezTo>
                <a:cubicBezTo>
                  <a:pt x="144" y="111"/>
                  <a:pt x="147" y="115"/>
                  <a:pt x="146" y="112"/>
                </a:cubicBezTo>
                <a:cubicBezTo>
                  <a:pt x="142" y="115"/>
                  <a:pt x="142" y="115"/>
                  <a:pt x="142" y="115"/>
                </a:cubicBezTo>
                <a:cubicBezTo>
                  <a:pt x="142" y="115"/>
                  <a:pt x="142" y="115"/>
                  <a:pt x="142" y="115"/>
                </a:cubicBezTo>
                <a:cubicBezTo>
                  <a:pt x="140" y="116"/>
                  <a:pt x="140" y="116"/>
                  <a:pt x="140" y="116"/>
                </a:cubicBezTo>
                <a:cubicBezTo>
                  <a:pt x="140" y="115"/>
                  <a:pt x="140" y="115"/>
                  <a:pt x="140" y="115"/>
                </a:cubicBezTo>
                <a:cubicBezTo>
                  <a:pt x="135" y="117"/>
                  <a:pt x="135" y="117"/>
                  <a:pt x="135" y="117"/>
                </a:cubicBezTo>
                <a:cubicBezTo>
                  <a:pt x="129" y="115"/>
                  <a:pt x="129" y="115"/>
                  <a:pt x="129" y="115"/>
                </a:cubicBezTo>
                <a:cubicBezTo>
                  <a:pt x="128" y="115"/>
                  <a:pt x="134" y="114"/>
                  <a:pt x="126" y="116"/>
                </a:cubicBezTo>
                <a:cubicBezTo>
                  <a:pt x="126" y="118"/>
                  <a:pt x="126" y="118"/>
                  <a:pt x="126" y="118"/>
                </a:cubicBezTo>
                <a:cubicBezTo>
                  <a:pt x="124" y="118"/>
                  <a:pt x="124" y="118"/>
                  <a:pt x="124" y="118"/>
                </a:cubicBezTo>
                <a:cubicBezTo>
                  <a:pt x="124" y="117"/>
                  <a:pt x="124" y="117"/>
                  <a:pt x="124" y="117"/>
                </a:cubicBezTo>
                <a:cubicBezTo>
                  <a:pt x="116" y="114"/>
                  <a:pt x="116" y="114"/>
                  <a:pt x="116" y="114"/>
                </a:cubicBezTo>
                <a:cubicBezTo>
                  <a:pt x="107" y="113"/>
                  <a:pt x="107" y="113"/>
                  <a:pt x="107" y="113"/>
                </a:cubicBezTo>
                <a:cubicBezTo>
                  <a:pt x="109" y="111"/>
                  <a:pt x="104" y="117"/>
                  <a:pt x="112" y="111"/>
                </a:cubicBezTo>
                <a:cubicBezTo>
                  <a:pt x="109" y="108"/>
                  <a:pt x="109" y="108"/>
                  <a:pt x="109" y="108"/>
                </a:cubicBezTo>
                <a:cubicBezTo>
                  <a:pt x="114" y="108"/>
                  <a:pt x="114" y="108"/>
                  <a:pt x="114" y="108"/>
                </a:cubicBezTo>
                <a:cubicBezTo>
                  <a:pt x="115" y="110"/>
                  <a:pt x="106" y="105"/>
                  <a:pt x="117" y="110"/>
                </a:cubicBezTo>
                <a:cubicBezTo>
                  <a:pt x="120" y="108"/>
                  <a:pt x="120" y="108"/>
                  <a:pt x="120" y="108"/>
                </a:cubicBezTo>
                <a:cubicBezTo>
                  <a:pt x="121" y="107"/>
                  <a:pt x="121" y="107"/>
                  <a:pt x="121" y="107"/>
                </a:cubicBezTo>
                <a:cubicBezTo>
                  <a:pt x="117" y="103"/>
                  <a:pt x="117" y="103"/>
                  <a:pt x="117" y="103"/>
                </a:cubicBezTo>
                <a:cubicBezTo>
                  <a:pt x="117" y="100"/>
                  <a:pt x="117" y="100"/>
                  <a:pt x="117" y="100"/>
                </a:cubicBezTo>
                <a:cubicBezTo>
                  <a:pt x="115" y="98"/>
                  <a:pt x="115" y="98"/>
                  <a:pt x="115" y="98"/>
                </a:cubicBezTo>
                <a:cubicBezTo>
                  <a:pt x="118" y="95"/>
                  <a:pt x="117" y="99"/>
                  <a:pt x="124" y="96"/>
                </a:cubicBezTo>
                <a:cubicBezTo>
                  <a:pt x="125" y="98"/>
                  <a:pt x="125" y="98"/>
                  <a:pt x="125" y="98"/>
                </a:cubicBezTo>
                <a:cubicBezTo>
                  <a:pt x="126" y="99"/>
                  <a:pt x="124" y="95"/>
                  <a:pt x="126" y="99"/>
                </a:cubicBezTo>
                <a:cubicBezTo>
                  <a:pt x="129" y="98"/>
                  <a:pt x="129" y="98"/>
                  <a:pt x="129" y="98"/>
                </a:cubicBezTo>
                <a:cubicBezTo>
                  <a:pt x="134" y="98"/>
                  <a:pt x="134" y="98"/>
                  <a:pt x="134" y="98"/>
                </a:cubicBezTo>
                <a:cubicBezTo>
                  <a:pt x="135" y="103"/>
                  <a:pt x="135" y="103"/>
                  <a:pt x="135" y="103"/>
                </a:cubicBezTo>
                <a:cubicBezTo>
                  <a:pt x="143" y="105"/>
                  <a:pt x="143" y="105"/>
                  <a:pt x="143" y="105"/>
                </a:cubicBezTo>
                <a:cubicBezTo>
                  <a:pt x="149" y="103"/>
                  <a:pt x="149" y="103"/>
                  <a:pt x="149" y="103"/>
                </a:cubicBezTo>
                <a:cubicBezTo>
                  <a:pt x="158" y="101"/>
                  <a:pt x="158" y="101"/>
                  <a:pt x="158" y="101"/>
                </a:cubicBezTo>
                <a:cubicBezTo>
                  <a:pt x="159" y="98"/>
                  <a:pt x="159" y="98"/>
                  <a:pt x="159" y="98"/>
                </a:cubicBezTo>
                <a:cubicBezTo>
                  <a:pt x="158" y="95"/>
                  <a:pt x="158" y="95"/>
                  <a:pt x="158" y="95"/>
                </a:cubicBezTo>
                <a:cubicBezTo>
                  <a:pt x="145" y="93"/>
                  <a:pt x="145" y="93"/>
                  <a:pt x="145" y="93"/>
                </a:cubicBezTo>
                <a:cubicBezTo>
                  <a:pt x="149" y="92"/>
                  <a:pt x="149" y="92"/>
                  <a:pt x="149" y="92"/>
                </a:cubicBezTo>
                <a:cubicBezTo>
                  <a:pt x="151" y="93"/>
                  <a:pt x="151" y="93"/>
                  <a:pt x="151" y="93"/>
                </a:cubicBezTo>
                <a:cubicBezTo>
                  <a:pt x="151" y="91"/>
                  <a:pt x="157" y="91"/>
                  <a:pt x="158" y="93"/>
                </a:cubicBezTo>
                <a:cubicBezTo>
                  <a:pt x="162" y="93"/>
                  <a:pt x="162" y="93"/>
                  <a:pt x="162" y="93"/>
                </a:cubicBezTo>
                <a:cubicBezTo>
                  <a:pt x="162" y="95"/>
                  <a:pt x="162" y="95"/>
                  <a:pt x="162" y="95"/>
                </a:cubicBezTo>
                <a:cubicBezTo>
                  <a:pt x="164" y="96"/>
                  <a:pt x="164" y="96"/>
                  <a:pt x="164" y="96"/>
                </a:cubicBezTo>
                <a:cubicBezTo>
                  <a:pt x="165" y="96"/>
                  <a:pt x="165" y="96"/>
                  <a:pt x="165" y="96"/>
                </a:cubicBezTo>
                <a:cubicBezTo>
                  <a:pt x="164" y="93"/>
                  <a:pt x="164" y="93"/>
                  <a:pt x="164" y="93"/>
                </a:cubicBezTo>
                <a:cubicBezTo>
                  <a:pt x="168" y="91"/>
                  <a:pt x="168" y="91"/>
                  <a:pt x="168" y="91"/>
                </a:cubicBezTo>
                <a:cubicBezTo>
                  <a:pt x="179" y="90"/>
                  <a:pt x="179" y="90"/>
                  <a:pt x="179" y="90"/>
                </a:cubicBezTo>
                <a:cubicBezTo>
                  <a:pt x="188" y="89"/>
                  <a:pt x="188" y="89"/>
                  <a:pt x="188" y="89"/>
                </a:cubicBezTo>
                <a:cubicBezTo>
                  <a:pt x="186" y="93"/>
                  <a:pt x="186" y="81"/>
                  <a:pt x="190" y="93"/>
                </a:cubicBezTo>
                <a:cubicBezTo>
                  <a:pt x="199" y="91"/>
                  <a:pt x="199" y="91"/>
                  <a:pt x="199" y="91"/>
                </a:cubicBezTo>
                <a:cubicBezTo>
                  <a:pt x="200" y="92"/>
                  <a:pt x="200" y="92"/>
                  <a:pt x="200" y="92"/>
                </a:cubicBezTo>
                <a:cubicBezTo>
                  <a:pt x="201" y="92"/>
                  <a:pt x="202" y="90"/>
                  <a:pt x="203" y="91"/>
                </a:cubicBezTo>
                <a:cubicBezTo>
                  <a:pt x="197" y="88"/>
                  <a:pt x="197" y="88"/>
                  <a:pt x="197" y="88"/>
                </a:cubicBezTo>
                <a:cubicBezTo>
                  <a:pt x="192" y="90"/>
                  <a:pt x="192" y="90"/>
                  <a:pt x="192" y="90"/>
                </a:cubicBezTo>
                <a:cubicBezTo>
                  <a:pt x="192" y="90"/>
                  <a:pt x="195" y="90"/>
                  <a:pt x="191" y="90"/>
                </a:cubicBezTo>
                <a:cubicBezTo>
                  <a:pt x="208" y="86"/>
                  <a:pt x="208" y="86"/>
                  <a:pt x="208" y="86"/>
                </a:cubicBezTo>
                <a:cubicBezTo>
                  <a:pt x="209" y="86"/>
                  <a:pt x="210" y="89"/>
                  <a:pt x="211" y="85"/>
                </a:cubicBezTo>
                <a:cubicBezTo>
                  <a:pt x="210" y="88"/>
                  <a:pt x="210" y="88"/>
                  <a:pt x="210" y="88"/>
                </a:cubicBezTo>
                <a:cubicBezTo>
                  <a:pt x="213" y="90"/>
                  <a:pt x="213" y="90"/>
                  <a:pt x="213" y="90"/>
                </a:cubicBezTo>
                <a:cubicBezTo>
                  <a:pt x="210" y="90"/>
                  <a:pt x="210" y="90"/>
                  <a:pt x="210" y="90"/>
                </a:cubicBezTo>
                <a:cubicBezTo>
                  <a:pt x="211" y="91"/>
                  <a:pt x="211" y="91"/>
                  <a:pt x="211" y="91"/>
                </a:cubicBezTo>
                <a:cubicBezTo>
                  <a:pt x="217" y="90"/>
                  <a:pt x="217" y="90"/>
                  <a:pt x="217" y="90"/>
                </a:cubicBezTo>
                <a:cubicBezTo>
                  <a:pt x="216" y="86"/>
                  <a:pt x="216" y="86"/>
                  <a:pt x="216" y="86"/>
                </a:cubicBezTo>
                <a:cubicBezTo>
                  <a:pt x="214" y="87"/>
                  <a:pt x="214" y="87"/>
                  <a:pt x="214" y="87"/>
                </a:cubicBezTo>
                <a:cubicBezTo>
                  <a:pt x="214" y="85"/>
                  <a:pt x="214" y="85"/>
                  <a:pt x="214" y="85"/>
                </a:cubicBezTo>
                <a:cubicBezTo>
                  <a:pt x="221" y="86"/>
                  <a:pt x="206" y="91"/>
                  <a:pt x="220" y="88"/>
                </a:cubicBezTo>
                <a:cubicBezTo>
                  <a:pt x="221" y="90"/>
                  <a:pt x="221" y="90"/>
                  <a:pt x="221" y="90"/>
                </a:cubicBezTo>
                <a:cubicBezTo>
                  <a:pt x="224" y="88"/>
                  <a:pt x="224" y="88"/>
                  <a:pt x="224" y="88"/>
                </a:cubicBezTo>
                <a:cubicBezTo>
                  <a:pt x="226" y="88"/>
                  <a:pt x="226" y="88"/>
                  <a:pt x="226" y="88"/>
                </a:cubicBezTo>
                <a:cubicBezTo>
                  <a:pt x="228" y="85"/>
                  <a:pt x="228" y="85"/>
                  <a:pt x="228" y="85"/>
                </a:cubicBezTo>
                <a:cubicBezTo>
                  <a:pt x="226" y="84"/>
                  <a:pt x="226" y="84"/>
                  <a:pt x="226" y="84"/>
                </a:cubicBezTo>
                <a:cubicBezTo>
                  <a:pt x="228" y="83"/>
                  <a:pt x="228" y="83"/>
                  <a:pt x="228" y="83"/>
                </a:cubicBezTo>
                <a:cubicBezTo>
                  <a:pt x="228" y="88"/>
                  <a:pt x="232" y="79"/>
                  <a:pt x="232" y="86"/>
                </a:cubicBezTo>
                <a:cubicBezTo>
                  <a:pt x="235" y="85"/>
                  <a:pt x="235" y="85"/>
                  <a:pt x="235" y="85"/>
                </a:cubicBezTo>
                <a:cubicBezTo>
                  <a:pt x="236" y="86"/>
                  <a:pt x="236" y="86"/>
                  <a:pt x="236" y="86"/>
                </a:cubicBezTo>
                <a:cubicBezTo>
                  <a:pt x="236" y="85"/>
                  <a:pt x="236" y="85"/>
                  <a:pt x="236" y="85"/>
                </a:cubicBezTo>
                <a:cubicBezTo>
                  <a:pt x="237" y="84"/>
                  <a:pt x="237" y="84"/>
                  <a:pt x="237" y="84"/>
                </a:cubicBezTo>
                <a:cubicBezTo>
                  <a:pt x="239" y="84"/>
                  <a:pt x="239" y="84"/>
                  <a:pt x="239" y="84"/>
                </a:cubicBezTo>
                <a:cubicBezTo>
                  <a:pt x="240" y="87"/>
                  <a:pt x="240" y="87"/>
                  <a:pt x="240" y="87"/>
                </a:cubicBezTo>
                <a:cubicBezTo>
                  <a:pt x="242" y="87"/>
                  <a:pt x="232" y="87"/>
                  <a:pt x="244" y="88"/>
                </a:cubicBezTo>
                <a:cubicBezTo>
                  <a:pt x="244" y="87"/>
                  <a:pt x="244" y="87"/>
                  <a:pt x="244" y="87"/>
                </a:cubicBezTo>
                <a:cubicBezTo>
                  <a:pt x="241" y="85"/>
                  <a:pt x="241" y="85"/>
                  <a:pt x="241" y="85"/>
                </a:cubicBezTo>
                <a:cubicBezTo>
                  <a:pt x="242" y="84"/>
                  <a:pt x="242" y="84"/>
                  <a:pt x="242" y="84"/>
                </a:cubicBezTo>
                <a:cubicBezTo>
                  <a:pt x="259" y="81"/>
                  <a:pt x="259" y="81"/>
                  <a:pt x="259" y="81"/>
                </a:cubicBezTo>
                <a:cubicBezTo>
                  <a:pt x="260" y="82"/>
                  <a:pt x="260" y="82"/>
                  <a:pt x="260" y="82"/>
                </a:cubicBezTo>
                <a:cubicBezTo>
                  <a:pt x="262" y="79"/>
                  <a:pt x="262" y="79"/>
                  <a:pt x="262" y="79"/>
                </a:cubicBezTo>
                <a:cubicBezTo>
                  <a:pt x="269" y="78"/>
                  <a:pt x="269" y="78"/>
                  <a:pt x="269" y="78"/>
                </a:cubicBezTo>
                <a:cubicBezTo>
                  <a:pt x="268" y="81"/>
                  <a:pt x="268" y="81"/>
                  <a:pt x="268" y="81"/>
                </a:cubicBezTo>
                <a:cubicBezTo>
                  <a:pt x="259" y="83"/>
                  <a:pt x="259" y="83"/>
                  <a:pt x="259" y="83"/>
                </a:cubicBezTo>
                <a:cubicBezTo>
                  <a:pt x="259" y="84"/>
                  <a:pt x="257" y="84"/>
                  <a:pt x="258" y="85"/>
                </a:cubicBezTo>
                <a:cubicBezTo>
                  <a:pt x="254" y="84"/>
                  <a:pt x="254" y="84"/>
                  <a:pt x="254" y="84"/>
                </a:cubicBezTo>
                <a:cubicBezTo>
                  <a:pt x="253" y="85"/>
                  <a:pt x="253" y="85"/>
                  <a:pt x="253" y="85"/>
                </a:cubicBezTo>
                <a:cubicBezTo>
                  <a:pt x="257" y="87"/>
                  <a:pt x="257" y="87"/>
                  <a:pt x="257" y="87"/>
                </a:cubicBezTo>
                <a:cubicBezTo>
                  <a:pt x="259" y="87"/>
                  <a:pt x="251" y="90"/>
                  <a:pt x="259" y="85"/>
                </a:cubicBezTo>
                <a:cubicBezTo>
                  <a:pt x="263" y="86"/>
                  <a:pt x="263" y="86"/>
                  <a:pt x="263" y="86"/>
                </a:cubicBezTo>
                <a:cubicBezTo>
                  <a:pt x="271" y="85"/>
                  <a:pt x="271" y="85"/>
                  <a:pt x="271" y="85"/>
                </a:cubicBezTo>
                <a:cubicBezTo>
                  <a:pt x="271" y="79"/>
                  <a:pt x="271" y="79"/>
                  <a:pt x="271" y="79"/>
                </a:cubicBezTo>
                <a:cubicBezTo>
                  <a:pt x="272" y="78"/>
                  <a:pt x="272" y="78"/>
                  <a:pt x="272" y="78"/>
                </a:cubicBezTo>
                <a:cubicBezTo>
                  <a:pt x="268" y="76"/>
                  <a:pt x="268" y="76"/>
                  <a:pt x="268" y="76"/>
                </a:cubicBezTo>
                <a:cubicBezTo>
                  <a:pt x="269" y="74"/>
                  <a:pt x="269" y="74"/>
                  <a:pt x="269" y="74"/>
                </a:cubicBezTo>
                <a:cubicBezTo>
                  <a:pt x="269" y="73"/>
                  <a:pt x="269" y="73"/>
                  <a:pt x="269" y="73"/>
                </a:cubicBezTo>
                <a:cubicBezTo>
                  <a:pt x="268" y="72"/>
                  <a:pt x="268" y="72"/>
                  <a:pt x="268" y="72"/>
                </a:cubicBezTo>
                <a:cubicBezTo>
                  <a:pt x="267" y="73"/>
                  <a:pt x="264" y="75"/>
                  <a:pt x="265" y="73"/>
                </a:cubicBezTo>
                <a:cubicBezTo>
                  <a:pt x="266" y="75"/>
                  <a:pt x="257" y="73"/>
                  <a:pt x="266" y="77"/>
                </a:cubicBezTo>
                <a:cubicBezTo>
                  <a:pt x="262" y="75"/>
                  <a:pt x="262" y="75"/>
                  <a:pt x="262" y="75"/>
                </a:cubicBezTo>
                <a:cubicBezTo>
                  <a:pt x="262" y="76"/>
                  <a:pt x="262" y="76"/>
                  <a:pt x="262" y="76"/>
                </a:cubicBezTo>
                <a:cubicBezTo>
                  <a:pt x="255" y="76"/>
                  <a:pt x="255" y="76"/>
                  <a:pt x="255" y="76"/>
                </a:cubicBezTo>
                <a:cubicBezTo>
                  <a:pt x="251" y="75"/>
                  <a:pt x="251" y="75"/>
                  <a:pt x="251" y="75"/>
                </a:cubicBezTo>
                <a:cubicBezTo>
                  <a:pt x="248" y="76"/>
                  <a:pt x="248" y="76"/>
                  <a:pt x="248" y="76"/>
                </a:cubicBezTo>
                <a:cubicBezTo>
                  <a:pt x="249" y="78"/>
                  <a:pt x="249" y="78"/>
                  <a:pt x="249" y="78"/>
                </a:cubicBezTo>
                <a:cubicBezTo>
                  <a:pt x="249" y="79"/>
                  <a:pt x="249" y="79"/>
                  <a:pt x="249" y="79"/>
                </a:cubicBezTo>
                <a:cubicBezTo>
                  <a:pt x="246" y="78"/>
                  <a:pt x="246" y="78"/>
                  <a:pt x="246" y="78"/>
                </a:cubicBezTo>
                <a:cubicBezTo>
                  <a:pt x="244" y="80"/>
                  <a:pt x="244" y="80"/>
                  <a:pt x="244" y="80"/>
                </a:cubicBezTo>
                <a:cubicBezTo>
                  <a:pt x="243" y="78"/>
                  <a:pt x="243" y="78"/>
                  <a:pt x="243" y="78"/>
                </a:cubicBezTo>
                <a:cubicBezTo>
                  <a:pt x="236" y="78"/>
                  <a:pt x="236" y="78"/>
                  <a:pt x="236" y="78"/>
                </a:cubicBezTo>
                <a:cubicBezTo>
                  <a:pt x="235" y="75"/>
                  <a:pt x="235" y="75"/>
                  <a:pt x="235" y="75"/>
                </a:cubicBezTo>
                <a:cubicBezTo>
                  <a:pt x="232" y="77"/>
                  <a:pt x="232" y="77"/>
                  <a:pt x="232" y="77"/>
                </a:cubicBezTo>
                <a:cubicBezTo>
                  <a:pt x="232" y="78"/>
                  <a:pt x="238" y="75"/>
                  <a:pt x="231" y="80"/>
                </a:cubicBezTo>
                <a:cubicBezTo>
                  <a:pt x="226" y="79"/>
                  <a:pt x="226" y="79"/>
                  <a:pt x="226" y="79"/>
                </a:cubicBezTo>
                <a:cubicBezTo>
                  <a:pt x="215" y="82"/>
                  <a:pt x="215" y="82"/>
                  <a:pt x="215" y="82"/>
                </a:cubicBezTo>
                <a:cubicBezTo>
                  <a:pt x="215" y="81"/>
                  <a:pt x="215" y="81"/>
                  <a:pt x="215" y="81"/>
                </a:cubicBezTo>
                <a:cubicBezTo>
                  <a:pt x="209" y="83"/>
                  <a:pt x="209" y="83"/>
                  <a:pt x="209" y="83"/>
                </a:cubicBezTo>
                <a:cubicBezTo>
                  <a:pt x="207" y="82"/>
                  <a:pt x="207" y="82"/>
                  <a:pt x="207" y="82"/>
                </a:cubicBezTo>
                <a:cubicBezTo>
                  <a:pt x="203" y="80"/>
                  <a:pt x="206" y="87"/>
                  <a:pt x="208" y="78"/>
                </a:cubicBezTo>
                <a:cubicBezTo>
                  <a:pt x="215" y="80"/>
                  <a:pt x="215" y="80"/>
                  <a:pt x="215" y="80"/>
                </a:cubicBezTo>
                <a:cubicBezTo>
                  <a:pt x="217" y="80"/>
                  <a:pt x="217" y="80"/>
                  <a:pt x="217" y="80"/>
                </a:cubicBezTo>
                <a:cubicBezTo>
                  <a:pt x="217" y="74"/>
                  <a:pt x="217" y="74"/>
                  <a:pt x="217" y="74"/>
                </a:cubicBezTo>
                <a:cubicBezTo>
                  <a:pt x="221" y="75"/>
                  <a:pt x="221" y="75"/>
                  <a:pt x="221" y="75"/>
                </a:cubicBezTo>
                <a:cubicBezTo>
                  <a:pt x="221" y="76"/>
                  <a:pt x="221" y="76"/>
                  <a:pt x="221" y="76"/>
                </a:cubicBezTo>
                <a:cubicBezTo>
                  <a:pt x="222" y="78"/>
                  <a:pt x="222" y="78"/>
                  <a:pt x="222" y="78"/>
                </a:cubicBezTo>
                <a:cubicBezTo>
                  <a:pt x="223" y="75"/>
                  <a:pt x="229" y="77"/>
                  <a:pt x="227" y="73"/>
                </a:cubicBezTo>
                <a:cubicBezTo>
                  <a:pt x="229" y="74"/>
                  <a:pt x="229" y="74"/>
                  <a:pt x="229" y="74"/>
                </a:cubicBezTo>
                <a:cubicBezTo>
                  <a:pt x="229" y="74"/>
                  <a:pt x="233" y="74"/>
                  <a:pt x="231" y="72"/>
                </a:cubicBezTo>
                <a:cubicBezTo>
                  <a:pt x="235" y="72"/>
                  <a:pt x="235" y="72"/>
                  <a:pt x="235" y="72"/>
                </a:cubicBezTo>
                <a:cubicBezTo>
                  <a:pt x="236" y="71"/>
                  <a:pt x="236" y="71"/>
                  <a:pt x="236" y="71"/>
                </a:cubicBezTo>
                <a:cubicBezTo>
                  <a:pt x="236" y="73"/>
                  <a:pt x="236" y="73"/>
                  <a:pt x="236" y="73"/>
                </a:cubicBezTo>
                <a:cubicBezTo>
                  <a:pt x="240" y="74"/>
                  <a:pt x="240" y="74"/>
                  <a:pt x="240" y="74"/>
                </a:cubicBezTo>
                <a:cubicBezTo>
                  <a:pt x="241" y="73"/>
                  <a:pt x="241" y="73"/>
                  <a:pt x="241" y="73"/>
                </a:cubicBezTo>
                <a:cubicBezTo>
                  <a:pt x="244" y="73"/>
                  <a:pt x="244" y="73"/>
                  <a:pt x="244" y="73"/>
                </a:cubicBezTo>
                <a:cubicBezTo>
                  <a:pt x="244" y="71"/>
                  <a:pt x="244" y="71"/>
                  <a:pt x="244" y="71"/>
                </a:cubicBezTo>
                <a:cubicBezTo>
                  <a:pt x="247" y="74"/>
                  <a:pt x="244" y="64"/>
                  <a:pt x="249" y="73"/>
                </a:cubicBezTo>
                <a:cubicBezTo>
                  <a:pt x="252" y="71"/>
                  <a:pt x="252" y="71"/>
                  <a:pt x="252" y="71"/>
                </a:cubicBezTo>
                <a:cubicBezTo>
                  <a:pt x="255" y="70"/>
                  <a:pt x="255" y="70"/>
                  <a:pt x="255" y="70"/>
                </a:cubicBezTo>
                <a:cubicBezTo>
                  <a:pt x="257" y="67"/>
                  <a:pt x="257" y="67"/>
                  <a:pt x="257" y="67"/>
                </a:cubicBezTo>
                <a:cubicBezTo>
                  <a:pt x="260" y="68"/>
                  <a:pt x="260" y="68"/>
                  <a:pt x="260" y="68"/>
                </a:cubicBezTo>
                <a:cubicBezTo>
                  <a:pt x="264" y="66"/>
                  <a:pt x="264" y="66"/>
                  <a:pt x="264" y="66"/>
                </a:cubicBezTo>
                <a:cubicBezTo>
                  <a:pt x="269" y="68"/>
                  <a:pt x="269" y="68"/>
                  <a:pt x="269" y="68"/>
                </a:cubicBezTo>
                <a:cubicBezTo>
                  <a:pt x="273" y="67"/>
                  <a:pt x="273" y="67"/>
                  <a:pt x="273" y="67"/>
                </a:cubicBezTo>
                <a:cubicBezTo>
                  <a:pt x="274" y="67"/>
                  <a:pt x="271" y="65"/>
                  <a:pt x="275" y="67"/>
                </a:cubicBezTo>
                <a:cubicBezTo>
                  <a:pt x="272" y="70"/>
                  <a:pt x="272" y="70"/>
                  <a:pt x="272" y="70"/>
                </a:cubicBezTo>
                <a:cubicBezTo>
                  <a:pt x="270" y="74"/>
                  <a:pt x="270" y="74"/>
                  <a:pt x="270" y="74"/>
                </a:cubicBezTo>
                <a:cubicBezTo>
                  <a:pt x="272" y="76"/>
                  <a:pt x="272" y="76"/>
                  <a:pt x="272" y="76"/>
                </a:cubicBezTo>
                <a:cubicBezTo>
                  <a:pt x="275" y="76"/>
                  <a:pt x="275" y="76"/>
                  <a:pt x="275" y="76"/>
                </a:cubicBezTo>
                <a:cubicBezTo>
                  <a:pt x="276" y="69"/>
                  <a:pt x="276" y="69"/>
                  <a:pt x="276" y="69"/>
                </a:cubicBezTo>
                <a:cubicBezTo>
                  <a:pt x="284" y="70"/>
                  <a:pt x="270" y="65"/>
                  <a:pt x="282" y="64"/>
                </a:cubicBezTo>
                <a:cubicBezTo>
                  <a:pt x="285" y="59"/>
                  <a:pt x="285" y="59"/>
                  <a:pt x="285" y="59"/>
                </a:cubicBezTo>
                <a:cubicBezTo>
                  <a:pt x="281" y="60"/>
                  <a:pt x="281" y="60"/>
                  <a:pt x="281" y="60"/>
                </a:cubicBezTo>
                <a:cubicBezTo>
                  <a:pt x="278" y="59"/>
                  <a:pt x="278" y="59"/>
                  <a:pt x="278" y="59"/>
                </a:cubicBezTo>
                <a:cubicBezTo>
                  <a:pt x="275" y="61"/>
                  <a:pt x="275" y="61"/>
                  <a:pt x="275" y="61"/>
                </a:cubicBezTo>
                <a:cubicBezTo>
                  <a:pt x="273" y="61"/>
                  <a:pt x="273" y="61"/>
                  <a:pt x="273" y="61"/>
                </a:cubicBezTo>
                <a:cubicBezTo>
                  <a:pt x="271" y="61"/>
                  <a:pt x="286" y="52"/>
                  <a:pt x="267" y="61"/>
                </a:cubicBezTo>
                <a:cubicBezTo>
                  <a:pt x="266" y="62"/>
                  <a:pt x="266" y="62"/>
                  <a:pt x="266" y="62"/>
                </a:cubicBezTo>
                <a:cubicBezTo>
                  <a:pt x="264" y="61"/>
                  <a:pt x="264" y="61"/>
                  <a:pt x="264" y="61"/>
                </a:cubicBezTo>
                <a:cubicBezTo>
                  <a:pt x="258" y="64"/>
                  <a:pt x="258" y="64"/>
                  <a:pt x="258" y="64"/>
                </a:cubicBezTo>
                <a:cubicBezTo>
                  <a:pt x="246" y="65"/>
                  <a:pt x="246" y="65"/>
                  <a:pt x="246" y="65"/>
                </a:cubicBezTo>
                <a:cubicBezTo>
                  <a:pt x="247" y="61"/>
                  <a:pt x="247" y="61"/>
                  <a:pt x="247" y="61"/>
                </a:cubicBezTo>
                <a:cubicBezTo>
                  <a:pt x="256" y="60"/>
                  <a:pt x="256" y="60"/>
                  <a:pt x="256" y="60"/>
                </a:cubicBezTo>
                <a:cubicBezTo>
                  <a:pt x="258" y="59"/>
                  <a:pt x="258" y="59"/>
                  <a:pt x="258" y="59"/>
                </a:cubicBezTo>
                <a:cubicBezTo>
                  <a:pt x="281" y="55"/>
                  <a:pt x="281" y="55"/>
                  <a:pt x="281" y="55"/>
                </a:cubicBezTo>
                <a:cubicBezTo>
                  <a:pt x="282" y="54"/>
                  <a:pt x="282" y="54"/>
                  <a:pt x="282" y="54"/>
                </a:cubicBezTo>
                <a:cubicBezTo>
                  <a:pt x="283" y="52"/>
                  <a:pt x="264" y="62"/>
                  <a:pt x="290" y="54"/>
                </a:cubicBezTo>
                <a:cubicBezTo>
                  <a:pt x="295" y="53"/>
                  <a:pt x="295" y="53"/>
                  <a:pt x="295" y="53"/>
                </a:cubicBezTo>
                <a:cubicBezTo>
                  <a:pt x="296" y="50"/>
                  <a:pt x="298" y="58"/>
                  <a:pt x="295" y="50"/>
                </a:cubicBezTo>
                <a:cubicBezTo>
                  <a:pt x="296" y="50"/>
                  <a:pt x="296" y="50"/>
                  <a:pt x="296" y="50"/>
                </a:cubicBezTo>
                <a:cubicBezTo>
                  <a:pt x="297" y="51"/>
                  <a:pt x="297" y="51"/>
                  <a:pt x="297" y="51"/>
                </a:cubicBezTo>
                <a:cubicBezTo>
                  <a:pt x="296" y="55"/>
                  <a:pt x="296" y="55"/>
                  <a:pt x="296" y="55"/>
                </a:cubicBezTo>
                <a:cubicBezTo>
                  <a:pt x="298" y="56"/>
                  <a:pt x="298" y="56"/>
                  <a:pt x="298" y="56"/>
                </a:cubicBezTo>
                <a:cubicBezTo>
                  <a:pt x="309" y="53"/>
                  <a:pt x="309" y="53"/>
                  <a:pt x="309" y="53"/>
                </a:cubicBezTo>
                <a:cubicBezTo>
                  <a:pt x="309" y="50"/>
                  <a:pt x="309" y="50"/>
                  <a:pt x="309" y="50"/>
                </a:cubicBezTo>
                <a:cubicBezTo>
                  <a:pt x="309" y="54"/>
                  <a:pt x="308" y="50"/>
                  <a:pt x="315" y="52"/>
                </a:cubicBezTo>
                <a:cubicBezTo>
                  <a:pt x="315" y="51"/>
                  <a:pt x="312" y="55"/>
                  <a:pt x="315" y="50"/>
                </a:cubicBezTo>
                <a:cubicBezTo>
                  <a:pt x="317" y="53"/>
                  <a:pt x="317" y="53"/>
                  <a:pt x="317" y="53"/>
                </a:cubicBezTo>
                <a:cubicBezTo>
                  <a:pt x="321" y="53"/>
                  <a:pt x="321" y="53"/>
                  <a:pt x="321" y="53"/>
                </a:cubicBezTo>
                <a:cubicBezTo>
                  <a:pt x="322" y="50"/>
                  <a:pt x="322" y="50"/>
                  <a:pt x="322" y="50"/>
                </a:cubicBezTo>
                <a:cubicBezTo>
                  <a:pt x="323" y="49"/>
                  <a:pt x="325" y="49"/>
                  <a:pt x="325" y="50"/>
                </a:cubicBezTo>
                <a:cubicBezTo>
                  <a:pt x="321" y="48"/>
                  <a:pt x="321" y="48"/>
                  <a:pt x="321" y="48"/>
                </a:cubicBezTo>
                <a:cubicBezTo>
                  <a:pt x="322" y="48"/>
                  <a:pt x="322" y="47"/>
                  <a:pt x="323" y="47"/>
                </a:cubicBezTo>
                <a:cubicBezTo>
                  <a:pt x="323" y="46"/>
                  <a:pt x="323" y="46"/>
                  <a:pt x="323" y="46"/>
                </a:cubicBezTo>
                <a:cubicBezTo>
                  <a:pt x="320" y="46"/>
                  <a:pt x="320" y="46"/>
                  <a:pt x="320" y="46"/>
                </a:cubicBezTo>
                <a:cubicBezTo>
                  <a:pt x="325" y="46"/>
                  <a:pt x="325" y="46"/>
                  <a:pt x="325" y="46"/>
                </a:cubicBezTo>
                <a:cubicBezTo>
                  <a:pt x="325" y="48"/>
                  <a:pt x="325" y="48"/>
                  <a:pt x="325" y="48"/>
                </a:cubicBezTo>
                <a:cubicBezTo>
                  <a:pt x="322" y="48"/>
                  <a:pt x="315" y="53"/>
                  <a:pt x="336" y="48"/>
                </a:cubicBezTo>
                <a:cubicBezTo>
                  <a:pt x="336" y="48"/>
                  <a:pt x="337" y="47"/>
                  <a:pt x="338" y="50"/>
                </a:cubicBezTo>
                <a:cubicBezTo>
                  <a:pt x="339" y="48"/>
                  <a:pt x="339" y="48"/>
                  <a:pt x="339" y="48"/>
                </a:cubicBezTo>
                <a:cubicBezTo>
                  <a:pt x="337" y="48"/>
                  <a:pt x="337" y="48"/>
                  <a:pt x="337" y="48"/>
                </a:cubicBezTo>
                <a:cubicBezTo>
                  <a:pt x="339" y="47"/>
                  <a:pt x="342" y="47"/>
                  <a:pt x="341" y="45"/>
                </a:cubicBezTo>
                <a:cubicBezTo>
                  <a:pt x="344" y="44"/>
                  <a:pt x="344" y="44"/>
                  <a:pt x="344" y="44"/>
                </a:cubicBezTo>
                <a:cubicBezTo>
                  <a:pt x="347" y="45"/>
                  <a:pt x="347" y="45"/>
                  <a:pt x="347" y="45"/>
                </a:cubicBezTo>
                <a:cubicBezTo>
                  <a:pt x="348" y="44"/>
                  <a:pt x="348" y="44"/>
                  <a:pt x="348" y="44"/>
                </a:cubicBezTo>
                <a:cubicBezTo>
                  <a:pt x="346" y="43"/>
                  <a:pt x="346" y="43"/>
                  <a:pt x="346" y="43"/>
                </a:cubicBezTo>
                <a:cubicBezTo>
                  <a:pt x="353" y="42"/>
                  <a:pt x="353" y="42"/>
                  <a:pt x="353" y="42"/>
                </a:cubicBezTo>
                <a:cubicBezTo>
                  <a:pt x="356" y="43"/>
                  <a:pt x="356" y="43"/>
                  <a:pt x="356" y="43"/>
                </a:cubicBezTo>
                <a:cubicBezTo>
                  <a:pt x="357" y="39"/>
                  <a:pt x="357" y="39"/>
                  <a:pt x="357" y="39"/>
                </a:cubicBezTo>
                <a:cubicBezTo>
                  <a:pt x="364" y="36"/>
                  <a:pt x="364" y="36"/>
                  <a:pt x="364" y="36"/>
                </a:cubicBezTo>
                <a:cubicBezTo>
                  <a:pt x="363" y="38"/>
                  <a:pt x="363" y="38"/>
                  <a:pt x="363" y="38"/>
                </a:cubicBezTo>
                <a:cubicBezTo>
                  <a:pt x="357" y="42"/>
                  <a:pt x="357" y="42"/>
                  <a:pt x="357" y="42"/>
                </a:cubicBezTo>
                <a:cubicBezTo>
                  <a:pt x="357" y="43"/>
                  <a:pt x="353" y="47"/>
                  <a:pt x="361" y="46"/>
                </a:cubicBezTo>
                <a:cubicBezTo>
                  <a:pt x="361" y="47"/>
                  <a:pt x="361" y="47"/>
                  <a:pt x="361" y="47"/>
                </a:cubicBezTo>
                <a:cubicBezTo>
                  <a:pt x="364" y="47"/>
                  <a:pt x="364" y="47"/>
                  <a:pt x="364" y="47"/>
                </a:cubicBezTo>
                <a:cubicBezTo>
                  <a:pt x="363" y="49"/>
                  <a:pt x="363" y="49"/>
                  <a:pt x="363" y="49"/>
                </a:cubicBezTo>
                <a:cubicBezTo>
                  <a:pt x="359" y="48"/>
                  <a:pt x="359" y="48"/>
                  <a:pt x="359" y="48"/>
                </a:cubicBezTo>
                <a:cubicBezTo>
                  <a:pt x="357" y="52"/>
                  <a:pt x="357" y="52"/>
                  <a:pt x="357" y="52"/>
                </a:cubicBezTo>
                <a:cubicBezTo>
                  <a:pt x="363" y="53"/>
                  <a:pt x="363" y="53"/>
                  <a:pt x="363" y="53"/>
                </a:cubicBezTo>
                <a:cubicBezTo>
                  <a:pt x="367" y="52"/>
                  <a:pt x="367" y="52"/>
                  <a:pt x="367" y="52"/>
                </a:cubicBezTo>
                <a:cubicBezTo>
                  <a:pt x="367" y="52"/>
                  <a:pt x="367" y="52"/>
                  <a:pt x="367" y="52"/>
                </a:cubicBezTo>
                <a:cubicBezTo>
                  <a:pt x="370" y="50"/>
                  <a:pt x="370" y="50"/>
                  <a:pt x="370" y="50"/>
                </a:cubicBezTo>
                <a:cubicBezTo>
                  <a:pt x="372" y="50"/>
                  <a:pt x="372" y="50"/>
                  <a:pt x="372" y="50"/>
                </a:cubicBezTo>
                <a:cubicBezTo>
                  <a:pt x="371" y="52"/>
                  <a:pt x="369" y="46"/>
                  <a:pt x="373" y="53"/>
                </a:cubicBezTo>
                <a:cubicBezTo>
                  <a:pt x="374" y="51"/>
                  <a:pt x="374" y="51"/>
                  <a:pt x="374" y="51"/>
                </a:cubicBezTo>
                <a:cubicBezTo>
                  <a:pt x="377" y="53"/>
                  <a:pt x="366" y="52"/>
                  <a:pt x="379" y="50"/>
                </a:cubicBezTo>
                <a:cubicBezTo>
                  <a:pt x="379" y="49"/>
                  <a:pt x="379" y="49"/>
                  <a:pt x="379" y="49"/>
                </a:cubicBezTo>
                <a:cubicBezTo>
                  <a:pt x="381" y="52"/>
                  <a:pt x="381" y="52"/>
                  <a:pt x="381" y="52"/>
                </a:cubicBezTo>
                <a:cubicBezTo>
                  <a:pt x="374" y="53"/>
                  <a:pt x="374" y="53"/>
                  <a:pt x="374" y="53"/>
                </a:cubicBezTo>
                <a:cubicBezTo>
                  <a:pt x="380" y="58"/>
                  <a:pt x="380" y="58"/>
                  <a:pt x="380" y="58"/>
                </a:cubicBezTo>
                <a:cubicBezTo>
                  <a:pt x="379" y="58"/>
                  <a:pt x="375" y="56"/>
                  <a:pt x="377" y="61"/>
                </a:cubicBezTo>
                <a:cubicBezTo>
                  <a:pt x="375" y="63"/>
                  <a:pt x="373" y="61"/>
                  <a:pt x="371" y="63"/>
                </a:cubicBezTo>
                <a:cubicBezTo>
                  <a:pt x="372" y="65"/>
                  <a:pt x="372" y="65"/>
                  <a:pt x="372" y="65"/>
                </a:cubicBezTo>
                <a:cubicBezTo>
                  <a:pt x="371" y="66"/>
                  <a:pt x="371" y="66"/>
                  <a:pt x="371" y="66"/>
                </a:cubicBezTo>
                <a:cubicBezTo>
                  <a:pt x="375" y="70"/>
                  <a:pt x="375" y="70"/>
                  <a:pt x="375" y="70"/>
                </a:cubicBezTo>
                <a:cubicBezTo>
                  <a:pt x="378" y="70"/>
                  <a:pt x="378" y="70"/>
                  <a:pt x="378" y="70"/>
                </a:cubicBezTo>
                <a:cubicBezTo>
                  <a:pt x="372" y="75"/>
                  <a:pt x="372" y="75"/>
                  <a:pt x="372" y="75"/>
                </a:cubicBezTo>
                <a:cubicBezTo>
                  <a:pt x="370" y="73"/>
                  <a:pt x="370" y="73"/>
                  <a:pt x="370" y="73"/>
                </a:cubicBezTo>
                <a:cubicBezTo>
                  <a:pt x="364" y="76"/>
                  <a:pt x="364" y="76"/>
                  <a:pt x="364" y="76"/>
                </a:cubicBezTo>
                <a:cubicBezTo>
                  <a:pt x="363" y="77"/>
                  <a:pt x="363" y="77"/>
                  <a:pt x="363" y="77"/>
                </a:cubicBezTo>
                <a:cubicBezTo>
                  <a:pt x="366" y="78"/>
                  <a:pt x="366" y="78"/>
                  <a:pt x="366" y="78"/>
                </a:cubicBezTo>
                <a:cubicBezTo>
                  <a:pt x="363" y="79"/>
                  <a:pt x="363" y="79"/>
                  <a:pt x="363" y="79"/>
                </a:cubicBezTo>
                <a:cubicBezTo>
                  <a:pt x="363" y="80"/>
                  <a:pt x="358" y="84"/>
                  <a:pt x="359" y="81"/>
                </a:cubicBezTo>
                <a:cubicBezTo>
                  <a:pt x="360" y="79"/>
                  <a:pt x="360" y="79"/>
                  <a:pt x="360" y="79"/>
                </a:cubicBezTo>
                <a:cubicBezTo>
                  <a:pt x="355" y="79"/>
                  <a:pt x="355" y="79"/>
                  <a:pt x="355" y="79"/>
                </a:cubicBezTo>
                <a:cubicBezTo>
                  <a:pt x="351" y="83"/>
                  <a:pt x="351" y="83"/>
                  <a:pt x="351" y="83"/>
                </a:cubicBezTo>
                <a:cubicBezTo>
                  <a:pt x="355" y="85"/>
                  <a:pt x="355" y="85"/>
                  <a:pt x="355" y="85"/>
                </a:cubicBezTo>
                <a:cubicBezTo>
                  <a:pt x="354" y="85"/>
                  <a:pt x="353" y="85"/>
                  <a:pt x="354" y="86"/>
                </a:cubicBezTo>
                <a:cubicBezTo>
                  <a:pt x="358" y="86"/>
                  <a:pt x="358" y="86"/>
                  <a:pt x="358" y="86"/>
                </a:cubicBezTo>
                <a:cubicBezTo>
                  <a:pt x="360" y="88"/>
                  <a:pt x="355" y="90"/>
                  <a:pt x="355" y="90"/>
                </a:cubicBezTo>
                <a:cubicBezTo>
                  <a:pt x="355" y="90"/>
                  <a:pt x="358" y="88"/>
                  <a:pt x="355" y="91"/>
                </a:cubicBezTo>
                <a:cubicBezTo>
                  <a:pt x="362" y="89"/>
                  <a:pt x="362" y="89"/>
                  <a:pt x="362" y="89"/>
                </a:cubicBezTo>
                <a:cubicBezTo>
                  <a:pt x="366" y="85"/>
                  <a:pt x="366" y="85"/>
                  <a:pt x="366" y="85"/>
                </a:cubicBezTo>
                <a:cubicBezTo>
                  <a:pt x="378" y="84"/>
                  <a:pt x="378" y="84"/>
                  <a:pt x="378" y="84"/>
                </a:cubicBezTo>
                <a:cubicBezTo>
                  <a:pt x="385" y="80"/>
                  <a:pt x="385" y="80"/>
                  <a:pt x="385" y="80"/>
                </a:cubicBezTo>
                <a:cubicBezTo>
                  <a:pt x="386" y="80"/>
                  <a:pt x="386" y="80"/>
                  <a:pt x="386" y="80"/>
                </a:cubicBezTo>
                <a:cubicBezTo>
                  <a:pt x="381" y="83"/>
                  <a:pt x="381" y="83"/>
                  <a:pt x="381" y="83"/>
                </a:cubicBezTo>
                <a:cubicBezTo>
                  <a:pt x="380" y="86"/>
                  <a:pt x="380" y="86"/>
                  <a:pt x="380" y="86"/>
                </a:cubicBezTo>
                <a:cubicBezTo>
                  <a:pt x="381" y="87"/>
                  <a:pt x="381" y="87"/>
                  <a:pt x="381" y="87"/>
                </a:cubicBezTo>
                <a:cubicBezTo>
                  <a:pt x="384" y="87"/>
                  <a:pt x="386" y="84"/>
                  <a:pt x="388" y="87"/>
                </a:cubicBezTo>
                <a:cubicBezTo>
                  <a:pt x="389" y="88"/>
                  <a:pt x="387" y="86"/>
                  <a:pt x="388" y="88"/>
                </a:cubicBezTo>
                <a:cubicBezTo>
                  <a:pt x="398" y="87"/>
                  <a:pt x="398" y="87"/>
                  <a:pt x="398" y="87"/>
                </a:cubicBezTo>
                <a:cubicBezTo>
                  <a:pt x="404" y="89"/>
                  <a:pt x="404" y="89"/>
                  <a:pt x="404" y="89"/>
                </a:cubicBezTo>
                <a:cubicBezTo>
                  <a:pt x="404" y="89"/>
                  <a:pt x="404" y="89"/>
                  <a:pt x="404" y="89"/>
                </a:cubicBezTo>
                <a:cubicBezTo>
                  <a:pt x="401" y="92"/>
                  <a:pt x="401" y="92"/>
                  <a:pt x="401" y="92"/>
                </a:cubicBezTo>
                <a:cubicBezTo>
                  <a:pt x="406" y="96"/>
                  <a:pt x="406" y="96"/>
                  <a:pt x="406" y="96"/>
                </a:cubicBezTo>
                <a:cubicBezTo>
                  <a:pt x="399" y="93"/>
                  <a:pt x="399" y="93"/>
                  <a:pt x="399" y="93"/>
                </a:cubicBezTo>
                <a:cubicBezTo>
                  <a:pt x="398" y="92"/>
                  <a:pt x="403" y="92"/>
                  <a:pt x="397" y="92"/>
                </a:cubicBezTo>
                <a:cubicBezTo>
                  <a:pt x="397" y="93"/>
                  <a:pt x="397" y="93"/>
                  <a:pt x="397" y="93"/>
                </a:cubicBezTo>
                <a:cubicBezTo>
                  <a:pt x="398" y="94"/>
                  <a:pt x="402" y="86"/>
                  <a:pt x="398" y="96"/>
                </a:cubicBezTo>
                <a:cubicBezTo>
                  <a:pt x="397" y="98"/>
                  <a:pt x="397" y="98"/>
                  <a:pt x="397" y="98"/>
                </a:cubicBezTo>
                <a:cubicBezTo>
                  <a:pt x="400" y="99"/>
                  <a:pt x="400" y="99"/>
                  <a:pt x="400" y="99"/>
                </a:cubicBezTo>
                <a:cubicBezTo>
                  <a:pt x="400" y="104"/>
                  <a:pt x="400" y="104"/>
                  <a:pt x="400" y="104"/>
                </a:cubicBezTo>
                <a:cubicBezTo>
                  <a:pt x="392" y="106"/>
                  <a:pt x="392" y="106"/>
                  <a:pt x="392" y="106"/>
                </a:cubicBezTo>
                <a:cubicBezTo>
                  <a:pt x="390" y="105"/>
                  <a:pt x="400" y="103"/>
                  <a:pt x="388" y="110"/>
                </a:cubicBezTo>
                <a:cubicBezTo>
                  <a:pt x="384" y="108"/>
                  <a:pt x="384" y="108"/>
                  <a:pt x="384" y="108"/>
                </a:cubicBezTo>
                <a:cubicBezTo>
                  <a:pt x="379" y="110"/>
                  <a:pt x="379" y="110"/>
                  <a:pt x="379" y="110"/>
                </a:cubicBezTo>
                <a:cubicBezTo>
                  <a:pt x="380" y="113"/>
                  <a:pt x="382" y="110"/>
                  <a:pt x="384" y="111"/>
                </a:cubicBezTo>
                <a:cubicBezTo>
                  <a:pt x="382" y="114"/>
                  <a:pt x="382" y="114"/>
                  <a:pt x="382" y="114"/>
                </a:cubicBezTo>
                <a:cubicBezTo>
                  <a:pt x="385" y="114"/>
                  <a:pt x="385" y="114"/>
                  <a:pt x="385" y="114"/>
                </a:cubicBezTo>
                <a:cubicBezTo>
                  <a:pt x="386" y="111"/>
                  <a:pt x="386" y="111"/>
                  <a:pt x="386" y="111"/>
                </a:cubicBezTo>
                <a:cubicBezTo>
                  <a:pt x="391" y="112"/>
                  <a:pt x="391" y="112"/>
                  <a:pt x="391" y="112"/>
                </a:cubicBezTo>
                <a:cubicBezTo>
                  <a:pt x="391" y="114"/>
                  <a:pt x="391" y="114"/>
                  <a:pt x="391" y="114"/>
                </a:cubicBezTo>
                <a:cubicBezTo>
                  <a:pt x="397" y="117"/>
                  <a:pt x="397" y="117"/>
                  <a:pt x="397" y="117"/>
                </a:cubicBezTo>
                <a:cubicBezTo>
                  <a:pt x="397" y="118"/>
                  <a:pt x="397" y="118"/>
                  <a:pt x="397" y="118"/>
                </a:cubicBezTo>
                <a:cubicBezTo>
                  <a:pt x="400" y="118"/>
                  <a:pt x="400" y="118"/>
                  <a:pt x="400" y="118"/>
                </a:cubicBezTo>
                <a:cubicBezTo>
                  <a:pt x="400" y="122"/>
                  <a:pt x="400" y="122"/>
                  <a:pt x="400" y="122"/>
                </a:cubicBezTo>
                <a:cubicBezTo>
                  <a:pt x="405" y="119"/>
                  <a:pt x="405" y="119"/>
                  <a:pt x="405" y="119"/>
                </a:cubicBezTo>
                <a:cubicBezTo>
                  <a:pt x="408" y="119"/>
                  <a:pt x="408" y="119"/>
                  <a:pt x="408" y="119"/>
                </a:cubicBezTo>
                <a:cubicBezTo>
                  <a:pt x="412" y="121"/>
                  <a:pt x="412" y="116"/>
                  <a:pt x="416" y="117"/>
                </a:cubicBezTo>
                <a:cubicBezTo>
                  <a:pt x="418" y="116"/>
                  <a:pt x="424" y="116"/>
                  <a:pt x="418" y="112"/>
                </a:cubicBezTo>
                <a:cubicBezTo>
                  <a:pt x="425" y="112"/>
                  <a:pt x="425" y="112"/>
                  <a:pt x="425" y="112"/>
                </a:cubicBezTo>
                <a:cubicBezTo>
                  <a:pt x="426" y="108"/>
                  <a:pt x="426" y="108"/>
                  <a:pt x="426" y="108"/>
                </a:cubicBezTo>
                <a:cubicBezTo>
                  <a:pt x="428" y="104"/>
                  <a:pt x="428" y="104"/>
                  <a:pt x="428" y="104"/>
                </a:cubicBezTo>
                <a:cubicBezTo>
                  <a:pt x="428" y="105"/>
                  <a:pt x="428" y="105"/>
                  <a:pt x="428" y="105"/>
                </a:cubicBezTo>
                <a:cubicBezTo>
                  <a:pt x="434" y="107"/>
                  <a:pt x="434" y="107"/>
                  <a:pt x="434" y="107"/>
                </a:cubicBezTo>
                <a:cubicBezTo>
                  <a:pt x="435" y="107"/>
                  <a:pt x="428" y="110"/>
                  <a:pt x="437" y="107"/>
                </a:cubicBezTo>
                <a:cubicBezTo>
                  <a:pt x="434" y="105"/>
                  <a:pt x="434" y="105"/>
                  <a:pt x="434" y="105"/>
                </a:cubicBezTo>
                <a:cubicBezTo>
                  <a:pt x="438" y="102"/>
                  <a:pt x="438" y="102"/>
                  <a:pt x="438" y="102"/>
                </a:cubicBezTo>
                <a:cubicBezTo>
                  <a:pt x="443" y="105"/>
                  <a:pt x="443" y="105"/>
                  <a:pt x="443" y="105"/>
                </a:cubicBezTo>
                <a:cubicBezTo>
                  <a:pt x="449" y="104"/>
                  <a:pt x="449" y="104"/>
                  <a:pt x="449" y="104"/>
                </a:cubicBezTo>
                <a:cubicBezTo>
                  <a:pt x="450" y="104"/>
                  <a:pt x="450" y="104"/>
                  <a:pt x="450" y="104"/>
                </a:cubicBezTo>
                <a:cubicBezTo>
                  <a:pt x="453" y="103"/>
                  <a:pt x="432" y="110"/>
                  <a:pt x="456" y="101"/>
                </a:cubicBezTo>
                <a:cubicBezTo>
                  <a:pt x="471" y="92"/>
                  <a:pt x="471" y="92"/>
                  <a:pt x="471" y="92"/>
                </a:cubicBezTo>
                <a:cubicBezTo>
                  <a:pt x="469" y="91"/>
                  <a:pt x="468" y="91"/>
                  <a:pt x="469" y="88"/>
                </a:cubicBezTo>
                <a:cubicBezTo>
                  <a:pt x="471" y="88"/>
                  <a:pt x="471" y="88"/>
                  <a:pt x="471" y="88"/>
                </a:cubicBezTo>
                <a:cubicBezTo>
                  <a:pt x="478" y="87"/>
                  <a:pt x="478" y="87"/>
                  <a:pt x="478" y="87"/>
                </a:cubicBezTo>
                <a:cubicBezTo>
                  <a:pt x="477" y="88"/>
                  <a:pt x="476" y="86"/>
                  <a:pt x="475" y="89"/>
                </a:cubicBezTo>
                <a:cubicBezTo>
                  <a:pt x="475" y="91"/>
                  <a:pt x="475" y="91"/>
                  <a:pt x="475" y="91"/>
                </a:cubicBezTo>
                <a:cubicBezTo>
                  <a:pt x="475" y="93"/>
                  <a:pt x="475" y="93"/>
                  <a:pt x="475" y="93"/>
                </a:cubicBezTo>
                <a:cubicBezTo>
                  <a:pt x="478" y="94"/>
                  <a:pt x="478" y="94"/>
                  <a:pt x="478" y="94"/>
                </a:cubicBezTo>
                <a:cubicBezTo>
                  <a:pt x="481" y="86"/>
                  <a:pt x="481" y="86"/>
                  <a:pt x="481" y="86"/>
                </a:cubicBezTo>
                <a:cubicBezTo>
                  <a:pt x="482" y="85"/>
                  <a:pt x="482" y="85"/>
                  <a:pt x="482" y="85"/>
                </a:cubicBezTo>
                <a:cubicBezTo>
                  <a:pt x="484" y="89"/>
                  <a:pt x="484" y="89"/>
                  <a:pt x="484" y="89"/>
                </a:cubicBezTo>
                <a:cubicBezTo>
                  <a:pt x="489" y="86"/>
                  <a:pt x="489" y="86"/>
                  <a:pt x="489" y="86"/>
                </a:cubicBezTo>
                <a:cubicBezTo>
                  <a:pt x="492" y="88"/>
                  <a:pt x="492" y="88"/>
                  <a:pt x="492" y="88"/>
                </a:cubicBezTo>
                <a:cubicBezTo>
                  <a:pt x="496" y="85"/>
                  <a:pt x="496" y="85"/>
                  <a:pt x="496" y="85"/>
                </a:cubicBezTo>
                <a:cubicBezTo>
                  <a:pt x="497" y="87"/>
                  <a:pt x="488" y="83"/>
                  <a:pt x="498" y="87"/>
                </a:cubicBezTo>
                <a:cubicBezTo>
                  <a:pt x="502" y="83"/>
                  <a:pt x="502" y="83"/>
                  <a:pt x="502" y="83"/>
                </a:cubicBezTo>
                <a:cubicBezTo>
                  <a:pt x="508" y="82"/>
                  <a:pt x="508" y="82"/>
                  <a:pt x="508" y="82"/>
                </a:cubicBezTo>
                <a:cubicBezTo>
                  <a:pt x="513" y="78"/>
                  <a:pt x="513" y="78"/>
                  <a:pt x="513" y="78"/>
                </a:cubicBezTo>
                <a:cubicBezTo>
                  <a:pt x="513" y="75"/>
                  <a:pt x="513" y="75"/>
                  <a:pt x="513" y="75"/>
                </a:cubicBezTo>
                <a:cubicBezTo>
                  <a:pt x="515" y="74"/>
                  <a:pt x="515" y="74"/>
                  <a:pt x="515" y="74"/>
                </a:cubicBezTo>
                <a:cubicBezTo>
                  <a:pt x="518" y="76"/>
                  <a:pt x="518" y="76"/>
                  <a:pt x="518" y="76"/>
                </a:cubicBezTo>
                <a:cubicBezTo>
                  <a:pt x="521" y="73"/>
                  <a:pt x="521" y="73"/>
                  <a:pt x="521" y="73"/>
                </a:cubicBezTo>
                <a:cubicBezTo>
                  <a:pt x="522" y="75"/>
                  <a:pt x="522" y="75"/>
                  <a:pt x="522" y="75"/>
                </a:cubicBezTo>
                <a:cubicBezTo>
                  <a:pt x="527" y="72"/>
                  <a:pt x="527" y="72"/>
                  <a:pt x="527" y="72"/>
                </a:cubicBezTo>
                <a:cubicBezTo>
                  <a:pt x="532" y="71"/>
                  <a:pt x="532" y="71"/>
                  <a:pt x="532" y="71"/>
                </a:cubicBezTo>
                <a:cubicBezTo>
                  <a:pt x="533" y="71"/>
                  <a:pt x="527" y="75"/>
                  <a:pt x="534" y="69"/>
                </a:cubicBezTo>
                <a:cubicBezTo>
                  <a:pt x="535" y="70"/>
                  <a:pt x="535" y="70"/>
                  <a:pt x="535" y="70"/>
                </a:cubicBezTo>
                <a:cubicBezTo>
                  <a:pt x="538" y="65"/>
                  <a:pt x="538" y="65"/>
                  <a:pt x="538" y="65"/>
                </a:cubicBezTo>
                <a:cubicBezTo>
                  <a:pt x="545" y="65"/>
                  <a:pt x="545" y="65"/>
                  <a:pt x="545" y="65"/>
                </a:cubicBezTo>
                <a:cubicBezTo>
                  <a:pt x="546" y="64"/>
                  <a:pt x="546" y="64"/>
                  <a:pt x="546" y="64"/>
                </a:cubicBezTo>
                <a:cubicBezTo>
                  <a:pt x="541" y="67"/>
                  <a:pt x="548" y="61"/>
                  <a:pt x="540" y="62"/>
                </a:cubicBezTo>
                <a:cubicBezTo>
                  <a:pt x="544" y="61"/>
                  <a:pt x="544" y="61"/>
                  <a:pt x="544" y="61"/>
                </a:cubicBezTo>
                <a:cubicBezTo>
                  <a:pt x="545" y="62"/>
                  <a:pt x="545" y="62"/>
                  <a:pt x="545" y="62"/>
                </a:cubicBezTo>
                <a:cubicBezTo>
                  <a:pt x="548" y="60"/>
                  <a:pt x="548" y="60"/>
                  <a:pt x="548" y="60"/>
                </a:cubicBezTo>
                <a:cubicBezTo>
                  <a:pt x="551" y="62"/>
                  <a:pt x="551" y="62"/>
                  <a:pt x="551" y="62"/>
                </a:cubicBezTo>
                <a:cubicBezTo>
                  <a:pt x="555" y="60"/>
                  <a:pt x="555" y="60"/>
                  <a:pt x="555" y="60"/>
                </a:cubicBezTo>
                <a:cubicBezTo>
                  <a:pt x="561" y="59"/>
                  <a:pt x="561" y="59"/>
                  <a:pt x="561" y="59"/>
                </a:cubicBezTo>
                <a:cubicBezTo>
                  <a:pt x="562" y="60"/>
                  <a:pt x="562" y="60"/>
                  <a:pt x="562" y="60"/>
                </a:cubicBezTo>
                <a:cubicBezTo>
                  <a:pt x="568" y="57"/>
                  <a:pt x="568" y="57"/>
                  <a:pt x="568" y="57"/>
                </a:cubicBezTo>
                <a:cubicBezTo>
                  <a:pt x="568" y="56"/>
                  <a:pt x="562" y="58"/>
                  <a:pt x="570" y="57"/>
                </a:cubicBezTo>
                <a:cubicBezTo>
                  <a:pt x="571" y="53"/>
                  <a:pt x="571" y="53"/>
                  <a:pt x="571" y="53"/>
                </a:cubicBezTo>
                <a:cubicBezTo>
                  <a:pt x="580" y="52"/>
                  <a:pt x="580" y="52"/>
                  <a:pt x="580" y="52"/>
                </a:cubicBezTo>
                <a:cubicBezTo>
                  <a:pt x="582" y="50"/>
                  <a:pt x="582" y="50"/>
                  <a:pt x="582" y="50"/>
                </a:cubicBezTo>
                <a:cubicBezTo>
                  <a:pt x="586" y="50"/>
                  <a:pt x="586" y="50"/>
                  <a:pt x="586" y="50"/>
                </a:cubicBezTo>
                <a:cubicBezTo>
                  <a:pt x="589" y="46"/>
                  <a:pt x="589" y="46"/>
                  <a:pt x="589" y="46"/>
                </a:cubicBezTo>
                <a:cubicBezTo>
                  <a:pt x="595" y="44"/>
                  <a:pt x="595" y="44"/>
                  <a:pt x="595" y="44"/>
                </a:cubicBezTo>
                <a:cubicBezTo>
                  <a:pt x="598" y="40"/>
                  <a:pt x="598" y="40"/>
                  <a:pt x="598" y="40"/>
                </a:cubicBezTo>
                <a:cubicBezTo>
                  <a:pt x="605" y="36"/>
                  <a:pt x="605" y="36"/>
                  <a:pt x="605" y="36"/>
                </a:cubicBezTo>
                <a:cubicBezTo>
                  <a:pt x="607" y="38"/>
                  <a:pt x="607" y="38"/>
                  <a:pt x="607" y="38"/>
                </a:cubicBezTo>
                <a:cubicBezTo>
                  <a:pt x="610" y="38"/>
                  <a:pt x="610" y="38"/>
                  <a:pt x="610" y="38"/>
                </a:cubicBezTo>
                <a:cubicBezTo>
                  <a:pt x="613" y="35"/>
                  <a:pt x="613" y="35"/>
                  <a:pt x="613" y="35"/>
                </a:cubicBezTo>
                <a:cubicBezTo>
                  <a:pt x="621" y="34"/>
                  <a:pt x="621" y="34"/>
                  <a:pt x="621" y="34"/>
                </a:cubicBezTo>
                <a:cubicBezTo>
                  <a:pt x="619" y="32"/>
                  <a:pt x="620" y="33"/>
                  <a:pt x="626" y="31"/>
                </a:cubicBezTo>
                <a:cubicBezTo>
                  <a:pt x="622" y="28"/>
                  <a:pt x="622" y="28"/>
                  <a:pt x="622" y="28"/>
                </a:cubicBezTo>
                <a:cubicBezTo>
                  <a:pt x="618" y="28"/>
                  <a:pt x="618" y="28"/>
                  <a:pt x="618" y="28"/>
                </a:cubicBezTo>
                <a:cubicBezTo>
                  <a:pt x="622" y="27"/>
                  <a:pt x="622" y="27"/>
                  <a:pt x="622" y="27"/>
                </a:cubicBezTo>
                <a:cubicBezTo>
                  <a:pt x="627" y="29"/>
                  <a:pt x="627" y="29"/>
                  <a:pt x="627" y="29"/>
                </a:cubicBezTo>
                <a:cubicBezTo>
                  <a:pt x="628" y="30"/>
                  <a:pt x="620" y="26"/>
                  <a:pt x="628" y="32"/>
                </a:cubicBezTo>
                <a:cubicBezTo>
                  <a:pt x="633" y="30"/>
                  <a:pt x="633" y="30"/>
                  <a:pt x="633" y="30"/>
                </a:cubicBezTo>
                <a:cubicBezTo>
                  <a:pt x="633" y="27"/>
                  <a:pt x="633" y="27"/>
                  <a:pt x="633" y="27"/>
                </a:cubicBezTo>
                <a:cubicBezTo>
                  <a:pt x="638" y="27"/>
                  <a:pt x="638" y="27"/>
                  <a:pt x="638" y="27"/>
                </a:cubicBezTo>
                <a:cubicBezTo>
                  <a:pt x="639" y="23"/>
                  <a:pt x="639" y="23"/>
                  <a:pt x="639" y="23"/>
                </a:cubicBezTo>
                <a:cubicBezTo>
                  <a:pt x="640" y="25"/>
                  <a:pt x="640" y="25"/>
                  <a:pt x="640" y="25"/>
                </a:cubicBezTo>
                <a:cubicBezTo>
                  <a:pt x="640" y="24"/>
                  <a:pt x="645" y="25"/>
                  <a:pt x="646" y="20"/>
                </a:cubicBezTo>
                <a:cubicBezTo>
                  <a:pt x="644" y="19"/>
                  <a:pt x="644" y="19"/>
                  <a:pt x="644" y="19"/>
                </a:cubicBezTo>
                <a:cubicBezTo>
                  <a:pt x="649" y="17"/>
                  <a:pt x="649" y="17"/>
                  <a:pt x="649" y="17"/>
                </a:cubicBezTo>
                <a:cubicBezTo>
                  <a:pt x="654" y="19"/>
                  <a:pt x="654" y="19"/>
                  <a:pt x="654" y="19"/>
                </a:cubicBezTo>
                <a:cubicBezTo>
                  <a:pt x="657" y="15"/>
                  <a:pt x="657" y="15"/>
                  <a:pt x="657" y="15"/>
                </a:cubicBezTo>
                <a:cubicBezTo>
                  <a:pt x="656" y="14"/>
                  <a:pt x="656" y="14"/>
                  <a:pt x="656" y="14"/>
                </a:cubicBezTo>
                <a:cubicBezTo>
                  <a:pt x="649" y="11"/>
                  <a:pt x="649" y="11"/>
                  <a:pt x="649" y="11"/>
                </a:cubicBezTo>
                <a:cubicBezTo>
                  <a:pt x="644" y="11"/>
                  <a:pt x="644" y="11"/>
                  <a:pt x="644" y="11"/>
                </a:cubicBezTo>
                <a:cubicBezTo>
                  <a:pt x="641" y="10"/>
                  <a:pt x="644" y="16"/>
                  <a:pt x="640" y="11"/>
                </a:cubicBezTo>
                <a:cubicBezTo>
                  <a:pt x="644" y="8"/>
                  <a:pt x="644" y="8"/>
                  <a:pt x="644" y="8"/>
                </a:cubicBezTo>
                <a:cubicBezTo>
                  <a:pt x="663" y="5"/>
                  <a:pt x="663" y="5"/>
                  <a:pt x="663" y="5"/>
                </a:cubicBezTo>
                <a:cubicBezTo>
                  <a:pt x="664" y="3"/>
                  <a:pt x="664" y="3"/>
                  <a:pt x="664" y="3"/>
                </a:cubicBezTo>
                <a:cubicBezTo>
                  <a:pt x="663" y="2"/>
                  <a:pt x="663" y="2"/>
                  <a:pt x="663" y="2"/>
                </a:cubicBezTo>
                <a:cubicBezTo>
                  <a:pt x="667" y="4"/>
                  <a:pt x="667" y="4"/>
                  <a:pt x="667" y="4"/>
                </a:cubicBezTo>
                <a:cubicBezTo>
                  <a:pt x="667" y="5"/>
                  <a:pt x="667" y="5"/>
                  <a:pt x="667" y="5"/>
                </a:cubicBezTo>
                <a:cubicBezTo>
                  <a:pt x="668" y="6"/>
                  <a:pt x="668" y="6"/>
                  <a:pt x="668" y="6"/>
                </a:cubicBezTo>
                <a:cubicBezTo>
                  <a:pt x="671" y="5"/>
                  <a:pt x="674" y="6"/>
                  <a:pt x="676" y="5"/>
                </a:cubicBezTo>
                <a:cubicBezTo>
                  <a:pt x="677" y="8"/>
                  <a:pt x="677" y="8"/>
                  <a:pt x="677" y="8"/>
                </a:cubicBezTo>
                <a:cubicBezTo>
                  <a:pt x="676" y="10"/>
                  <a:pt x="676" y="10"/>
                  <a:pt x="676" y="10"/>
                </a:cubicBezTo>
                <a:cubicBezTo>
                  <a:pt x="678" y="13"/>
                  <a:pt x="678" y="13"/>
                  <a:pt x="678" y="13"/>
                </a:cubicBezTo>
                <a:cubicBezTo>
                  <a:pt x="679" y="12"/>
                  <a:pt x="679" y="12"/>
                  <a:pt x="679" y="12"/>
                </a:cubicBezTo>
                <a:cubicBezTo>
                  <a:pt x="678" y="14"/>
                  <a:pt x="678" y="14"/>
                  <a:pt x="678" y="14"/>
                </a:cubicBezTo>
                <a:cubicBezTo>
                  <a:pt x="671" y="15"/>
                  <a:pt x="671" y="15"/>
                  <a:pt x="671" y="15"/>
                </a:cubicBezTo>
                <a:cubicBezTo>
                  <a:pt x="668" y="19"/>
                  <a:pt x="668" y="19"/>
                  <a:pt x="668" y="19"/>
                </a:cubicBezTo>
                <a:cubicBezTo>
                  <a:pt x="674" y="20"/>
                  <a:pt x="674" y="20"/>
                  <a:pt x="674" y="20"/>
                </a:cubicBezTo>
                <a:cubicBezTo>
                  <a:pt x="677" y="17"/>
                  <a:pt x="677" y="17"/>
                  <a:pt x="677" y="17"/>
                </a:cubicBezTo>
                <a:cubicBezTo>
                  <a:pt x="702" y="19"/>
                  <a:pt x="702" y="19"/>
                  <a:pt x="702" y="19"/>
                </a:cubicBezTo>
                <a:cubicBezTo>
                  <a:pt x="704" y="16"/>
                  <a:pt x="706" y="17"/>
                  <a:pt x="708" y="18"/>
                </a:cubicBezTo>
                <a:cubicBezTo>
                  <a:pt x="708" y="20"/>
                  <a:pt x="708" y="20"/>
                  <a:pt x="708" y="20"/>
                </a:cubicBezTo>
                <a:cubicBezTo>
                  <a:pt x="706" y="19"/>
                  <a:pt x="706" y="19"/>
                  <a:pt x="706" y="19"/>
                </a:cubicBezTo>
                <a:cubicBezTo>
                  <a:pt x="705" y="20"/>
                  <a:pt x="705" y="20"/>
                  <a:pt x="705" y="20"/>
                </a:cubicBezTo>
                <a:cubicBezTo>
                  <a:pt x="702" y="20"/>
                  <a:pt x="706" y="14"/>
                  <a:pt x="705" y="23"/>
                </a:cubicBezTo>
                <a:cubicBezTo>
                  <a:pt x="702" y="23"/>
                  <a:pt x="702" y="23"/>
                  <a:pt x="702" y="23"/>
                </a:cubicBezTo>
                <a:cubicBezTo>
                  <a:pt x="702" y="27"/>
                  <a:pt x="695" y="28"/>
                  <a:pt x="690" y="27"/>
                </a:cubicBezTo>
                <a:cubicBezTo>
                  <a:pt x="688" y="27"/>
                  <a:pt x="703" y="28"/>
                  <a:pt x="685" y="28"/>
                </a:cubicBezTo>
                <a:cubicBezTo>
                  <a:pt x="684" y="28"/>
                  <a:pt x="689" y="25"/>
                  <a:pt x="683" y="29"/>
                </a:cubicBezTo>
                <a:cubicBezTo>
                  <a:pt x="683" y="30"/>
                  <a:pt x="683" y="30"/>
                  <a:pt x="683" y="30"/>
                </a:cubicBezTo>
                <a:cubicBezTo>
                  <a:pt x="685" y="28"/>
                  <a:pt x="683" y="27"/>
                  <a:pt x="687" y="32"/>
                </a:cubicBezTo>
                <a:cubicBezTo>
                  <a:pt x="687" y="32"/>
                  <a:pt x="687" y="32"/>
                  <a:pt x="687" y="32"/>
                </a:cubicBezTo>
                <a:cubicBezTo>
                  <a:pt x="688" y="33"/>
                  <a:pt x="688" y="33"/>
                  <a:pt x="688" y="33"/>
                </a:cubicBezTo>
                <a:cubicBezTo>
                  <a:pt x="690" y="32"/>
                  <a:pt x="690" y="32"/>
                  <a:pt x="690" y="32"/>
                </a:cubicBezTo>
                <a:cubicBezTo>
                  <a:pt x="692" y="29"/>
                  <a:pt x="694" y="37"/>
                  <a:pt x="694" y="29"/>
                </a:cubicBezTo>
                <a:cubicBezTo>
                  <a:pt x="702" y="29"/>
                  <a:pt x="702" y="29"/>
                  <a:pt x="702" y="29"/>
                </a:cubicBezTo>
                <a:cubicBezTo>
                  <a:pt x="707" y="27"/>
                  <a:pt x="707" y="27"/>
                  <a:pt x="707" y="27"/>
                </a:cubicBezTo>
                <a:cubicBezTo>
                  <a:pt x="705" y="32"/>
                  <a:pt x="705" y="32"/>
                  <a:pt x="705" y="32"/>
                </a:cubicBezTo>
                <a:cubicBezTo>
                  <a:pt x="699" y="32"/>
                  <a:pt x="699" y="32"/>
                  <a:pt x="699" y="32"/>
                </a:cubicBezTo>
                <a:cubicBezTo>
                  <a:pt x="698" y="33"/>
                  <a:pt x="698" y="33"/>
                  <a:pt x="698" y="33"/>
                </a:cubicBezTo>
                <a:cubicBezTo>
                  <a:pt x="697" y="32"/>
                  <a:pt x="697" y="32"/>
                  <a:pt x="697" y="32"/>
                </a:cubicBezTo>
                <a:cubicBezTo>
                  <a:pt x="694" y="37"/>
                  <a:pt x="694" y="37"/>
                  <a:pt x="694" y="37"/>
                </a:cubicBezTo>
                <a:cubicBezTo>
                  <a:pt x="682" y="43"/>
                  <a:pt x="682" y="43"/>
                  <a:pt x="682" y="43"/>
                </a:cubicBezTo>
                <a:cubicBezTo>
                  <a:pt x="682" y="44"/>
                  <a:pt x="682" y="44"/>
                  <a:pt x="682" y="44"/>
                </a:cubicBezTo>
                <a:cubicBezTo>
                  <a:pt x="685" y="41"/>
                  <a:pt x="688" y="47"/>
                  <a:pt x="690" y="42"/>
                </a:cubicBezTo>
                <a:cubicBezTo>
                  <a:pt x="696" y="40"/>
                  <a:pt x="693" y="41"/>
                  <a:pt x="699" y="43"/>
                </a:cubicBezTo>
                <a:cubicBezTo>
                  <a:pt x="700" y="40"/>
                  <a:pt x="700" y="40"/>
                  <a:pt x="700" y="40"/>
                </a:cubicBezTo>
                <a:cubicBezTo>
                  <a:pt x="702" y="41"/>
                  <a:pt x="705" y="42"/>
                  <a:pt x="706" y="38"/>
                </a:cubicBezTo>
                <a:cubicBezTo>
                  <a:pt x="708" y="38"/>
                  <a:pt x="710" y="38"/>
                  <a:pt x="711" y="37"/>
                </a:cubicBezTo>
                <a:cubicBezTo>
                  <a:pt x="712" y="41"/>
                  <a:pt x="712" y="41"/>
                  <a:pt x="712" y="41"/>
                </a:cubicBezTo>
                <a:cubicBezTo>
                  <a:pt x="718" y="39"/>
                  <a:pt x="718" y="39"/>
                  <a:pt x="718" y="39"/>
                </a:cubicBezTo>
                <a:cubicBezTo>
                  <a:pt x="722" y="41"/>
                  <a:pt x="722" y="41"/>
                  <a:pt x="722" y="41"/>
                </a:cubicBezTo>
                <a:cubicBezTo>
                  <a:pt x="724" y="41"/>
                  <a:pt x="724" y="41"/>
                  <a:pt x="724" y="41"/>
                </a:cubicBezTo>
                <a:cubicBezTo>
                  <a:pt x="727" y="36"/>
                  <a:pt x="727" y="36"/>
                  <a:pt x="727" y="36"/>
                </a:cubicBezTo>
                <a:cubicBezTo>
                  <a:pt x="728" y="38"/>
                  <a:pt x="729" y="35"/>
                  <a:pt x="730" y="37"/>
                </a:cubicBezTo>
                <a:cubicBezTo>
                  <a:pt x="729" y="34"/>
                  <a:pt x="729" y="34"/>
                  <a:pt x="729" y="34"/>
                </a:cubicBezTo>
                <a:cubicBezTo>
                  <a:pt x="730" y="35"/>
                  <a:pt x="730" y="35"/>
                  <a:pt x="730" y="35"/>
                </a:cubicBezTo>
                <a:cubicBezTo>
                  <a:pt x="734" y="33"/>
                  <a:pt x="728" y="40"/>
                  <a:pt x="733" y="33"/>
                </a:cubicBezTo>
                <a:cubicBezTo>
                  <a:pt x="728" y="30"/>
                  <a:pt x="728" y="30"/>
                  <a:pt x="728" y="30"/>
                </a:cubicBezTo>
                <a:cubicBezTo>
                  <a:pt x="724" y="31"/>
                  <a:pt x="724" y="31"/>
                  <a:pt x="724" y="31"/>
                </a:cubicBezTo>
                <a:cubicBezTo>
                  <a:pt x="724" y="29"/>
                  <a:pt x="724" y="29"/>
                  <a:pt x="724" y="29"/>
                </a:cubicBezTo>
                <a:cubicBezTo>
                  <a:pt x="724" y="27"/>
                  <a:pt x="724" y="27"/>
                  <a:pt x="724" y="27"/>
                </a:cubicBezTo>
                <a:cubicBezTo>
                  <a:pt x="722" y="26"/>
                  <a:pt x="722" y="26"/>
                  <a:pt x="722" y="26"/>
                </a:cubicBezTo>
                <a:cubicBezTo>
                  <a:pt x="721" y="25"/>
                  <a:pt x="718" y="29"/>
                  <a:pt x="718" y="24"/>
                </a:cubicBezTo>
                <a:cubicBezTo>
                  <a:pt x="718" y="24"/>
                  <a:pt x="716" y="26"/>
                  <a:pt x="719" y="23"/>
                </a:cubicBezTo>
                <a:cubicBezTo>
                  <a:pt x="724" y="26"/>
                  <a:pt x="724" y="26"/>
                  <a:pt x="724" y="26"/>
                </a:cubicBezTo>
                <a:cubicBezTo>
                  <a:pt x="726" y="26"/>
                  <a:pt x="726" y="26"/>
                  <a:pt x="726" y="26"/>
                </a:cubicBezTo>
                <a:cubicBezTo>
                  <a:pt x="726" y="24"/>
                  <a:pt x="726" y="24"/>
                  <a:pt x="726" y="24"/>
                </a:cubicBezTo>
                <a:cubicBezTo>
                  <a:pt x="724" y="22"/>
                  <a:pt x="724" y="22"/>
                  <a:pt x="724" y="22"/>
                </a:cubicBezTo>
                <a:cubicBezTo>
                  <a:pt x="718" y="22"/>
                  <a:pt x="718" y="22"/>
                  <a:pt x="718" y="22"/>
                </a:cubicBezTo>
                <a:cubicBezTo>
                  <a:pt x="715" y="25"/>
                  <a:pt x="715" y="25"/>
                  <a:pt x="715" y="25"/>
                </a:cubicBezTo>
                <a:cubicBezTo>
                  <a:pt x="712" y="25"/>
                  <a:pt x="712" y="25"/>
                  <a:pt x="712" y="25"/>
                </a:cubicBezTo>
                <a:cubicBezTo>
                  <a:pt x="709" y="26"/>
                  <a:pt x="709" y="26"/>
                  <a:pt x="709" y="26"/>
                </a:cubicBezTo>
                <a:cubicBezTo>
                  <a:pt x="706" y="24"/>
                  <a:pt x="706" y="24"/>
                  <a:pt x="706" y="24"/>
                </a:cubicBezTo>
                <a:cubicBezTo>
                  <a:pt x="709" y="23"/>
                  <a:pt x="709" y="23"/>
                  <a:pt x="709" y="23"/>
                </a:cubicBezTo>
                <a:cubicBezTo>
                  <a:pt x="708" y="22"/>
                  <a:pt x="710" y="28"/>
                  <a:pt x="715" y="21"/>
                </a:cubicBezTo>
                <a:cubicBezTo>
                  <a:pt x="715" y="20"/>
                  <a:pt x="715" y="20"/>
                  <a:pt x="715" y="20"/>
                </a:cubicBezTo>
                <a:cubicBezTo>
                  <a:pt x="711" y="20"/>
                  <a:pt x="711" y="20"/>
                  <a:pt x="711" y="20"/>
                </a:cubicBezTo>
                <a:cubicBezTo>
                  <a:pt x="710" y="19"/>
                  <a:pt x="710" y="19"/>
                  <a:pt x="710" y="19"/>
                </a:cubicBezTo>
                <a:cubicBezTo>
                  <a:pt x="711" y="18"/>
                  <a:pt x="711" y="18"/>
                  <a:pt x="711" y="18"/>
                </a:cubicBezTo>
                <a:cubicBezTo>
                  <a:pt x="720" y="19"/>
                  <a:pt x="720" y="19"/>
                  <a:pt x="720" y="19"/>
                </a:cubicBezTo>
                <a:cubicBezTo>
                  <a:pt x="723" y="21"/>
                  <a:pt x="721" y="16"/>
                  <a:pt x="725" y="16"/>
                </a:cubicBezTo>
                <a:cubicBezTo>
                  <a:pt x="725" y="20"/>
                  <a:pt x="725" y="20"/>
                  <a:pt x="725" y="20"/>
                </a:cubicBezTo>
                <a:cubicBezTo>
                  <a:pt x="732" y="17"/>
                  <a:pt x="732" y="17"/>
                  <a:pt x="732" y="17"/>
                </a:cubicBezTo>
                <a:cubicBezTo>
                  <a:pt x="739" y="18"/>
                  <a:pt x="739" y="18"/>
                  <a:pt x="739" y="18"/>
                </a:cubicBezTo>
                <a:cubicBezTo>
                  <a:pt x="740" y="20"/>
                  <a:pt x="740" y="20"/>
                  <a:pt x="740" y="20"/>
                </a:cubicBezTo>
                <a:cubicBezTo>
                  <a:pt x="744" y="18"/>
                  <a:pt x="744" y="18"/>
                  <a:pt x="744" y="18"/>
                </a:cubicBezTo>
                <a:cubicBezTo>
                  <a:pt x="747" y="16"/>
                  <a:pt x="747" y="16"/>
                  <a:pt x="747" y="16"/>
                </a:cubicBezTo>
                <a:cubicBezTo>
                  <a:pt x="744" y="20"/>
                  <a:pt x="744" y="20"/>
                  <a:pt x="744" y="20"/>
                </a:cubicBezTo>
                <a:cubicBezTo>
                  <a:pt x="743" y="23"/>
                  <a:pt x="743" y="23"/>
                  <a:pt x="743" y="23"/>
                </a:cubicBezTo>
                <a:cubicBezTo>
                  <a:pt x="744" y="24"/>
                  <a:pt x="744" y="24"/>
                  <a:pt x="744" y="24"/>
                </a:cubicBezTo>
                <a:cubicBezTo>
                  <a:pt x="738" y="26"/>
                  <a:pt x="738" y="26"/>
                  <a:pt x="738" y="26"/>
                </a:cubicBezTo>
                <a:cubicBezTo>
                  <a:pt x="740" y="27"/>
                  <a:pt x="740" y="27"/>
                  <a:pt x="740" y="27"/>
                </a:cubicBezTo>
                <a:cubicBezTo>
                  <a:pt x="738" y="28"/>
                  <a:pt x="738" y="28"/>
                  <a:pt x="738" y="28"/>
                </a:cubicBezTo>
                <a:cubicBezTo>
                  <a:pt x="737" y="29"/>
                  <a:pt x="749" y="24"/>
                  <a:pt x="733" y="28"/>
                </a:cubicBezTo>
                <a:cubicBezTo>
                  <a:pt x="734" y="33"/>
                  <a:pt x="734" y="33"/>
                  <a:pt x="734" y="33"/>
                </a:cubicBezTo>
                <a:cubicBezTo>
                  <a:pt x="736" y="34"/>
                  <a:pt x="736" y="34"/>
                  <a:pt x="736" y="34"/>
                </a:cubicBezTo>
                <a:cubicBezTo>
                  <a:pt x="736" y="33"/>
                  <a:pt x="737" y="35"/>
                  <a:pt x="737" y="33"/>
                </a:cubicBezTo>
                <a:cubicBezTo>
                  <a:pt x="737" y="35"/>
                  <a:pt x="737" y="35"/>
                  <a:pt x="737" y="35"/>
                </a:cubicBezTo>
                <a:cubicBezTo>
                  <a:pt x="737" y="35"/>
                  <a:pt x="737" y="35"/>
                  <a:pt x="737" y="35"/>
                </a:cubicBezTo>
                <a:cubicBezTo>
                  <a:pt x="732" y="33"/>
                  <a:pt x="735" y="38"/>
                  <a:pt x="732" y="38"/>
                </a:cubicBezTo>
                <a:cubicBezTo>
                  <a:pt x="731" y="38"/>
                  <a:pt x="731" y="38"/>
                  <a:pt x="731" y="38"/>
                </a:cubicBezTo>
                <a:cubicBezTo>
                  <a:pt x="729" y="39"/>
                  <a:pt x="729" y="39"/>
                  <a:pt x="729" y="39"/>
                </a:cubicBezTo>
                <a:cubicBezTo>
                  <a:pt x="730" y="40"/>
                  <a:pt x="730" y="40"/>
                  <a:pt x="730" y="40"/>
                </a:cubicBezTo>
                <a:cubicBezTo>
                  <a:pt x="726" y="43"/>
                  <a:pt x="726" y="43"/>
                  <a:pt x="726" y="43"/>
                </a:cubicBezTo>
                <a:cubicBezTo>
                  <a:pt x="726" y="44"/>
                  <a:pt x="726" y="44"/>
                  <a:pt x="726" y="44"/>
                </a:cubicBezTo>
                <a:cubicBezTo>
                  <a:pt x="722" y="43"/>
                  <a:pt x="722" y="43"/>
                  <a:pt x="722" y="43"/>
                </a:cubicBezTo>
                <a:cubicBezTo>
                  <a:pt x="720" y="47"/>
                  <a:pt x="720" y="47"/>
                  <a:pt x="720" y="47"/>
                </a:cubicBezTo>
                <a:cubicBezTo>
                  <a:pt x="716" y="47"/>
                  <a:pt x="716" y="47"/>
                  <a:pt x="716" y="47"/>
                </a:cubicBezTo>
                <a:cubicBezTo>
                  <a:pt x="723" y="48"/>
                  <a:pt x="723" y="48"/>
                  <a:pt x="723" y="48"/>
                </a:cubicBezTo>
                <a:cubicBezTo>
                  <a:pt x="723" y="51"/>
                  <a:pt x="723" y="51"/>
                  <a:pt x="723" y="51"/>
                </a:cubicBezTo>
                <a:cubicBezTo>
                  <a:pt x="720" y="50"/>
                  <a:pt x="720" y="50"/>
                  <a:pt x="720" y="50"/>
                </a:cubicBezTo>
                <a:cubicBezTo>
                  <a:pt x="717" y="52"/>
                  <a:pt x="734" y="49"/>
                  <a:pt x="714" y="53"/>
                </a:cubicBezTo>
                <a:cubicBezTo>
                  <a:pt x="718" y="54"/>
                  <a:pt x="718" y="54"/>
                  <a:pt x="718" y="54"/>
                </a:cubicBezTo>
                <a:cubicBezTo>
                  <a:pt x="714" y="55"/>
                  <a:pt x="714" y="55"/>
                  <a:pt x="714" y="55"/>
                </a:cubicBezTo>
                <a:cubicBezTo>
                  <a:pt x="713" y="58"/>
                  <a:pt x="721" y="52"/>
                  <a:pt x="711" y="58"/>
                </a:cubicBezTo>
                <a:cubicBezTo>
                  <a:pt x="711" y="59"/>
                  <a:pt x="717" y="58"/>
                  <a:pt x="709" y="57"/>
                </a:cubicBezTo>
                <a:cubicBezTo>
                  <a:pt x="709" y="58"/>
                  <a:pt x="713" y="55"/>
                  <a:pt x="708" y="59"/>
                </a:cubicBezTo>
                <a:cubicBezTo>
                  <a:pt x="716" y="59"/>
                  <a:pt x="716" y="59"/>
                  <a:pt x="716" y="59"/>
                </a:cubicBezTo>
                <a:cubicBezTo>
                  <a:pt x="711" y="63"/>
                  <a:pt x="711" y="63"/>
                  <a:pt x="711" y="63"/>
                </a:cubicBezTo>
                <a:cubicBezTo>
                  <a:pt x="711" y="65"/>
                  <a:pt x="711" y="65"/>
                  <a:pt x="711" y="65"/>
                </a:cubicBezTo>
                <a:cubicBezTo>
                  <a:pt x="723" y="64"/>
                  <a:pt x="723" y="64"/>
                  <a:pt x="723" y="64"/>
                </a:cubicBezTo>
                <a:cubicBezTo>
                  <a:pt x="728" y="66"/>
                  <a:pt x="728" y="66"/>
                  <a:pt x="728" y="66"/>
                </a:cubicBezTo>
                <a:cubicBezTo>
                  <a:pt x="724" y="67"/>
                  <a:pt x="724" y="67"/>
                  <a:pt x="724" y="67"/>
                </a:cubicBezTo>
                <a:cubicBezTo>
                  <a:pt x="724" y="68"/>
                  <a:pt x="725" y="69"/>
                  <a:pt x="726" y="68"/>
                </a:cubicBezTo>
                <a:cubicBezTo>
                  <a:pt x="718" y="68"/>
                  <a:pt x="718" y="68"/>
                  <a:pt x="718" y="68"/>
                </a:cubicBezTo>
                <a:cubicBezTo>
                  <a:pt x="720" y="70"/>
                  <a:pt x="720" y="70"/>
                  <a:pt x="720" y="70"/>
                </a:cubicBezTo>
                <a:cubicBezTo>
                  <a:pt x="719" y="71"/>
                  <a:pt x="719" y="71"/>
                  <a:pt x="719" y="71"/>
                </a:cubicBezTo>
                <a:cubicBezTo>
                  <a:pt x="716" y="67"/>
                  <a:pt x="716" y="67"/>
                  <a:pt x="716" y="67"/>
                </a:cubicBezTo>
                <a:cubicBezTo>
                  <a:pt x="708" y="68"/>
                  <a:pt x="708" y="68"/>
                  <a:pt x="708" y="68"/>
                </a:cubicBezTo>
                <a:cubicBezTo>
                  <a:pt x="708" y="71"/>
                  <a:pt x="708" y="71"/>
                  <a:pt x="708" y="71"/>
                </a:cubicBezTo>
                <a:cubicBezTo>
                  <a:pt x="705" y="71"/>
                  <a:pt x="705" y="71"/>
                  <a:pt x="705" y="71"/>
                </a:cubicBezTo>
                <a:cubicBezTo>
                  <a:pt x="705" y="71"/>
                  <a:pt x="703" y="70"/>
                  <a:pt x="705" y="69"/>
                </a:cubicBezTo>
                <a:cubicBezTo>
                  <a:pt x="697" y="72"/>
                  <a:pt x="697" y="72"/>
                  <a:pt x="697" y="72"/>
                </a:cubicBezTo>
                <a:cubicBezTo>
                  <a:pt x="697" y="73"/>
                  <a:pt x="697" y="73"/>
                  <a:pt x="697" y="73"/>
                </a:cubicBezTo>
                <a:cubicBezTo>
                  <a:pt x="706" y="72"/>
                  <a:pt x="691" y="78"/>
                  <a:pt x="705" y="75"/>
                </a:cubicBezTo>
                <a:cubicBezTo>
                  <a:pt x="697" y="76"/>
                  <a:pt x="697" y="76"/>
                  <a:pt x="697" y="76"/>
                </a:cubicBezTo>
                <a:cubicBezTo>
                  <a:pt x="699" y="79"/>
                  <a:pt x="699" y="79"/>
                  <a:pt x="699" y="79"/>
                </a:cubicBezTo>
                <a:cubicBezTo>
                  <a:pt x="699" y="77"/>
                  <a:pt x="698" y="78"/>
                  <a:pt x="701" y="79"/>
                </a:cubicBezTo>
                <a:cubicBezTo>
                  <a:pt x="698" y="79"/>
                  <a:pt x="698" y="79"/>
                  <a:pt x="698" y="79"/>
                </a:cubicBezTo>
                <a:cubicBezTo>
                  <a:pt x="696" y="79"/>
                  <a:pt x="696" y="79"/>
                  <a:pt x="696" y="79"/>
                </a:cubicBezTo>
                <a:cubicBezTo>
                  <a:pt x="694" y="76"/>
                  <a:pt x="706" y="81"/>
                  <a:pt x="692" y="76"/>
                </a:cubicBezTo>
                <a:cubicBezTo>
                  <a:pt x="692" y="81"/>
                  <a:pt x="692" y="81"/>
                  <a:pt x="692" y="81"/>
                </a:cubicBezTo>
                <a:cubicBezTo>
                  <a:pt x="690" y="80"/>
                  <a:pt x="690" y="80"/>
                  <a:pt x="690" y="80"/>
                </a:cubicBezTo>
                <a:cubicBezTo>
                  <a:pt x="688" y="76"/>
                  <a:pt x="688" y="76"/>
                  <a:pt x="688" y="76"/>
                </a:cubicBezTo>
                <a:cubicBezTo>
                  <a:pt x="685" y="79"/>
                  <a:pt x="707" y="79"/>
                  <a:pt x="678" y="79"/>
                </a:cubicBezTo>
                <a:cubicBezTo>
                  <a:pt x="676" y="80"/>
                  <a:pt x="679" y="82"/>
                  <a:pt x="679" y="83"/>
                </a:cubicBezTo>
                <a:cubicBezTo>
                  <a:pt x="680" y="82"/>
                  <a:pt x="681" y="84"/>
                  <a:pt x="676" y="84"/>
                </a:cubicBezTo>
                <a:cubicBezTo>
                  <a:pt x="676" y="85"/>
                  <a:pt x="676" y="85"/>
                  <a:pt x="676" y="85"/>
                </a:cubicBezTo>
                <a:cubicBezTo>
                  <a:pt x="678" y="88"/>
                  <a:pt x="681" y="87"/>
                  <a:pt x="687" y="81"/>
                </a:cubicBezTo>
                <a:cubicBezTo>
                  <a:pt x="688" y="81"/>
                  <a:pt x="688" y="81"/>
                  <a:pt x="688" y="81"/>
                </a:cubicBezTo>
                <a:cubicBezTo>
                  <a:pt x="687" y="83"/>
                  <a:pt x="687" y="83"/>
                  <a:pt x="687" y="83"/>
                </a:cubicBezTo>
                <a:cubicBezTo>
                  <a:pt x="690" y="85"/>
                  <a:pt x="690" y="85"/>
                  <a:pt x="690" y="85"/>
                </a:cubicBezTo>
                <a:cubicBezTo>
                  <a:pt x="693" y="84"/>
                  <a:pt x="693" y="84"/>
                  <a:pt x="693" y="84"/>
                </a:cubicBezTo>
                <a:cubicBezTo>
                  <a:pt x="695" y="82"/>
                  <a:pt x="695" y="82"/>
                  <a:pt x="695" y="82"/>
                </a:cubicBezTo>
                <a:cubicBezTo>
                  <a:pt x="697" y="84"/>
                  <a:pt x="697" y="84"/>
                  <a:pt x="697" y="84"/>
                </a:cubicBezTo>
                <a:cubicBezTo>
                  <a:pt x="702" y="83"/>
                  <a:pt x="702" y="83"/>
                  <a:pt x="702" y="83"/>
                </a:cubicBezTo>
                <a:cubicBezTo>
                  <a:pt x="701" y="82"/>
                  <a:pt x="701" y="87"/>
                  <a:pt x="702" y="81"/>
                </a:cubicBezTo>
                <a:cubicBezTo>
                  <a:pt x="708" y="81"/>
                  <a:pt x="708" y="81"/>
                  <a:pt x="708" y="81"/>
                </a:cubicBezTo>
                <a:cubicBezTo>
                  <a:pt x="719" y="76"/>
                  <a:pt x="719" y="76"/>
                  <a:pt x="719" y="76"/>
                </a:cubicBezTo>
                <a:cubicBezTo>
                  <a:pt x="718" y="75"/>
                  <a:pt x="716" y="83"/>
                  <a:pt x="719" y="73"/>
                </a:cubicBezTo>
                <a:cubicBezTo>
                  <a:pt x="725" y="75"/>
                  <a:pt x="725" y="75"/>
                  <a:pt x="725" y="75"/>
                </a:cubicBezTo>
                <a:cubicBezTo>
                  <a:pt x="729" y="72"/>
                  <a:pt x="729" y="72"/>
                  <a:pt x="729" y="72"/>
                </a:cubicBezTo>
                <a:cubicBezTo>
                  <a:pt x="729" y="73"/>
                  <a:pt x="729" y="73"/>
                  <a:pt x="729" y="73"/>
                </a:cubicBezTo>
                <a:cubicBezTo>
                  <a:pt x="730" y="72"/>
                  <a:pt x="730" y="72"/>
                  <a:pt x="730" y="72"/>
                </a:cubicBezTo>
                <a:cubicBezTo>
                  <a:pt x="729" y="68"/>
                  <a:pt x="729" y="68"/>
                  <a:pt x="729" y="68"/>
                </a:cubicBezTo>
                <a:cubicBezTo>
                  <a:pt x="732" y="68"/>
                  <a:pt x="732" y="68"/>
                  <a:pt x="732" y="68"/>
                </a:cubicBezTo>
                <a:cubicBezTo>
                  <a:pt x="733" y="68"/>
                  <a:pt x="733" y="68"/>
                  <a:pt x="733" y="68"/>
                </a:cubicBezTo>
                <a:cubicBezTo>
                  <a:pt x="732" y="70"/>
                  <a:pt x="732" y="70"/>
                  <a:pt x="732" y="70"/>
                </a:cubicBezTo>
                <a:cubicBezTo>
                  <a:pt x="737" y="70"/>
                  <a:pt x="725" y="72"/>
                  <a:pt x="738" y="72"/>
                </a:cubicBezTo>
                <a:cubicBezTo>
                  <a:pt x="739" y="73"/>
                  <a:pt x="739" y="73"/>
                  <a:pt x="739" y="73"/>
                </a:cubicBezTo>
                <a:cubicBezTo>
                  <a:pt x="743" y="72"/>
                  <a:pt x="743" y="72"/>
                  <a:pt x="743" y="72"/>
                </a:cubicBezTo>
                <a:cubicBezTo>
                  <a:pt x="748" y="68"/>
                  <a:pt x="748" y="68"/>
                  <a:pt x="748" y="68"/>
                </a:cubicBezTo>
                <a:cubicBezTo>
                  <a:pt x="750" y="68"/>
                  <a:pt x="750" y="68"/>
                  <a:pt x="750" y="68"/>
                </a:cubicBezTo>
                <a:cubicBezTo>
                  <a:pt x="752" y="66"/>
                  <a:pt x="752" y="66"/>
                  <a:pt x="752" y="66"/>
                </a:cubicBezTo>
                <a:cubicBezTo>
                  <a:pt x="757" y="68"/>
                  <a:pt x="757" y="68"/>
                  <a:pt x="757" y="68"/>
                </a:cubicBezTo>
                <a:cubicBezTo>
                  <a:pt x="760" y="68"/>
                  <a:pt x="760" y="68"/>
                  <a:pt x="760" y="68"/>
                </a:cubicBezTo>
                <a:cubicBezTo>
                  <a:pt x="764" y="64"/>
                  <a:pt x="764" y="64"/>
                  <a:pt x="764" y="64"/>
                </a:cubicBezTo>
                <a:cubicBezTo>
                  <a:pt x="764" y="63"/>
                  <a:pt x="764" y="63"/>
                  <a:pt x="764" y="63"/>
                </a:cubicBezTo>
                <a:cubicBezTo>
                  <a:pt x="767" y="62"/>
                  <a:pt x="767" y="62"/>
                  <a:pt x="767" y="62"/>
                </a:cubicBezTo>
                <a:cubicBezTo>
                  <a:pt x="767" y="61"/>
                  <a:pt x="770" y="67"/>
                  <a:pt x="766" y="60"/>
                </a:cubicBezTo>
                <a:cubicBezTo>
                  <a:pt x="769" y="59"/>
                  <a:pt x="769" y="59"/>
                  <a:pt x="769" y="59"/>
                </a:cubicBezTo>
                <a:cubicBezTo>
                  <a:pt x="774" y="55"/>
                  <a:pt x="774" y="55"/>
                  <a:pt x="774" y="55"/>
                </a:cubicBezTo>
                <a:cubicBezTo>
                  <a:pt x="779" y="54"/>
                  <a:pt x="779" y="54"/>
                  <a:pt x="779" y="54"/>
                </a:cubicBezTo>
                <a:cubicBezTo>
                  <a:pt x="781" y="50"/>
                  <a:pt x="781" y="50"/>
                  <a:pt x="781" y="50"/>
                </a:cubicBezTo>
                <a:cubicBezTo>
                  <a:pt x="783" y="48"/>
                  <a:pt x="782" y="51"/>
                  <a:pt x="784" y="49"/>
                </a:cubicBezTo>
                <a:cubicBezTo>
                  <a:pt x="784" y="53"/>
                  <a:pt x="784" y="53"/>
                  <a:pt x="784" y="53"/>
                </a:cubicBezTo>
                <a:cubicBezTo>
                  <a:pt x="783" y="53"/>
                  <a:pt x="786" y="49"/>
                  <a:pt x="781" y="54"/>
                </a:cubicBezTo>
                <a:cubicBezTo>
                  <a:pt x="785" y="56"/>
                  <a:pt x="785" y="56"/>
                  <a:pt x="785" y="56"/>
                </a:cubicBezTo>
                <a:cubicBezTo>
                  <a:pt x="790" y="54"/>
                  <a:pt x="790" y="54"/>
                  <a:pt x="790" y="54"/>
                </a:cubicBezTo>
                <a:cubicBezTo>
                  <a:pt x="789" y="55"/>
                  <a:pt x="789" y="55"/>
                  <a:pt x="789" y="55"/>
                </a:cubicBezTo>
                <a:cubicBezTo>
                  <a:pt x="793" y="60"/>
                  <a:pt x="793" y="60"/>
                  <a:pt x="793" y="60"/>
                </a:cubicBezTo>
                <a:cubicBezTo>
                  <a:pt x="794" y="62"/>
                  <a:pt x="798" y="56"/>
                  <a:pt x="797" y="62"/>
                </a:cubicBezTo>
                <a:cubicBezTo>
                  <a:pt x="798" y="61"/>
                  <a:pt x="798" y="61"/>
                  <a:pt x="798" y="61"/>
                </a:cubicBezTo>
                <a:cubicBezTo>
                  <a:pt x="800" y="63"/>
                  <a:pt x="800" y="63"/>
                  <a:pt x="800" y="63"/>
                </a:cubicBezTo>
                <a:cubicBezTo>
                  <a:pt x="803" y="60"/>
                  <a:pt x="803" y="60"/>
                  <a:pt x="803" y="60"/>
                </a:cubicBezTo>
                <a:cubicBezTo>
                  <a:pt x="803" y="56"/>
                  <a:pt x="803" y="56"/>
                  <a:pt x="803" y="56"/>
                </a:cubicBezTo>
                <a:cubicBezTo>
                  <a:pt x="799" y="56"/>
                  <a:pt x="799" y="56"/>
                  <a:pt x="799" y="56"/>
                </a:cubicBezTo>
                <a:cubicBezTo>
                  <a:pt x="801" y="54"/>
                  <a:pt x="801" y="54"/>
                  <a:pt x="801" y="54"/>
                </a:cubicBezTo>
                <a:cubicBezTo>
                  <a:pt x="794" y="53"/>
                  <a:pt x="794" y="53"/>
                  <a:pt x="794" y="53"/>
                </a:cubicBezTo>
                <a:cubicBezTo>
                  <a:pt x="793" y="52"/>
                  <a:pt x="793" y="52"/>
                  <a:pt x="793" y="52"/>
                </a:cubicBezTo>
                <a:cubicBezTo>
                  <a:pt x="793" y="50"/>
                  <a:pt x="793" y="50"/>
                  <a:pt x="793" y="50"/>
                </a:cubicBezTo>
                <a:cubicBezTo>
                  <a:pt x="798" y="48"/>
                  <a:pt x="798" y="48"/>
                  <a:pt x="798" y="48"/>
                </a:cubicBezTo>
                <a:cubicBezTo>
                  <a:pt x="800" y="44"/>
                  <a:pt x="800" y="44"/>
                  <a:pt x="800" y="44"/>
                </a:cubicBezTo>
                <a:cubicBezTo>
                  <a:pt x="802" y="44"/>
                  <a:pt x="802" y="44"/>
                  <a:pt x="802" y="44"/>
                </a:cubicBezTo>
                <a:cubicBezTo>
                  <a:pt x="801" y="47"/>
                  <a:pt x="801" y="47"/>
                  <a:pt x="801" y="47"/>
                </a:cubicBezTo>
                <a:cubicBezTo>
                  <a:pt x="802" y="47"/>
                  <a:pt x="802" y="47"/>
                  <a:pt x="802" y="47"/>
                </a:cubicBezTo>
                <a:cubicBezTo>
                  <a:pt x="805" y="43"/>
                  <a:pt x="805" y="43"/>
                  <a:pt x="805" y="43"/>
                </a:cubicBezTo>
                <a:cubicBezTo>
                  <a:pt x="808" y="43"/>
                  <a:pt x="808" y="43"/>
                  <a:pt x="808" y="43"/>
                </a:cubicBezTo>
                <a:cubicBezTo>
                  <a:pt x="810" y="38"/>
                  <a:pt x="780" y="61"/>
                  <a:pt x="817" y="32"/>
                </a:cubicBezTo>
                <a:cubicBezTo>
                  <a:pt x="827" y="25"/>
                  <a:pt x="827" y="25"/>
                  <a:pt x="827" y="25"/>
                </a:cubicBezTo>
                <a:cubicBezTo>
                  <a:pt x="828" y="26"/>
                  <a:pt x="828" y="26"/>
                  <a:pt x="828" y="26"/>
                </a:cubicBezTo>
                <a:cubicBezTo>
                  <a:pt x="825" y="29"/>
                  <a:pt x="825" y="29"/>
                  <a:pt x="825" y="29"/>
                </a:cubicBezTo>
                <a:cubicBezTo>
                  <a:pt x="823" y="30"/>
                  <a:pt x="823" y="30"/>
                  <a:pt x="823" y="30"/>
                </a:cubicBezTo>
                <a:cubicBezTo>
                  <a:pt x="828" y="28"/>
                  <a:pt x="820" y="34"/>
                  <a:pt x="828" y="30"/>
                </a:cubicBezTo>
                <a:cubicBezTo>
                  <a:pt x="829" y="30"/>
                  <a:pt x="830" y="29"/>
                  <a:pt x="830" y="30"/>
                </a:cubicBezTo>
                <a:cubicBezTo>
                  <a:pt x="830" y="28"/>
                  <a:pt x="830" y="28"/>
                  <a:pt x="830" y="28"/>
                </a:cubicBezTo>
                <a:cubicBezTo>
                  <a:pt x="836" y="28"/>
                  <a:pt x="836" y="28"/>
                  <a:pt x="836" y="28"/>
                </a:cubicBezTo>
                <a:cubicBezTo>
                  <a:pt x="835" y="27"/>
                  <a:pt x="835" y="27"/>
                  <a:pt x="835" y="27"/>
                </a:cubicBezTo>
                <a:cubicBezTo>
                  <a:pt x="834" y="25"/>
                  <a:pt x="834" y="25"/>
                  <a:pt x="834" y="25"/>
                </a:cubicBezTo>
                <a:cubicBezTo>
                  <a:pt x="838" y="25"/>
                  <a:pt x="831" y="22"/>
                  <a:pt x="843" y="20"/>
                </a:cubicBezTo>
                <a:cubicBezTo>
                  <a:pt x="843" y="17"/>
                  <a:pt x="843" y="17"/>
                  <a:pt x="843" y="17"/>
                </a:cubicBezTo>
                <a:cubicBezTo>
                  <a:pt x="848" y="15"/>
                  <a:pt x="848" y="15"/>
                  <a:pt x="848" y="15"/>
                </a:cubicBezTo>
                <a:cubicBezTo>
                  <a:pt x="849" y="13"/>
                  <a:pt x="849" y="13"/>
                  <a:pt x="849" y="13"/>
                </a:cubicBezTo>
                <a:cubicBezTo>
                  <a:pt x="863" y="5"/>
                  <a:pt x="863" y="5"/>
                  <a:pt x="863" y="5"/>
                </a:cubicBezTo>
                <a:cubicBezTo>
                  <a:pt x="864" y="5"/>
                  <a:pt x="864" y="5"/>
                  <a:pt x="864" y="5"/>
                </a:cubicBezTo>
                <a:cubicBezTo>
                  <a:pt x="873" y="0"/>
                  <a:pt x="873" y="0"/>
                  <a:pt x="873" y="0"/>
                </a:cubicBezTo>
                <a:cubicBezTo>
                  <a:pt x="873" y="5"/>
                  <a:pt x="873" y="5"/>
                  <a:pt x="873" y="5"/>
                </a:cubicBezTo>
                <a:lnTo>
                  <a:pt x="876" y="9"/>
                </a:lnTo>
                <a:close/>
              </a:path>
            </a:pathLst>
          </a:custGeom>
          <a:blipFill>
            <a:blip r:embed="rId2"/>
            <a:stretch>
              <a:fillRect/>
            </a:stretch>
          </a:bli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mn-lt" panose="020F0502020204030204"/>
              <a:ea typeface="+mn-ea"/>
              <a:cs typeface="+mn-cs"/>
            </a:endParaRPr>
          </a:p>
        </p:txBody>
      </p:sp>
      <p:sp>
        <p:nvSpPr>
          <p:cNvPr id="19" name="矩形 1">
            <a:extLst>
              <a:ext uri="{FF2B5EF4-FFF2-40B4-BE49-F238E27FC236}">
                <a16:creationId xmlns="" xmlns:a16="http://schemas.microsoft.com/office/drawing/2014/main" id="{34329D95-C783-490E-9B4E-656E30F8D4AE}"/>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20" name="文本框 19">
            <a:extLst>
              <a:ext uri="{FF2B5EF4-FFF2-40B4-BE49-F238E27FC236}">
                <a16:creationId xmlns="" xmlns:a16="http://schemas.microsoft.com/office/drawing/2014/main" id="{EACA8AA9-E366-479A-84E6-B187689EADE0}"/>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Tree>
    <p:extLst>
      <p:ext uri="{BB962C8B-B14F-4D97-AF65-F5344CB8AC3E}">
        <p14:creationId xmlns:p14="http://schemas.microsoft.com/office/powerpoint/2010/main" xmlns="" val="1047109292"/>
      </p:ext>
    </p:extLst>
  </p:cSld>
  <p:clrMapOvr>
    <a:masterClrMapping/>
  </p:clrMapOvr>
  <mc:AlternateContent xmlns:mc="http://schemas.openxmlformats.org/markup-compatibility/2006">
    <mc:Choice xmlns:p14="http://schemas.microsoft.com/office/powerpoint/2010/main" xmlns="" Requires="p14">
      <p:transition p14:dur="0" advClick="0"/>
    </mc:Choice>
    <mc:Fallback>
      <p:transition advClick="0"/>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0000" fill="hold" grpId="0" nodeType="withEffect" p14:presetBounceEnd="60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60000">
                                          <p:cBhvr additive="base">
                                            <p:cTn id="7" dur="1000" fill="hold"/>
                                            <p:tgtEl>
                                              <p:spTgt spid="71"/>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1"/>
                                            </p:tgtEl>
                                            <p:attrNameLst>
                                              <p:attrName>ppt_y</p:attrName>
                                            </p:attrNameLst>
                                          </p:cBhvr>
                                          <p:tavLst>
                                            <p:tav tm="0">
                                              <p:val>
                                                <p:strVal val="0-#ppt_h/2"/>
                                              </p:val>
                                            </p:tav>
                                            <p:tav tm="100000">
                                              <p:val>
                                                <p:strVal val="#ppt_y"/>
                                              </p:val>
                                            </p:tav>
                                          </p:tavLst>
                                        </p:anim>
                                      </p:childTnLst>
                                    </p:cTn>
                                  </p:par>
                                  <p:par>
                                    <p:cTn id="9" presetID="2" presetClass="entr" presetSubtype="9" accel="50000" fill="hold" grpId="0" nodeType="withEffect" p14:presetBounceEnd="60000">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14:bounceEnd="60000">
                                          <p:cBhvr additive="base">
                                            <p:cTn id="11" dur="1000" fill="hold"/>
                                            <p:tgtEl>
                                              <p:spTgt spid="73"/>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73"/>
                                            </p:tgtEl>
                                            <p:attrNameLst>
                                              <p:attrName>ppt_y</p:attrName>
                                            </p:attrNameLst>
                                          </p:cBhvr>
                                          <p:tavLst>
                                            <p:tav tm="0">
                                              <p:val>
                                                <p:strVal val="0-#ppt_h/2"/>
                                              </p:val>
                                            </p:tav>
                                            <p:tav tm="100000">
                                              <p:val>
                                                <p:strVal val="#ppt_y"/>
                                              </p:val>
                                            </p:tav>
                                          </p:tavLst>
                                        </p:anim>
                                      </p:childTnLst>
                                    </p:cTn>
                                  </p:par>
                                  <p:par>
                                    <p:cTn id="13" presetID="2" presetClass="entr" presetSubtype="9" accel="50000" fill="hold" grpId="0" nodeType="withEffect" p14:presetBounceEnd="60000">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14:bounceEnd="60000">
                                          <p:cBhvr additive="base">
                                            <p:cTn id="15" dur="1000" fill="hold"/>
                                            <p:tgtEl>
                                              <p:spTgt spid="75"/>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7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0000"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1000" fill="hold"/>
                                            <p:tgtEl>
                                              <p:spTgt spid="71"/>
                                            </p:tgtEl>
                                            <p:attrNameLst>
                                              <p:attrName>ppt_x</p:attrName>
                                            </p:attrNameLst>
                                          </p:cBhvr>
                                          <p:tavLst>
                                            <p:tav tm="0">
                                              <p:val>
                                                <p:strVal val="0-#ppt_w/2"/>
                                              </p:val>
                                            </p:tav>
                                            <p:tav tm="100000">
                                              <p:val>
                                                <p:strVal val="#ppt_x"/>
                                              </p:val>
                                            </p:tav>
                                          </p:tavLst>
                                        </p:anim>
                                        <p:anim calcmode="lin" valueType="num">
                                          <p:cBhvr additive="base">
                                            <p:cTn id="8" dur="1000" fill="hold"/>
                                            <p:tgtEl>
                                              <p:spTgt spid="71"/>
                                            </p:tgtEl>
                                            <p:attrNameLst>
                                              <p:attrName>ppt_y</p:attrName>
                                            </p:attrNameLst>
                                          </p:cBhvr>
                                          <p:tavLst>
                                            <p:tav tm="0">
                                              <p:val>
                                                <p:strVal val="0-#ppt_h/2"/>
                                              </p:val>
                                            </p:tav>
                                            <p:tav tm="100000">
                                              <p:val>
                                                <p:strVal val="#ppt_y"/>
                                              </p:val>
                                            </p:tav>
                                          </p:tavLst>
                                        </p:anim>
                                      </p:childTnLst>
                                    </p:cTn>
                                  </p:par>
                                  <p:par>
                                    <p:cTn id="9" presetID="2" presetClass="entr" presetSubtype="9" accel="50000" fill="hold" grpId="0"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1000" fill="hold"/>
                                            <p:tgtEl>
                                              <p:spTgt spid="73"/>
                                            </p:tgtEl>
                                            <p:attrNameLst>
                                              <p:attrName>ppt_x</p:attrName>
                                            </p:attrNameLst>
                                          </p:cBhvr>
                                          <p:tavLst>
                                            <p:tav tm="0">
                                              <p:val>
                                                <p:strVal val="0-#ppt_w/2"/>
                                              </p:val>
                                            </p:tav>
                                            <p:tav tm="100000">
                                              <p:val>
                                                <p:strVal val="#ppt_x"/>
                                              </p:val>
                                            </p:tav>
                                          </p:tavLst>
                                        </p:anim>
                                        <p:anim calcmode="lin" valueType="num">
                                          <p:cBhvr additive="base">
                                            <p:cTn id="12" dur="1000" fill="hold"/>
                                            <p:tgtEl>
                                              <p:spTgt spid="73"/>
                                            </p:tgtEl>
                                            <p:attrNameLst>
                                              <p:attrName>ppt_y</p:attrName>
                                            </p:attrNameLst>
                                          </p:cBhvr>
                                          <p:tavLst>
                                            <p:tav tm="0">
                                              <p:val>
                                                <p:strVal val="0-#ppt_h/2"/>
                                              </p:val>
                                            </p:tav>
                                            <p:tav tm="100000">
                                              <p:val>
                                                <p:strVal val="#ppt_y"/>
                                              </p:val>
                                            </p:tav>
                                          </p:tavLst>
                                        </p:anim>
                                      </p:childTnLst>
                                    </p:cTn>
                                  </p:par>
                                  <p:par>
                                    <p:cTn id="13" presetID="2" presetClass="entr" presetSubtype="9" accel="5000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1000" fill="hold"/>
                                            <p:tgtEl>
                                              <p:spTgt spid="75"/>
                                            </p:tgtEl>
                                            <p:attrNameLst>
                                              <p:attrName>ppt_x</p:attrName>
                                            </p:attrNameLst>
                                          </p:cBhvr>
                                          <p:tavLst>
                                            <p:tav tm="0">
                                              <p:val>
                                                <p:strVal val="0-#ppt_w/2"/>
                                              </p:val>
                                            </p:tav>
                                            <p:tav tm="100000">
                                              <p:val>
                                                <p:strVal val="#ppt_x"/>
                                              </p:val>
                                            </p:tav>
                                          </p:tavLst>
                                        </p:anim>
                                        <p:anim calcmode="lin" valueType="num">
                                          <p:cBhvr additive="base">
                                            <p:cTn id="16" dur="1000" fill="hold"/>
                                            <p:tgtEl>
                                              <p:spTgt spid="7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3" grpId="0"/>
          <p:bldP spid="7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原创设计师QQ598969553          _5"/>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3972395" y="2110734"/>
            <a:ext cx="4221341" cy="3519948"/>
          </a:xfrm>
          <a:prstGeom prst="rect">
            <a:avLst/>
          </a:prstGeom>
        </p:spPr>
      </p:pic>
      <p:sp>
        <p:nvSpPr>
          <p:cNvPr id="18" name="原创设计师QQ598969553          _6"/>
          <p:cNvSpPr/>
          <p:nvPr/>
        </p:nvSpPr>
        <p:spPr>
          <a:xfrm>
            <a:off x="1212112" y="1813778"/>
            <a:ext cx="496601" cy="496601"/>
          </a:xfrm>
          <a:prstGeom prst="ellips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3E3E3E"/>
              </a:solidFill>
              <a:latin typeface="+mn-ea"/>
              <a:cs typeface="+mn-ea"/>
            </a:endParaRPr>
          </a:p>
        </p:txBody>
      </p:sp>
      <p:cxnSp>
        <p:nvCxnSpPr>
          <p:cNvPr id="19" name="原创设计师QQ598969553          _7"/>
          <p:cNvCxnSpPr/>
          <p:nvPr/>
        </p:nvCxnSpPr>
        <p:spPr>
          <a:xfrm>
            <a:off x="1751988" y="2062078"/>
            <a:ext cx="1297172" cy="0"/>
          </a:xfrm>
          <a:prstGeom prst="line">
            <a:avLst/>
          </a:prstGeom>
          <a:ln>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2" name="原创设计师QQ598969553          _10"/>
          <p:cNvSpPr/>
          <p:nvPr/>
        </p:nvSpPr>
        <p:spPr>
          <a:xfrm>
            <a:off x="2569681" y="5247387"/>
            <a:ext cx="496601" cy="496601"/>
          </a:xfrm>
          <a:prstGeom prst="ellips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3E3E3E"/>
              </a:solidFill>
              <a:latin typeface="+mn-ea"/>
              <a:cs typeface="+mn-ea"/>
            </a:endParaRPr>
          </a:p>
        </p:txBody>
      </p:sp>
      <p:cxnSp>
        <p:nvCxnSpPr>
          <p:cNvPr id="23" name="原创设计师QQ598969553          _11"/>
          <p:cNvCxnSpPr/>
          <p:nvPr/>
        </p:nvCxnSpPr>
        <p:spPr>
          <a:xfrm>
            <a:off x="3109557" y="5495687"/>
            <a:ext cx="1297172" cy="0"/>
          </a:xfrm>
          <a:prstGeom prst="line">
            <a:avLst/>
          </a:prstGeom>
          <a:ln>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原创设计师QQ598969553          _14"/>
          <p:cNvSpPr/>
          <p:nvPr/>
        </p:nvSpPr>
        <p:spPr>
          <a:xfrm>
            <a:off x="914400" y="3630820"/>
            <a:ext cx="496601" cy="496601"/>
          </a:xfrm>
          <a:prstGeom prst="ellips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3E3E3E"/>
              </a:solidFill>
              <a:latin typeface="+mn-ea"/>
              <a:cs typeface="+mn-ea"/>
            </a:endParaRPr>
          </a:p>
        </p:txBody>
      </p:sp>
      <p:cxnSp>
        <p:nvCxnSpPr>
          <p:cNvPr id="27" name="原创设计师QQ598969553          _15"/>
          <p:cNvCxnSpPr/>
          <p:nvPr/>
        </p:nvCxnSpPr>
        <p:spPr>
          <a:xfrm>
            <a:off x="1454276" y="3879120"/>
            <a:ext cx="1297172" cy="0"/>
          </a:xfrm>
          <a:prstGeom prst="line">
            <a:avLst/>
          </a:prstGeom>
          <a:ln>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0" name="原创设计师QQ598969553          _18"/>
          <p:cNvSpPr/>
          <p:nvPr/>
        </p:nvSpPr>
        <p:spPr>
          <a:xfrm>
            <a:off x="10786795" y="2098573"/>
            <a:ext cx="496601" cy="496601"/>
          </a:xfrm>
          <a:prstGeom prst="ellips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3E3E3E"/>
              </a:solidFill>
              <a:latin typeface="+mn-ea"/>
              <a:cs typeface="+mn-ea"/>
            </a:endParaRPr>
          </a:p>
        </p:txBody>
      </p:sp>
      <p:cxnSp>
        <p:nvCxnSpPr>
          <p:cNvPr id="31" name="原创设计师QQ598969553          _19"/>
          <p:cNvCxnSpPr/>
          <p:nvPr/>
        </p:nvCxnSpPr>
        <p:spPr>
          <a:xfrm flipH="1">
            <a:off x="9457724" y="2346873"/>
            <a:ext cx="1297172" cy="0"/>
          </a:xfrm>
          <a:prstGeom prst="line">
            <a:avLst/>
          </a:prstGeom>
          <a:ln>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4" name="原创设计师QQ598969553          _22"/>
          <p:cNvSpPr/>
          <p:nvPr/>
        </p:nvSpPr>
        <p:spPr>
          <a:xfrm>
            <a:off x="10255279" y="3612813"/>
            <a:ext cx="496601" cy="496601"/>
          </a:xfrm>
          <a:prstGeom prst="ellips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3E3E3E"/>
              </a:solidFill>
              <a:latin typeface="+mn-ea"/>
              <a:cs typeface="+mn-ea"/>
            </a:endParaRPr>
          </a:p>
        </p:txBody>
      </p:sp>
      <p:cxnSp>
        <p:nvCxnSpPr>
          <p:cNvPr id="35" name="原创设计师QQ598969553          _23"/>
          <p:cNvCxnSpPr/>
          <p:nvPr/>
        </p:nvCxnSpPr>
        <p:spPr>
          <a:xfrm flipH="1">
            <a:off x="8926208" y="3861113"/>
            <a:ext cx="1297172" cy="0"/>
          </a:xfrm>
          <a:prstGeom prst="line">
            <a:avLst/>
          </a:prstGeom>
          <a:ln>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8" name="原创设计师QQ598969553          _26"/>
          <p:cNvSpPr/>
          <p:nvPr/>
        </p:nvSpPr>
        <p:spPr>
          <a:xfrm>
            <a:off x="10637634" y="4864684"/>
            <a:ext cx="496601" cy="496601"/>
          </a:xfrm>
          <a:prstGeom prst="ellipse">
            <a:avLst/>
          </a:prstGeom>
          <a:solidFill>
            <a:srgbClr val="171D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3E3E3E"/>
              </a:solidFill>
              <a:latin typeface="+mn-ea"/>
              <a:cs typeface="+mn-ea"/>
            </a:endParaRPr>
          </a:p>
        </p:txBody>
      </p:sp>
      <p:cxnSp>
        <p:nvCxnSpPr>
          <p:cNvPr id="39" name="原创设计师QQ598969553          _27"/>
          <p:cNvCxnSpPr/>
          <p:nvPr/>
        </p:nvCxnSpPr>
        <p:spPr>
          <a:xfrm flipH="1">
            <a:off x="9308563" y="5112984"/>
            <a:ext cx="1297172" cy="0"/>
          </a:xfrm>
          <a:prstGeom prst="line">
            <a:avLst/>
          </a:prstGeom>
          <a:ln>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2" name="原创设计师QQ598969553          _30"/>
          <p:cNvSpPr>
            <a:spLocks/>
          </p:cNvSpPr>
          <p:nvPr/>
        </p:nvSpPr>
        <p:spPr bwMode="auto">
          <a:xfrm>
            <a:off x="1314682" y="1972940"/>
            <a:ext cx="275873" cy="174884"/>
          </a:xfrm>
          <a:custGeom>
            <a:avLst/>
            <a:gdLst>
              <a:gd name="T0" fmla="*/ 51 w 95"/>
              <a:gd name="T1" fmla="*/ 0 h 60"/>
              <a:gd name="T2" fmla="*/ 27 w 95"/>
              <a:gd name="T3" fmla="*/ 25 h 60"/>
              <a:gd name="T4" fmla="*/ 20 w 95"/>
              <a:gd name="T5" fmla="*/ 25 h 60"/>
              <a:gd name="T6" fmla="*/ 0 w 95"/>
              <a:gd name="T7" fmla="*/ 43 h 60"/>
              <a:gd name="T8" fmla="*/ 13 w 95"/>
              <a:gd name="T9" fmla="*/ 60 h 60"/>
              <a:gd name="T10" fmla="*/ 51 w 95"/>
              <a:gd name="T11" fmla="*/ 60 h 60"/>
              <a:gd name="T12" fmla="*/ 75 w 95"/>
              <a:gd name="T13" fmla="*/ 60 h 60"/>
              <a:gd name="T14" fmla="*/ 94 w 95"/>
              <a:gd name="T15" fmla="*/ 38 h 60"/>
              <a:gd name="T16" fmla="*/ 77 w 95"/>
              <a:gd name="T17" fmla="*/ 16 h 60"/>
              <a:gd name="T18" fmla="*/ 51 w 9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60">
                <a:moveTo>
                  <a:pt x="51" y="0"/>
                </a:moveTo>
                <a:cubicBezTo>
                  <a:pt x="31" y="0"/>
                  <a:pt x="27" y="25"/>
                  <a:pt x="27" y="25"/>
                </a:cubicBezTo>
                <a:cubicBezTo>
                  <a:pt x="27" y="25"/>
                  <a:pt x="27" y="25"/>
                  <a:pt x="20" y="25"/>
                </a:cubicBezTo>
                <a:cubicBezTo>
                  <a:pt x="13" y="25"/>
                  <a:pt x="0" y="29"/>
                  <a:pt x="0" y="43"/>
                </a:cubicBezTo>
                <a:cubicBezTo>
                  <a:pt x="0" y="58"/>
                  <a:pt x="13" y="60"/>
                  <a:pt x="13" y="60"/>
                </a:cubicBezTo>
                <a:cubicBezTo>
                  <a:pt x="51" y="60"/>
                  <a:pt x="51" y="60"/>
                  <a:pt x="51" y="60"/>
                </a:cubicBezTo>
                <a:cubicBezTo>
                  <a:pt x="75" y="60"/>
                  <a:pt x="75" y="60"/>
                  <a:pt x="75" y="60"/>
                </a:cubicBezTo>
                <a:cubicBezTo>
                  <a:pt x="75" y="60"/>
                  <a:pt x="94" y="59"/>
                  <a:pt x="94" y="38"/>
                </a:cubicBezTo>
                <a:cubicBezTo>
                  <a:pt x="94" y="38"/>
                  <a:pt x="95" y="18"/>
                  <a:pt x="77" y="16"/>
                </a:cubicBezTo>
                <a:cubicBezTo>
                  <a:pt x="77" y="16"/>
                  <a:pt x="76" y="0"/>
                  <a:pt x="5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3E3E3E"/>
              </a:solidFill>
              <a:latin typeface="+mn-ea"/>
              <a:cs typeface="+mn-ea"/>
            </a:endParaRPr>
          </a:p>
        </p:txBody>
      </p:sp>
      <p:sp>
        <p:nvSpPr>
          <p:cNvPr id="43" name="原创设计师QQ598969553          _31"/>
          <p:cNvSpPr>
            <a:spLocks/>
          </p:cNvSpPr>
          <p:nvPr/>
        </p:nvSpPr>
        <p:spPr bwMode="auto">
          <a:xfrm>
            <a:off x="1026362" y="3791678"/>
            <a:ext cx="275873" cy="174884"/>
          </a:xfrm>
          <a:custGeom>
            <a:avLst/>
            <a:gdLst>
              <a:gd name="T0" fmla="*/ 51 w 95"/>
              <a:gd name="T1" fmla="*/ 0 h 60"/>
              <a:gd name="T2" fmla="*/ 27 w 95"/>
              <a:gd name="T3" fmla="*/ 25 h 60"/>
              <a:gd name="T4" fmla="*/ 20 w 95"/>
              <a:gd name="T5" fmla="*/ 25 h 60"/>
              <a:gd name="T6" fmla="*/ 0 w 95"/>
              <a:gd name="T7" fmla="*/ 43 h 60"/>
              <a:gd name="T8" fmla="*/ 13 w 95"/>
              <a:gd name="T9" fmla="*/ 60 h 60"/>
              <a:gd name="T10" fmla="*/ 51 w 95"/>
              <a:gd name="T11" fmla="*/ 60 h 60"/>
              <a:gd name="T12" fmla="*/ 75 w 95"/>
              <a:gd name="T13" fmla="*/ 60 h 60"/>
              <a:gd name="T14" fmla="*/ 94 w 95"/>
              <a:gd name="T15" fmla="*/ 38 h 60"/>
              <a:gd name="T16" fmla="*/ 77 w 95"/>
              <a:gd name="T17" fmla="*/ 16 h 60"/>
              <a:gd name="T18" fmla="*/ 51 w 9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60">
                <a:moveTo>
                  <a:pt x="51" y="0"/>
                </a:moveTo>
                <a:cubicBezTo>
                  <a:pt x="31" y="0"/>
                  <a:pt x="27" y="25"/>
                  <a:pt x="27" y="25"/>
                </a:cubicBezTo>
                <a:cubicBezTo>
                  <a:pt x="27" y="25"/>
                  <a:pt x="27" y="25"/>
                  <a:pt x="20" y="25"/>
                </a:cubicBezTo>
                <a:cubicBezTo>
                  <a:pt x="13" y="25"/>
                  <a:pt x="0" y="29"/>
                  <a:pt x="0" y="43"/>
                </a:cubicBezTo>
                <a:cubicBezTo>
                  <a:pt x="0" y="58"/>
                  <a:pt x="13" y="60"/>
                  <a:pt x="13" y="60"/>
                </a:cubicBezTo>
                <a:cubicBezTo>
                  <a:pt x="51" y="60"/>
                  <a:pt x="51" y="60"/>
                  <a:pt x="51" y="60"/>
                </a:cubicBezTo>
                <a:cubicBezTo>
                  <a:pt x="75" y="60"/>
                  <a:pt x="75" y="60"/>
                  <a:pt x="75" y="60"/>
                </a:cubicBezTo>
                <a:cubicBezTo>
                  <a:pt x="75" y="60"/>
                  <a:pt x="94" y="59"/>
                  <a:pt x="94" y="38"/>
                </a:cubicBezTo>
                <a:cubicBezTo>
                  <a:pt x="94" y="38"/>
                  <a:pt x="95" y="18"/>
                  <a:pt x="77" y="16"/>
                </a:cubicBezTo>
                <a:cubicBezTo>
                  <a:pt x="77" y="16"/>
                  <a:pt x="76" y="0"/>
                  <a:pt x="5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3E3E3E"/>
              </a:solidFill>
              <a:latin typeface="+mn-ea"/>
              <a:cs typeface="+mn-ea"/>
            </a:endParaRPr>
          </a:p>
        </p:txBody>
      </p:sp>
      <p:sp>
        <p:nvSpPr>
          <p:cNvPr id="44" name="原创设计师QQ598969553          _32"/>
          <p:cNvSpPr>
            <a:spLocks/>
          </p:cNvSpPr>
          <p:nvPr/>
        </p:nvSpPr>
        <p:spPr bwMode="auto">
          <a:xfrm>
            <a:off x="2674110" y="5400488"/>
            <a:ext cx="275873" cy="174884"/>
          </a:xfrm>
          <a:custGeom>
            <a:avLst/>
            <a:gdLst>
              <a:gd name="T0" fmla="*/ 51 w 95"/>
              <a:gd name="T1" fmla="*/ 0 h 60"/>
              <a:gd name="T2" fmla="*/ 27 w 95"/>
              <a:gd name="T3" fmla="*/ 25 h 60"/>
              <a:gd name="T4" fmla="*/ 20 w 95"/>
              <a:gd name="T5" fmla="*/ 25 h 60"/>
              <a:gd name="T6" fmla="*/ 0 w 95"/>
              <a:gd name="T7" fmla="*/ 43 h 60"/>
              <a:gd name="T8" fmla="*/ 13 w 95"/>
              <a:gd name="T9" fmla="*/ 60 h 60"/>
              <a:gd name="T10" fmla="*/ 51 w 95"/>
              <a:gd name="T11" fmla="*/ 60 h 60"/>
              <a:gd name="T12" fmla="*/ 75 w 95"/>
              <a:gd name="T13" fmla="*/ 60 h 60"/>
              <a:gd name="T14" fmla="*/ 94 w 95"/>
              <a:gd name="T15" fmla="*/ 38 h 60"/>
              <a:gd name="T16" fmla="*/ 77 w 95"/>
              <a:gd name="T17" fmla="*/ 16 h 60"/>
              <a:gd name="T18" fmla="*/ 51 w 9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60">
                <a:moveTo>
                  <a:pt x="51" y="0"/>
                </a:moveTo>
                <a:cubicBezTo>
                  <a:pt x="31" y="0"/>
                  <a:pt x="27" y="25"/>
                  <a:pt x="27" y="25"/>
                </a:cubicBezTo>
                <a:cubicBezTo>
                  <a:pt x="27" y="25"/>
                  <a:pt x="27" y="25"/>
                  <a:pt x="20" y="25"/>
                </a:cubicBezTo>
                <a:cubicBezTo>
                  <a:pt x="13" y="25"/>
                  <a:pt x="0" y="29"/>
                  <a:pt x="0" y="43"/>
                </a:cubicBezTo>
                <a:cubicBezTo>
                  <a:pt x="0" y="58"/>
                  <a:pt x="13" y="60"/>
                  <a:pt x="13" y="60"/>
                </a:cubicBezTo>
                <a:cubicBezTo>
                  <a:pt x="51" y="60"/>
                  <a:pt x="51" y="60"/>
                  <a:pt x="51" y="60"/>
                </a:cubicBezTo>
                <a:cubicBezTo>
                  <a:pt x="75" y="60"/>
                  <a:pt x="75" y="60"/>
                  <a:pt x="75" y="60"/>
                </a:cubicBezTo>
                <a:cubicBezTo>
                  <a:pt x="75" y="60"/>
                  <a:pt x="94" y="59"/>
                  <a:pt x="94" y="38"/>
                </a:cubicBezTo>
                <a:cubicBezTo>
                  <a:pt x="94" y="38"/>
                  <a:pt x="95" y="18"/>
                  <a:pt x="77" y="16"/>
                </a:cubicBezTo>
                <a:cubicBezTo>
                  <a:pt x="77" y="16"/>
                  <a:pt x="76" y="0"/>
                  <a:pt x="5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3E3E3E"/>
              </a:solidFill>
              <a:latin typeface="+mn-ea"/>
              <a:cs typeface="+mn-ea"/>
            </a:endParaRPr>
          </a:p>
        </p:txBody>
      </p:sp>
      <p:sp>
        <p:nvSpPr>
          <p:cNvPr id="45" name="原创设计师QQ598969553          _33"/>
          <p:cNvSpPr>
            <a:spLocks/>
          </p:cNvSpPr>
          <p:nvPr/>
        </p:nvSpPr>
        <p:spPr bwMode="auto">
          <a:xfrm>
            <a:off x="10896506" y="2259200"/>
            <a:ext cx="275873" cy="174884"/>
          </a:xfrm>
          <a:custGeom>
            <a:avLst/>
            <a:gdLst>
              <a:gd name="T0" fmla="*/ 51 w 95"/>
              <a:gd name="T1" fmla="*/ 0 h 60"/>
              <a:gd name="T2" fmla="*/ 27 w 95"/>
              <a:gd name="T3" fmla="*/ 25 h 60"/>
              <a:gd name="T4" fmla="*/ 20 w 95"/>
              <a:gd name="T5" fmla="*/ 25 h 60"/>
              <a:gd name="T6" fmla="*/ 0 w 95"/>
              <a:gd name="T7" fmla="*/ 43 h 60"/>
              <a:gd name="T8" fmla="*/ 13 w 95"/>
              <a:gd name="T9" fmla="*/ 60 h 60"/>
              <a:gd name="T10" fmla="*/ 51 w 95"/>
              <a:gd name="T11" fmla="*/ 60 h 60"/>
              <a:gd name="T12" fmla="*/ 75 w 95"/>
              <a:gd name="T13" fmla="*/ 60 h 60"/>
              <a:gd name="T14" fmla="*/ 94 w 95"/>
              <a:gd name="T15" fmla="*/ 38 h 60"/>
              <a:gd name="T16" fmla="*/ 77 w 95"/>
              <a:gd name="T17" fmla="*/ 16 h 60"/>
              <a:gd name="T18" fmla="*/ 51 w 9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60">
                <a:moveTo>
                  <a:pt x="51" y="0"/>
                </a:moveTo>
                <a:cubicBezTo>
                  <a:pt x="31" y="0"/>
                  <a:pt x="27" y="25"/>
                  <a:pt x="27" y="25"/>
                </a:cubicBezTo>
                <a:cubicBezTo>
                  <a:pt x="27" y="25"/>
                  <a:pt x="27" y="25"/>
                  <a:pt x="20" y="25"/>
                </a:cubicBezTo>
                <a:cubicBezTo>
                  <a:pt x="13" y="25"/>
                  <a:pt x="0" y="29"/>
                  <a:pt x="0" y="43"/>
                </a:cubicBezTo>
                <a:cubicBezTo>
                  <a:pt x="0" y="58"/>
                  <a:pt x="13" y="60"/>
                  <a:pt x="13" y="60"/>
                </a:cubicBezTo>
                <a:cubicBezTo>
                  <a:pt x="51" y="60"/>
                  <a:pt x="51" y="60"/>
                  <a:pt x="51" y="60"/>
                </a:cubicBezTo>
                <a:cubicBezTo>
                  <a:pt x="75" y="60"/>
                  <a:pt x="75" y="60"/>
                  <a:pt x="75" y="60"/>
                </a:cubicBezTo>
                <a:cubicBezTo>
                  <a:pt x="75" y="60"/>
                  <a:pt x="94" y="59"/>
                  <a:pt x="94" y="38"/>
                </a:cubicBezTo>
                <a:cubicBezTo>
                  <a:pt x="94" y="38"/>
                  <a:pt x="95" y="18"/>
                  <a:pt x="77" y="16"/>
                </a:cubicBezTo>
                <a:cubicBezTo>
                  <a:pt x="77" y="16"/>
                  <a:pt x="76" y="0"/>
                  <a:pt x="5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3E3E3E"/>
              </a:solidFill>
              <a:latin typeface="+mn-ea"/>
              <a:cs typeface="+mn-ea"/>
            </a:endParaRPr>
          </a:p>
        </p:txBody>
      </p:sp>
      <p:sp>
        <p:nvSpPr>
          <p:cNvPr id="46" name="原创设计师QQ598969553          _34"/>
          <p:cNvSpPr>
            <a:spLocks/>
          </p:cNvSpPr>
          <p:nvPr/>
        </p:nvSpPr>
        <p:spPr bwMode="auto">
          <a:xfrm>
            <a:off x="10361761" y="3746649"/>
            <a:ext cx="275873" cy="174884"/>
          </a:xfrm>
          <a:custGeom>
            <a:avLst/>
            <a:gdLst>
              <a:gd name="T0" fmla="*/ 51 w 95"/>
              <a:gd name="T1" fmla="*/ 0 h 60"/>
              <a:gd name="T2" fmla="*/ 27 w 95"/>
              <a:gd name="T3" fmla="*/ 25 h 60"/>
              <a:gd name="T4" fmla="*/ 20 w 95"/>
              <a:gd name="T5" fmla="*/ 25 h 60"/>
              <a:gd name="T6" fmla="*/ 0 w 95"/>
              <a:gd name="T7" fmla="*/ 43 h 60"/>
              <a:gd name="T8" fmla="*/ 13 w 95"/>
              <a:gd name="T9" fmla="*/ 60 h 60"/>
              <a:gd name="T10" fmla="*/ 51 w 95"/>
              <a:gd name="T11" fmla="*/ 60 h 60"/>
              <a:gd name="T12" fmla="*/ 75 w 95"/>
              <a:gd name="T13" fmla="*/ 60 h 60"/>
              <a:gd name="T14" fmla="*/ 94 w 95"/>
              <a:gd name="T15" fmla="*/ 38 h 60"/>
              <a:gd name="T16" fmla="*/ 77 w 95"/>
              <a:gd name="T17" fmla="*/ 16 h 60"/>
              <a:gd name="T18" fmla="*/ 51 w 9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60">
                <a:moveTo>
                  <a:pt x="51" y="0"/>
                </a:moveTo>
                <a:cubicBezTo>
                  <a:pt x="31" y="0"/>
                  <a:pt x="27" y="25"/>
                  <a:pt x="27" y="25"/>
                </a:cubicBezTo>
                <a:cubicBezTo>
                  <a:pt x="27" y="25"/>
                  <a:pt x="27" y="25"/>
                  <a:pt x="20" y="25"/>
                </a:cubicBezTo>
                <a:cubicBezTo>
                  <a:pt x="13" y="25"/>
                  <a:pt x="0" y="29"/>
                  <a:pt x="0" y="43"/>
                </a:cubicBezTo>
                <a:cubicBezTo>
                  <a:pt x="0" y="58"/>
                  <a:pt x="13" y="60"/>
                  <a:pt x="13" y="60"/>
                </a:cubicBezTo>
                <a:cubicBezTo>
                  <a:pt x="51" y="60"/>
                  <a:pt x="51" y="60"/>
                  <a:pt x="51" y="60"/>
                </a:cubicBezTo>
                <a:cubicBezTo>
                  <a:pt x="75" y="60"/>
                  <a:pt x="75" y="60"/>
                  <a:pt x="75" y="60"/>
                </a:cubicBezTo>
                <a:cubicBezTo>
                  <a:pt x="75" y="60"/>
                  <a:pt x="94" y="59"/>
                  <a:pt x="94" y="38"/>
                </a:cubicBezTo>
                <a:cubicBezTo>
                  <a:pt x="94" y="38"/>
                  <a:pt x="95" y="18"/>
                  <a:pt x="77" y="16"/>
                </a:cubicBezTo>
                <a:cubicBezTo>
                  <a:pt x="77" y="16"/>
                  <a:pt x="76" y="0"/>
                  <a:pt x="5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3E3E3E"/>
              </a:solidFill>
              <a:latin typeface="+mn-ea"/>
              <a:cs typeface="+mn-ea"/>
            </a:endParaRPr>
          </a:p>
        </p:txBody>
      </p:sp>
      <p:sp>
        <p:nvSpPr>
          <p:cNvPr id="47" name="原创设计师QQ598969553          _35"/>
          <p:cNvSpPr>
            <a:spLocks/>
          </p:cNvSpPr>
          <p:nvPr/>
        </p:nvSpPr>
        <p:spPr bwMode="auto">
          <a:xfrm>
            <a:off x="10747997" y="5032761"/>
            <a:ext cx="275873" cy="174884"/>
          </a:xfrm>
          <a:custGeom>
            <a:avLst/>
            <a:gdLst>
              <a:gd name="T0" fmla="*/ 51 w 95"/>
              <a:gd name="T1" fmla="*/ 0 h 60"/>
              <a:gd name="T2" fmla="*/ 27 w 95"/>
              <a:gd name="T3" fmla="*/ 25 h 60"/>
              <a:gd name="T4" fmla="*/ 20 w 95"/>
              <a:gd name="T5" fmla="*/ 25 h 60"/>
              <a:gd name="T6" fmla="*/ 0 w 95"/>
              <a:gd name="T7" fmla="*/ 43 h 60"/>
              <a:gd name="T8" fmla="*/ 13 w 95"/>
              <a:gd name="T9" fmla="*/ 60 h 60"/>
              <a:gd name="T10" fmla="*/ 51 w 95"/>
              <a:gd name="T11" fmla="*/ 60 h 60"/>
              <a:gd name="T12" fmla="*/ 75 w 95"/>
              <a:gd name="T13" fmla="*/ 60 h 60"/>
              <a:gd name="T14" fmla="*/ 94 w 95"/>
              <a:gd name="T15" fmla="*/ 38 h 60"/>
              <a:gd name="T16" fmla="*/ 77 w 95"/>
              <a:gd name="T17" fmla="*/ 16 h 60"/>
              <a:gd name="T18" fmla="*/ 51 w 95"/>
              <a:gd name="T1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60">
                <a:moveTo>
                  <a:pt x="51" y="0"/>
                </a:moveTo>
                <a:cubicBezTo>
                  <a:pt x="31" y="0"/>
                  <a:pt x="27" y="25"/>
                  <a:pt x="27" y="25"/>
                </a:cubicBezTo>
                <a:cubicBezTo>
                  <a:pt x="27" y="25"/>
                  <a:pt x="27" y="25"/>
                  <a:pt x="20" y="25"/>
                </a:cubicBezTo>
                <a:cubicBezTo>
                  <a:pt x="13" y="25"/>
                  <a:pt x="0" y="29"/>
                  <a:pt x="0" y="43"/>
                </a:cubicBezTo>
                <a:cubicBezTo>
                  <a:pt x="0" y="58"/>
                  <a:pt x="13" y="60"/>
                  <a:pt x="13" y="60"/>
                </a:cubicBezTo>
                <a:cubicBezTo>
                  <a:pt x="51" y="60"/>
                  <a:pt x="51" y="60"/>
                  <a:pt x="51" y="60"/>
                </a:cubicBezTo>
                <a:cubicBezTo>
                  <a:pt x="75" y="60"/>
                  <a:pt x="75" y="60"/>
                  <a:pt x="75" y="60"/>
                </a:cubicBezTo>
                <a:cubicBezTo>
                  <a:pt x="75" y="60"/>
                  <a:pt x="94" y="59"/>
                  <a:pt x="94" y="38"/>
                </a:cubicBezTo>
                <a:cubicBezTo>
                  <a:pt x="94" y="38"/>
                  <a:pt x="95" y="18"/>
                  <a:pt x="77" y="16"/>
                </a:cubicBezTo>
                <a:cubicBezTo>
                  <a:pt x="77" y="16"/>
                  <a:pt x="76" y="0"/>
                  <a:pt x="51"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3E3E3E"/>
              </a:solidFill>
              <a:latin typeface="+mn-ea"/>
              <a:cs typeface="+mn-ea"/>
            </a:endParaRPr>
          </a:p>
        </p:txBody>
      </p:sp>
      <p:sp>
        <p:nvSpPr>
          <p:cNvPr id="29" name="矩形 1">
            <a:extLst>
              <a:ext uri="{FF2B5EF4-FFF2-40B4-BE49-F238E27FC236}">
                <a16:creationId xmlns="" xmlns:a16="http://schemas.microsoft.com/office/drawing/2014/main" id="{E4F6D0A7-B481-4CEC-BE75-8746BACFF815}"/>
              </a:ext>
            </a:extLst>
          </p:cNvPr>
          <p:cNvSpPr/>
          <p:nvPr/>
        </p:nvSpPr>
        <p:spPr>
          <a:xfrm>
            <a:off x="437432" y="461385"/>
            <a:ext cx="485699" cy="798993"/>
          </a:xfrm>
          <a:custGeom>
            <a:avLst/>
            <a:gdLst>
              <a:gd name="connsiteX0" fmla="*/ 0 w 485435"/>
              <a:gd name="connsiteY0" fmla="*/ 0 h 798993"/>
              <a:gd name="connsiteX1" fmla="*/ 485435 w 485435"/>
              <a:gd name="connsiteY1" fmla="*/ 0 h 798993"/>
              <a:gd name="connsiteX2" fmla="*/ 485435 w 485435"/>
              <a:gd name="connsiteY2" fmla="*/ 798993 h 798993"/>
              <a:gd name="connsiteX3" fmla="*/ 0 w 485435"/>
              <a:gd name="connsiteY3" fmla="*/ 798993 h 798993"/>
              <a:gd name="connsiteX4" fmla="*/ 0 w 485435"/>
              <a:gd name="connsiteY4" fmla="*/ 0 h 798993"/>
              <a:gd name="connsiteX0" fmla="*/ 0 w 485699"/>
              <a:gd name="connsiteY0" fmla="*/ 0 h 798993"/>
              <a:gd name="connsiteX1" fmla="*/ 485435 w 485699"/>
              <a:gd name="connsiteY1" fmla="*/ 0 h 798993"/>
              <a:gd name="connsiteX2" fmla="*/ 485699 w 485699"/>
              <a:gd name="connsiteY2" fmla="*/ 214890 h 798993"/>
              <a:gd name="connsiteX3" fmla="*/ 485435 w 485699"/>
              <a:gd name="connsiteY3" fmla="*/ 798993 h 798993"/>
              <a:gd name="connsiteX4" fmla="*/ 0 w 485699"/>
              <a:gd name="connsiteY4" fmla="*/ 798993 h 798993"/>
              <a:gd name="connsiteX5" fmla="*/ 0 w 485699"/>
              <a:gd name="connsiteY5" fmla="*/ 0 h 798993"/>
              <a:gd name="connsiteX0" fmla="*/ 0 w 485699"/>
              <a:gd name="connsiteY0" fmla="*/ 0 h 798993"/>
              <a:gd name="connsiteX1" fmla="*/ 485435 w 485699"/>
              <a:gd name="connsiteY1" fmla="*/ 0 h 798993"/>
              <a:gd name="connsiteX2" fmla="*/ 485699 w 485699"/>
              <a:gd name="connsiteY2" fmla="*/ 214890 h 798993"/>
              <a:gd name="connsiteX3" fmla="*/ 483318 w 485699"/>
              <a:gd name="connsiteY3" fmla="*/ 617321 h 798993"/>
              <a:gd name="connsiteX4" fmla="*/ 485435 w 485699"/>
              <a:gd name="connsiteY4" fmla="*/ 798993 h 798993"/>
              <a:gd name="connsiteX5" fmla="*/ 0 w 485699"/>
              <a:gd name="connsiteY5" fmla="*/ 798993 h 798993"/>
              <a:gd name="connsiteX6" fmla="*/ 0 w 485699"/>
              <a:gd name="connsiteY6" fmla="*/ 0 h 798993"/>
              <a:gd name="connsiteX0" fmla="*/ 0 w 485885"/>
              <a:gd name="connsiteY0" fmla="*/ 0 h 798993"/>
              <a:gd name="connsiteX1" fmla="*/ 485435 w 485885"/>
              <a:gd name="connsiteY1" fmla="*/ 0 h 798993"/>
              <a:gd name="connsiteX2" fmla="*/ 485699 w 485885"/>
              <a:gd name="connsiteY2" fmla="*/ 214890 h 798993"/>
              <a:gd name="connsiteX3" fmla="*/ 485699 w 485885"/>
              <a:gd name="connsiteY3" fmla="*/ 293471 h 798993"/>
              <a:gd name="connsiteX4" fmla="*/ 483318 w 485885"/>
              <a:gd name="connsiteY4" fmla="*/ 617321 h 798993"/>
              <a:gd name="connsiteX5" fmla="*/ 485435 w 485885"/>
              <a:gd name="connsiteY5" fmla="*/ 798993 h 798993"/>
              <a:gd name="connsiteX6" fmla="*/ 0 w 485885"/>
              <a:gd name="connsiteY6" fmla="*/ 798993 h 798993"/>
              <a:gd name="connsiteX7" fmla="*/ 0 w 485885"/>
              <a:gd name="connsiteY7" fmla="*/ 0 h 798993"/>
              <a:gd name="connsiteX0" fmla="*/ 485699 w 577139"/>
              <a:gd name="connsiteY0" fmla="*/ 293471 h 798993"/>
              <a:gd name="connsiteX1" fmla="*/ 483318 w 577139"/>
              <a:gd name="connsiteY1" fmla="*/ 617321 h 798993"/>
              <a:gd name="connsiteX2" fmla="*/ 485435 w 577139"/>
              <a:gd name="connsiteY2" fmla="*/ 798993 h 798993"/>
              <a:gd name="connsiteX3" fmla="*/ 0 w 577139"/>
              <a:gd name="connsiteY3" fmla="*/ 798993 h 798993"/>
              <a:gd name="connsiteX4" fmla="*/ 0 w 577139"/>
              <a:gd name="connsiteY4" fmla="*/ 0 h 798993"/>
              <a:gd name="connsiteX5" fmla="*/ 485435 w 577139"/>
              <a:gd name="connsiteY5" fmla="*/ 0 h 798993"/>
              <a:gd name="connsiteX6" fmla="*/ 485699 w 577139"/>
              <a:gd name="connsiteY6" fmla="*/ 214890 h 798993"/>
              <a:gd name="connsiteX7" fmla="*/ 577139 w 577139"/>
              <a:gd name="connsiteY7" fmla="*/ 384911 h 798993"/>
              <a:gd name="connsiteX0" fmla="*/ 485699 w 485699"/>
              <a:gd name="connsiteY0" fmla="*/ 293471 h 798993"/>
              <a:gd name="connsiteX1" fmla="*/ 483318 w 485699"/>
              <a:gd name="connsiteY1" fmla="*/ 617321 h 798993"/>
              <a:gd name="connsiteX2" fmla="*/ 485435 w 485699"/>
              <a:gd name="connsiteY2" fmla="*/ 798993 h 798993"/>
              <a:gd name="connsiteX3" fmla="*/ 0 w 485699"/>
              <a:gd name="connsiteY3" fmla="*/ 798993 h 798993"/>
              <a:gd name="connsiteX4" fmla="*/ 0 w 485699"/>
              <a:gd name="connsiteY4" fmla="*/ 0 h 798993"/>
              <a:gd name="connsiteX5" fmla="*/ 485435 w 485699"/>
              <a:gd name="connsiteY5" fmla="*/ 0 h 798993"/>
              <a:gd name="connsiteX6" fmla="*/ 485699 w 485699"/>
              <a:gd name="connsiteY6" fmla="*/ 214890 h 798993"/>
              <a:gd name="connsiteX0" fmla="*/ 483318 w 485699"/>
              <a:gd name="connsiteY0" fmla="*/ 617321 h 798993"/>
              <a:gd name="connsiteX1" fmla="*/ 485435 w 485699"/>
              <a:gd name="connsiteY1" fmla="*/ 798993 h 798993"/>
              <a:gd name="connsiteX2" fmla="*/ 0 w 485699"/>
              <a:gd name="connsiteY2" fmla="*/ 798993 h 798993"/>
              <a:gd name="connsiteX3" fmla="*/ 0 w 485699"/>
              <a:gd name="connsiteY3" fmla="*/ 0 h 798993"/>
              <a:gd name="connsiteX4" fmla="*/ 485435 w 485699"/>
              <a:gd name="connsiteY4" fmla="*/ 0 h 798993"/>
              <a:gd name="connsiteX5" fmla="*/ 485699 w 485699"/>
              <a:gd name="connsiteY5" fmla="*/ 214890 h 798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99" h="798993">
                <a:moveTo>
                  <a:pt x="483318" y="617321"/>
                </a:moveTo>
                <a:cubicBezTo>
                  <a:pt x="484024" y="677878"/>
                  <a:pt x="484729" y="738436"/>
                  <a:pt x="485435" y="798993"/>
                </a:cubicBezTo>
                <a:lnTo>
                  <a:pt x="0" y="798993"/>
                </a:lnTo>
                <a:lnTo>
                  <a:pt x="0" y="0"/>
                </a:lnTo>
                <a:lnTo>
                  <a:pt x="485435" y="0"/>
                </a:lnTo>
                <a:lnTo>
                  <a:pt x="485699" y="214890"/>
                </a:lnTo>
              </a:path>
            </a:pathLst>
          </a:custGeom>
          <a:noFill/>
          <a:ln w="41275">
            <a:solidFill>
              <a:srgbClr val="161D3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B1925F"/>
              </a:solidFill>
              <a:cs typeface="+mn-ea"/>
              <a:sym typeface="+mn-lt"/>
            </a:endParaRPr>
          </a:p>
        </p:txBody>
      </p:sp>
      <p:sp>
        <p:nvSpPr>
          <p:cNvPr id="32" name="文本框 31">
            <a:extLst>
              <a:ext uri="{FF2B5EF4-FFF2-40B4-BE49-F238E27FC236}">
                <a16:creationId xmlns="" xmlns:a16="http://schemas.microsoft.com/office/drawing/2014/main" id="{4215E1BB-5514-496B-9D60-179D8401DB71}"/>
              </a:ext>
            </a:extLst>
          </p:cNvPr>
          <p:cNvSpPr txBox="1"/>
          <p:nvPr/>
        </p:nvSpPr>
        <p:spPr>
          <a:xfrm>
            <a:off x="437432" y="649068"/>
            <a:ext cx="2492990" cy="400110"/>
          </a:xfrm>
          <a:prstGeom prst="rect">
            <a:avLst/>
          </a:prstGeom>
          <a:noFill/>
        </p:spPr>
        <p:txBody>
          <a:bodyPr wrap="none" rtlCol="0" anchor="ctr">
            <a:spAutoFit/>
          </a:bodyPr>
          <a:lstStyle/>
          <a:p>
            <a:r>
              <a:rPr lang="zh-CN" altLang="en-US" sz="2000" b="1" dirty="0">
                <a:solidFill>
                  <a:srgbClr val="B1925F"/>
                </a:solidFill>
                <a:cs typeface="+mn-ea"/>
                <a:sym typeface="+mn-lt"/>
              </a:rPr>
              <a:t>请双击输入您的标题</a:t>
            </a:r>
          </a:p>
        </p:txBody>
      </p:sp>
      <p:sp>
        <p:nvSpPr>
          <p:cNvPr id="33" name="Text Placeholder 3">
            <a:extLst>
              <a:ext uri="{FF2B5EF4-FFF2-40B4-BE49-F238E27FC236}">
                <a16:creationId xmlns="" xmlns:a16="http://schemas.microsoft.com/office/drawing/2014/main" id="{95005611-9C30-4711-9CCE-4F8E532ADB8C}"/>
              </a:ext>
            </a:extLst>
          </p:cNvPr>
          <p:cNvSpPr txBox="1">
            <a:spLocks/>
          </p:cNvSpPr>
          <p:nvPr/>
        </p:nvSpPr>
        <p:spPr>
          <a:xfrm>
            <a:off x="1806465" y="1813778"/>
            <a:ext cx="2134031"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 Placeholder 3">
            <a:extLst>
              <a:ext uri="{FF2B5EF4-FFF2-40B4-BE49-F238E27FC236}">
                <a16:creationId xmlns="" xmlns:a16="http://schemas.microsoft.com/office/drawing/2014/main" id="{1043C3F6-A235-4F0B-B66A-FAD09E0E6D02}"/>
              </a:ext>
            </a:extLst>
          </p:cNvPr>
          <p:cNvSpPr txBox="1">
            <a:spLocks/>
          </p:cNvSpPr>
          <p:nvPr/>
        </p:nvSpPr>
        <p:spPr>
          <a:xfrm>
            <a:off x="1480255" y="3669821"/>
            <a:ext cx="2134031"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3">
            <a:extLst>
              <a:ext uri="{FF2B5EF4-FFF2-40B4-BE49-F238E27FC236}">
                <a16:creationId xmlns="" xmlns:a16="http://schemas.microsoft.com/office/drawing/2014/main" id="{CEB92359-9B72-4042-8203-1E82DB5E60DA}"/>
              </a:ext>
            </a:extLst>
          </p:cNvPr>
          <p:cNvSpPr txBox="1">
            <a:spLocks/>
          </p:cNvSpPr>
          <p:nvPr/>
        </p:nvSpPr>
        <p:spPr>
          <a:xfrm>
            <a:off x="3166110" y="5270021"/>
            <a:ext cx="2134031"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3">
            <a:extLst>
              <a:ext uri="{FF2B5EF4-FFF2-40B4-BE49-F238E27FC236}">
                <a16:creationId xmlns="" xmlns:a16="http://schemas.microsoft.com/office/drawing/2014/main" id="{EE1DD779-3B40-4684-B569-1375B094025D}"/>
              </a:ext>
            </a:extLst>
          </p:cNvPr>
          <p:cNvSpPr txBox="1">
            <a:spLocks/>
          </p:cNvSpPr>
          <p:nvPr/>
        </p:nvSpPr>
        <p:spPr>
          <a:xfrm>
            <a:off x="8392114" y="4872456"/>
            <a:ext cx="2134031"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
            <a:extLst>
              <a:ext uri="{FF2B5EF4-FFF2-40B4-BE49-F238E27FC236}">
                <a16:creationId xmlns="" xmlns:a16="http://schemas.microsoft.com/office/drawing/2014/main" id="{87571BB8-E861-479E-9737-515229C20D5F}"/>
              </a:ext>
            </a:extLst>
          </p:cNvPr>
          <p:cNvSpPr txBox="1">
            <a:spLocks/>
          </p:cNvSpPr>
          <p:nvPr/>
        </p:nvSpPr>
        <p:spPr>
          <a:xfrm>
            <a:off x="8580958" y="2129256"/>
            <a:ext cx="2134031"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换文字内容复制你的内容到到天边上车请替换文字内容复制你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 Placeholder 3">
            <a:extLst>
              <a:ext uri="{FF2B5EF4-FFF2-40B4-BE49-F238E27FC236}">
                <a16:creationId xmlns="" xmlns:a16="http://schemas.microsoft.com/office/drawing/2014/main" id="{46CEBD42-5F08-472D-A816-FBC0574315FA}"/>
              </a:ext>
            </a:extLst>
          </p:cNvPr>
          <p:cNvSpPr txBox="1">
            <a:spLocks/>
          </p:cNvSpPr>
          <p:nvPr/>
        </p:nvSpPr>
        <p:spPr>
          <a:xfrm>
            <a:off x="8300218" y="3620126"/>
            <a:ext cx="1868119" cy="64722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094">
              <a:lnSpc>
                <a:spcPct val="120000"/>
              </a:lnSpc>
              <a:spcBef>
                <a:spcPct val="20000"/>
              </a:spcBef>
              <a:defRPr/>
            </a:pPr>
            <a:r>
              <a:rPr lang="zh-CN" altLang="en-US" sz="1327"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输入您的标题</a:t>
            </a:r>
            <a: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
            </a:r>
            <a:br>
              <a:rPr lang="en-US" sz="75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1138" dirty="0">
                <a:solidFill>
                  <a:schemeClr val="tx1">
                    <a:lumMod val="85000"/>
                    <a:lumOff val="15000"/>
                  </a:schemeClr>
                </a:solidFill>
                <a:latin typeface="微软雅黑" panose="020B0503020204020204" pitchFamily="34" charset="-122"/>
                <a:ea typeface="微软雅黑" panose="020B0503020204020204" pitchFamily="34" charset="-122"/>
              </a:rPr>
              <a:t>换文字内容复制你的内容到到天边上车请替换你</a:t>
            </a:r>
            <a:endParaRPr lang="en-US" sz="1138"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4" name="图片 3">
            <a:extLst>
              <a:ext uri="{FF2B5EF4-FFF2-40B4-BE49-F238E27FC236}">
                <a16:creationId xmlns="" xmlns:a16="http://schemas.microsoft.com/office/drawing/2014/main" id="{DE1C9E7D-16EB-4E9C-ACC1-6B004A5CBD10}"/>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1302" t="3273" r="1539" b="14727"/>
          <a:stretch/>
        </p:blipFill>
        <p:spPr>
          <a:xfrm>
            <a:off x="4130436" y="2266950"/>
            <a:ext cx="3908664" cy="2198370"/>
          </a:xfrm>
          <a:prstGeom prst="rect">
            <a:avLst/>
          </a:prstGeom>
        </p:spPr>
      </p:pic>
    </p:spTree>
    <p:extLst>
      <p:ext uri="{BB962C8B-B14F-4D97-AF65-F5344CB8AC3E}">
        <p14:creationId xmlns:p14="http://schemas.microsoft.com/office/powerpoint/2010/main" xmlns="" val="2427899380"/>
      </p:ext>
    </p:extLst>
  </p:cSld>
  <p:clrMapOvr>
    <a:masterClrMapping/>
  </p:clrMapOvr>
  <mc:AlternateContent xmlns:mc="http://schemas.openxmlformats.org/markup-compatibility/2006">
    <mc:Choice xmlns:p14="http://schemas.microsoft.com/office/powerpoint/2010/main" xmlns="" Requires="p14">
      <p:transition p14:dur="0" advTm="4500"/>
    </mc:Choice>
    <mc:Fallback>
      <p:transition advTm="45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392F4EEA-D5AB-4E8E-B8D1-E43E673AB165}"/>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7845" b="7845"/>
          <a:stretch/>
        </p:blipFill>
        <p:spPr>
          <a:xfrm>
            <a:off x="0" y="0"/>
            <a:ext cx="12192000" cy="6858000"/>
          </a:xfrm>
          <a:prstGeom prst="rect">
            <a:avLst/>
          </a:prstGeom>
        </p:spPr>
      </p:pic>
      <p:sp>
        <p:nvSpPr>
          <p:cNvPr id="9" name="矩形 8">
            <a:extLst>
              <a:ext uri="{FF2B5EF4-FFF2-40B4-BE49-F238E27FC236}">
                <a16:creationId xmlns="" xmlns:a16="http://schemas.microsoft.com/office/drawing/2014/main" id="{D748616D-D194-4AE9-B155-DCEB542C0450}"/>
              </a:ext>
            </a:extLst>
          </p:cNvPr>
          <p:cNvSpPr/>
          <p:nvPr/>
        </p:nvSpPr>
        <p:spPr>
          <a:xfrm>
            <a:off x="0" y="-1"/>
            <a:ext cx="12192000" cy="6858001"/>
          </a:xfrm>
          <a:prstGeom prst="rect">
            <a:avLst/>
          </a:prstGeom>
          <a:solidFill>
            <a:srgbClr val="161D30">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
        <p:nvSpPr>
          <p:cNvPr id="10" name="矩形 9">
            <a:extLst>
              <a:ext uri="{FF2B5EF4-FFF2-40B4-BE49-F238E27FC236}">
                <a16:creationId xmlns="" xmlns:a16="http://schemas.microsoft.com/office/drawing/2014/main" id="{75F5EE37-3D50-4F0B-8154-895FEC94BB91}"/>
              </a:ext>
            </a:extLst>
          </p:cNvPr>
          <p:cNvSpPr/>
          <p:nvPr/>
        </p:nvSpPr>
        <p:spPr>
          <a:xfrm>
            <a:off x="2543628" y="1729686"/>
            <a:ext cx="7104744" cy="3070914"/>
          </a:xfrm>
          <a:custGeom>
            <a:avLst/>
            <a:gdLst>
              <a:gd name="connsiteX0" fmla="*/ 0 w 7104744"/>
              <a:gd name="connsiteY0" fmla="*/ 0 h 3204028"/>
              <a:gd name="connsiteX1" fmla="*/ 7104744 w 7104744"/>
              <a:gd name="connsiteY1" fmla="*/ 0 h 3204028"/>
              <a:gd name="connsiteX2" fmla="*/ 7104744 w 7104744"/>
              <a:gd name="connsiteY2" fmla="*/ 3204028 h 3204028"/>
              <a:gd name="connsiteX3" fmla="*/ 0 w 7104744"/>
              <a:gd name="connsiteY3" fmla="*/ 3204028 h 3204028"/>
              <a:gd name="connsiteX4" fmla="*/ 0 w 7104744"/>
              <a:gd name="connsiteY4" fmla="*/ 0 h 3204028"/>
              <a:gd name="connsiteX0" fmla="*/ 0 w 7104744"/>
              <a:gd name="connsiteY0" fmla="*/ 12937 h 3216965"/>
              <a:gd name="connsiteX1" fmla="*/ 3539120 w 7104744"/>
              <a:gd name="connsiteY1" fmla="*/ 0 h 3216965"/>
              <a:gd name="connsiteX2" fmla="*/ 7104744 w 7104744"/>
              <a:gd name="connsiteY2" fmla="*/ 12937 h 3216965"/>
              <a:gd name="connsiteX3" fmla="*/ 7104744 w 7104744"/>
              <a:gd name="connsiteY3" fmla="*/ 3216965 h 3216965"/>
              <a:gd name="connsiteX4" fmla="*/ 0 w 7104744"/>
              <a:gd name="connsiteY4" fmla="*/ 3216965 h 3216965"/>
              <a:gd name="connsiteX5" fmla="*/ 0 w 7104744"/>
              <a:gd name="connsiteY5" fmla="*/ 12937 h 3216965"/>
              <a:gd name="connsiteX0" fmla="*/ 0 w 7104744"/>
              <a:gd name="connsiteY0" fmla="*/ 12937 h 3216965"/>
              <a:gd name="connsiteX1" fmla="*/ 2575024 w 7104744"/>
              <a:gd name="connsiteY1" fmla="*/ 1 h 3216965"/>
              <a:gd name="connsiteX2" fmla="*/ 3539120 w 7104744"/>
              <a:gd name="connsiteY2" fmla="*/ 0 h 3216965"/>
              <a:gd name="connsiteX3" fmla="*/ 7104744 w 7104744"/>
              <a:gd name="connsiteY3" fmla="*/ 12937 h 3216965"/>
              <a:gd name="connsiteX4" fmla="*/ 7104744 w 7104744"/>
              <a:gd name="connsiteY4" fmla="*/ 3216965 h 3216965"/>
              <a:gd name="connsiteX5" fmla="*/ 0 w 7104744"/>
              <a:gd name="connsiteY5" fmla="*/ 3216965 h 3216965"/>
              <a:gd name="connsiteX6" fmla="*/ 0 w 7104744"/>
              <a:gd name="connsiteY6" fmla="*/ 12937 h 3216965"/>
              <a:gd name="connsiteX0" fmla="*/ 0 w 7104744"/>
              <a:gd name="connsiteY0" fmla="*/ 12937 h 3216965"/>
              <a:gd name="connsiteX1" fmla="*/ 2575024 w 7104744"/>
              <a:gd name="connsiteY1" fmla="*/ 1 h 3216965"/>
              <a:gd name="connsiteX2" fmla="*/ 3539120 w 7104744"/>
              <a:gd name="connsiteY2" fmla="*/ 0 h 3216965"/>
              <a:gd name="connsiteX3" fmla="*/ 4533033 w 7104744"/>
              <a:gd name="connsiteY3" fmla="*/ 1 h 3216965"/>
              <a:gd name="connsiteX4" fmla="*/ 7104744 w 7104744"/>
              <a:gd name="connsiteY4" fmla="*/ 12937 h 3216965"/>
              <a:gd name="connsiteX5" fmla="*/ 7104744 w 7104744"/>
              <a:gd name="connsiteY5" fmla="*/ 3216965 h 3216965"/>
              <a:gd name="connsiteX6" fmla="*/ 0 w 7104744"/>
              <a:gd name="connsiteY6" fmla="*/ 3216965 h 3216965"/>
              <a:gd name="connsiteX7" fmla="*/ 0 w 7104744"/>
              <a:gd name="connsiteY7" fmla="*/ 12937 h 3216965"/>
              <a:gd name="connsiteX0" fmla="*/ 3539120 w 7104744"/>
              <a:gd name="connsiteY0" fmla="*/ 0 h 3216965"/>
              <a:gd name="connsiteX1" fmla="*/ 4533033 w 7104744"/>
              <a:gd name="connsiteY1" fmla="*/ 1 h 3216965"/>
              <a:gd name="connsiteX2" fmla="*/ 7104744 w 7104744"/>
              <a:gd name="connsiteY2" fmla="*/ 12937 h 3216965"/>
              <a:gd name="connsiteX3" fmla="*/ 7104744 w 7104744"/>
              <a:gd name="connsiteY3" fmla="*/ 3216965 h 3216965"/>
              <a:gd name="connsiteX4" fmla="*/ 0 w 7104744"/>
              <a:gd name="connsiteY4" fmla="*/ 3216965 h 3216965"/>
              <a:gd name="connsiteX5" fmla="*/ 0 w 7104744"/>
              <a:gd name="connsiteY5" fmla="*/ 12937 h 3216965"/>
              <a:gd name="connsiteX6" fmla="*/ 2575024 w 7104744"/>
              <a:gd name="connsiteY6" fmla="*/ 1 h 3216965"/>
              <a:gd name="connsiteX7" fmla="*/ 3630560 w 7104744"/>
              <a:gd name="connsiteY7" fmla="*/ 91440 h 3216965"/>
              <a:gd name="connsiteX0" fmla="*/ 3539120 w 7104744"/>
              <a:gd name="connsiteY0" fmla="*/ 0 h 3216965"/>
              <a:gd name="connsiteX1" fmla="*/ 4533033 w 7104744"/>
              <a:gd name="connsiteY1" fmla="*/ 1 h 3216965"/>
              <a:gd name="connsiteX2" fmla="*/ 7104744 w 7104744"/>
              <a:gd name="connsiteY2" fmla="*/ 12937 h 3216965"/>
              <a:gd name="connsiteX3" fmla="*/ 7104744 w 7104744"/>
              <a:gd name="connsiteY3" fmla="*/ 3216965 h 3216965"/>
              <a:gd name="connsiteX4" fmla="*/ 0 w 7104744"/>
              <a:gd name="connsiteY4" fmla="*/ 3216965 h 3216965"/>
              <a:gd name="connsiteX5" fmla="*/ 0 w 7104744"/>
              <a:gd name="connsiteY5" fmla="*/ 12937 h 3216965"/>
              <a:gd name="connsiteX6" fmla="*/ 2575024 w 7104744"/>
              <a:gd name="connsiteY6" fmla="*/ 1 h 3216965"/>
              <a:gd name="connsiteX0" fmla="*/ 4533033 w 7104744"/>
              <a:gd name="connsiteY0" fmla="*/ 0 h 3216964"/>
              <a:gd name="connsiteX1" fmla="*/ 7104744 w 7104744"/>
              <a:gd name="connsiteY1" fmla="*/ 12936 h 3216964"/>
              <a:gd name="connsiteX2" fmla="*/ 7104744 w 7104744"/>
              <a:gd name="connsiteY2" fmla="*/ 3216964 h 3216964"/>
              <a:gd name="connsiteX3" fmla="*/ 0 w 7104744"/>
              <a:gd name="connsiteY3" fmla="*/ 3216964 h 3216964"/>
              <a:gd name="connsiteX4" fmla="*/ 0 w 7104744"/>
              <a:gd name="connsiteY4" fmla="*/ 12936 h 3216964"/>
              <a:gd name="connsiteX5" fmla="*/ 2575024 w 7104744"/>
              <a:gd name="connsiteY5" fmla="*/ 0 h 321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4744" h="3216964">
                <a:moveTo>
                  <a:pt x="4533033" y="0"/>
                </a:moveTo>
                <a:lnTo>
                  <a:pt x="7104744" y="12936"/>
                </a:lnTo>
                <a:lnTo>
                  <a:pt x="7104744" y="3216964"/>
                </a:lnTo>
                <a:lnTo>
                  <a:pt x="0" y="3216964"/>
                </a:lnTo>
                <a:lnTo>
                  <a:pt x="0" y="12936"/>
                </a:lnTo>
                <a:lnTo>
                  <a:pt x="2575024" y="0"/>
                </a:lnTo>
              </a:path>
            </a:pathLst>
          </a:custGeom>
          <a:noFill/>
          <a:ln w="98425">
            <a:solidFill>
              <a:srgbClr val="B1925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E2B45E"/>
              </a:solidFill>
              <a:cs typeface="+mn-ea"/>
              <a:sym typeface="+mn-lt"/>
            </a:endParaRPr>
          </a:p>
        </p:txBody>
      </p:sp>
      <p:sp>
        <p:nvSpPr>
          <p:cNvPr id="11" name="文本框 10">
            <a:extLst>
              <a:ext uri="{FF2B5EF4-FFF2-40B4-BE49-F238E27FC236}">
                <a16:creationId xmlns="" xmlns:a16="http://schemas.microsoft.com/office/drawing/2014/main" id="{6CD3D798-7F3E-4A2E-BE94-9110FB696DAA}"/>
              </a:ext>
            </a:extLst>
          </p:cNvPr>
          <p:cNvSpPr txBox="1"/>
          <p:nvPr/>
        </p:nvSpPr>
        <p:spPr>
          <a:xfrm>
            <a:off x="3125787" y="2335740"/>
            <a:ext cx="5940426" cy="2031325"/>
          </a:xfrm>
          <a:prstGeom prst="rect">
            <a:avLst/>
          </a:prstGeom>
        </p:spPr>
        <p:txBody>
          <a:bodyPr wrap="square" rtlCol="0">
            <a:spAutoFit/>
          </a:bodyPr>
          <a:lstStyle/>
          <a:p>
            <a:pPr algn="ctr"/>
            <a:r>
              <a:rPr lang="zh-CN" altLang="en-US" sz="5400" dirty="0" smtClean="0">
                <a:solidFill>
                  <a:srgbClr val="B1925F"/>
                </a:solidFill>
                <a:latin typeface="微软雅黑" panose="020B0503020204020204" pitchFamily="34" charset="-122"/>
                <a:ea typeface="微软雅黑" panose="020B0503020204020204" pitchFamily="34" charset="-122"/>
              </a:rPr>
              <a:t>谢谢聆听</a:t>
            </a:r>
            <a:endParaRPr lang="en-US" altLang="zh-CN" sz="5400" dirty="0" smtClean="0">
              <a:solidFill>
                <a:srgbClr val="B1925F"/>
              </a:solidFill>
              <a:latin typeface="微软雅黑" panose="020B0503020204020204" pitchFamily="34" charset="-122"/>
              <a:ea typeface="微软雅黑" panose="020B0503020204020204" pitchFamily="34" charset="-122"/>
            </a:endParaRPr>
          </a:p>
          <a:p>
            <a:pPr algn="ctr"/>
            <a:r>
              <a:rPr lang="en-US" altLang="zh-CN" sz="7200" b="1" dirty="0" smtClean="0">
                <a:solidFill>
                  <a:srgbClr val="B1925F"/>
                </a:solidFill>
                <a:latin typeface="微软雅黑" panose="020B0503020204020204" pitchFamily="34" charset="-122"/>
                <a:ea typeface="微软雅黑" panose="020B0503020204020204" pitchFamily="34" charset="-122"/>
              </a:rPr>
              <a:t>THANKS</a:t>
            </a:r>
            <a:endParaRPr lang="zh-CN" altLang="en-US" sz="7200" b="1" dirty="0">
              <a:solidFill>
                <a:srgbClr val="B1925F"/>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 xmlns:a16="http://schemas.microsoft.com/office/drawing/2014/main" id="{A48AC75D-5844-44E8-B7BC-3B335B64C63F}"/>
              </a:ext>
            </a:extLst>
          </p:cNvPr>
          <p:cNvSpPr txBox="1"/>
          <p:nvPr/>
        </p:nvSpPr>
        <p:spPr>
          <a:xfrm>
            <a:off x="4883150" y="1468075"/>
            <a:ext cx="2425700" cy="584775"/>
          </a:xfrm>
          <a:prstGeom prst="rect">
            <a:avLst/>
          </a:prstGeom>
        </p:spPr>
        <p:txBody>
          <a:bodyPr wrap="square" rtlCol="0">
            <a:spAutoFit/>
          </a:bodyPr>
          <a:lstStyle/>
          <a:p>
            <a:pPr algn="ctr"/>
            <a:r>
              <a:rPr lang="en-US" altLang="zh-CN" sz="3200" dirty="0" smtClean="0">
                <a:solidFill>
                  <a:srgbClr val="B1925F"/>
                </a:solidFill>
                <a:latin typeface="微软雅黑" panose="020B0503020204020204" pitchFamily="34" charset="-122"/>
                <a:ea typeface="微软雅黑" panose="020B0503020204020204" pitchFamily="34" charset="-122"/>
              </a:rPr>
              <a:t>PPT</a:t>
            </a:r>
            <a:endParaRPr lang="zh-CN" altLang="en-US" sz="3200" dirty="0">
              <a:solidFill>
                <a:srgbClr val="B1925F"/>
              </a:solidFill>
              <a:latin typeface="微软雅黑" panose="020B0503020204020204" pitchFamily="34" charset="-122"/>
              <a:ea typeface="微软雅黑" panose="020B0503020204020204" pitchFamily="34" charset="-122"/>
            </a:endParaRPr>
          </a:p>
        </p:txBody>
      </p:sp>
      <p:sp>
        <p:nvSpPr>
          <p:cNvPr id="17" name="等腰三角形 16">
            <a:extLst>
              <a:ext uri="{FF2B5EF4-FFF2-40B4-BE49-F238E27FC236}">
                <a16:creationId xmlns="" xmlns:a16="http://schemas.microsoft.com/office/drawing/2014/main" id="{4096DB0C-27B0-40E5-8020-A3EF31FC629B}"/>
              </a:ext>
            </a:extLst>
          </p:cNvPr>
          <p:cNvSpPr/>
          <p:nvPr/>
        </p:nvSpPr>
        <p:spPr>
          <a:xfrm rot="10800000">
            <a:off x="5951152" y="5367358"/>
            <a:ext cx="289696" cy="249738"/>
          </a:xfrm>
          <a:prstGeom prst="triangle">
            <a:avLst/>
          </a:prstGeom>
          <a:solidFill>
            <a:srgbClr val="B192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277">
              <a:lnSpc>
                <a:spcPct val="130000"/>
              </a:lnSpc>
            </a:pPr>
            <a:endParaRPr lang="zh-CN" altLang="en-US" sz="1799" dirty="0">
              <a:solidFill>
                <a:srgbClr val="FFFFFF"/>
              </a:solidFill>
              <a:cs typeface="+mn-ea"/>
              <a:sym typeface="+mn-lt"/>
            </a:endParaRPr>
          </a:p>
        </p:txBody>
      </p:sp>
    </p:spTree>
    <p:extLst>
      <p:ext uri="{BB962C8B-B14F-4D97-AF65-F5344CB8AC3E}">
        <p14:creationId xmlns:p14="http://schemas.microsoft.com/office/powerpoint/2010/main" xmlns="" val="41174283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OTHERS"/>
  <p:tag name="ID" val="547130"/>
</p:tagLst>
</file>

<file path=ppt/tags/tag3.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OTHERS"/>
  <p:tag name="ID" val="547130"/>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0rahq05c">
      <a:majorFont>
        <a:latin typeface="+mn-lt"/>
        <a:ea typeface="+mn-ea"/>
        <a:cs typeface=""/>
      </a:majorFont>
      <a:minorFont>
        <a:latin typeface="+mn-lt"/>
        <a:ea typeface="+mn-ea"/>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1925F"/>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defTabSz="914277">
          <a:lnSpc>
            <a:spcPct val="130000"/>
          </a:lnSpc>
          <a:defRPr sz="1799" dirty="0">
            <a:solidFill>
              <a:srgbClr val="FFFFFF"/>
            </a:solidFill>
            <a:cs typeface="+mn-ea"/>
            <a:sym typeface="+mn-lt"/>
          </a:defRPr>
        </a:defPPr>
      </a:lstStyle>
      <a:style>
        <a:lnRef idx="2">
          <a:schemeClr val="accent1">
            <a:shade val="50000"/>
          </a:schemeClr>
        </a:lnRef>
        <a:fillRef idx="1">
          <a:schemeClr val="accent1"/>
        </a:fillRef>
        <a:effectRef idx="0">
          <a:schemeClr val="accent1"/>
        </a:effectRef>
        <a:fontRef idx="minor">
          <a:schemeClr val="lt1"/>
        </a:fontRef>
      </a:style>
    </a:spDef>
    <a:txDef>
      <a:spPr/>
      <a:bodyPr wrap="square" rtlCol="0">
        <a:spAutoFit/>
      </a:bodyPr>
      <a:lstStyle>
        <a:defPPr algn="ctr">
          <a:defRPr sz="5400" dirty="0" smtClean="0">
            <a:solidFill>
              <a:srgbClr val="B1925F"/>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1286</TotalTime>
  <Words>813</Words>
  <Application>Microsoft Office PowerPoint</Application>
  <PresentationFormat>自定义</PresentationFormat>
  <Paragraphs>111</Paragraphs>
  <Slides>14</Slides>
  <Notes>6</Notes>
  <HiddenSlides>0</HiddenSlides>
  <MMClips>0</MMClips>
  <ScaleCrop>false</ScaleCrop>
  <HeadingPairs>
    <vt:vector size="4" baseType="variant">
      <vt:variant>
        <vt:lpstr>主题</vt:lpstr>
      </vt:variant>
      <vt:variant>
        <vt:i4>1</vt:i4>
      </vt:variant>
      <vt:variant>
        <vt:lpstr>幻灯片标题</vt:lpstr>
      </vt:variant>
      <vt:variant>
        <vt:i4>14</vt:i4>
      </vt:variant>
    </vt:vector>
  </HeadingPairs>
  <TitlesOfParts>
    <vt:vector size="1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246</cp:revision>
  <dcterms:created xsi:type="dcterms:W3CDTF">2018-09-13T11:27:18Z</dcterms:created>
  <dcterms:modified xsi:type="dcterms:W3CDTF">2020-08-12T03:53:14Z</dcterms:modified>
</cp:coreProperties>
</file>