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69" r:id="rId15"/>
    <p:sldId id="270" r:id="rId16"/>
    <p:sldId id="271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D8C54"/>
    <a:srgbClr val="163C25"/>
    <a:srgbClr val="187D78"/>
    <a:srgbClr val="2E985A"/>
    <a:srgbClr val="00807A"/>
    <a:srgbClr val="2B928D"/>
    <a:srgbClr val="1B8D88"/>
    <a:srgbClr val="4A928F"/>
    <a:srgbClr val="5C8E8D"/>
    <a:srgbClr val="8E5C7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9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1E596C-0DE5-49A9-B7FE-176C467A49C0}" type="datetimeFigureOut">
              <a:rPr lang="zh-CN" altLang="en-US" smtClean="0"/>
              <a:t>2020/8/5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567B2-7CC9-4F75-9C45-0C544DD376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567B2-7CC9-4F75-9C45-0C544DD37643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AB12DBD-7CEC-42B7-B1B6-1585B55D9E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3FC1A21D-D3F4-48A2-A5A7-E9727C6A24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542BA76-D159-4DF1-A92D-1DF153BE5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F7525A9-74F3-48F0-A22C-F2DAA420B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60226EF-2E8C-4304-BB91-7299B829F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713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8472641-3436-45F0-9718-2E220425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CBC0DB6-A8B6-4AA4-8641-1AB048FE3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586594C-D9CF-493A-AA59-2B734A11E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98D30C0-DCDD-43EA-B860-CD6EF3F8F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9868E6D-BCA7-40BE-8D29-5251605DA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3A79AA6-5079-4202-A9DE-A0257E9F6F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D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328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AF54CFA-591E-410D-9477-E71E258EC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CFE903E-65FE-4B56-B376-5107A55E8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4DBC251-88A0-41F5-869D-76C75C045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52E5723-8175-4156-9C5F-A9FA8D3EB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8C15B12-FE03-4B27-ABAF-BE7B33DA4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713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E26F405-5A4F-43E0-9D86-D1888DEB9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9469A17-315E-44C8-8072-94DD2B25C6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669EC82-6627-4C38-B954-D5C9BF135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6FC87A2-6D7B-4CE7-A30C-BBE5C7420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D65EFD6-E9CF-40D8-832F-C74490D4B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444982E-72EA-4DCD-BC66-D55255FBF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3421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9EAD332-CCEE-4573-98FC-A6A0A132D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FA2916B-18AF-4F1D-A8E8-44E60671A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669AFD4-393A-45E5-ADA1-0F1EAD696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52AE5AA3-FDC1-4A1D-88C1-12B704D606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29630F3A-22F9-474A-9C1C-0B7D9DAA4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8D1EBE84-8C38-47BD-807A-B5CB1A2D5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D0985F2-69D2-4235-A0B3-B01EDCF41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32DBD03-1896-4564-8E02-A5282EADD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6364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B8ECA5C-E185-4016-AC90-5E5E00087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1C318E5-EF68-4852-83CF-BB475B0F3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C2189D4D-4DA3-4A83-B211-55774CAD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29CCC814-1051-4E32-AF9A-ED13E96CE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7856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7FB0A75-EA62-4334-8539-55EC34B8B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91A7F2D7-EA77-4973-822A-D991CED14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A01D384-51EF-4292-A7F6-C23461C3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28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934BDEB-949A-446F-B2A1-5A0DBC019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9277015-245A-4286-BEFE-6C146F897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1D6CE3C-F04F-4146-99AF-6997A359C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C130708-4C72-4D39-B207-02FB91099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0EF37D1-3262-4F51-AA88-F416D4FA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3028862-A72B-442B-B42B-7E4C7289D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0571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D6D8C2B-604C-4FC2-AACC-7AABBDA7E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358840FD-4063-4E28-AA91-9A3FD34890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EF015CE-6037-4E8F-BE3B-4898410B9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B816514-3BBB-485B-959E-D2AE5581E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A4B8008-6B59-4078-A9E5-B47990D72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F7C3DBC-2895-4561-B6CA-AF5AA1CE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4598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60DCB3F-CCCE-4A9A-820E-1CB661103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F207A30B-65FA-4626-9F62-EBD68576A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C28AA70-4895-4457-8A1F-DDD777758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5F26403-15DA-45E2-8579-F92C9815A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7400252-2B75-4C55-B94A-9C8A88CD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8079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5DC48B9A-7E4C-4FE6-80A2-F6B85E4D2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4851CB9C-8417-4492-96B8-B60B41E65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09C4E67-BF18-47DD-A69F-04EF01E9D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8FA6C4A-2406-40C7-862B-6B05C9D74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D635BAA-FA8F-4FBA-BE0F-43B6086FE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451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07F51B08-951F-4761-A62D-0A9449D2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081C69D-CB0D-4105-806A-CE680592E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A9B21BF-1258-4278-A00E-A0129B4165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4CAF1-3D4B-4907-A678-44106CF4B807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5AEA78B-6132-4A0F-94CA-442F77939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B2859C3-5ABE-494F-A0E0-DE7AE3886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01F4C-5A93-4580-B048-E54975F446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953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8E23B330-945B-4AE8-92C4-91AE841F23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D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AA12651-8578-4B9C-B4E9-BE7B2C0DE729}"/>
              </a:ext>
            </a:extLst>
          </p:cNvPr>
          <p:cNvGrpSpPr/>
          <p:nvPr/>
        </p:nvGrpSpPr>
        <p:grpSpPr>
          <a:xfrm>
            <a:off x="702366" y="417444"/>
            <a:ext cx="10787269" cy="4346713"/>
            <a:chOff x="702366" y="1255644"/>
            <a:chExt cx="10787269" cy="434671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3BA24572-DCA4-4ABA-91CE-919B3D4FD379}"/>
                </a:ext>
              </a:extLst>
            </p:cNvPr>
            <p:cNvSpPr/>
            <p:nvPr/>
          </p:nvSpPr>
          <p:spPr>
            <a:xfrm>
              <a:off x="702366" y="1255644"/>
              <a:ext cx="10787269" cy="43467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38100" dir="5400000" sx="102000" sy="102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4E01ABB8-DD84-4E06-A203-5AEE920428CE}"/>
                </a:ext>
              </a:extLst>
            </p:cNvPr>
            <p:cNvSpPr/>
            <p:nvPr/>
          </p:nvSpPr>
          <p:spPr>
            <a:xfrm>
              <a:off x="834887" y="1404730"/>
              <a:ext cx="10522226" cy="4048540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t="-14975" b="-1497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FBCF030-072F-473F-8956-6F8D308EB5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21964" y="4605676"/>
            <a:ext cx="2401410" cy="240141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EF4A170F-1C34-461A-964D-196657DB0E2E}"/>
              </a:ext>
            </a:extLst>
          </p:cNvPr>
          <p:cNvGrpSpPr/>
          <p:nvPr/>
        </p:nvGrpSpPr>
        <p:grpSpPr>
          <a:xfrm>
            <a:off x="1378770" y="5394034"/>
            <a:ext cx="2895600" cy="955633"/>
            <a:chOff x="3937002" y="5291945"/>
            <a:chExt cx="2895600" cy="955633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8AB102E7-8B68-4160-B89C-6E72319342CF}"/>
                </a:ext>
              </a:extLst>
            </p:cNvPr>
            <p:cNvSpPr txBox="1"/>
            <p:nvPr/>
          </p:nvSpPr>
          <p:spPr>
            <a:xfrm>
              <a:off x="3937002" y="5291945"/>
              <a:ext cx="2895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学校</a:t>
              </a:r>
              <a:r>
                <a:rPr lang="zh-CN" altLang="en-US" sz="1400" dirty="0" smtClean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：</a:t>
              </a:r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XX</a:t>
              </a:r>
              <a:r>
                <a:rPr lang="zh-CN" altLang="en-US" sz="1400" dirty="0" smtClean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大学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1DDE9F73-0144-4660-9883-07F2976C308E}"/>
                </a:ext>
              </a:extLst>
            </p:cNvPr>
            <p:cNvSpPr txBox="1"/>
            <p:nvPr/>
          </p:nvSpPr>
          <p:spPr>
            <a:xfrm>
              <a:off x="3937002" y="5615873"/>
              <a:ext cx="2895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班级：青春（</a:t>
              </a:r>
              <a:r>
                <a:rPr lang="en-US" altLang="zh-CN" sz="1400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1</a:t>
              </a:r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）班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17242AC7-99D6-45AB-8A7D-97BC38BEEA25}"/>
                </a:ext>
              </a:extLst>
            </p:cNvPr>
            <p:cNvSpPr txBox="1"/>
            <p:nvPr/>
          </p:nvSpPr>
          <p:spPr>
            <a:xfrm>
              <a:off x="3937002" y="5939801"/>
              <a:ext cx="2895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时间</a:t>
              </a:r>
              <a:r>
                <a:rPr lang="zh-CN" altLang="en-US" sz="1400" dirty="0" smtClean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：</a:t>
              </a:r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2020/008/05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70E68F9B-8F08-4E17-8D94-088BE4D24B1E}"/>
              </a:ext>
            </a:extLst>
          </p:cNvPr>
          <p:cNvSpPr/>
          <p:nvPr/>
        </p:nvSpPr>
        <p:spPr>
          <a:xfrm>
            <a:off x="1016000" y="5203202"/>
            <a:ext cx="2895600" cy="133729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6478B175-9244-449B-A2E9-E6E4E13F61F3}"/>
              </a:ext>
            </a:extLst>
          </p:cNvPr>
          <p:cNvSpPr/>
          <p:nvPr/>
        </p:nvSpPr>
        <p:spPr>
          <a:xfrm>
            <a:off x="837381" y="5381097"/>
            <a:ext cx="362770" cy="981508"/>
          </a:xfrm>
          <a:prstGeom prst="rect">
            <a:avLst/>
          </a:prstGeom>
          <a:solidFill>
            <a:srgbClr val="2D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763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03456DD-3360-4586-9E88-F707B75A91DF}"/>
              </a:ext>
            </a:extLst>
          </p:cNvPr>
          <p:cNvSpPr/>
          <p:nvPr/>
        </p:nvSpPr>
        <p:spPr>
          <a:xfrm>
            <a:off x="1914939" y="1944757"/>
            <a:ext cx="8362122" cy="3965714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1EB8C11-1027-445A-AF0D-4463838F6246}"/>
              </a:ext>
            </a:extLst>
          </p:cNvPr>
          <p:cNvSpPr/>
          <p:nvPr/>
        </p:nvSpPr>
        <p:spPr>
          <a:xfrm>
            <a:off x="6480314" y="1086678"/>
            <a:ext cx="3366052" cy="1550505"/>
          </a:xfrm>
          <a:prstGeom prst="rect">
            <a:avLst/>
          </a:prstGeom>
          <a:solidFill>
            <a:srgbClr val="2D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5BE7C8F-77E7-4021-9ED1-7F58E55CE964}"/>
              </a:ext>
            </a:extLst>
          </p:cNvPr>
          <p:cNvSpPr txBox="1"/>
          <p:nvPr/>
        </p:nvSpPr>
        <p:spPr>
          <a:xfrm>
            <a:off x="2491407" y="2950887"/>
            <a:ext cx="6838122" cy="2539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我们每人心里的某一部分，都属于当年的自己，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方正颜宋简体_中" panose="02000000000000000000" pitchFamily="2" charset="-122"/>
              <a:ea typeface="方正颜宋简体_中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永远是孩子般的模样，代表了年少时的所有美好和期许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如今回头遥望，有怀念有伤感，但任你如何去追忆，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方正颜宋简体_中" panose="02000000000000000000" pitchFamily="2" charset="-122"/>
              <a:ea typeface="方正颜宋简体_中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那样的时光永不再回来，就像那轮咖啡色的夕阳，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方正颜宋简体_中" panose="02000000000000000000" pitchFamily="2" charset="-122"/>
              <a:ea typeface="方正颜宋简体_中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每天都落下，只是，在你的眼中，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方正颜宋简体_中" panose="02000000000000000000" pitchFamily="2" charset="-122"/>
              <a:ea typeface="方正颜宋简体_中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已无法如当年那般纯粹美好。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F067652-6098-4B13-ABAF-F8A0F8F9BD0E}"/>
              </a:ext>
            </a:extLst>
          </p:cNvPr>
          <p:cNvSpPr txBox="1"/>
          <p:nvPr/>
        </p:nvSpPr>
        <p:spPr>
          <a:xfrm>
            <a:off x="6364357" y="1435545"/>
            <a:ext cx="35979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>
                    <a:lumMod val="95000"/>
                  </a:schemeClr>
                </a:solidFill>
                <a:latin typeface="宇含 EPSON太行書体" panose="03000709000000000000" pitchFamily="65" charset="-122"/>
                <a:ea typeface="宇含 EPSON太行書体" panose="03000709000000000000" pitchFamily="65" charset="-122"/>
              </a:rPr>
              <a:t>青春无悔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11D2789-FE1F-462A-BE8C-FE68987C9C9E}"/>
              </a:ext>
            </a:extLst>
          </p:cNvPr>
          <p:cNvSpPr/>
          <p:nvPr/>
        </p:nvSpPr>
        <p:spPr>
          <a:xfrm>
            <a:off x="2604686" y="2582652"/>
            <a:ext cx="170798" cy="1687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1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65CB2CA6-93AD-4E4F-AA3B-02B98CB67619}"/>
              </a:ext>
            </a:extLst>
          </p:cNvPr>
          <p:cNvGrpSpPr/>
          <p:nvPr/>
        </p:nvGrpSpPr>
        <p:grpSpPr>
          <a:xfrm>
            <a:off x="702366" y="1255644"/>
            <a:ext cx="10787269" cy="4346713"/>
            <a:chOff x="702366" y="1255644"/>
            <a:chExt cx="10787269" cy="4346713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55E2B033-D07D-4928-86A3-769838C519AF}"/>
                </a:ext>
              </a:extLst>
            </p:cNvPr>
            <p:cNvSpPr/>
            <p:nvPr/>
          </p:nvSpPr>
          <p:spPr>
            <a:xfrm>
              <a:off x="702366" y="1255644"/>
              <a:ext cx="10787269" cy="43467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38100" dir="5400000" sx="102000" sy="102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08F6E47-C76E-47C4-B077-061EF5670497}"/>
                </a:ext>
              </a:extLst>
            </p:cNvPr>
            <p:cNvSpPr/>
            <p:nvPr/>
          </p:nvSpPr>
          <p:spPr>
            <a:xfrm>
              <a:off x="834887" y="1404730"/>
              <a:ext cx="10522226" cy="4048540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l="-4481" t="-192479" r="-4481" b="-8511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EA21821C-8453-4FEB-A454-C6EB1A1688CC}"/>
              </a:ext>
            </a:extLst>
          </p:cNvPr>
          <p:cNvGrpSpPr/>
          <p:nvPr/>
        </p:nvGrpSpPr>
        <p:grpSpPr>
          <a:xfrm>
            <a:off x="1083416" y="1752600"/>
            <a:ext cx="5012583" cy="3352800"/>
            <a:chOff x="1083416" y="1573542"/>
            <a:chExt cx="5012583" cy="3352800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0FA9CC13-34C0-484B-A879-D76FEBA060C2}"/>
                </a:ext>
              </a:extLst>
            </p:cNvPr>
            <p:cNvSpPr/>
            <p:nvPr/>
          </p:nvSpPr>
          <p:spPr>
            <a:xfrm>
              <a:off x="1083416" y="1573542"/>
              <a:ext cx="5012583" cy="3352800"/>
            </a:xfrm>
            <a:prstGeom prst="rect">
              <a:avLst/>
            </a:prstGeom>
            <a:solidFill>
              <a:srgbClr val="163C25">
                <a:alpha val="58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2F32EEF1-03A8-4400-93B3-DDD48597629D}"/>
                </a:ext>
              </a:extLst>
            </p:cNvPr>
            <p:cNvSpPr txBox="1"/>
            <p:nvPr/>
          </p:nvSpPr>
          <p:spPr>
            <a:xfrm>
              <a:off x="1338468" y="1772261"/>
              <a:ext cx="4502478" cy="2955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我们每人心里的某一部分，都属于当年的自己，永远是孩子般的模样，代表了年少时的所有美好和期许。如今回头遥望，有怀念有伤感，但任你如何去追忆，那样的时光永不再回来，就像那轮咖啡色的夕阳，每天都落下，只是，在你的眼中，已无法如当年那般纯粹美好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3295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09CE11FA-772C-4734-BA2F-273884D7A672}"/>
              </a:ext>
            </a:extLst>
          </p:cNvPr>
          <p:cNvGrpSpPr/>
          <p:nvPr/>
        </p:nvGrpSpPr>
        <p:grpSpPr>
          <a:xfrm>
            <a:off x="493486" y="1780889"/>
            <a:ext cx="7180204" cy="3531708"/>
            <a:chOff x="693342" y="1550502"/>
            <a:chExt cx="7180204" cy="353170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48B3579A-BAE1-4B89-8AF2-88BC635836CE}"/>
                </a:ext>
              </a:extLst>
            </p:cNvPr>
            <p:cNvSpPr/>
            <p:nvPr/>
          </p:nvSpPr>
          <p:spPr>
            <a:xfrm>
              <a:off x="693342" y="1550502"/>
              <a:ext cx="7180204" cy="35317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14300" dist="38100" dir="5400000" sx="102000" sy="102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64669BA2-8DF6-4CF0-B003-D9A31CAABC3D}"/>
                </a:ext>
              </a:extLst>
            </p:cNvPr>
            <p:cNvSpPr/>
            <p:nvPr/>
          </p:nvSpPr>
          <p:spPr>
            <a:xfrm>
              <a:off x="804748" y="1639956"/>
              <a:ext cx="6957392" cy="3352800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t="-6432" b="-3201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FD03F64-22B6-4F99-9556-B03F04A3CB2F}"/>
              </a:ext>
            </a:extLst>
          </p:cNvPr>
          <p:cNvSpPr/>
          <p:nvPr/>
        </p:nvSpPr>
        <p:spPr>
          <a:xfrm flipH="1">
            <a:off x="493486" y="1002580"/>
            <a:ext cx="332734" cy="3327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FA36899-4885-4E69-AC17-EB15728D39AF}"/>
              </a:ext>
            </a:extLst>
          </p:cNvPr>
          <p:cNvSpPr/>
          <p:nvPr/>
        </p:nvSpPr>
        <p:spPr>
          <a:xfrm>
            <a:off x="8577942" y="1002580"/>
            <a:ext cx="3120572" cy="5036457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A10051A-844A-4692-BF03-395AEBD36760}"/>
              </a:ext>
            </a:extLst>
          </p:cNvPr>
          <p:cNvSpPr/>
          <p:nvPr/>
        </p:nvSpPr>
        <p:spPr>
          <a:xfrm>
            <a:off x="8229600" y="2076637"/>
            <a:ext cx="725714" cy="2888343"/>
          </a:xfrm>
          <a:prstGeom prst="rect">
            <a:avLst/>
          </a:prstGeom>
          <a:solidFill>
            <a:srgbClr val="2D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000B3DA-B684-4C66-A1BE-F6BA06EBBF19}"/>
              </a:ext>
            </a:extLst>
          </p:cNvPr>
          <p:cNvSpPr txBox="1"/>
          <p:nvPr/>
        </p:nvSpPr>
        <p:spPr>
          <a:xfrm>
            <a:off x="9071429" y="1238066"/>
            <a:ext cx="2315823" cy="461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时光彷佛瞬时倒流到青葱校园，天边飞鸟有白色的羽翼，唇边的微笑是薄荷味的香，操场上还有孩子奔跑的身影。在那样单纯美好的年代，爱</a:t>
            </a:r>
            <a:r>
              <a:rPr lang="zh-CN" altLang="en-US" u="sng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自然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就是永远，谁不曾轻轻拉过另一只手，相信一直爱一直好，就能永远不分开。</a:t>
            </a:r>
          </a:p>
        </p:txBody>
      </p:sp>
    </p:spTree>
    <p:extLst>
      <p:ext uri="{BB962C8B-B14F-4D97-AF65-F5344CB8AC3E}">
        <p14:creationId xmlns:p14="http://schemas.microsoft.com/office/powerpoint/2010/main" xmlns="" val="17854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305A505-1BC2-4286-A19A-459C29942EFF}"/>
              </a:ext>
            </a:extLst>
          </p:cNvPr>
          <p:cNvSpPr/>
          <p:nvPr/>
        </p:nvSpPr>
        <p:spPr>
          <a:xfrm>
            <a:off x="1001486" y="1509486"/>
            <a:ext cx="10189029" cy="406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70B54EB-3F77-4960-ACF4-5C7A414F25E6}"/>
              </a:ext>
            </a:extLst>
          </p:cNvPr>
          <p:cNvSpPr/>
          <p:nvPr/>
        </p:nvSpPr>
        <p:spPr>
          <a:xfrm>
            <a:off x="1001486" y="3703797"/>
            <a:ext cx="10752364" cy="1560285"/>
          </a:xfrm>
          <a:prstGeom prst="rect">
            <a:avLst/>
          </a:prstGeom>
          <a:solidFill>
            <a:srgbClr val="2D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xmlns="" id="{295C7BD5-D626-48BD-9617-C420E5649799}"/>
              </a:ext>
            </a:extLst>
          </p:cNvPr>
          <p:cNvSpPr/>
          <p:nvPr/>
        </p:nvSpPr>
        <p:spPr>
          <a:xfrm flipV="1">
            <a:off x="5564447" y="3059204"/>
            <a:ext cx="748413" cy="444500"/>
          </a:xfrm>
          <a:prstGeom prst="triangle">
            <a:avLst>
              <a:gd name="adj" fmla="val 0"/>
            </a:avLst>
          </a:prstGeom>
          <a:solidFill>
            <a:srgbClr val="163C25">
              <a:alpha val="2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>
            <a:extLst>
              <a:ext uri="{FF2B5EF4-FFF2-40B4-BE49-F238E27FC236}">
                <a16:creationId xmlns:a16="http://schemas.microsoft.com/office/drawing/2014/main" xmlns="" id="{6587916C-DFC4-4EB2-99C3-B4D9FB6FCC2A}"/>
              </a:ext>
            </a:extLst>
          </p:cNvPr>
          <p:cNvSpPr/>
          <p:nvPr/>
        </p:nvSpPr>
        <p:spPr>
          <a:xfrm flipV="1">
            <a:off x="11190514" y="5264082"/>
            <a:ext cx="563336" cy="200093"/>
          </a:xfrm>
          <a:prstGeom prst="rtTriangle">
            <a:avLst/>
          </a:prstGeom>
          <a:solidFill>
            <a:srgbClr val="163C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xmlns="" id="{EECB706E-A2FD-45F7-A210-CE522586F57A}"/>
              </a:ext>
            </a:extLst>
          </p:cNvPr>
          <p:cNvSpPr/>
          <p:nvPr/>
        </p:nvSpPr>
        <p:spPr>
          <a:xfrm flipV="1">
            <a:off x="10117316" y="3075079"/>
            <a:ext cx="748413" cy="412750"/>
          </a:xfrm>
          <a:prstGeom prst="triangle">
            <a:avLst>
              <a:gd name="adj" fmla="val 0"/>
            </a:avLst>
          </a:prstGeom>
          <a:solidFill>
            <a:srgbClr val="163C25">
              <a:alpha val="2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C4DD6CCB-62EB-4BB7-AE76-1F954DF2B8A3}"/>
              </a:ext>
            </a:extLst>
          </p:cNvPr>
          <p:cNvSpPr/>
          <p:nvPr/>
        </p:nvSpPr>
        <p:spPr>
          <a:xfrm>
            <a:off x="1982145" y="1509486"/>
            <a:ext cx="3628571" cy="191951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2794" t="-55497" r="-21136" b="-233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AF3EB566-479E-43B3-93A4-62F30CCC628C}"/>
              </a:ext>
            </a:extLst>
          </p:cNvPr>
          <p:cNvSpPr/>
          <p:nvPr/>
        </p:nvSpPr>
        <p:spPr>
          <a:xfrm>
            <a:off x="6581284" y="1509486"/>
            <a:ext cx="3628571" cy="191951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20784" t="-58796" r="-39364" b="-43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B6C8EA16-ACB7-461C-B668-C165FB9262A6}"/>
              </a:ext>
            </a:extLst>
          </p:cNvPr>
          <p:cNvSpPr txBox="1"/>
          <p:nvPr/>
        </p:nvSpPr>
        <p:spPr>
          <a:xfrm>
            <a:off x="1982144" y="4041913"/>
            <a:ext cx="8680174" cy="874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成长过程中的思考、友情、迷失、沉默、遗忘以及失去的，也许其中仍旧伴有成长过程裡无法避免的言不由衷，但是关于成长的归宿，你我又能寻找到怎样完美的答案呢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?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颜宋简体_中" panose="02000000000000000000" pitchFamily="2" charset="-122"/>
              <a:ea typeface="方正颜宋简体_中" panose="020000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6A62111D-928B-4C91-8FF1-08D439E202AC}"/>
              </a:ext>
            </a:extLst>
          </p:cNvPr>
          <p:cNvSpPr/>
          <p:nvPr/>
        </p:nvSpPr>
        <p:spPr>
          <a:xfrm>
            <a:off x="1057334" y="4227443"/>
            <a:ext cx="98447" cy="6884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384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B8C68E5-4A69-4FBB-BCB3-C0580A3D25F2}"/>
              </a:ext>
            </a:extLst>
          </p:cNvPr>
          <p:cNvSpPr/>
          <p:nvPr/>
        </p:nvSpPr>
        <p:spPr>
          <a:xfrm>
            <a:off x="1001486" y="952500"/>
            <a:ext cx="10189029" cy="4953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F66B878-FBC2-4AF8-8BDE-108154B53586}"/>
              </a:ext>
            </a:extLst>
          </p:cNvPr>
          <p:cNvSpPr/>
          <p:nvPr/>
        </p:nvSpPr>
        <p:spPr>
          <a:xfrm>
            <a:off x="4611757" y="1929848"/>
            <a:ext cx="6248399" cy="299830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7424" t="-64365" r="-24829" b="-195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D6E24D8-00D8-4100-A655-DAD8ED74A66D}"/>
              </a:ext>
            </a:extLst>
          </p:cNvPr>
          <p:cNvSpPr txBox="1"/>
          <p:nvPr/>
        </p:nvSpPr>
        <p:spPr>
          <a:xfrm>
            <a:off x="1575826" y="1857043"/>
            <a:ext cx="2461591" cy="3370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一岁岁的年华流逝，曾经捧在手中不肯放下的童话书，早已不知踪影。不想长大，时光又匆匆，于是怀念过去，过去却只存在回忆中，来不了，回不去。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AA52FFA-88CB-476E-925C-697C172CF9D9}"/>
              </a:ext>
            </a:extLst>
          </p:cNvPr>
          <p:cNvGrpSpPr/>
          <p:nvPr/>
        </p:nvGrpSpPr>
        <p:grpSpPr>
          <a:xfrm>
            <a:off x="1219200" y="1399761"/>
            <a:ext cx="566057" cy="530087"/>
            <a:chOff x="1219200" y="1073426"/>
            <a:chExt cx="566057" cy="530087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90DE8A4C-0592-4252-A0A9-49C971224CB5}"/>
                </a:ext>
              </a:extLst>
            </p:cNvPr>
            <p:cNvCxnSpPr>
              <a:cxnSpLocks/>
            </p:cNvCxnSpPr>
            <p:nvPr/>
          </p:nvCxnSpPr>
          <p:spPr>
            <a:xfrm>
              <a:off x="1219200" y="1179443"/>
              <a:ext cx="566057" cy="0"/>
            </a:xfrm>
            <a:prstGeom prst="line">
              <a:avLst/>
            </a:prstGeom>
            <a:ln w="38100">
              <a:solidFill>
                <a:srgbClr val="2D8C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4419585A-41AD-49D7-8A29-7D0900AC8FE3}"/>
                </a:ext>
              </a:extLst>
            </p:cNvPr>
            <p:cNvCxnSpPr/>
            <p:nvPr/>
          </p:nvCxnSpPr>
          <p:spPr>
            <a:xfrm>
              <a:off x="1331844" y="1073426"/>
              <a:ext cx="0" cy="530087"/>
            </a:xfrm>
            <a:prstGeom prst="line">
              <a:avLst/>
            </a:prstGeom>
            <a:ln w="38100">
              <a:solidFill>
                <a:srgbClr val="2D8C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26058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AD390D9-0229-47C5-87C1-E7E468A7BC9F}"/>
              </a:ext>
            </a:extLst>
          </p:cNvPr>
          <p:cNvGrpSpPr/>
          <p:nvPr/>
        </p:nvGrpSpPr>
        <p:grpSpPr>
          <a:xfrm>
            <a:off x="870857" y="800887"/>
            <a:ext cx="5558972" cy="4279112"/>
            <a:chOff x="870857" y="800887"/>
            <a:chExt cx="5558972" cy="427911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8DA420E1-D805-4039-B4BF-A562B4D0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96571" y="800887"/>
              <a:ext cx="4107543" cy="2044942"/>
            </a:xfrm>
            <a:prstGeom prst="rect">
              <a:avLst/>
            </a:prstGeom>
            <a:effectLst>
              <a:outerShdw blurRad="76200" dist="50800" dir="5400000" sx="102000" sy="102000" algn="t" rotWithShape="0">
                <a:prstClr val="black">
                  <a:alpha val="17000"/>
                </a:prstClr>
              </a:outerShdw>
            </a:effectLst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BA65860C-EED3-4F4B-9E8F-CABACEF8F8D8}"/>
                </a:ext>
              </a:extLst>
            </p:cNvPr>
            <p:cNvSpPr/>
            <p:nvPr/>
          </p:nvSpPr>
          <p:spPr>
            <a:xfrm>
              <a:off x="870857" y="1823358"/>
              <a:ext cx="5558972" cy="32566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C2C43548-4EB1-4045-AB14-DF0937B7A4D0}"/>
                </a:ext>
              </a:extLst>
            </p:cNvPr>
            <p:cNvSpPr/>
            <p:nvPr/>
          </p:nvSpPr>
          <p:spPr>
            <a:xfrm>
              <a:off x="970643" y="1965778"/>
              <a:ext cx="5359400" cy="297180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l="-27941" t="-4792" r="-4767" b="-5152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592DBF8-6A63-47D5-AAC1-D64911872BE6}"/>
              </a:ext>
            </a:extLst>
          </p:cNvPr>
          <p:cNvGrpSpPr/>
          <p:nvPr/>
        </p:nvGrpSpPr>
        <p:grpSpPr>
          <a:xfrm>
            <a:off x="7434470" y="2180706"/>
            <a:ext cx="4174435" cy="2496588"/>
            <a:chOff x="7460974" y="1823358"/>
            <a:chExt cx="4174435" cy="249658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B0006560-D899-44F2-BAB7-C7D304B415BB}"/>
                </a:ext>
              </a:extLst>
            </p:cNvPr>
            <p:cNvSpPr txBox="1"/>
            <p:nvPr/>
          </p:nvSpPr>
          <p:spPr>
            <a:xfrm>
              <a:off x="7460974" y="1823358"/>
              <a:ext cx="2292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bg1">
                      <a:lumMod val="95000"/>
                    </a:schemeClr>
                  </a:solidFill>
                  <a:latin typeface="宇含 EPSON太行書体" panose="03000709000000000000" pitchFamily="65" charset="-122"/>
                  <a:ea typeface="宇含 EPSON太行書体" panose="03000709000000000000" pitchFamily="65" charset="-122"/>
                </a:rPr>
                <a:t>班花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DAE8F7DF-18B1-4804-98AB-D786BBA881BE}"/>
                </a:ext>
              </a:extLst>
            </p:cNvPr>
            <p:cNvSpPr txBox="1"/>
            <p:nvPr/>
          </p:nvSpPr>
          <p:spPr>
            <a:xfrm>
              <a:off x="7460974" y="2611080"/>
              <a:ext cx="4174435" cy="1708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班里的大美女，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高冷是她的代名词，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看似高冷的外表下，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却有一颗善于帮助他人的爱心。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6745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FEA19B5-7D86-4BA8-92A7-718C079500C4}"/>
              </a:ext>
            </a:extLst>
          </p:cNvPr>
          <p:cNvGrpSpPr/>
          <p:nvPr/>
        </p:nvGrpSpPr>
        <p:grpSpPr>
          <a:xfrm>
            <a:off x="5548875" y="800887"/>
            <a:ext cx="5558972" cy="4279112"/>
            <a:chOff x="870857" y="800887"/>
            <a:chExt cx="5558972" cy="427911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DFFE806B-5413-4530-B811-1263B9262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96571" y="800887"/>
              <a:ext cx="4107543" cy="2044942"/>
            </a:xfrm>
            <a:prstGeom prst="rect">
              <a:avLst/>
            </a:prstGeom>
            <a:effectLst>
              <a:outerShdw blurRad="76200" dist="50800" dir="5400000" sx="102000" sy="102000" algn="t" rotWithShape="0">
                <a:prstClr val="black">
                  <a:alpha val="17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A20E659C-51D6-4D73-BA4A-42EC3A80D25F}"/>
                </a:ext>
              </a:extLst>
            </p:cNvPr>
            <p:cNvSpPr/>
            <p:nvPr/>
          </p:nvSpPr>
          <p:spPr>
            <a:xfrm>
              <a:off x="870857" y="1823358"/>
              <a:ext cx="5558972" cy="32566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FA8FA3E4-27F6-41F7-947B-7B4A632C451A}"/>
                </a:ext>
              </a:extLst>
            </p:cNvPr>
            <p:cNvSpPr/>
            <p:nvPr/>
          </p:nvSpPr>
          <p:spPr>
            <a:xfrm>
              <a:off x="970643" y="1965778"/>
              <a:ext cx="5359400" cy="297180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l="-14589" t="-11937" r="-19711" b="-4965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16187F48-2784-449F-8EAC-2A4E53126BE0}"/>
              </a:ext>
            </a:extLst>
          </p:cNvPr>
          <p:cNvGrpSpPr/>
          <p:nvPr/>
        </p:nvGrpSpPr>
        <p:grpSpPr>
          <a:xfrm>
            <a:off x="1011583" y="2180706"/>
            <a:ext cx="4174435" cy="2912086"/>
            <a:chOff x="7460974" y="1823358"/>
            <a:chExt cx="4174435" cy="2912086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47FCA6A9-6C47-4EC6-AE21-D9BA7D6F8F8D}"/>
                </a:ext>
              </a:extLst>
            </p:cNvPr>
            <p:cNvSpPr txBox="1"/>
            <p:nvPr/>
          </p:nvSpPr>
          <p:spPr>
            <a:xfrm>
              <a:off x="7460974" y="1823358"/>
              <a:ext cx="2292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bg1">
                      <a:lumMod val="95000"/>
                    </a:schemeClr>
                  </a:solidFill>
                  <a:latin typeface="宇含 EPSON太行書体" panose="03000709000000000000" pitchFamily="65" charset="-122"/>
                  <a:ea typeface="宇含 EPSON太行書体" panose="03000709000000000000" pitchFamily="65" charset="-122"/>
                </a:rPr>
                <a:t>班干部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8AFC5C75-539F-4B52-8AB8-2405AD0D11B6}"/>
                </a:ext>
              </a:extLst>
            </p:cNvPr>
            <p:cNvSpPr txBox="1"/>
            <p:nvPr/>
          </p:nvSpPr>
          <p:spPr>
            <a:xfrm>
              <a:off x="7460974" y="2611080"/>
              <a:ext cx="4174435" cy="2124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班里最细心的人，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每次考试都是成绩第一，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谁有困难每次都会及时帮助，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临考之际，偷偷给学习差的同学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传纸条。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3911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36C87D3-652C-4905-96A5-5B796202727C}"/>
              </a:ext>
            </a:extLst>
          </p:cNvPr>
          <p:cNvGrpSpPr/>
          <p:nvPr/>
        </p:nvGrpSpPr>
        <p:grpSpPr>
          <a:xfrm>
            <a:off x="870857" y="800887"/>
            <a:ext cx="5558972" cy="4279112"/>
            <a:chOff x="870857" y="800887"/>
            <a:chExt cx="5558972" cy="427911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F73704B1-BE6D-4DCC-AB3B-794B60A2C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96571" y="800887"/>
              <a:ext cx="4107543" cy="2044942"/>
            </a:xfrm>
            <a:prstGeom prst="rect">
              <a:avLst/>
            </a:prstGeom>
            <a:effectLst>
              <a:outerShdw blurRad="76200" dist="50800" dir="5400000" sx="102000" sy="102000" algn="t" rotWithShape="0">
                <a:prstClr val="black">
                  <a:alpha val="17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CC461EA8-7351-41CF-B67A-53D261DBE9B3}"/>
                </a:ext>
              </a:extLst>
            </p:cNvPr>
            <p:cNvSpPr/>
            <p:nvPr/>
          </p:nvSpPr>
          <p:spPr>
            <a:xfrm>
              <a:off x="870857" y="1823358"/>
              <a:ext cx="5558972" cy="32566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B76590A7-6808-4AB6-BA98-A6498D438155}"/>
                </a:ext>
              </a:extLst>
            </p:cNvPr>
            <p:cNvSpPr/>
            <p:nvPr/>
          </p:nvSpPr>
          <p:spPr>
            <a:xfrm>
              <a:off x="970643" y="1965778"/>
              <a:ext cx="5359400" cy="297180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t="-116964" b="-14372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A212B97-30D8-4F1F-B030-646C227F68B0}"/>
              </a:ext>
            </a:extLst>
          </p:cNvPr>
          <p:cNvGrpSpPr/>
          <p:nvPr/>
        </p:nvGrpSpPr>
        <p:grpSpPr>
          <a:xfrm>
            <a:off x="7505147" y="1752415"/>
            <a:ext cx="4174436" cy="3327584"/>
            <a:chOff x="7460973" y="1823358"/>
            <a:chExt cx="4174436" cy="332758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6A76099D-6C0F-412C-A6F4-AEF7DDE1799C}"/>
                </a:ext>
              </a:extLst>
            </p:cNvPr>
            <p:cNvSpPr txBox="1"/>
            <p:nvPr/>
          </p:nvSpPr>
          <p:spPr>
            <a:xfrm>
              <a:off x="7460973" y="1823358"/>
              <a:ext cx="24869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bg1">
                      <a:lumMod val="95000"/>
                    </a:schemeClr>
                  </a:solidFill>
                  <a:latin typeface="宇含 EPSON太行書体" panose="03000709000000000000" pitchFamily="65" charset="-122"/>
                  <a:ea typeface="宇含 EPSON太行書体" panose="03000709000000000000" pitchFamily="65" charset="-122"/>
                </a:rPr>
                <a:t>学渣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74ACED59-87D0-40C9-8B55-B07A44285229}"/>
                </a:ext>
              </a:extLst>
            </p:cNvPr>
            <p:cNvSpPr txBox="1"/>
            <p:nvPr/>
          </p:nvSpPr>
          <p:spPr>
            <a:xfrm>
              <a:off x="7460974" y="2611080"/>
              <a:ext cx="4174435" cy="253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班里最会捣乱的人，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只有出点什么事情，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准跑不了他们几个，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但是班级有困难，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也总能看到他们几个，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颜宋简体_中" panose="02000000000000000000" pitchFamily="2" charset="-122"/>
                  <a:ea typeface="方正颜宋简体_中" panose="02000000000000000000" pitchFamily="2" charset="-122"/>
                </a:rPr>
                <a:t>最会捣乱也是最讲义气。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3955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0A3BB16-364F-44FA-A146-A8CB7B966658}"/>
              </a:ext>
            </a:extLst>
          </p:cNvPr>
          <p:cNvGrpSpPr/>
          <p:nvPr/>
        </p:nvGrpSpPr>
        <p:grpSpPr>
          <a:xfrm>
            <a:off x="3316514" y="217792"/>
            <a:ext cx="5558972" cy="4279112"/>
            <a:chOff x="870857" y="800887"/>
            <a:chExt cx="5558972" cy="427911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C2237519-1475-45A4-94C6-3F7C26380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96571" y="800887"/>
              <a:ext cx="4107543" cy="2044942"/>
            </a:xfrm>
            <a:prstGeom prst="rect">
              <a:avLst/>
            </a:prstGeom>
            <a:effectLst>
              <a:outerShdw blurRad="76200" dist="50800" dir="5400000" sx="102000" sy="102000" algn="t" rotWithShape="0">
                <a:prstClr val="black">
                  <a:alpha val="17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2168F097-571A-4C7D-AE10-E7D8F15987F2}"/>
                </a:ext>
              </a:extLst>
            </p:cNvPr>
            <p:cNvSpPr/>
            <p:nvPr/>
          </p:nvSpPr>
          <p:spPr>
            <a:xfrm>
              <a:off x="870857" y="1823358"/>
              <a:ext cx="5558972" cy="32566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114A8231-4E41-4B28-B74F-6E7708B394E6}"/>
                </a:ext>
              </a:extLst>
            </p:cNvPr>
            <p:cNvSpPr/>
            <p:nvPr/>
          </p:nvSpPr>
          <p:spPr>
            <a:xfrm>
              <a:off x="970643" y="1965778"/>
              <a:ext cx="5359400" cy="297180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l="-27941" t="-4792" r="-4767" b="-5152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9F7C64B-4B47-4D75-9642-3E07EF114AB2}"/>
              </a:ext>
            </a:extLst>
          </p:cNvPr>
          <p:cNvSpPr txBox="1"/>
          <p:nvPr/>
        </p:nvSpPr>
        <p:spPr>
          <a:xfrm>
            <a:off x="901148" y="4971053"/>
            <a:ext cx="10389705" cy="1293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我们每人心里的某一部分，都属于当年的自己，永远是孩子般的模样，代表了年少时的所有美好和期许。如今回头遥望，有怀念有伤感，但任你如何去追忆，那样的时光永不再回来，就像那轮咖啡色的夕阳，每天都落下，只是，在你的眼中，已无法如当年那般纯粹美好。</a:t>
            </a:r>
          </a:p>
        </p:txBody>
      </p:sp>
    </p:spTree>
    <p:extLst>
      <p:ext uri="{BB962C8B-B14F-4D97-AF65-F5344CB8AC3E}">
        <p14:creationId xmlns:p14="http://schemas.microsoft.com/office/powerpoint/2010/main" xmlns="" val="70030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16476980-5963-4E1F-B4E7-FA06025DAF8A}"/>
              </a:ext>
            </a:extLst>
          </p:cNvPr>
          <p:cNvSpPr/>
          <p:nvPr/>
        </p:nvSpPr>
        <p:spPr>
          <a:xfrm>
            <a:off x="815433" y="874644"/>
            <a:ext cx="10545988" cy="4638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0EA1D2DD-B8E0-4D92-B7F6-C6D0AA87F76A}"/>
              </a:ext>
            </a:extLst>
          </p:cNvPr>
          <p:cNvSpPr/>
          <p:nvPr/>
        </p:nvSpPr>
        <p:spPr>
          <a:xfrm>
            <a:off x="993912" y="1046921"/>
            <a:ext cx="3114261" cy="194806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3330" b="-33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010A5C04-E9F1-44A8-8E1D-4D4CA722D90A}"/>
              </a:ext>
            </a:extLst>
          </p:cNvPr>
          <p:cNvSpPr/>
          <p:nvPr/>
        </p:nvSpPr>
        <p:spPr>
          <a:xfrm>
            <a:off x="8083826" y="1046921"/>
            <a:ext cx="3114261" cy="194806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3330" b="-33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D1E8D877-BEE2-4167-8916-BC8688489075}"/>
              </a:ext>
            </a:extLst>
          </p:cNvPr>
          <p:cNvSpPr/>
          <p:nvPr/>
        </p:nvSpPr>
        <p:spPr>
          <a:xfrm>
            <a:off x="993912" y="3193773"/>
            <a:ext cx="3114261" cy="194806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13830" t="-18081" r="-13830" b="-180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B1AE6110-8C70-48EB-AA5A-D89263D18E80}"/>
              </a:ext>
            </a:extLst>
          </p:cNvPr>
          <p:cNvSpPr/>
          <p:nvPr/>
        </p:nvSpPr>
        <p:spPr>
          <a:xfrm>
            <a:off x="4538869" y="1046921"/>
            <a:ext cx="3114261" cy="409492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71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E525B655-C257-49FA-ABB0-B9A81D971B82}"/>
              </a:ext>
            </a:extLst>
          </p:cNvPr>
          <p:cNvSpPr/>
          <p:nvPr/>
        </p:nvSpPr>
        <p:spPr>
          <a:xfrm>
            <a:off x="8083826" y="3193773"/>
            <a:ext cx="3114261" cy="1948069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31915" t="-60204" r="-31915" b="-141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154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4A2E0E8D-245D-477B-BD37-2EA2D8ABF27E}"/>
              </a:ext>
            </a:extLst>
          </p:cNvPr>
          <p:cNvSpPr/>
          <p:nvPr/>
        </p:nvSpPr>
        <p:spPr>
          <a:xfrm>
            <a:off x="1615534" y="768350"/>
            <a:ext cx="8945786" cy="5606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BBDAE43-3879-4183-BE34-E9FCEC66D4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602"/>
          <a:stretch/>
        </p:blipFill>
        <p:spPr>
          <a:xfrm>
            <a:off x="1768219" y="914497"/>
            <a:ext cx="8640417" cy="5314039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9E694893-B395-46DE-B347-C1E0B8B759A0}"/>
              </a:ext>
            </a:extLst>
          </p:cNvPr>
          <p:cNvGrpSpPr/>
          <p:nvPr/>
        </p:nvGrpSpPr>
        <p:grpSpPr>
          <a:xfrm>
            <a:off x="5478533" y="1953444"/>
            <a:ext cx="1234933" cy="1123948"/>
            <a:chOff x="5471908" y="2925902"/>
            <a:chExt cx="1234933" cy="1123948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0D9700C3-2A97-4AC0-967E-A3813657F3D2}"/>
                </a:ext>
              </a:extLst>
            </p:cNvPr>
            <p:cNvGrpSpPr/>
            <p:nvPr/>
          </p:nvGrpSpPr>
          <p:grpSpPr>
            <a:xfrm>
              <a:off x="5471908" y="2925902"/>
              <a:ext cx="874643" cy="768626"/>
              <a:chOff x="5221357" y="2915478"/>
              <a:chExt cx="874643" cy="768626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xmlns="" id="{A0999151-21ED-453A-AC96-749787CCE000}"/>
                  </a:ext>
                </a:extLst>
              </p:cNvPr>
              <p:cNvCxnSpPr/>
              <p:nvPr/>
            </p:nvCxnSpPr>
            <p:spPr>
              <a:xfrm>
                <a:off x="5221357" y="2941983"/>
                <a:ext cx="874643" cy="0"/>
              </a:xfrm>
              <a:prstGeom prst="line">
                <a:avLst/>
              </a:prstGeom>
              <a:ln w="76200">
                <a:solidFill>
                  <a:srgbClr val="2D8C5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xmlns="" id="{57BAA566-3703-4994-8240-72976834C34D}"/>
                  </a:ext>
                </a:extLst>
              </p:cNvPr>
              <p:cNvCxnSpPr/>
              <p:nvPr/>
            </p:nvCxnSpPr>
            <p:spPr>
              <a:xfrm>
                <a:off x="5234609" y="2915478"/>
                <a:ext cx="0" cy="768626"/>
              </a:xfrm>
              <a:prstGeom prst="line">
                <a:avLst/>
              </a:prstGeom>
              <a:ln w="76200">
                <a:solidFill>
                  <a:srgbClr val="2D8C5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4426F426-1299-4032-BFA3-938312602797}"/>
                </a:ext>
              </a:extLst>
            </p:cNvPr>
            <p:cNvGrpSpPr/>
            <p:nvPr/>
          </p:nvGrpSpPr>
          <p:grpSpPr>
            <a:xfrm rot="10800000">
              <a:off x="5832198" y="3281224"/>
              <a:ext cx="874643" cy="768626"/>
              <a:chOff x="5221357" y="2915478"/>
              <a:chExt cx="874643" cy="768626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3BA8355E-EF0B-4192-B3CD-8B9982BCAF32}"/>
                  </a:ext>
                </a:extLst>
              </p:cNvPr>
              <p:cNvCxnSpPr/>
              <p:nvPr/>
            </p:nvCxnSpPr>
            <p:spPr>
              <a:xfrm>
                <a:off x="5221357" y="2941983"/>
                <a:ext cx="874643" cy="0"/>
              </a:xfrm>
              <a:prstGeom prst="line">
                <a:avLst/>
              </a:prstGeom>
              <a:ln w="76200">
                <a:solidFill>
                  <a:srgbClr val="2D8C5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xmlns="" id="{2AA6627F-E540-4C87-80AC-0C4B7EC3DE5B}"/>
                  </a:ext>
                </a:extLst>
              </p:cNvPr>
              <p:cNvCxnSpPr/>
              <p:nvPr/>
            </p:nvCxnSpPr>
            <p:spPr>
              <a:xfrm>
                <a:off x="5234609" y="2915478"/>
                <a:ext cx="0" cy="768626"/>
              </a:xfrm>
              <a:prstGeom prst="line">
                <a:avLst/>
              </a:prstGeom>
              <a:ln w="76200">
                <a:solidFill>
                  <a:srgbClr val="2D8C5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DB0782C4-8BB0-48C0-B1E2-C0193E698F5D}"/>
                </a:ext>
              </a:extLst>
            </p:cNvPr>
            <p:cNvSpPr/>
            <p:nvPr/>
          </p:nvSpPr>
          <p:spPr>
            <a:xfrm>
              <a:off x="5882721" y="3281224"/>
              <a:ext cx="413304" cy="413304"/>
            </a:xfrm>
            <a:prstGeom prst="rect">
              <a:avLst/>
            </a:prstGeom>
            <a:noFill/>
            <a:ln w="76200">
              <a:solidFill>
                <a:srgbClr val="2D8C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8E48C928-2749-4BC1-BC2C-D1AB44DCEB7E}"/>
              </a:ext>
            </a:extLst>
          </p:cNvPr>
          <p:cNvSpPr/>
          <p:nvPr/>
        </p:nvSpPr>
        <p:spPr>
          <a:xfrm>
            <a:off x="675861" y="318052"/>
            <a:ext cx="3607492" cy="4081667"/>
          </a:xfrm>
          <a:prstGeom prst="rect">
            <a:avLst/>
          </a:prstGeom>
          <a:solidFill>
            <a:srgbClr val="163C25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14ADB294-5A05-4742-83D6-CCE94C3233C7}"/>
              </a:ext>
            </a:extLst>
          </p:cNvPr>
          <p:cNvSpPr txBox="1"/>
          <p:nvPr/>
        </p:nvSpPr>
        <p:spPr>
          <a:xfrm>
            <a:off x="893897" y="444578"/>
            <a:ext cx="2743200" cy="378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小时候，幸福很简单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;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长大了，简单很幸福。小时候，浪漫很奢侈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;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长大了，奢侈很浪漫。小时候，梦幻很美好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;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长大了，美好很梦幻。小时候，理想很坚定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;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长大了，坚定很理想。小时候，迷惘很遥远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;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长大了，遥远很迷惘。</a:t>
            </a:r>
          </a:p>
        </p:txBody>
      </p:sp>
    </p:spTree>
    <p:extLst>
      <p:ext uri="{BB962C8B-B14F-4D97-AF65-F5344CB8AC3E}">
        <p14:creationId xmlns:p14="http://schemas.microsoft.com/office/powerpoint/2010/main" xmlns="" val="350526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B32AA7F-4343-499B-AFAD-3AAE61ECA82D}"/>
              </a:ext>
            </a:extLst>
          </p:cNvPr>
          <p:cNvSpPr/>
          <p:nvPr/>
        </p:nvSpPr>
        <p:spPr>
          <a:xfrm>
            <a:off x="823006" y="281679"/>
            <a:ext cx="10545988" cy="235219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149566" b="-49566"/>
            </a:stretch>
          </a:blip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20F6119-B900-4005-ABAB-05F6F3D53B13}"/>
              </a:ext>
            </a:extLst>
          </p:cNvPr>
          <p:cNvSpPr/>
          <p:nvPr/>
        </p:nvSpPr>
        <p:spPr>
          <a:xfrm>
            <a:off x="823006" y="4224131"/>
            <a:ext cx="10545988" cy="2352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45B6A5A-F284-4B60-9AB1-93E4023CE48F}"/>
              </a:ext>
            </a:extLst>
          </p:cNvPr>
          <p:cNvSpPr txBox="1"/>
          <p:nvPr/>
        </p:nvSpPr>
        <p:spPr>
          <a:xfrm>
            <a:off x="1814861" y="4876800"/>
            <a:ext cx="7513983" cy="1293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梦想这东西和经典一样，永远不会因为时间而褪色，反而更显珍贵。有的人梦想已经实现，但更多的人还奔波在茫茫追梦途中。还记得你曾经的梦想吗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?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那是一朵永不会凋零的花。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CE7662B-B8D4-40B5-937F-B4AA21A466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5310" y="3931036"/>
            <a:ext cx="2000386" cy="143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743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74D89B7-7071-40D2-B566-4B30E93F003F}"/>
              </a:ext>
            </a:extLst>
          </p:cNvPr>
          <p:cNvGrpSpPr/>
          <p:nvPr/>
        </p:nvGrpSpPr>
        <p:grpSpPr>
          <a:xfrm>
            <a:off x="962040" y="3007320"/>
            <a:ext cx="4765658" cy="2602534"/>
            <a:chOff x="974742" y="901149"/>
            <a:chExt cx="9342738" cy="5102086"/>
          </a:xfrm>
          <a:scene3d>
            <a:camera prst="isometricOffAxis1Top">
              <a:rot lat="18075713" lon="18392745" rev="3458550"/>
            </a:camera>
            <a:lightRig rig="threePt" dir="t"/>
          </a:scene3d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692A0748-25BA-4B0C-AD30-59FC33CDFD59}"/>
                </a:ext>
              </a:extLst>
            </p:cNvPr>
            <p:cNvSpPr/>
            <p:nvPr/>
          </p:nvSpPr>
          <p:spPr>
            <a:xfrm>
              <a:off x="974742" y="901149"/>
              <a:ext cx="9342738" cy="51020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60010E09-497E-45CA-9CFC-25B30F8F311C}"/>
                </a:ext>
              </a:extLst>
            </p:cNvPr>
            <p:cNvSpPr/>
            <p:nvPr/>
          </p:nvSpPr>
          <p:spPr>
            <a:xfrm>
              <a:off x="1099136" y="1047201"/>
              <a:ext cx="9093948" cy="4809982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t="-82907" b="-69177"/>
              </a:stretch>
            </a:blipFill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A768F27-7DC4-4338-960D-8E143BCECB58}"/>
              </a:ext>
            </a:extLst>
          </p:cNvPr>
          <p:cNvGrpSpPr/>
          <p:nvPr/>
        </p:nvGrpSpPr>
        <p:grpSpPr>
          <a:xfrm>
            <a:off x="898588" y="2127733"/>
            <a:ext cx="4765658" cy="2602534"/>
            <a:chOff x="974742" y="901149"/>
            <a:chExt cx="9342738" cy="5102086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scene3d>
            <a:camera prst="isometricOffAxis1Top">
              <a:rot lat="18075713" lon="18392745" rev="3458550"/>
            </a:camera>
            <a:lightRig rig="threePt" dir="t"/>
          </a:scene3d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F3BEE88E-AE63-4CF0-A39A-9AF441733A9D}"/>
                </a:ext>
              </a:extLst>
            </p:cNvPr>
            <p:cNvSpPr/>
            <p:nvPr/>
          </p:nvSpPr>
          <p:spPr>
            <a:xfrm>
              <a:off x="974742" y="901149"/>
              <a:ext cx="9342738" cy="5102086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ED11FDEC-D4DE-443E-9150-465326145A11}"/>
                </a:ext>
              </a:extLst>
            </p:cNvPr>
            <p:cNvSpPr/>
            <p:nvPr/>
          </p:nvSpPr>
          <p:spPr>
            <a:xfrm>
              <a:off x="1099136" y="1047201"/>
              <a:ext cx="9093948" cy="4809982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1F73717-5FBC-4F4A-88C7-9DCC38330C14}"/>
              </a:ext>
            </a:extLst>
          </p:cNvPr>
          <p:cNvGrpSpPr/>
          <p:nvPr/>
        </p:nvGrpSpPr>
        <p:grpSpPr>
          <a:xfrm>
            <a:off x="835134" y="1275673"/>
            <a:ext cx="4765658" cy="2602534"/>
            <a:chOff x="974742" y="901149"/>
            <a:chExt cx="9342738" cy="5102086"/>
          </a:xfrm>
          <a:scene3d>
            <a:camera prst="isometricOffAxis1Top">
              <a:rot lat="18075713" lon="18392745" rev="3458550"/>
            </a:camera>
            <a:lightRig rig="threePt" dir="t"/>
          </a:scene3d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50DA0F4C-9499-4FC9-8FD9-880E6B8C5E4E}"/>
                </a:ext>
              </a:extLst>
            </p:cNvPr>
            <p:cNvSpPr/>
            <p:nvPr/>
          </p:nvSpPr>
          <p:spPr>
            <a:xfrm>
              <a:off x="974742" y="901149"/>
              <a:ext cx="9342738" cy="51020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8BA5B1C8-4455-460D-8B12-5094F851906C}"/>
                </a:ext>
              </a:extLst>
            </p:cNvPr>
            <p:cNvSpPr/>
            <p:nvPr/>
          </p:nvSpPr>
          <p:spPr>
            <a:xfrm>
              <a:off x="1099136" y="1047201"/>
              <a:ext cx="9093948" cy="4809982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t="-82907" b="-69177"/>
              </a:stretch>
            </a:blipFill>
            <a:ln>
              <a:noFill/>
            </a:ln>
            <a:effectLst>
              <a:outerShdw blurRad="152400" dist="50800" dir="5400000" sx="102000" sy="102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DA515026-7AEC-4834-9D45-EC2653A4D7D0}"/>
              </a:ext>
            </a:extLst>
          </p:cNvPr>
          <p:cNvSpPr txBox="1"/>
          <p:nvPr/>
        </p:nvSpPr>
        <p:spPr>
          <a:xfrm>
            <a:off x="8011291" y="1860273"/>
            <a:ext cx="2875017" cy="378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时光彷佛瞬时倒流到青葱校园，天边飞鸟有白色的羽翼，唇边的微笑是薄荷味的香，操场上还有孩子奔跑的身影。在那样单纯美好的年代，爱</a:t>
            </a:r>
            <a:r>
              <a:rPr lang="zh-CN" altLang="en-US" u="sng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自然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就是永远，谁不曾轻轻拉过另一只手，相信一直爱一直好，就能永远不分开。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057CA44-BC9E-4698-A7F0-455C74A88C80}"/>
              </a:ext>
            </a:extLst>
          </p:cNvPr>
          <p:cNvSpPr/>
          <p:nvPr/>
        </p:nvSpPr>
        <p:spPr>
          <a:xfrm>
            <a:off x="7670800" y="1536700"/>
            <a:ext cx="3187700" cy="4241800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09C1AEB7-B16C-4767-B55D-8AA90980D7AD}"/>
              </a:ext>
            </a:extLst>
          </p:cNvPr>
          <p:cNvSpPr/>
          <p:nvPr/>
        </p:nvSpPr>
        <p:spPr>
          <a:xfrm>
            <a:off x="7330308" y="1860273"/>
            <a:ext cx="680983" cy="1221547"/>
          </a:xfrm>
          <a:prstGeom prst="rect">
            <a:avLst/>
          </a:prstGeom>
          <a:solidFill>
            <a:srgbClr val="2D8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109F1171-676B-49AB-8A58-A777BD5C8A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12931" y="2129350"/>
            <a:ext cx="683392" cy="68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277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85C7E1A-01D1-4FDC-9A9D-649317D1DA35}"/>
              </a:ext>
            </a:extLst>
          </p:cNvPr>
          <p:cNvSpPr/>
          <p:nvPr/>
        </p:nvSpPr>
        <p:spPr>
          <a:xfrm>
            <a:off x="772206" y="842411"/>
            <a:ext cx="3050494" cy="51731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582EAC2-9B2C-4C28-A18A-E80B9C0E3108}"/>
              </a:ext>
            </a:extLst>
          </p:cNvPr>
          <p:cNvSpPr/>
          <p:nvPr/>
        </p:nvSpPr>
        <p:spPr>
          <a:xfrm>
            <a:off x="8369302" y="842411"/>
            <a:ext cx="3050494" cy="51731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663D630-47EB-40B8-9B32-807D6D570FE8}"/>
              </a:ext>
            </a:extLst>
          </p:cNvPr>
          <p:cNvSpPr/>
          <p:nvPr/>
        </p:nvSpPr>
        <p:spPr>
          <a:xfrm>
            <a:off x="919500" y="965199"/>
            <a:ext cx="2755906" cy="4927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84311" r="-84311"/>
            </a:stretch>
          </a:blip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169A956-B458-4D21-8412-9991531FF116}"/>
              </a:ext>
            </a:extLst>
          </p:cNvPr>
          <p:cNvSpPr/>
          <p:nvPr/>
        </p:nvSpPr>
        <p:spPr>
          <a:xfrm>
            <a:off x="8516594" y="965199"/>
            <a:ext cx="2755906" cy="4927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83996" r="-83996"/>
            </a:stretch>
          </a:blipFill>
          <a:ln>
            <a:noFill/>
          </a:ln>
          <a:effectLst>
            <a:outerShdw blurRad="152400" dist="50800" dir="5400000" sx="102000" sy="102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D1C7CEB-0343-48F3-AA53-53119C54E609}"/>
              </a:ext>
            </a:extLst>
          </p:cNvPr>
          <p:cNvSpPr txBox="1"/>
          <p:nvPr/>
        </p:nvSpPr>
        <p:spPr>
          <a:xfrm>
            <a:off x="4483100" y="982735"/>
            <a:ext cx="3517900" cy="5032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小小的宇宙 ，天真的宇宙，欢欣的宇宙。蹦蹦跳哈哈笑。真的我，真的你。爱动</a:t>
            </a:r>
            <a:r>
              <a:rPr lang="zh-CN" altLang="en-US" u="sng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脑筋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活泼天真，凡事好发问。透明的糖果罐 ，缤纷的气球，风在</a:t>
            </a:r>
            <a:r>
              <a:rPr lang="zh-CN" altLang="en-US" u="sng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朗诵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下课的钟。跳皮筋，，打千秋，捉迷藏老鹰捉小鸡，那段无忧无虑的生活。还有那些最纯真的梦，不知天高地厚。缤纷的宇宙像皮球天天转，奇妙事不断有，试图找回最初的感动。不知已多久，时光静静的走，我们就这样渐渐牵起了勇敢</a:t>
            </a:r>
          </a:p>
        </p:txBody>
      </p:sp>
    </p:spTree>
    <p:extLst>
      <p:ext uri="{BB962C8B-B14F-4D97-AF65-F5344CB8AC3E}">
        <p14:creationId xmlns:p14="http://schemas.microsoft.com/office/powerpoint/2010/main" xmlns="" val="15306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A23AA8E-A13F-4FE8-B819-2ADD32A740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726EA840-C87C-403A-8500-09C5D3FA35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3C25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42159FB-F16E-4BC0-A568-A3952FB45D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8568" y="380994"/>
            <a:ext cx="6096012" cy="60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774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824</Words>
  <Application>Microsoft Office PowerPoint</Application>
  <PresentationFormat>自定义</PresentationFormat>
  <Paragraphs>38</Paragraphs>
  <Slides>16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Company>www.51pptmoban.com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cp:lastModifiedBy>User</cp:lastModifiedBy>
  <cp:revision>31</cp:revision>
  <dcterms:created xsi:type="dcterms:W3CDTF">2019-08-19T03:25:22Z</dcterms:created>
  <dcterms:modified xsi:type="dcterms:W3CDTF">2020-08-05T08:04:05Z</dcterms:modified>
</cp:coreProperties>
</file>