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9.xml" ContentType="application/vnd.openxmlformats-officedocument.themeOverr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0.xml" ContentType="application/vnd.openxmlformats-officedocument.themeOverr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2.xml" ContentType="application/vnd.openxmlformats-officedocument.themeOverr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4.xml" ContentType="application/vnd.openxmlformats-officedocument.themeOverride+xml"/>
  <Override PartName="/ppt/tags/tag12.xml" ContentType="application/vnd.openxmlformats-officedocument.presentationml.tags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6.xml" ContentType="application/vnd.openxmlformats-officedocument.themeOverr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17.xml" ContentType="application/vnd.openxmlformats-officedocument.themeOverr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18.xml" ContentType="application/vnd.openxmlformats-officedocument.themeOverride+xml"/>
  <Override PartName="/ppt/tags/tag16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19.xml" ContentType="application/vnd.openxmlformats-officedocument.themeOverride+xml"/>
  <Override PartName="/ppt/tags/tag17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20.xml" ContentType="application/vnd.openxmlformats-officedocument.themeOverride+xml"/>
  <Override PartName="/ppt/tags/tag18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9" r:id="rId2"/>
    <p:sldId id="284" r:id="rId3"/>
    <p:sldId id="260" r:id="rId4"/>
    <p:sldId id="261" r:id="rId5"/>
    <p:sldId id="262" r:id="rId6"/>
    <p:sldId id="263" r:id="rId7"/>
    <p:sldId id="264" r:id="rId8"/>
    <p:sldId id="285" r:id="rId9"/>
    <p:sldId id="265" r:id="rId10"/>
    <p:sldId id="266" r:id="rId11"/>
    <p:sldId id="267" r:id="rId12"/>
    <p:sldId id="268" r:id="rId13"/>
    <p:sldId id="286" r:id="rId14"/>
    <p:sldId id="269" r:id="rId15"/>
    <p:sldId id="270" r:id="rId16"/>
    <p:sldId id="271" r:id="rId17"/>
    <p:sldId id="272" r:id="rId18"/>
    <p:sldId id="287" r:id="rId19"/>
    <p:sldId id="273" r:id="rId20"/>
    <p:sldId id="274" r:id="rId21"/>
    <p:sldId id="275" r:id="rId22"/>
    <p:sldId id="282" r:id="rId23"/>
    <p:sldId id="276" r:id="rId24"/>
    <p:sldId id="280" r:id="rId25"/>
    <p:sldId id="288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29"/>
    <a:srgbClr val="FFDF2C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-2304" y="-10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ED0505-D779-4978-A990-C4E7C61BBFAE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F176E2-CC8E-4EF8-A700-D0DB36BDF7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951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090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367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839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361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857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394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1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775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672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2157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9015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912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690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9252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6448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0200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0997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8410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8195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3123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4272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9814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1141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8179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176E2-CC8E-4EF8-A700-D0DB36BDF7F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723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r="7574"/>
          <a:stretch/>
        </p:blipFill>
        <p:spPr>
          <a:xfrm rot="16200000">
            <a:off x="2657477" y="-2676525"/>
            <a:ext cx="6877050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44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12759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5.jp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jpg"/><Relationship Id="rId2" Type="http://schemas.openxmlformats.org/officeDocument/2006/relationships/tags" Target="../tags/tag6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5.jpg"/><Relationship Id="rId5" Type="http://schemas.openxmlformats.org/officeDocument/2006/relationships/image" Target="../media/image13.jpg"/><Relationship Id="rId10" Type="http://schemas.openxmlformats.org/officeDocument/2006/relationships/image" Target="../media/image11.jp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5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4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6.jpg"/><Relationship Id="rId5" Type="http://schemas.openxmlformats.org/officeDocument/2006/relationships/image" Target="../media/image12.jpg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tags" Target="../tags/tag9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15.jp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4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15.jpg"/><Relationship Id="rId4" Type="http://schemas.openxmlformats.org/officeDocument/2006/relationships/image" Target="../media/image1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6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jpg"/><Relationship Id="rId2" Type="http://schemas.openxmlformats.org/officeDocument/2006/relationships/tags" Target="../tags/tag15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14.jp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jpg"/><Relationship Id="rId2" Type="http://schemas.openxmlformats.org/officeDocument/2006/relationships/tags" Target="../tags/tag16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12.jpg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19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g"/><Relationship Id="rId2" Type="http://schemas.openxmlformats.org/officeDocument/2006/relationships/tags" Target="../tags/tag18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12.jp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r="7027"/>
          <a:stretch/>
        </p:blipFill>
        <p:spPr>
          <a:xfrm rot="16200000">
            <a:off x="2636799" y="-2778562"/>
            <a:ext cx="6997700" cy="12326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97" y="1266720"/>
            <a:ext cx="2079082" cy="28725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970" y="295343"/>
            <a:ext cx="2014015" cy="2520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70"/>
          <a:stretch/>
        </p:blipFill>
        <p:spPr>
          <a:xfrm>
            <a:off x="-3359" y="1117600"/>
            <a:ext cx="4080060" cy="5511801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-3427903" y="3223973"/>
            <a:ext cx="19223976" cy="3629715"/>
            <a:chOff x="-3427903" y="3223973"/>
            <a:chExt cx="19223976" cy="362971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8533" y="3228167"/>
              <a:ext cx="6408770" cy="3621327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387303" y="3232361"/>
              <a:ext cx="6408770" cy="362132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3427903" y="3223973"/>
              <a:ext cx="6408770" cy="3621327"/>
            </a:xfrm>
            <a:prstGeom prst="rect">
              <a:avLst/>
            </a:prstGeom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94"/>
          <a:stretch/>
        </p:blipFill>
        <p:spPr>
          <a:xfrm>
            <a:off x="8674100" y="1117600"/>
            <a:ext cx="3514541" cy="55118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179" y="2705100"/>
            <a:ext cx="3819641" cy="409778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460" y="633574"/>
            <a:ext cx="5846242" cy="27595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64"/>
          <a:stretch/>
        </p:blipFill>
        <p:spPr>
          <a:xfrm>
            <a:off x="958555" y="4878000"/>
            <a:ext cx="2490140" cy="1980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2"/>
          <a:stretch/>
        </p:blipFill>
        <p:spPr>
          <a:xfrm>
            <a:off x="8523171" y="4872597"/>
            <a:ext cx="2520633" cy="1980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400" y="295343"/>
            <a:ext cx="2014015" cy="2520000"/>
          </a:xfrm>
          <a:prstGeom prst="rect">
            <a:avLst/>
          </a:prstGeom>
        </p:spPr>
      </p:pic>
      <p:pic>
        <p:nvPicPr>
          <p:cNvPr id="19" name="Dexter Britain - Nothing To Fea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426718" y="12667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47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875d689-3165-4249-aa9a-71cceabb67f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72303" y="1547228"/>
            <a:ext cx="11447394" cy="5410240"/>
            <a:chOff x="672902" y="1010778"/>
            <a:chExt cx="10840500" cy="5123411"/>
          </a:xfrm>
        </p:grpSpPr>
        <p:grpSp>
          <p:nvGrpSpPr>
            <p:cNvPr id="4" name="îś1íḋè">
              <a:extLst>
                <a:ext uri="{FF2B5EF4-FFF2-40B4-BE49-F238E27FC236}">
                  <a16:creationId xmlns:a16="http://schemas.microsoft.com/office/drawing/2014/main" xmlns="" id="{965B8A43-BC83-40ED-ACBE-45842B425041}"/>
                </a:ext>
              </a:extLst>
            </p:cNvPr>
            <p:cNvGrpSpPr/>
            <p:nvPr/>
          </p:nvGrpSpPr>
          <p:grpSpPr>
            <a:xfrm>
              <a:off x="883537" y="1010778"/>
              <a:ext cx="10424953" cy="5123411"/>
              <a:chOff x="3011299" y="414885"/>
              <a:chExt cx="5646553" cy="2774950"/>
            </a:xfrm>
            <a:solidFill>
              <a:srgbClr val="E4E6EA">
                <a:alpha val="30000"/>
              </a:srgbClr>
            </a:solidFill>
          </p:grpSpPr>
          <p:sp>
            <p:nvSpPr>
              <p:cNvPr id="31" name="iṡľíḍê">
                <a:extLst>
                  <a:ext uri="{FF2B5EF4-FFF2-40B4-BE49-F238E27FC236}">
                    <a16:creationId xmlns:a16="http://schemas.microsoft.com/office/drawing/2014/main" xmlns="" id="{3411575A-5716-4855-8427-4E7AB25F5F67}"/>
                  </a:ext>
                </a:extLst>
              </p:cNvPr>
              <p:cNvSpPr/>
              <p:nvPr/>
            </p:nvSpPr>
            <p:spPr bwMode="auto">
              <a:xfrm>
                <a:off x="6523059" y="505936"/>
                <a:ext cx="42023" cy="22413"/>
              </a:xfrm>
              <a:custGeom>
                <a:avLst/>
                <a:gdLst>
                  <a:gd name="T0" fmla="*/ 10 w 20"/>
                  <a:gd name="T1" fmla="*/ 0 h 11"/>
                  <a:gd name="T2" fmla="*/ 12 w 20"/>
                  <a:gd name="T3" fmla="*/ 2 h 11"/>
                  <a:gd name="T4" fmla="*/ 16 w 20"/>
                  <a:gd name="T5" fmla="*/ 9 h 11"/>
                  <a:gd name="T6" fmla="*/ 6 w 20"/>
                  <a:gd name="T7" fmla="*/ 6 h 11"/>
                  <a:gd name="T8" fmla="*/ 10 w 20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1">
                    <a:moveTo>
                      <a:pt x="10" y="0"/>
                    </a:moveTo>
                    <a:cubicBezTo>
                      <a:pt x="12" y="0"/>
                      <a:pt x="12" y="1"/>
                      <a:pt x="12" y="2"/>
                    </a:cubicBezTo>
                    <a:cubicBezTo>
                      <a:pt x="14" y="5"/>
                      <a:pt x="20" y="5"/>
                      <a:pt x="16" y="9"/>
                    </a:cubicBezTo>
                    <a:cubicBezTo>
                      <a:pt x="10" y="11"/>
                      <a:pt x="13" y="3"/>
                      <a:pt x="6" y="6"/>
                    </a:cubicBezTo>
                    <a:cubicBezTo>
                      <a:pt x="0" y="3"/>
                      <a:pt x="14" y="6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2" name="îṥḻíḑe">
                <a:extLst>
                  <a:ext uri="{FF2B5EF4-FFF2-40B4-BE49-F238E27FC236}">
                    <a16:creationId xmlns:a16="http://schemas.microsoft.com/office/drawing/2014/main" xmlns="" id="{E2676271-FCEA-4CC5-B01F-6AF72F9B1468}"/>
                  </a:ext>
                </a:extLst>
              </p:cNvPr>
              <p:cNvSpPr/>
              <p:nvPr/>
            </p:nvSpPr>
            <p:spPr bwMode="auto">
              <a:xfrm>
                <a:off x="7114188" y="505936"/>
                <a:ext cx="81245" cy="42023"/>
              </a:xfrm>
              <a:custGeom>
                <a:avLst/>
                <a:gdLst>
                  <a:gd name="T0" fmla="*/ 37 w 39"/>
                  <a:gd name="T1" fmla="*/ 15 h 20"/>
                  <a:gd name="T2" fmla="*/ 23 w 39"/>
                  <a:gd name="T3" fmla="*/ 19 h 20"/>
                  <a:gd name="T4" fmla="*/ 4 w 39"/>
                  <a:gd name="T5" fmla="*/ 19 h 20"/>
                  <a:gd name="T6" fmla="*/ 0 w 39"/>
                  <a:gd name="T7" fmla="*/ 15 h 20"/>
                  <a:gd name="T8" fmla="*/ 30 w 39"/>
                  <a:gd name="T9" fmla="*/ 0 h 20"/>
                  <a:gd name="T10" fmla="*/ 36 w 39"/>
                  <a:gd name="T11" fmla="*/ 4 h 20"/>
                  <a:gd name="T12" fmla="*/ 32 w 39"/>
                  <a:gd name="T13" fmla="*/ 6 h 20"/>
                  <a:gd name="T14" fmla="*/ 37 w 39"/>
                  <a:gd name="T1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20">
                    <a:moveTo>
                      <a:pt x="37" y="15"/>
                    </a:moveTo>
                    <a:cubicBezTo>
                      <a:pt x="32" y="16"/>
                      <a:pt x="23" y="13"/>
                      <a:pt x="23" y="19"/>
                    </a:cubicBezTo>
                    <a:cubicBezTo>
                      <a:pt x="19" y="16"/>
                      <a:pt x="12" y="20"/>
                      <a:pt x="4" y="19"/>
                    </a:cubicBezTo>
                    <a:cubicBezTo>
                      <a:pt x="5" y="16"/>
                      <a:pt x="2" y="15"/>
                      <a:pt x="0" y="15"/>
                    </a:cubicBezTo>
                    <a:cubicBezTo>
                      <a:pt x="4" y="4"/>
                      <a:pt x="15" y="0"/>
                      <a:pt x="30" y="0"/>
                    </a:cubicBezTo>
                    <a:cubicBezTo>
                      <a:pt x="28" y="5"/>
                      <a:pt x="34" y="2"/>
                      <a:pt x="36" y="4"/>
                    </a:cubicBezTo>
                    <a:cubicBezTo>
                      <a:pt x="37" y="5"/>
                      <a:pt x="32" y="5"/>
                      <a:pt x="32" y="6"/>
                    </a:cubicBezTo>
                    <a:cubicBezTo>
                      <a:pt x="31" y="8"/>
                      <a:pt x="39" y="7"/>
                      <a:pt x="37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" name="iṣ1îḓê">
                <a:extLst>
                  <a:ext uri="{FF2B5EF4-FFF2-40B4-BE49-F238E27FC236}">
                    <a16:creationId xmlns:a16="http://schemas.microsoft.com/office/drawing/2014/main" xmlns="" id="{30F93D50-1804-490F-9D5F-7331FA9BF435}"/>
                  </a:ext>
                </a:extLst>
              </p:cNvPr>
              <p:cNvSpPr/>
              <p:nvPr/>
            </p:nvSpPr>
            <p:spPr bwMode="auto">
              <a:xfrm>
                <a:off x="6651931" y="510139"/>
                <a:ext cx="39222" cy="22413"/>
              </a:xfrm>
              <a:custGeom>
                <a:avLst/>
                <a:gdLst>
                  <a:gd name="T0" fmla="*/ 19 w 19"/>
                  <a:gd name="T1" fmla="*/ 2 h 11"/>
                  <a:gd name="T2" fmla="*/ 17 w 19"/>
                  <a:gd name="T3" fmla="*/ 9 h 11"/>
                  <a:gd name="T4" fmla="*/ 10 w 19"/>
                  <a:gd name="T5" fmla="*/ 11 h 11"/>
                  <a:gd name="T6" fmla="*/ 0 w 19"/>
                  <a:gd name="T7" fmla="*/ 6 h 11"/>
                  <a:gd name="T8" fmla="*/ 12 w 19"/>
                  <a:gd name="T9" fmla="*/ 6 h 11"/>
                  <a:gd name="T10" fmla="*/ 19 w 19"/>
                  <a:gd name="T11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1">
                    <a:moveTo>
                      <a:pt x="19" y="2"/>
                    </a:moveTo>
                    <a:cubicBezTo>
                      <a:pt x="18" y="3"/>
                      <a:pt x="17" y="6"/>
                      <a:pt x="17" y="9"/>
                    </a:cubicBezTo>
                    <a:cubicBezTo>
                      <a:pt x="13" y="8"/>
                      <a:pt x="12" y="11"/>
                      <a:pt x="10" y="11"/>
                    </a:cubicBezTo>
                    <a:cubicBezTo>
                      <a:pt x="6" y="9"/>
                      <a:pt x="0" y="11"/>
                      <a:pt x="0" y="6"/>
                    </a:cubicBezTo>
                    <a:cubicBezTo>
                      <a:pt x="6" y="6"/>
                      <a:pt x="8" y="1"/>
                      <a:pt x="12" y="6"/>
                    </a:cubicBezTo>
                    <a:cubicBezTo>
                      <a:pt x="14" y="5"/>
                      <a:pt x="13" y="0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" name="î$ḻídê">
                <a:extLst>
                  <a:ext uri="{FF2B5EF4-FFF2-40B4-BE49-F238E27FC236}">
                    <a16:creationId xmlns:a16="http://schemas.microsoft.com/office/drawing/2014/main" xmlns="" id="{9DFB7BD6-9A8E-4296-9F8B-A88B82EC0EC2}"/>
                  </a:ext>
                </a:extLst>
              </p:cNvPr>
              <p:cNvSpPr/>
              <p:nvPr/>
            </p:nvSpPr>
            <p:spPr bwMode="auto">
              <a:xfrm>
                <a:off x="6402592" y="522746"/>
                <a:ext cx="50428" cy="26615"/>
              </a:xfrm>
              <a:custGeom>
                <a:avLst/>
                <a:gdLst>
                  <a:gd name="T0" fmla="*/ 23 w 24"/>
                  <a:gd name="T1" fmla="*/ 0 h 13"/>
                  <a:gd name="T2" fmla="*/ 20 w 24"/>
                  <a:gd name="T3" fmla="*/ 5 h 13"/>
                  <a:gd name="T4" fmla="*/ 14 w 24"/>
                  <a:gd name="T5" fmla="*/ 11 h 13"/>
                  <a:gd name="T6" fmla="*/ 10 w 24"/>
                  <a:gd name="T7" fmla="*/ 7 h 13"/>
                  <a:gd name="T8" fmla="*/ 5 w 24"/>
                  <a:gd name="T9" fmla="*/ 9 h 13"/>
                  <a:gd name="T10" fmla="*/ 1 w 24"/>
                  <a:gd name="T11" fmla="*/ 5 h 13"/>
                  <a:gd name="T12" fmla="*/ 10 w 24"/>
                  <a:gd name="T13" fmla="*/ 3 h 13"/>
                  <a:gd name="T14" fmla="*/ 10 w 24"/>
                  <a:gd name="T15" fmla="*/ 1 h 13"/>
                  <a:gd name="T16" fmla="*/ 23 w 24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3">
                    <a:moveTo>
                      <a:pt x="23" y="0"/>
                    </a:moveTo>
                    <a:cubicBezTo>
                      <a:pt x="24" y="4"/>
                      <a:pt x="20" y="2"/>
                      <a:pt x="20" y="5"/>
                    </a:cubicBezTo>
                    <a:cubicBezTo>
                      <a:pt x="20" y="6"/>
                      <a:pt x="17" y="10"/>
                      <a:pt x="14" y="11"/>
                    </a:cubicBezTo>
                    <a:cubicBezTo>
                      <a:pt x="10" y="13"/>
                      <a:pt x="11" y="7"/>
                      <a:pt x="10" y="7"/>
                    </a:cubicBezTo>
                    <a:cubicBezTo>
                      <a:pt x="10" y="7"/>
                      <a:pt x="7" y="9"/>
                      <a:pt x="5" y="9"/>
                    </a:cubicBezTo>
                    <a:cubicBezTo>
                      <a:pt x="4" y="9"/>
                      <a:pt x="3" y="5"/>
                      <a:pt x="1" y="5"/>
                    </a:cubicBezTo>
                    <a:cubicBezTo>
                      <a:pt x="0" y="0"/>
                      <a:pt x="8" y="5"/>
                      <a:pt x="10" y="3"/>
                    </a:cubicBezTo>
                    <a:cubicBezTo>
                      <a:pt x="11" y="3"/>
                      <a:pt x="10" y="1"/>
                      <a:pt x="10" y="1"/>
                    </a:cubicBezTo>
                    <a:cubicBezTo>
                      <a:pt x="15" y="0"/>
                      <a:pt x="17" y="1"/>
                      <a:pt x="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îṧḷídè">
                <a:extLst>
                  <a:ext uri="{FF2B5EF4-FFF2-40B4-BE49-F238E27FC236}">
                    <a16:creationId xmlns:a16="http://schemas.microsoft.com/office/drawing/2014/main" xmlns="" id="{E3907F68-517B-4F78-A14C-6CCB2A99823A}"/>
                  </a:ext>
                </a:extLst>
              </p:cNvPr>
              <p:cNvSpPr/>
              <p:nvPr/>
            </p:nvSpPr>
            <p:spPr bwMode="auto">
              <a:xfrm>
                <a:off x="6604304" y="518544"/>
                <a:ext cx="42023" cy="14008"/>
              </a:xfrm>
              <a:custGeom>
                <a:avLst/>
                <a:gdLst>
                  <a:gd name="T0" fmla="*/ 18 w 20"/>
                  <a:gd name="T1" fmla="*/ 7 h 7"/>
                  <a:gd name="T2" fmla="*/ 3 w 20"/>
                  <a:gd name="T3" fmla="*/ 7 h 7"/>
                  <a:gd name="T4" fmla="*/ 8 w 20"/>
                  <a:gd name="T5" fmla="*/ 2 h 7"/>
                  <a:gd name="T6" fmla="*/ 18 w 20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7">
                    <a:moveTo>
                      <a:pt x="18" y="7"/>
                    </a:moveTo>
                    <a:cubicBezTo>
                      <a:pt x="13" y="7"/>
                      <a:pt x="8" y="7"/>
                      <a:pt x="3" y="7"/>
                    </a:cubicBezTo>
                    <a:cubicBezTo>
                      <a:pt x="0" y="1"/>
                      <a:pt x="9" y="6"/>
                      <a:pt x="8" y="2"/>
                    </a:cubicBezTo>
                    <a:cubicBezTo>
                      <a:pt x="10" y="5"/>
                      <a:pt x="20" y="0"/>
                      <a:pt x="18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íṡḻiḋe">
                <a:extLst>
                  <a:ext uri="{FF2B5EF4-FFF2-40B4-BE49-F238E27FC236}">
                    <a16:creationId xmlns:a16="http://schemas.microsoft.com/office/drawing/2014/main" xmlns="" id="{A3F5FB05-E4D6-4F8E-84E8-2BF0EE869E2F}"/>
                  </a:ext>
                </a:extLst>
              </p:cNvPr>
              <p:cNvSpPr/>
              <p:nvPr/>
            </p:nvSpPr>
            <p:spPr bwMode="auto">
              <a:xfrm>
                <a:off x="6544071" y="536753"/>
                <a:ext cx="50428" cy="18211"/>
              </a:xfrm>
              <a:custGeom>
                <a:avLst/>
                <a:gdLst>
                  <a:gd name="T0" fmla="*/ 17 w 24"/>
                  <a:gd name="T1" fmla="*/ 0 h 9"/>
                  <a:gd name="T2" fmla="*/ 17 w 24"/>
                  <a:gd name="T3" fmla="*/ 7 h 9"/>
                  <a:gd name="T4" fmla="*/ 0 w 24"/>
                  <a:gd name="T5" fmla="*/ 6 h 9"/>
                  <a:gd name="T6" fmla="*/ 17 w 24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9">
                    <a:moveTo>
                      <a:pt x="17" y="0"/>
                    </a:moveTo>
                    <a:cubicBezTo>
                      <a:pt x="24" y="3"/>
                      <a:pt x="17" y="2"/>
                      <a:pt x="17" y="7"/>
                    </a:cubicBezTo>
                    <a:cubicBezTo>
                      <a:pt x="11" y="7"/>
                      <a:pt x="3" y="9"/>
                      <a:pt x="0" y="6"/>
                    </a:cubicBezTo>
                    <a:cubicBezTo>
                      <a:pt x="3" y="1"/>
                      <a:pt x="13" y="4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íšlîḍé">
                <a:extLst>
                  <a:ext uri="{FF2B5EF4-FFF2-40B4-BE49-F238E27FC236}">
                    <a16:creationId xmlns:a16="http://schemas.microsoft.com/office/drawing/2014/main" xmlns="" id="{E3E7A972-4BEA-455E-B757-61A1FAF8C229}"/>
                  </a:ext>
                </a:extLst>
              </p:cNvPr>
              <p:cNvSpPr/>
              <p:nvPr/>
            </p:nvSpPr>
            <p:spPr bwMode="auto">
              <a:xfrm>
                <a:off x="4077293" y="552163"/>
                <a:ext cx="22413" cy="15409"/>
              </a:xfrm>
              <a:custGeom>
                <a:avLst/>
                <a:gdLst>
                  <a:gd name="T0" fmla="*/ 1 w 11"/>
                  <a:gd name="T1" fmla="*/ 0 h 8"/>
                  <a:gd name="T2" fmla="*/ 10 w 11"/>
                  <a:gd name="T3" fmla="*/ 8 h 8"/>
                  <a:gd name="T4" fmla="*/ 1 w 11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8">
                    <a:moveTo>
                      <a:pt x="1" y="0"/>
                    </a:moveTo>
                    <a:cubicBezTo>
                      <a:pt x="6" y="1"/>
                      <a:pt x="11" y="1"/>
                      <a:pt x="10" y="8"/>
                    </a:cubicBezTo>
                    <a:cubicBezTo>
                      <a:pt x="7" y="5"/>
                      <a:pt x="0" y="6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îŝ1iḍe">
                <a:extLst>
                  <a:ext uri="{FF2B5EF4-FFF2-40B4-BE49-F238E27FC236}">
                    <a16:creationId xmlns:a16="http://schemas.microsoft.com/office/drawing/2014/main" xmlns="" id="{4690DF09-4445-4B11-B0D9-CA8FFBF9CAFC}"/>
                  </a:ext>
                </a:extLst>
              </p:cNvPr>
              <p:cNvSpPr/>
              <p:nvPr/>
            </p:nvSpPr>
            <p:spPr bwMode="auto">
              <a:xfrm>
                <a:off x="7143606" y="549361"/>
                <a:ext cx="89650" cy="46226"/>
              </a:xfrm>
              <a:custGeom>
                <a:avLst/>
                <a:gdLst>
                  <a:gd name="T0" fmla="*/ 38 w 43"/>
                  <a:gd name="T1" fmla="*/ 5 h 22"/>
                  <a:gd name="T2" fmla="*/ 42 w 43"/>
                  <a:gd name="T3" fmla="*/ 15 h 22"/>
                  <a:gd name="T4" fmla="*/ 23 w 43"/>
                  <a:gd name="T5" fmla="*/ 20 h 22"/>
                  <a:gd name="T6" fmla="*/ 20 w 43"/>
                  <a:gd name="T7" fmla="*/ 18 h 22"/>
                  <a:gd name="T8" fmla="*/ 12 w 43"/>
                  <a:gd name="T9" fmla="*/ 18 h 22"/>
                  <a:gd name="T10" fmla="*/ 12 w 43"/>
                  <a:gd name="T11" fmla="*/ 15 h 22"/>
                  <a:gd name="T12" fmla="*/ 7 w 43"/>
                  <a:gd name="T13" fmla="*/ 16 h 22"/>
                  <a:gd name="T14" fmla="*/ 9 w 43"/>
                  <a:gd name="T15" fmla="*/ 13 h 22"/>
                  <a:gd name="T16" fmla="*/ 1 w 43"/>
                  <a:gd name="T17" fmla="*/ 11 h 22"/>
                  <a:gd name="T18" fmla="*/ 5 w 43"/>
                  <a:gd name="T19" fmla="*/ 7 h 22"/>
                  <a:gd name="T20" fmla="*/ 10 w 43"/>
                  <a:gd name="T21" fmla="*/ 3 h 22"/>
                  <a:gd name="T22" fmla="*/ 27 w 43"/>
                  <a:gd name="T23" fmla="*/ 1 h 22"/>
                  <a:gd name="T24" fmla="*/ 27 w 43"/>
                  <a:gd name="T25" fmla="*/ 5 h 22"/>
                  <a:gd name="T26" fmla="*/ 38 w 43"/>
                  <a:gd name="T27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" h="22">
                    <a:moveTo>
                      <a:pt x="38" y="5"/>
                    </a:moveTo>
                    <a:cubicBezTo>
                      <a:pt x="37" y="11"/>
                      <a:pt x="31" y="15"/>
                      <a:pt x="42" y="15"/>
                    </a:cubicBezTo>
                    <a:cubicBezTo>
                      <a:pt x="43" y="22"/>
                      <a:pt x="31" y="21"/>
                      <a:pt x="23" y="20"/>
                    </a:cubicBezTo>
                    <a:cubicBezTo>
                      <a:pt x="20" y="20"/>
                      <a:pt x="21" y="20"/>
                      <a:pt x="20" y="18"/>
                    </a:cubicBezTo>
                    <a:cubicBezTo>
                      <a:pt x="16" y="15"/>
                      <a:pt x="17" y="21"/>
                      <a:pt x="12" y="18"/>
                    </a:cubicBezTo>
                    <a:cubicBezTo>
                      <a:pt x="12" y="18"/>
                      <a:pt x="13" y="15"/>
                      <a:pt x="12" y="15"/>
                    </a:cubicBezTo>
                    <a:cubicBezTo>
                      <a:pt x="11" y="14"/>
                      <a:pt x="9" y="17"/>
                      <a:pt x="7" y="16"/>
                    </a:cubicBezTo>
                    <a:cubicBezTo>
                      <a:pt x="6" y="16"/>
                      <a:pt x="9" y="13"/>
                      <a:pt x="9" y="13"/>
                    </a:cubicBezTo>
                    <a:cubicBezTo>
                      <a:pt x="7" y="11"/>
                      <a:pt x="0" y="15"/>
                      <a:pt x="1" y="11"/>
                    </a:cubicBezTo>
                    <a:cubicBezTo>
                      <a:pt x="0" y="7"/>
                      <a:pt x="3" y="8"/>
                      <a:pt x="5" y="7"/>
                    </a:cubicBezTo>
                    <a:cubicBezTo>
                      <a:pt x="7" y="5"/>
                      <a:pt x="6" y="4"/>
                      <a:pt x="10" y="3"/>
                    </a:cubicBezTo>
                    <a:cubicBezTo>
                      <a:pt x="12" y="3"/>
                      <a:pt x="20" y="0"/>
                      <a:pt x="27" y="1"/>
                    </a:cubicBezTo>
                    <a:cubicBezTo>
                      <a:pt x="27" y="2"/>
                      <a:pt x="27" y="5"/>
                      <a:pt x="27" y="5"/>
                    </a:cubicBezTo>
                    <a:cubicBezTo>
                      <a:pt x="30" y="7"/>
                      <a:pt x="37" y="3"/>
                      <a:pt x="38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ïṣ1ide">
                <a:extLst>
                  <a:ext uri="{FF2B5EF4-FFF2-40B4-BE49-F238E27FC236}">
                    <a16:creationId xmlns:a16="http://schemas.microsoft.com/office/drawing/2014/main" xmlns="" id="{3985B5AF-EE2C-40A5-8409-3654C40FDF60}"/>
                  </a:ext>
                </a:extLst>
              </p:cNvPr>
              <p:cNvSpPr/>
              <p:nvPr/>
            </p:nvSpPr>
            <p:spPr bwMode="auto">
              <a:xfrm>
                <a:off x="7105785" y="552163"/>
                <a:ext cx="35020" cy="22413"/>
              </a:xfrm>
              <a:custGeom>
                <a:avLst/>
                <a:gdLst>
                  <a:gd name="T0" fmla="*/ 17 w 17"/>
                  <a:gd name="T1" fmla="*/ 6 h 11"/>
                  <a:gd name="T2" fmla="*/ 12 w 17"/>
                  <a:gd name="T3" fmla="*/ 6 h 11"/>
                  <a:gd name="T4" fmla="*/ 10 w 17"/>
                  <a:gd name="T5" fmla="*/ 10 h 11"/>
                  <a:gd name="T6" fmla="*/ 0 w 17"/>
                  <a:gd name="T7" fmla="*/ 6 h 11"/>
                  <a:gd name="T8" fmla="*/ 17 w 17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1">
                    <a:moveTo>
                      <a:pt x="17" y="6"/>
                    </a:moveTo>
                    <a:cubicBezTo>
                      <a:pt x="16" y="9"/>
                      <a:pt x="14" y="6"/>
                      <a:pt x="12" y="6"/>
                    </a:cubicBezTo>
                    <a:cubicBezTo>
                      <a:pt x="10" y="6"/>
                      <a:pt x="10" y="8"/>
                      <a:pt x="10" y="10"/>
                    </a:cubicBezTo>
                    <a:cubicBezTo>
                      <a:pt x="4" y="11"/>
                      <a:pt x="6" y="5"/>
                      <a:pt x="0" y="6"/>
                    </a:cubicBezTo>
                    <a:cubicBezTo>
                      <a:pt x="4" y="0"/>
                      <a:pt x="12" y="4"/>
                      <a:pt x="17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işlîḑé">
                <a:extLst>
                  <a:ext uri="{FF2B5EF4-FFF2-40B4-BE49-F238E27FC236}">
                    <a16:creationId xmlns:a16="http://schemas.microsoft.com/office/drawing/2014/main" xmlns="" id="{25BB09CE-25D2-492F-AA9A-3E363EEF3F0E}"/>
                  </a:ext>
                </a:extLst>
              </p:cNvPr>
              <p:cNvSpPr/>
              <p:nvPr/>
            </p:nvSpPr>
            <p:spPr bwMode="auto">
              <a:xfrm>
                <a:off x="3997449" y="578777"/>
                <a:ext cx="91051" cy="49028"/>
              </a:xfrm>
              <a:custGeom>
                <a:avLst/>
                <a:gdLst>
                  <a:gd name="T0" fmla="*/ 31 w 44"/>
                  <a:gd name="T1" fmla="*/ 6 h 24"/>
                  <a:gd name="T2" fmla="*/ 37 w 44"/>
                  <a:gd name="T3" fmla="*/ 14 h 24"/>
                  <a:gd name="T4" fmla="*/ 42 w 44"/>
                  <a:gd name="T5" fmla="*/ 23 h 24"/>
                  <a:gd name="T6" fmla="*/ 37 w 44"/>
                  <a:gd name="T7" fmla="*/ 23 h 24"/>
                  <a:gd name="T8" fmla="*/ 37 w 44"/>
                  <a:gd name="T9" fmla="*/ 19 h 24"/>
                  <a:gd name="T10" fmla="*/ 33 w 44"/>
                  <a:gd name="T11" fmla="*/ 17 h 24"/>
                  <a:gd name="T12" fmla="*/ 9 w 44"/>
                  <a:gd name="T13" fmla="*/ 15 h 24"/>
                  <a:gd name="T14" fmla="*/ 15 w 44"/>
                  <a:gd name="T15" fmla="*/ 12 h 24"/>
                  <a:gd name="T16" fmla="*/ 11 w 44"/>
                  <a:gd name="T17" fmla="*/ 8 h 24"/>
                  <a:gd name="T18" fmla="*/ 0 w 44"/>
                  <a:gd name="T19" fmla="*/ 2 h 24"/>
                  <a:gd name="T20" fmla="*/ 15 w 44"/>
                  <a:gd name="T21" fmla="*/ 2 h 24"/>
                  <a:gd name="T22" fmla="*/ 18 w 44"/>
                  <a:gd name="T23" fmla="*/ 6 h 24"/>
                  <a:gd name="T24" fmla="*/ 26 w 44"/>
                  <a:gd name="T25" fmla="*/ 6 h 24"/>
                  <a:gd name="T26" fmla="*/ 31 w 44"/>
                  <a:gd name="T27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24">
                    <a:moveTo>
                      <a:pt x="31" y="6"/>
                    </a:moveTo>
                    <a:cubicBezTo>
                      <a:pt x="34" y="8"/>
                      <a:pt x="35" y="11"/>
                      <a:pt x="37" y="14"/>
                    </a:cubicBezTo>
                    <a:cubicBezTo>
                      <a:pt x="39" y="16"/>
                      <a:pt x="44" y="18"/>
                      <a:pt x="42" y="23"/>
                    </a:cubicBezTo>
                    <a:cubicBezTo>
                      <a:pt x="41" y="22"/>
                      <a:pt x="38" y="24"/>
                      <a:pt x="37" y="23"/>
                    </a:cubicBezTo>
                    <a:cubicBezTo>
                      <a:pt x="36" y="22"/>
                      <a:pt x="37" y="20"/>
                      <a:pt x="37" y="19"/>
                    </a:cubicBezTo>
                    <a:cubicBezTo>
                      <a:pt x="36" y="19"/>
                      <a:pt x="32" y="23"/>
                      <a:pt x="33" y="17"/>
                    </a:cubicBezTo>
                    <a:cubicBezTo>
                      <a:pt x="22" y="17"/>
                      <a:pt x="15" y="17"/>
                      <a:pt x="9" y="15"/>
                    </a:cubicBezTo>
                    <a:cubicBezTo>
                      <a:pt x="8" y="11"/>
                      <a:pt x="12" y="12"/>
                      <a:pt x="15" y="12"/>
                    </a:cubicBezTo>
                    <a:cubicBezTo>
                      <a:pt x="14" y="10"/>
                      <a:pt x="11" y="10"/>
                      <a:pt x="11" y="8"/>
                    </a:cubicBezTo>
                    <a:cubicBezTo>
                      <a:pt x="4" y="6"/>
                      <a:pt x="1" y="11"/>
                      <a:pt x="0" y="2"/>
                    </a:cubicBezTo>
                    <a:cubicBezTo>
                      <a:pt x="4" y="0"/>
                      <a:pt x="10" y="1"/>
                      <a:pt x="15" y="2"/>
                    </a:cubicBezTo>
                    <a:cubicBezTo>
                      <a:pt x="17" y="3"/>
                      <a:pt x="18" y="3"/>
                      <a:pt x="18" y="6"/>
                    </a:cubicBezTo>
                    <a:cubicBezTo>
                      <a:pt x="20" y="8"/>
                      <a:pt x="26" y="0"/>
                      <a:pt x="26" y="6"/>
                    </a:cubicBezTo>
                    <a:cubicBezTo>
                      <a:pt x="26" y="8"/>
                      <a:pt x="32" y="9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i$ļîďè">
                <a:extLst>
                  <a:ext uri="{FF2B5EF4-FFF2-40B4-BE49-F238E27FC236}">
                    <a16:creationId xmlns:a16="http://schemas.microsoft.com/office/drawing/2014/main" xmlns="" id="{CBDC53B6-E510-4DAB-AEED-702616147C48}"/>
                  </a:ext>
                </a:extLst>
              </p:cNvPr>
              <p:cNvSpPr/>
              <p:nvPr/>
            </p:nvSpPr>
            <p:spPr bwMode="auto">
              <a:xfrm>
                <a:off x="7237457" y="578777"/>
                <a:ext cx="88250" cy="44825"/>
              </a:xfrm>
              <a:custGeom>
                <a:avLst/>
                <a:gdLst>
                  <a:gd name="T0" fmla="*/ 18 w 43"/>
                  <a:gd name="T1" fmla="*/ 1 h 22"/>
                  <a:gd name="T2" fmla="*/ 25 w 43"/>
                  <a:gd name="T3" fmla="*/ 6 h 22"/>
                  <a:gd name="T4" fmla="*/ 27 w 43"/>
                  <a:gd name="T5" fmla="*/ 2 h 22"/>
                  <a:gd name="T6" fmla="*/ 31 w 43"/>
                  <a:gd name="T7" fmla="*/ 6 h 22"/>
                  <a:gd name="T8" fmla="*/ 34 w 43"/>
                  <a:gd name="T9" fmla="*/ 6 h 22"/>
                  <a:gd name="T10" fmla="*/ 34 w 43"/>
                  <a:gd name="T11" fmla="*/ 8 h 22"/>
                  <a:gd name="T12" fmla="*/ 42 w 43"/>
                  <a:gd name="T13" fmla="*/ 10 h 22"/>
                  <a:gd name="T14" fmla="*/ 29 w 43"/>
                  <a:gd name="T15" fmla="*/ 14 h 22"/>
                  <a:gd name="T16" fmla="*/ 27 w 43"/>
                  <a:gd name="T17" fmla="*/ 17 h 22"/>
                  <a:gd name="T18" fmla="*/ 10 w 43"/>
                  <a:gd name="T19" fmla="*/ 17 h 22"/>
                  <a:gd name="T20" fmla="*/ 8 w 43"/>
                  <a:gd name="T21" fmla="*/ 21 h 22"/>
                  <a:gd name="T22" fmla="*/ 1 w 43"/>
                  <a:gd name="T23" fmla="*/ 19 h 22"/>
                  <a:gd name="T24" fmla="*/ 1 w 43"/>
                  <a:gd name="T25" fmla="*/ 14 h 22"/>
                  <a:gd name="T26" fmla="*/ 5 w 43"/>
                  <a:gd name="T27" fmla="*/ 14 h 22"/>
                  <a:gd name="T28" fmla="*/ 6 w 43"/>
                  <a:gd name="T29" fmla="*/ 8 h 22"/>
                  <a:gd name="T30" fmla="*/ 10 w 43"/>
                  <a:gd name="T31" fmla="*/ 8 h 22"/>
                  <a:gd name="T32" fmla="*/ 18 w 43"/>
                  <a:gd name="T33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22">
                    <a:moveTo>
                      <a:pt x="18" y="1"/>
                    </a:moveTo>
                    <a:cubicBezTo>
                      <a:pt x="19" y="4"/>
                      <a:pt x="27" y="0"/>
                      <a:pt x="25" y="6"/>
                    </a:cubicBezTo>
                    <a:cubicBezTo>
                      <a:pt x="27" y="7"/>
                      <a:pt x="27" y="2"/>
                      <a:pt x="27" y="2"/>
                    </a:cubicBezTo>
                    <a:cubicBezTo>
                      <a:pt x="29" y="2"/>
                      <a:pt x="29" y="5"/>
                      <a:pt x="31" y="6"/>
                    </a:cubicBezTo>
                    <a:cubicBezTo>
                      <a:pt x="31" y="7"/>
                      <a:pt x="34" y="5"/>
                      <a:pt x="34" y="6"/>
                    </a:cubicBezTo>
                    <a:cubicBezTo>
                      <a:pt x="35" y="6"/>
                      <a:pt x="34" y="8"/>
                      <a:pt x="34" y="8"/>
                    </a:cubicBezTo>
                    <a:cubicBezTo>
                      <a:pt x="37" y="9"/>
                      <a:pt x="42" y="6"/>
                      <a:pt x="42" y="10"/>
                    </a:cubicBezTo>
                    <a:cubicBezTo>
                      <a:pt x="43" y="17"/>
                      <a:pt x="33" y="12"/>
                      <a:pt x="29" y="14"/>
                    </a:cubicBezTo>
                    <a:cubicBezTo>
                      <a:pt x="27" y="13"/>
                      <a:pt x="28" y="17"/>
                      <a:pt x="27" y="17"/>
                    </a:cubicBezTo>
                    <a:cubicBezTo>
                      <a:pt x="23" y="19"/>
                      <a:pt x="12" y="18"/>
                      <a:pt x="10" y="17"/>
                    </a:cubicBezTo>
                    <a:cubicBezTo>
                      <a:pt x="8" y="17"/>
                      <a:pt x="9" y="20"/>
                      <a:pt x="8" y="21"/>
                    </a:cubicBezTo>
                    <a:cubicBezTo>
                      <a:pt x="4" y="18"/>
                      <a:pt x="5" y="22"/>
                      <a:pt x="1" y="19"/>
                    </a:cubicBezTo>
                    <a:cubicBezTo>
                      <a:pt x="2" y="18"/>
                      <a:pt x="0" y="14"/>
                      <a:pt x="1" y="14"/>
                    </a:cubicBezTo>
                    <a:cubicBezTo>
                      <a:pt x="1" y="13"/>
                      <a:pt x="4" y="14"/>
                      <a:pt x="5" y="14"/>
                    </a:cubicBezTo>
                    <a:cubicBezTo>
                      <a:pt x="6" y="12"/>
                      <a:pt x="5" y="9"/>
                      <a:pt x="6" y="8"/>
                    </a:cubicBezTo>
                    <a:cubicBezTo>
                      <a:pt x="7" y="7"/>
                      <a:pt x="10" y="9"/>
                      <a:pt x="10" y="8"/>
                    </a:cubicBezTo>
                    <a:cubicBezTo>
                      <a:pt x="12" y="5"/>
                      <a:pt x="15" y="4"/>
                      <a:pt x="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išlïḋê">
                <a:extLst>
                  <a:ext uri="{FF2B5EF4-FFF2-40B4-BE49-F238E27FC236}">
                    <a16:creationId xmlns:a16="http://schemas.microsoft.com/office/drawing/2014/main" xmlns="" id="{DCF06473-DFC6-4210-BF03-1ACD29CC4809}"/>
                  </a:ext>
                </a:extLst>
              </p:cNvPr>
              <p:cNvSpPr/>
              <p:nvPr/>
            </p:nvSpPr>
            <p:spPr bwMode="auto">
              <a:xfrm>
                <a:off x="3837760" y="612396"/>
                <a:ext cx="16809" cy="26615"/>
              </a:xfrm>
              <a:custGeom>
                <a:avLst/>
                <a:gdLst>
                  <a:gd name="T0" fmla="*/ 8 w 8"/>
                  <a:gd name="T1" fmla="*/ 7 h 13"/>
                  <a:gd name="T2" fmla="*/ 8 w 8"/>
                  <a:gd name="T3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13">
                    <a:moveTo>
                      <a:pt x="8" y="7"/>
                    </a:moveTo>
                    <a:cubicBezTo>
                      <a:pt x="3" y="13"/>
                      <a:pt x="0" y="0"/>
                      <a:pt x="8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îşḷíḓè">
                <a:extLst>
                  <a:ext uri="{FF2B5EF4-FFF2-40B4-BE49-F238E27FC236}">
                    <a16:creationId xmlns:a16="http://schemas.microsoft.com/office/drawing/2014/main" xmlns="" id="{7569E7EF-F1FF-4B54-8A13-6032F7A3A3DB}"/>
                  </a:ext>
                </a:extLst>
              </p:cNvPr>
              <p:cNvSpPr/>
              <p:nvPr/>
            </p:nvSpPr>
            <p:spPr bwMode="auto">
              <a:xfrm>
                <a:off x="3872779" y="617999"/>
                <a:ext cx="50428" cy="29417"/>
              </a:xfrm>
              <a:custGeom>
                <a:avLst/>
                <a:gdLst>
                  <a:gd name="T0" fmla="*/ 22 w 24"/>
                  <a:gd name="T1" fmla="*/ 4 h 14"/>
                  <a:gd name="T2" fmla="*/ 6 w 24"/>
                  <a:gd name="T3" fmla="*/ 13 h 14"/>
                  <a:gd name="T4" fmla="*/ 0 w 24"/>
                  <a:gd name="T5" fmla="*/ 8 h 14"/>
                  <a:gd name="T6" fmla="*/ 11 w 24"/>
                  <a:gd name="T7" fmla="*/ 4 h 14"/>
                  <a:gd name="T8" fmla="*/ 22 w 24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4">
                    <a:moveTo>
                      <a:pt x="22" y="4"/>
                    </a:moveTo>
                    <a:cubicBezTo>
                      <a:pt x="24" y="14"/>
                      <a:pt x="10" y="9"/>
                      <a:pt x="6" y="13"/>
                    </a:cubicBezTo>
                    <a:cubicBezTo>
                      <a:pt x="2" y="13"/>
                      <a:pt x="4" y="7"/>
                      <a:pt x="0" y="8"/>
                    </a:cubicBezTo>
                    <a:cubicBezTo>
                      <a:pt x="1" y="2"/>
                      <a:pt x="11" y="9"/>
                      <a:pt x="11" y="4"/>
                    </a:cubicBezTo>
                    <a:cubicBezTo>
                      <a:pt x="11" y="0"/>
                      <a:pt x="16" y="6"/>
                      <a:pt x="2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ïŝľîḍè">
                <a:extLst>
                  <a:ext uri="{FF2B5EF4-FFF2-40B4-BE49-F238E27FC236}">
                    <a16:creationId xmlns:a16="http://schemas.microsoft.com/office/drawing/2014/main" xmlns="" id="{925FAC40-751D-4E2D-B69D-665CEE69CCB8}"/>
                  </a:ext>
                </a:extLst>
              </p:cNvPr>
              <p:cNvSpPr/>
              <p:nvPr/>
            </p:nvSpPr>
            <p:spPr bwMode="auto">
              <a:xfrm>
                <a:off x="4148733" y="622202"/>
                <a:ext cx="44825" cy="22413"/>
              </a:xfrm>
              <a:custGeom>
                <a:avLst/>
                <a:gdLst>
                  <a:gd name="T0" fmla="*/ 18 w 21"/>
                  <a:gd name="T1" fmla="*/ 4 h 11"/>
                  <a:gd name="T2" fmla="*/ 18 w 21"/>
                  <a:gd name="T3" fmla="*/ 7 h 11"/>
                  <a:gd name="T4" fmla="*/ 12 w 21"/>
                  <a:gd name="T5" fmla="*/ 9 h 11"/>
                  <a:gd name="T6" fmla="*/ 10 w 21"/>
                  <a:gd name="T7" fmla="*/ 11 h 11"/>
                  <a:gd name="T8" fmla="*/ 5 w 21"/>
                  <a:gd name="T9" fmla="*/ 9 h 11"/>
                  <a:gd name="T10" fmla="*/ 3 w 21"/>
                  <a:gd name="T11" fmla="*/ 11 h 11"/>
                  <a:gd name="T12" fmla="*/ 1 w 21"/>
                  <a:gd name="T13" fmla="*/ 9 h 11"/>
                  <a:gd name="T14" fmla="*/ 18 w 21"/>
                  <a:gd name="T15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1">
                    <a:moveTo>
                      <a:pt x="18" y="4"/>
                    </a:moveTo>
                    <a:cubicBezTo>
                      <a:pt x="21" y="5"/>
                      <a:pt x="19" y="7"/>
                      <a:pt x="18" y="7"/>
                    </a:cubicBezTo>
                    <a:cubicBezTo>
                      <a:pt x="16" y="9"/>
                      <a:pt x="15" y="9"/>
                      <a:pt x="12" y="9"/>
                    </a:cubicBezTo>
                    <a:cubicBezTo>
                      <a:pt x="11" y="10"/>
                      <a:pt x="10" y="11"/>
                      <a:pt x="10" y="11"/>
                    </a:cubicBezTo>
                    <a:cubicBezTo>
                      <a:pt x="9" y="11"/>
                      <a:pt x="7" y="9"/>
                      <a:pt x="5" y="9"/>
                    </a:cubicBezTo>
                    <a:cubicBezTo>
                      <a:pt x="5" y="9"/>
                      <a:pt x="4" y="11"/>
                      <a:pt x="3" y="11"/>
                    </a:cubicBezTo>
                    <a:cubicBezTo>
                      <a:pt x="1" y="11"/>
                      <a:pt x="1" y="11"/>
                      <a:pt x="1" y="9"/>
                    </a:cubicBezTo>
                    <a:cubicBezTo>
                      <a:pt x="0" y="0"/>
                      <a:pt x="17" y="10"/>
                      <a:pt x="18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íślïdè">
                <a:extLst>
                  <a:ext uri="{FF2B5EF4-FFF2-40B4-BE49-F238E27FC236}">
                    <a16:creationId xmlns:a16="http://schemas.microsoft.com/office/drawing/2014/main" xmlns="" id="{B0064A48-0E12-49C5-90EE-1F8B6FD9E800}"/>
                  </a:ext>
                </a:extLst>
              </p:cNvPr>
              <p:cNvSpPr/>
              <p:nvPr/>
            </p:nvSpPr>
            <p:spPr bwMode="auto">
              <a:xfrm>
                <a:off x="3984841" y="634808"/>
                <a:ext cx="25214" cy="9806"/>
              </a:xfrm>
              <a:custGeom>
                <a:avLst/>
                <a:gdLst>
                  <a:gd name="T0" fmla="*/ 0 w 12"/>
                  <a:gd name="T1" fmla="*/ 3 h 5"/>
                  <a:gd name="T2" fmla="*/ 9 w 12"/>
                  <a:gd name="T3" fmla="*/ 5 h 5"/>
                  <a:gd name="T4" fmla="*/ 0 w 12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5">
                    <a:moveTo>
                      <a:pt x="0" y="3"/>
                    </a:moveTo>
                    <a:cubicBezTo>
                      <a:pt x="0" y="0"/>
                      <a:pt x="12" y="0"/>
                      <a:pt x="9" y="5"/>
                    </a:cubicBezTo>
                    <a:cubicBezTo>
                      <a:pt x="5" y="3"/>
                      <a:pt x="6" y="5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ïŝľîḑe">
                <a:extLst>
                  <a:ext uri="{FF2B5EF4-FFF2-40B4-BE49-F238E27FC236}">
                    <a16:creationId xmlns:a16="http://schemas.microsoft.com/office/drawing/2014/main" xmlns="" id="{F854511B-9298-4266-976E-56CEC7A5D9BE}"/>
                  </a:ext>
                </a:extLst>
              </p:cNvPr>
              <p:cNvSpPr/>
              <p:nvPr/>
            </p:nvSpPr>
            <p:spPr bwMode="auto">
              <a:xfrm>
                <a:off x="4228577" y="636209"/>
                <a:ext cx="12607" cy="12607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cubicBezTo>
                      <a:pt x="4" y="0"/>
                      <a:pt x="6" y="2"/>
                      <a:pt x="6" y="6"/>
                    </a:cubicBezTo>
                    <a:cubicBezTo>
                      <a:pt x="4" y="6"/>
                      <a:pt x="2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isḷïḓè">
                <a:extLst>
                  <a:ext uri="{FF2B5EF4-FFF2-40B4-BE49-F238E27FC236}">
                    <a16:creationId xmlns:a16="http://schemas.microsoft.com/office/drawing/2014/main" xmlns="" id="{1090EC6F-71C2-49A9-B075-7421C5F4C2D2}"/>
                  </a:ext>
                </a:extLst>
              </p:cNvPr>
              <p:cNvSpPr/>
              <p:nvPr/>
            </p:nvSpPr>
            <p:spPr bwMode="auto">
              <a:xfrm>
                <a:off x="4124920" y="657221"/>
                <a:ext cx="274553" cy="84047"/>
              </a:xfrm>
              <a:custGeom>
                <a:avLst/>
                <a:gdLst>
                  <a:gd name="T0" fmla="*/ 132 w 132"/>
                  <a:gd name="T1" fmla="*/ 22 h 40"/>
                  <a:gd name="T2" fmla="*/ 132 w 132"/>
                  <a:gd name="T3" fmla="*/ 31 h 40"/>
                  <a:gd name="T4" fmla="*/ 127 w 132"/>
                  <a:gd name="T5" fmla="*/ 35 h 40"/>
                  <a:gd name="T6" fmla="*/ 104 w 132"/>
                  <a:gd name="T7" fmla="*/ 35 h 40"/>
                  <a:gd name="T8" fmla="*/ 97 w 132"/>
                  <a:gd name="T9" fmla="*/ 39 h 40"/>
                  <a:gd name="T10" fmla="*/ 91 w 132"/>
                  <a:gd name="T11" fmla="*/ 37 h 40"/>
                  <a:gd name="T12" fmla="*/ 90 w 132"/>
                  <a:gd name="T13" fmla="*/ 39 h 40"/>
                  <a:gd name="T14" fmla="*/ 82 w 132"/>
                  <a:gd name="T15" fmla="*/ 39 h 40"/>
                  <a:gd name="T16" fmla="*/ 82 w 132"/>
                  <a:gd name="T17" fmla="*/ 37 h 40"/>
                  <a:gd name="T18" fmla="*/ 78 w 132"/>
                  <a:gd name="T19" fmla="*/ 39 h 40"/>
                  <a:gd name="T20" fmla="*/ 71 w 132"/>
                  <a:gd name="T21" fmla="*/ 35 h 40"/>
                  <a:gd name="T22" fmla="*/ 43 w 132"/>
                  <a:gd name="T23" fmla="*/ 35 h 40"/>
                  <a:gd name="T24" fmla="*/ 45 w 132"/>
                  <a:gd name="T25" fmla="*/ 31 h 40"/>
                  <a:gd name="T26" fmla="*/ 41 w 132"/>
                  <a:gd name="T27" fmla="*/ 30 h 40"/>
                  <a:gd name="T28" fmla="*/ 37 w 132"/>
                  <a:gd name="T29" fmla="*/ 22 h 40"/>
                  <a:gd name="T30" fmla="*/ 41 w 132"/>
                  <a:gd name="T31" fmla="*/ 18 h 40"/>
                  <a:gd name="T32" fmla="*/ 37 w 132"/>
                  <a:gd name="T33" fmla="*/ 11 h 40"/>
                  <a:gd name="T34" fmla="*/ 21 w 132"/>
                  <a:gd name="T35" fmla="*/ 13 h 40"/>
                  <a:gd name="T36" fmla="*/ 17 w 132"/>
                  <a:gd name="T37" fmla="*/ 9 h 40"/>
                  <a:gd name="T38" fmla="*/ 13 w 132"/>
                  <a:gd name="T39" fmla="*/ 7 h 40"/>
                  <a:gd name="T40" fmla="*/ 6 w 132"/>
                  <a:gd name="T41" fmla="*/ 9 h 40"/>
                  <a:gd name="T42" fmla="*/ 2 w 132"/>
                  <a:gd name="T43" fmla="*/ 2 h 40"/>
                  <a:gd name="T44" fmla="*/ 22 w 132"/>
                  <a:gd name="T45" fmla="*/ 0 h 40"/>
                  <a:gd name="T46" fmla="*/ 26 w 132"/>
                  <a:gd name="T47" fmla="*/ 2 h 40"/>
                  <a:gd name="T48" fmla="*/ 26 w 132"/>
                  <a:gd name="T49" fmla="*/ 5 h 40"/>
                  <a:gd name="T50" fmla="*/ 32 w 132"/>
                  <a:gd name="T51" fmla="*/ 9 h 40"/>
                  <a:gd name="T52" fmla="*/ 49 w 132"/>
                  <a:gd name="T53" fmla="*/ 9 h 40"/>
                  <a:gd name="T54" fmla="*/ 49 w 132"/>
                  <a:gd name="T55" fmla="*/ 18 h 40"/>
                  <a:gd name="T56" fmla="*/ 62 w 132"/>
                  <a:gd name="T57" fmla="*/ 20 h 40"/>
                  <a:gd name="T58" fmla="*/ 62 w 132"/>
                  <a:gd name="T59" fmla="*/ 24 h 40"/>
                  <a:gd name="T60" fmla="*/ 65 w 132"/>
                  <a:gd name="T61" fmla="*/ 22 h 40"/>
                  <a:gd name="T62" fmla="*/ 88 w 132"/>
                  <a:gd name="T63" fmla="*/ 22 h 40"/>
                  <a:gd name="T64" fmla="*/ 91 w 132"/>
                  <a:gd name="T65" fmla="*/ 24 h 40"/>
                  <a:gd name="T66" fmla="*/ 97 w 132"/>
                  <a:gd name="T67" fmla="*/ 20 h 40"/>
                  <a:gd name="T68" fmla="*/ 103 w 132"/>
                  <a:gd name="T69" fmla="*/ 20 h 40"/>
                  <a:gd name="T70" fmla="*/ 132 w 132"/>
                  <a:gd name="T71" fmla="*/ 2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2" h="40">
                    <a:moveTo>
                      <a:pt x="132" y="22"/>
                    </a:moveTo>
                    <a:cubicBezTo>
                      <a:pt x="132" y="25"/>
                      <a:pt x="132" y="28"/>
                      <a:pt x="132" y="31"/>
                    </a:cubicBezTo>
                    <a:cubicBezTo>
                      <a:pt x="129" y="31"/>
                      <a:pt x="128" y="33"/>
                      <a:pt x="127" y="35"/>
                    </a:cubicBezTo>
                    <a:cubicBezTo>
                      <a:pt x="118" y="36"/>
                      <a:pt x="111" y="35"/>
                      <a:pt x="104" y="35"/>
                    </a:cubicBezTo>
                    <a:cubicBezTo>
                      <a:pt x="102" y="35"/>
                      <a:pt x="99" y="38"/>
                      <a:pt x="97" y="39"/>
                    </a:cubicBezTo>
                    <a:cubicBezTo>
                      <a:pt x="94" y="40"/>
                      <a:pt x="94" y="37"/>
                      <a:pt x="91" y="37"/>
                    </a:cubicBezTo>
                    <a:cubicBezTo>
                      <a:pt x="92" y="37"/>
                      <a:pt x="90" y="39"/>
                      <a:pt x="90" y="39"/>
                    </a:cubicBezTo>
                    <a:cubicBezTo>
                      <a:pt x="89" y="39"/>
                      <a:pt x="82" y="39"/>
                      <a:pt x="82" y="39"/>
                    </a:cubicBezTo>
                    <a:cubicBezTo>
                      <a:pt x="82" y="39"/>
                      <a:pt x="82" y="37"/>
                      <a:pt x="82" y="37"/>
                    </a:cubicBezTo>
                    <a:cubicBezTo>
                      <a:pt x="80" y="37"/>
                      <a:pt x="78" y="39"/>
                      <a:pt x="78" y="39"/>
                    </a:cubicBezTo>
                    <a:cubicBezTo>
                      <a:pt x="74" y="38"/>
                      <a:pt x="74" y="35"/>
                      <a:pt x="71" y="35"/>
                    </a:cubicBezTo>
                    <a:cubicBezTo>
                      <a:pt x="63" y="35"/>
                      <a:pt x="54" y="40"/>
                      <a:pt x="43" y="35"/>
                    </a:cubicBezTo>
                    <a:cubicBezTo>
                      <a:pt x="43" y="34"/>
                      <a:pt x="45" y="33"/>
                      <a:pt x="45" y="31"/>
                    </a:cubicBezTo>
                    <a:cubicBezTo>
                      <a:pt x="44" y="29"/>
                      <a:pt x="42" y="31"/>
                      <a:pt x="41" y="30"/>
                    </a:cubicBezTo>
                    <a:cubicBezTo>
                      <a:pt x="39" y="27"/>
                      <a:pt x="41" y="23"/>
                      <a:pt x="37" y="22"/>
                    </a:cubicBezTo>
                    <a:cubicBezTo>
                      <a:pt x="38" y="20"/>
                      <a:pt x="41" y="21"/>
                      <a:pt x="41" y="18"/>
                    </a:cubicBezTo>
                    <a:cubicBezTo>
                      <a:pt x="41" y="15"/>
                      <a:pt x="36" y="16"/>
                      <a:pt x="37" y="11"/>
                    </a:cubicBezTo>
                    <a:cubicBezTo>
                      <a:pt x="34" y="14"/>
                      <a:pt x="26" y="12"/>
                      <a:pt x="21" y="13"/>
                    </a:cubicBezTo>
                    <a:cubicBezTo>
                      <a:pt x="17" y="14"/>
                      <a:pt x="18" y="10"/>
                      <a:pt x="17" y="9"/>
                    </a:cubicBezTo>
                    <a:cubicBezTo>
                      <a:pt x="16" y="8"/>
                      <a:pt x="13" y="10"/>
                      <a:pt x="13" y="7"/>
                    </a:cubicBezTo>
                    <a:cubicBezTo>
                      <a:pt x="11" y="9"/>
                      <a:pt x="9" y="9"/>
                      <a:pt x="6" y="9"/>
                    </a:cubicBezTo>
                    <a:cubicBezTo>
                      <a:pt x="12" y="3"/>
                      <a:pt x="0" y="8"/>
                      <a:pt x="2" y="2"/>
                    </a:cubicBezTo>
                    <a:cubicBezTo>
                      <a:pt x="10" y="3"/>
                      <a:pt x="16" y="1"/>
                      <a:pt x="22" y="0"/>
                    </a:cubicBezTo>
                    <a:cubicBezTo>
                      <a:pt x="22" y="2"/>
                      <a:pt x="26" y="1"/>
                      <a:pt x="26" y="2"/>
                    </a:cubicBezTo>
                    <a:cubicBezTo>
                      <a:pt x="27" y="2"/>
                      <a:pt x="26" y="5"/>
                      <a:pt x="26" y="5"/>
                    </a:cubicBezTo>
                    <a:cubicBezTo>
                      <a:pt x="28" y="7"/>
                      <a:pt x="33" y="4"/>
                      <a:pt x="32" y="9"/>
                    </a:cubicBezTo>
                    <a:cubicBezTo>
                      <a:pt x="37" y="4"/>
                      <a:pt x="42" y="10"/>
                      <a:pt x="49" y="9"/>
                    </a:cubicBezTo>
                    <a:cubicBezTo>
                      <a:pt x="47" y="15"/>
                      <a:pt x="52" y="15"/>
                      <a:pt x="49" y="18"/>
                    </a:cubicBezTo>
                    <a:cubicBezTo>
                      <a:pt x="52" y="19"/>
                      <a:pt x="57" y="18"/>
                      <a:pt x="62" y="20"/>
                    </a:cubicBezTo>
                    <a:cubicBezTo>
                      <a:pt x="63" y="21"/>
                      <a:pt x="53" y="25"/>
                      <a:pt x="62" y="24"/>
                    </a:cubicBezTo>
                    <a:cubicBezTo>
                      <a:pt x="63" y="24"/>
                      <a:pt x="63" y="22"/>
                      <a:pt x="65" y="22"/>
                    </a:cubicBezTo>
                    <a:cubicBezTo>
                      <a:pt x="71" y="22"/>
                      <a:pt x="80" y="21"/>
                      <a:pt x="88" y="22"/>
                    </a:cubicBezTo>
                    <a:cubicBezTo>
                      <a:pt x="89" y="22"/>
                      <a:pt x="92" y="24"/>
                      <a:pt x="91" y="24"/>
                    </a:cubicBezTo>
                    <a:cubicBezTo>
                      <a:pt x="96" y="24"/>
                      <a:pt x="88" y="21"/>
                      <a:pt x="97" y="20"/>
                    </a:cubicBezTo>
                    <a:cubicBezTo>
                      <a:pt x="99" y="20"/>
                      <a:pt x="101" y="21"/>
                      <a:pt x="103" y="20"/>
                    </a:cubicBezTo>
                    <a:cubicBezTo>
                      <a:pt x="110" y="19"/>
                      <a:pt x="122" y="19"/>
                      <a:pt x="132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îšľíḑe">
                <a:extLst>
                  <a:ext uri="{FF2B5EF4-FFF2-40B4-BE49-F238E27FC236}">
                    <a16:creationId xmlns:a16="http://schemas.microsoft.com/office/drawing/2014/main" xmlns="" id="{E2694AE2-CB73-43C3-8BC4-53CAECA4899C}"/>
                  </a:ext>
                </a:extLst>
              </p:cNvPr>
              <p:cNvSpPr/>
              <p:nvPr/>
            </p:nvSpPr>
            <p:spPr bwMode="auto">
              <a:xfrm>
                <a:off x="6475433" y="655820"/>
                <a:ext cx="278756" cy="198911"/>
              </a:xfrm>
              <a:custGeom>
                <a:avLst/>
                <a:gdLst>
                  <a:gd name="T0" fmla="*/ 110 w 134"/>
                  <a:gd name="T1" fmla="*/ 3 h 96"/>
                  <a:gd name="T2" fmla="*/ 132 w 134"/>
                  <a:gd name="T3" fmla="*/ 1 h 96"/>
                  <a:gd name="T4" fmla="*/ 130 w 134"/>
                  <a:gd name="T5" fmla="*/ 10 h 96"/>
                  <a:gd name="T6" fmla="*/ 106 w 134"/>
                  <a:gd name="T7" fmla="*/ 14 h 96"/>
                  <a:gd name="T8" fmla="*/ 102 w 134"/>
                  <a:gd name="T9" fmla="*/ 18 h 96"/>
                  <a:gd name="T10" fmla="*/ 98 w 134"/>
                  <a:gd name="T11" fmla="*/ 18 h 96"/>
                  <a:gd name="T12" fmla="*/ 95 w 134"/>
                  <a:gd name="T13" fmla="*/ 21 h 96"/>
                  <a:gd name="T14" fmla="*/ 91 w 134"/>
                  <a:gd name="T15" fmla="*/ 19 h 96"/>
                  <a:gd name="T16" fmla="*/ 83 w 134"/>
                  <a:gd name="T17" fmla="*/ 21 h 96"/>
                  <a:gd name="T18" fmla="*/ 76 w 134"/>
                  <a:gd name="T19" fmla="*/ 23 h 96"/>
                  <a:gd name="T20" fmla="*/ 74 w 134"/>
                  <a:gd name="T21" fmla="*/ 27 h 96"/>
                  <a:gd name="T22" fmla="*/ 65 w 134"/>
                  <a:gd name="T23" fmla="*/ 32 h 96"/>
                  <a:gd name="T24" fmla="*/ 59 w 134"/>
                  <a:gd name="T25" fmla="*/ 36 h 96"/>
                  <a:gd name="T26" fmla="*/ 56 w 134"/>
                  <a:gd name="T27" fmla="*/ 40 h 96"/>
                  <a:gd name="T28" fmla="*/ 54 w 134"/>
                  <a:gd name="T29" fmla="*/ 44 h 96"/>
                  <a:gd name="T30" fmla="*/ 44 w 134"/>
                  <a:gd name="T31" fmla="*/ 47 h 96"/>
                  <a:gd name="T32" fmla="*/ 43 w 134"/>
                  <a:gd name="T33" fmla="*/ 49 h 96"/>
                  <a:gd name="T34" fmla="*/ 35 w 134"/>
                  <a:gd name="T35" fmla="*/ 53 h 96"/>
                  <a:gd name="T36" fmla="*/ 31 w 134"/>
                  <a:gd name="T37" fmla="*/ 60 h 96"/>
                  <a:gd name="T38" fmla="*/ 33 w 134"/>
                  <a:gd name="T39" fmla="*/ 72 h 96"/>
                  <a:gd name="T40" fmla="*/ 28 w 134"/>
                  <a:gd name="T41" fmla="*/ 75 h 96"/>
                  <a:gd name="T42" fmla="*/ 31 w 134"/>
                  <a:gd name="T43" fmla="*/ 83 h 96"/>
                  <a:gd name="T44" fmla="*/ 29 w 134"/>
                  <a:gd name="T45" fmla="*/ 85 h 96"/>
                  <a:gd name="T46" fmla="*/ 31 w 134"/>
                  <a:gd name="T47" fmla="*/ 87 h 96"/>
                  <a:gd name="T48" fmla="*/ 33 w 134"/>
                  <a:gd name="T49" fmla="*/ 85 h 96"/>
                  <a:gd name="T50" fmla="*/ 39 w 134"/>
                  <a:gd name="T51" fmla="*/ 88 h 96"/>
                  <a:gd name="T52" fmla="*/ 37 w 134"/>
                  <a:gd name="T53" fmla="*/ 96 h 96"/>
                  <a:gd name="T54" fmla="*/ 20 w 134"/>
                  <a:gd name="T55" fmla="*/ 96 h 96"/>
                  <a:gd name="T56" fmla="*/ 22 w 134"/>
                  <a:gd name="T57" fmla="*/ 92 h 96"/>
                  <a:gd name="T58" fmla="*/ 16 w 134"/>
                  <a:gd name="T59" fmla="*/ 90 h 96"/>
                  <a:gd name="T60" fmla="*/ 13 w 134"/>
                  <a:gd name="T61" fmla="*/ 87 h 96"/>
                  <a:gd name="T62" fmla="*/ 9 w 134"/>
                  <a:gd name="T63" fmla="*/ 87 h 96"/>
                  <a:gd name="T64" fmla="*/ 3 w 134"/>
                  <a:gd name="T65" fmla="*/ 87 h 96"/>
                  <a:gd name="T66" fmla="*/ 2 w 134"/>
                  <a:gd name="T67" fmla="*/ 73 h 96"/>
                  <a:gd name="T68" fmla="*/ 11 w 134"/>
                  <a:gd name="T69" fmla="*/ 70 h 96"/>
                  <a:gd name="T70" fmla="*/ 9 w 134"/>
                  <a:gd name="T71" fmla="*/ 68 h 96"/>
                  <a:gd name="T72" fmla="*/ 11 w 134"/>
                  <a:gd name="T73" fmla="*/ 64 h 96"/>
                  <a:gd name="T74" fmla="*/ 20 w 134"/>
                  <a:gd name="T75" fmla="*/ 60 h 96"/>
                  <a:gd name="T76" fmla="*/ 20 w 134"/>
                  <a:gd name="T77" fmla="*/ 53 h 96"/>
                  <a:gd name="T78" fmla="*/ 26 w 134"/>
                  <a:gd name="T79" fmla="*/ 51 h 96"/>
                  <a:gd name="T80" fmla="*/ 29 w 134"/>
                  <a:gd name="T81" fmla="*/ 46 h 96"/>
                  <a:gd name="T82" fmla="*/ 29 w 134"/>
                  <a:gd name="T83" fmla="*/ 36 h 96"/>
                  <a:gd name="T84" fmla="*/ 44 w 134"/>
                  <a:gd name="T85" fmla="*/ 31 h 96"/>
                  <a:gd name="T86" fmla="*/ 46 w 134"/>
                  <a:gd name="T87" fmla="*/ 27 h 96"/>
                  <a:gd name="T88" fmla="*/ 48 w 134"/>
                  <a:gd name="T89" fmla="*/ 29 h 96"/>
                  <a:gd name="T90" fmla="*/ 52 w 134"/>
                  <a:gd name="T91" fmla="*/ 25 h 96"/>
                  <a:gd name="T92" fmla="*/ 54 w 134"/>
                  <a:gd name="T93" fmla="*/ 21 h 96"/>
                  <a:gd name="T94" fmla="*/ 63 w 134"/>
                  <a:gd name="T95" fmla="*/ 19 h 96"/>
                  <a:gd name="T96" fmla="*/ 74 w 134"/>
                  <a:gd name="T97" fmla="*/ 18 h 96"/>
                  <a:gd name="T98" fmla="*/ 76 w 134"/>
                  <a:gd name="T99" fmla="*/ 16 h 96"/>
                  <a:gd name="T100" fmla="*/ 80 w 134"/>
                  <a:gd name="T101" fmla="*/ 18 h 96"/>
                  <a:gd name="T102" fmla="*/ 82 w 134"/>
                  <a:gd name="T103" fmla="*/ 14 h 96"/>
                  <a:gd name="T104" fmla="*/ 83 w 134"/>
                  <a:gd name="T105" fmla="*/ 14 h 96"/>
                  <a:gd name="T106" fmla="*/ 97 w 134"/>
                  <a:gd name="T107" fmla="*/ 12 h 96"/>
                  <a:gd name="T108" fmla="*/ 100 w 134"/>
                  <a:gd name="T109" fmla="*/ 10 h 96"/>
                  <a:gd name="T110" fmla="*/ 102 w 134"/>
                  <a:gd name="T111" fmla="*/ 8 h 96"/>
                  <a:gd name="T112" fmla="*/ 110 w 134"/>
                  <a:gd name="T113" fmla="*/ 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4" h="96">
                    <a:moveTo>
                      <a:pt x="110" y="3"/>
                    </a:moveTo>
                    <a:cubicBezTo>
                      <a:pt x="116" y="7"/>
                      <a:pt x="124" y="0"/>
                      <a:pt x="132" y="1"/>
                    </a:cubicBezTo>
                    <a:cubicBezTo>
                      <a:pt x="134" y="6"/>
                      <a:pt x="129" y="6"/>
                      <a:pt x="130" y="10"/>
                    </a:cubicBezTo>
                    <a:cubicBezTo>
                      <a:pt x="124" y="7"/>
                      <a:pt x="114" y="13"/>
                      <a:pt x="106" y="14"/>
                    </a:cubicBezTo>
                    <a:cubicBezTo>
                      <a:pt x="104" y="14"/>
                      <a:pt x="103" y="17"/>
                      <a:pt x="102" y="18"/>
                    </a:cubicBezTo>
                    <a:cubicBezTo>
                      <a:pt x="101" y="18"/>
                      <a:pt x="99" y="17"/>
                      <a:pt x="98" y="18"/>
                    </a:cubicBezTo>
                    <a:cubicBezTo>
                      <a:pt x="98" y="18"/>
                      <a:pt x="95" y="21"/>
                      <a:pt x="95" y="21"/>
                    </a:cubicBezTo>
                    <a:cubicBezTo>
                      <a:pt x="93" y="22"/>
                      <a:pt x="93" y="19"/>
                      <a:pt x="91" y="19"/>
                    </a:cubicBezTo>
                    <a:cubicBezTo>
                      <a:pt x="89" y="20"/>
                      <a:pt x="86" y="21"/>
                      <a:pt x="83" y="21"/>
                    </a:cubicBezTo>
                    <a:cubicBezTo>
                      <a:pt x="82" y="22"/>
                      <a:pt x="78" y="22"/>
                      <a:pt x="76" y="23"/>
                    </a:cubicBezTo>
                    <a:cubicBezTo>
                      <a:pt x="74" y="24"/>
                      <a:pt x="76" y="26"/>
                      <a:pt x="74" y="27"/>
                    </a:cubicBezTo>
                    <a:cubicBezTo>
                      <a:pt x="73" y="28"/>
                      <a:pt x="65" y="27"/>
                      <a:pt x="65" y="32"/>
                    </a:cubicBezTo>
                    <a:cubicBezTo>
                      <a:pt x="65" y="34"/>
                      <a:pt x="61" y="35"/>
                      <a:pt x="59" y="36"/>
                    </a:cubicBezTo>
                    <a:cubicBezTo>
                      <a:pt x="58" y="37"/>
                      <a:pt x="56" y="39"/>
                      <a:pt x="56" y="40"/>
                    </a:cubicBezTo>
                    <a:cubicBezTo>
                      <a:pt x="55" y="41"/>
                      <a:pt x="53" y="42"/>
                      <a:pt x="54" y="44"/>
                    </a:cubicBezTo>
                    <a:cubicBezTo>
                      <a:pt x="48" y="46"/>
                      <a:pt x="48" y="42"/>
                      <a:pt x="44" y="47"/>
                    </a:cubicBezTo>
                    <a:cubicBezTo>
                      <a:pt x="44" y="48"/>
                      <a:pt x="43" y="47"/>
                      <a:pt x="43" y="49"/>
                    </a:cubicBezTo>
                    <a:cubicBezTo>
                      <a:pt x="42" y="52"/>
                      <a:pt x="38" y="51"/>
                      <a:pt x="35" y="53"/>
                    </a:cubicBezTo>
                    <a:cubicBezTo>
                      <a:pt x="35" y="56"/>
                      <a:pt x="37" y="62"/>
                      <a:pt x="31" y="60"/>
                    </a:cubicBezTo>
                    <a:cubicBezTo>
                      <a:pt x="32" y="64"/>
                      <a:pt x="29" y="71"/>
                      <a:pt x="33" y="72"/>
                    </a:cubicBezTo>
                    <a:cubicBezTo>
                      <a:pt x="32" y="73"/>
                      <a:pt x="30" y="74"/>
                      <a:pt x="28" y="75"/>
                    </a:cubicBezTo>
                    <a:cubicBezTo>
                      <a:pt x="25" y="80"/>
                      <a:pt x="32" y="79"/>
                      <a:pt x="31" y="83"/>
                    </a:cubicBezTo>
                    <a:cubicBezTo>
                      <a:pt x="31" y="83"/>
                      <a:pt x="28" y="83"/>
                      <a:pt x="29" y="85"/>
                    </a:cubicBezTo>
                    <a:cubicBezTo>
                      <a:pt x="29" y="84"/>
                      <a:pt x="33" y="87"/>
                      <a:pt x="31" y="87"/>
                    </a:cubicBezTo>
                    <a:cubicBezTo>
                      <a:pt x="33" y="87"/>
                      <a:pt x="34" y="85"/>
                      <a:pt x="33" y="85"/>
                    </a:cubicBezTo>
                    <a:cubicBezTo>
                      <a:pt x="35" y="86"/>
                      <a:pt x="35" y="89"/>
                      <a:pt x="39" y="88"/>
                    </a:cubicBezTo>
                    <a:cubicBezTo>
                      <a:pt x="39" y="92"/>
                      <a:pt x="36" y="92"/>
                      <a:pt x="37" y="96"/>
                    </a:cubicBezTo>
                    <a:cubicBezTo>
                      <a:pt x="31" y="96"/>
                      <a:pt x="26" y="96"/>
                      <a:pt x="20" y="96"/>
                    </a:cubicBezTo>
                    <a:cubicBezTo>
                      <a:pt x="20" y="95"/>
                      <a:pt x="23" y="93"/>
                      <a:pt x="22" y="92"/>
                    </a:cubicBezTo>
                    <a:cubicBezTo>
                      <a:pt x="21" y="90"/>
                      <a:pt x="18" y="91"/>
                      <a:pt x="16" y="90"/>
                    </a:cubicBezTo>
                    <a:cubicBezTo>
                      <a:pt x="15" y="90"/>
                      <a:pt x="14" y="87"/>
                      <a:pt x="13" y="87"/>
                    </a:cubicBezTo>
                    <a:cubicBezTo>
                      <a:pt x="12" y="86"/>
                      <a:pt x="9" y="87"/>
                      <a:pt x="9" y="87"/>
                    </a:cubicBezTo>
                    <a:cubicBezTo>
                      <a:pt x="7" y="84"/>
                      <a:pt x="7" y="87"/>
                      <a:pt x="3" y="87"/>
                    </a:cubicBezTo>
                    <a:cubicBezTo>
                      <a:pt x="3" y="82"/>
                      <a:pt x="0" y="80"/>
                      <a:pt x="2" y="73"/>
                    </a:cubicBezTo>
                    <a:cubicBezTo>
                      <a:pt x="7" y="80"/>
                      <a:pt x="2" y="66"/>
                      <a:pt x="11" y="70"/>
                    </a:cubicBezTo>
                    <a:cubicBezTo>
                      <a:pt x="12" y="68"/>
                      <a:pt x="9" y="68"/>
                      <a:pt x="9" y="68"/>
                    </a:cubicBezTo>
                    <a:cubicBezTo>
                      <a:pt x="9" y="66"/>
                      <a:pt x="15" y="65"/>
                      <a:pt x="11" y="64"/>
                    </a:cubicBezTo>
                    <a:cubicBezTo>
                      <a:pt x="12" y="61"/>
                      <a:pt x="17" y="61"/>
                      <a:pt x="20" y="60"/>
                    </a:cubicBezTo>
                    <a:cubicBezTo>
                      <a:pt x="18" y="57"/>
                      <a:pt x="26" y="54"/>
                      <a:pt x="20" y="53"/>
                    </a:cubicBezTo>
                    <a:cubicBezTo>
                      <a:pt x="20" y="51"/>
                      <a:pt x="24" y="51"/>
                      <a:pt x="26" y="51"/>
                    </a:cubicBezTo>
                    <a:cubicBezTo>
                      <a:pt x="26" y="48"/>
                      <a:pt x="27" y="46"/>
                      <a:pt x="29" y="46"/>
                    </a:cubicBezTo>
                    <a:cubicBezTo>
                      <a:pt x="26" y="42"/>
                      <a:pt x="31" y="42"/>
                      <a:pt x="29" y="36"/>
                    </a:cubicBezTo>
                    <a:cubicBezTo>
                      <a:pt x="37" y="37"/>
                      <a:pt x="39" y="32"/>
                      <a:pt x="44" y="31"/>
                    </a:cubicBezTo>
                    <a:cubicBezTo>
                      <a:pt x="47" y="31"/>
                      <a:pt x="45" y="27"/>
                      <a:pt x="46" y="27"/>
                    </a:cubicBezTo>
                    <a:cubicBezTo>
                      <a:pt x="47" y="26"/>
                      <a:pt x="49" y="28"/>
                      <a:pt x="48" y="29"/>
                    </a:cubicBezTo>
                    <a:cubicBezTo>
                      <a:pt x="49" y="28"/>
                      <a:pt x="51" y="26"/>
                      <a:pt x="52" y="25"/>
                    </a:cubicBezTo>
                    <a:cubicBezTo>
                      <a:pt x="53" y="24"/>
                      <a:pt x="54" y="23"/>
                      <a:pt x="54" y="21"/>
                    </a:cubicBezTo>
                    <a:cubicBezTo>
                      <a:pt x="57" y="22"/>
                      <a:pt x="60" y="21"/>
                      <a:pt x="63" y="19"/>
                    </a:cubicBezTo>
                    <a:cubicBezTo>
                      <a:pt x="66" y="18"/>
                      <a:pt x="68" y="19"/>
                      <a:pt x="74" y="18"/>
                    </a:cubicBezTo>
                    <a:cubicBezTo>
                      <a:pt x="76" y="17"/>
                      <a:pt x="75" y="16"/>
                      <a:pt x="76" y="16"/>
                    </a:cubicBezTo>
                    <a:cubicBezTo>
                      <a:pt x="78" y="15"/>
                      <a:pt x="80" y="18"/>
                      <a:pt x="80" y="18"/>
                    </a:cubicBezTo>
                    <a:cubicBezTo>
                      <a:pt x="83" y="17"/>
                      <a:pt x="78" y="14"/>
                      <a:pt x="82" y="14"/>
                    </a:cubicBezTo>
                    <a:cubicBezTo>
                      <a:pt x="82" y="14"/>
                      <a:pt x="83" y="14"/>
                      <a:pt x="83" y="14"/>
                    </a:cubicBezTo>
                    <a:cubicBezTo>
                      <a:pt x="85" y="13"/>
                      <a:pt x="91" y="13"/>
                      <a:pt x="97" y="12"/>
                    </a:cubicBezTo>
                    <a:cubicBezTo>
                      <a:pt x="100" y="11"/>
                      <a:pt x="99" y="12"/>
                      <a:pt x="100" y="10"/>
                    </a:cubicBezTo>
                    <a:cubicBezTo>
                      <a:pt x="100" y="10"/>
                      <a:pt x="102" y="8"/>
                      <a:pt x="102" y="8"/>
                    </a:cubicBezTo>
                    <a:cubicBezTo>
                      <a:pt x="107" y="6"/>
                      <a:pt x="110" y="12"/>
                      <a:pt x="11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íṣlîḓê">
                <a:extLst>
                  <a:ext uri="{FF2B5EF4-FFF2-40B4-BE49-F238E27FC236}">
                    <a16:creationId xmlns:a16="http://schemas.microsoft.com/office/drawing/2014/main" xmlns="" id="{BCA27724-8C4B-4DAC-9D55-6799793F75AF}"/>
                  </a:ext>
                </a:extLst>
              </p:cNvPr>
              <p:cNvSpPr/>
              <p:nvPr/>
            </p:nvSpPr>
            <p:spPr bwMode="auto">
              <a:xfrm>
                <a:off x="4053480" y="668427"/>
                <a:ext cx="29417" cy="12607"/>
              </a:xfrm>
              <a:custGeom>
                <a:avLst/>
                <a:gdLst>
                  <a:gd name="T0" fmla="*/ 10 w 14"/>
                  <a:gd name="T1" fmla="*/ 0 h 6"/>
                  <a:gd name="T2" fmla="*/ 14 w 14"/>
                  <a:gd name="T3" fmla="*/ 0 h 6"/>
                  <a:gd name="T4" fmla="*/ 10 w 14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6">
                    <a:moveTo>
                      <a:pt x="10" y="0"/>
                    </a:moveTo>
                    <a:cubicBezTo>
                      <a:pt x="11" y="0"/>
                      <a:pt x="12" y="0"/>
                      <a:pt x="14" y="0"/>
                    </a:cubicBezTo>
                    <a:cubicBezTo>
                      <a:pt x="14" y="6"/>
                      <a:pt x="0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íśḷiḋé">
                <a:extLst>
                  <a:ext uri="{FF2B5EF4-FFF2-40B4-BE49-F238E27FC236}">
                    <a16:creationId xmlns:a16="http://schemas.microsoft.com/office/drawing/2014/main" xmlns="" id="{9BAEA1F1-62C0-4588-935F-4FBDB1CE7D89}"/>
                  </a:ext>
                </a:extLst>
              </p:cNvPr>
              <p:cNvSpPr/>
              <p:nvPr/>
            </p:nvSpPr>
            <p:spPr bwMode="auto">
              <a:xfrm>
                <a:off x="7827188" y="682435"/>
                <a:ext cx="85448" cy="67238"/>
              </a:xfrm>
              <a:custGeom>
                <a:avLst/>
                <a:gdLst>
                  <a:gd name="T0" fmla="*/ 11 w 41"/>
                  <a:gd name="T1" fmla="*/ 1 h 32"/>
                  <a:gd name="T2" fmla="*/ 13 w 41"/>
                  <a:gd name="T3" fmla="*/ 3 h 32"/>
                  <a:gd name="T4" fmla="*/ 24 w 41"/>
                  <a:gd name="T5" fmla="*/ 8 h 32"/>
                  <a:gd name="T6" fmla="*/ 30 w 41"/>
                  <a:gd name="T7" fmla="*/ 5 h 32"/>
                  <a:gd name="T8" fmla="*/ 41 w 41"/>
                  <a:gd name="T9" fmla="*/ 6 h 32"/>
                  <a:gd name="T10" fmla="*/ 37 w 41"/>
                  <a:gd name="T11" fmla="*/ 16 h 32"/>
                  <a:gd name="T12" fmla="*/ 23 w 41"/>
                  <a:gd name="T13" fmla="*/ 19 h 32"/>
                  <a:gd name="T14" fmla="*/ 23 w 41"/>
                  <a:gd name="T15" fmla="*/ 21 h 32"/>
                  <a:gd name="T16" fmla="*/ 19 w 41"/>
                  <a:gd name="T17" fmla="*/ 25 h 32"/>
                  <a:gd name="T18" fmla="*/ 13 w 41"/>
                  <a:gd name="T19" fmla="*/ 27 h 32"/>
                  <a:gd name="T20" fmla="*/ 6 w 41"/>
                  <a:gd name="T21" fmla="*/ 23 h 32"/>
                  <a:gd name="T22" fmla="*/ 0 w 41"/>
                  <a:gd name="T23" fmla="*/ 8 h 32"/>
                  <a:gd name="T24" fmla="*/ 11 w 41"/>
                  <a:gd name="T25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" h="32">
                    <a:moveTo>
                      <a:pt x="11" y="1"/>
                    </a:moveTo>
                    <a:cubicBezTo>
                      <a:pt x="13" y="0"/>
                      <a:pt x="13" y="2"/>
                      <a:pt x="13" y="3"/>
                    </a:cubicBezTo>
                    <a:cubicBezTo>
                      <a:pt x="15" y="7"/>
                      <a:pt x="21" y="6"/>
                      <a:pt x="24" y="8"/>
                    </a:cubicBezTo>
                    <a:cubicBezTo>
                      <a:pt x="28" y="10"/>
                      <a:pt x="29" y="5"/>
                      <a:pt x="30" y="5"/>
                    </a:cubicBezTo>
                    <a:cubicBezTo>
                      <a:pt x="32" y="4"/>
                      <a:pt x="35" y="8"/>
                      <a:pt x="41" y="6"/>
                    </a:cubicBezTo>
                    <a:cubicBezTo>
                      <a:pt x="40" y="8"/>
                      <a:pt x="31" y="12"/>
                      <a:pt x="37" y="16"/>
                    </a:cubicBezTo>
                    <a:cubicBezTo>
                      <a:pt x="36" y="20"/>
                      <a:pt x="29" y="20"/>
                      <a:pt x="23" y="19"/>
                    </a:cubicBezTo>
                    <a:cubicBezTo>
                      <a:pt x="20" y="20"/>
                      <a:pt x="21" y="21"/>
                      <a:pt x="23" y="21"/>
                    </a:cubicBezTo>
                    <a:cubicBezTo>
                      <a:pt x="24" y="25"/>
                      <a:pt x="12" y="22"/>
                      <a:pt x="19" y="25"/>
                    </a:cubicBezTo>
                    <a:cubicBezTo>
                      <a:pt x="19" y="32"/>
                      <a:pt x="13" y="21"/>
                      <a:pt x="13" y="27"/>
                    </a:cubicBezTo>
                    <a:cubicBezTo>
                      <a:pt x="10" y="26"/>
                      <a:pt x="12" y="21"/>
                      <a:pt x="6" y="23"/>
                    </a:cubicBezTo>
                    <a:cubicBezTo>
                      <a:pt x="4" y="18"/>
                      <a:pt x="5" y="10"/>
                      <a:pt x="0" y="8"/>
                    </a:cubicBezTo>
                    <a:cubicBezTo>
                      <a:pt x="2" y="4"/>
                      <a:pt x="13" y="8"/>
                      <a:pt x="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iṡḻïďé">
                <a:extLst>
                  <a:ext uri="{FF2B5EF4-FFF2-40B4-BE49-F238E27FC236}">
                    <a16:creationId xmlns:a16="http://schemas.microsoft.com/office/drawing/2014/main" xmlns="" id="{4B1A38CF-312A-489E-837A-01088BD7E84C}"/>
                  </a:ext>
                </a:extLst>
              </p:cNvPr>
              <p:cNvSpPr/>
              <p:nvPr/>
            </p:nvSpPr>
            <p:spPr bwMode="auto">
              <a:xfrm>
                <a:off x="3770522" y="692241"/>
                <a:ext cx="23814" cy="15409"/>
              </a:xfrm>
              <a:custGeom>
                <a:avLst/>
                <a:gdLst>
                  <a:gd name="T0" fmla="*/ 6 w 11"/>
                  <a:gd name="T1" fmla="*/ 0 h 7"/>
                  <a:gd name="T2" fmla="*/ 8 w 11"/>
                  <a:gd name="T3" fmla="*/ 7 h 7"/>
                  <a:gd name="T4" fmla="*/ 0 w 11"/>
                  <a:gd name="T5" fmla="*/ 5 h 7"/>
                  <a:gd name="T6" fmla="*/ 6 w 11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7">
                    <a:moveTo>
                      <a:pt x="6" y="0"/>
                    </a:moveTo>
                    <a:cubicBezTo>
                      <a:pt x="11" y="1"/>
                      <a:pt x="8" y="2"/>
                      <a:pt x="8" y="7"/>
                    </a:cubicBezTo>
                    <a:cubicBezTo>
                      <a:pt x="6" y="6"/>
                      <a:pt x="4" y="5"/>
                      <a:pt x="0" y="5"/>
                    </a:cubicBezTo>
                    <a:cubicBezTo>
                      <a:pt x="1" y="2"/>
                      <a:pt x="7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íSľîḍé">
                <a:extLst>
                  <a:ext uri="{FF2B5EF4-FFF2-40B4-BE49-F238E27FC236}">
                    <a16:creationId xmlns:a16="http://schemas.microsoft.com/office/drawing/2014/main" xmlns="" id="{AF5A719E-31BB-44DE-B5A6-1570D0DC4C14}"/>
                  </a:ext>
                </a:extLst>
              </p:cNvPr>
              <p:cNvSpPr/>
              <p:nvPr/>
            </p:nvSpPr>
            <p:spPr bwMode="auto">
              <a:xfrm>
                <a:off x="7921040" y="692241"/>
                <a:ext cx="39222" cy="36420"/>
              </a:xfrm>
              <a:custGeom>
                <a:avLst/>
                <a:gdLst>
                  <a:gd name="T0" fmla="*/ 0 w 19"/>
                  <a:gd name="T1" fmla="*/ 5 h 17"/>
                  <a:gd name="T2" fmla="*/ 19 w 19"/>
                  <a:gd name="T3" fmla="*/ 9 h 17"/>
                  <a:gd name="T4" fmla="*/ 11 w 19"/>
                  <a:gd name="T5" fmla="*/ 16 h 17"/>
                  <a:gd name="T6" fmla="*/ 7 w 19"/>
                  <a:gd name="T7" fmla="*/ 13 h 17"/>
                  <a:gd name="T8" fmla="*/ 4 w 19"/>
                  <a:gd name="T9" fmla="*/ 13 h 17"/>
                  <a:gd name="T10" fmla="*/ 0 w 19"/>
                  <a:gd name="T11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7">
                    <a:moveTo>
                      <a:pt x="0" y="5"/>
                    </a:moveTo>
                    <a:cubicBezTo>
                      <a:pt x="6" y="0"/>
                      <a:pt x="16" y="5"/>
                      <a:pt x="19" y="9"/>
                    </a:cubicBezTo>
                    <a:cubicBezTo>
                      <a:pt x="18" y="13"/>
                      <a:pt x="10" y="10"/>
                      <a:pt x="11" y="16"/>
                    </a:cubicBezTo>
                    <a:cubicBezTo>
                      <a:pt x="9" y="17"/>
                      <a:pt x="8" y="13"/>
                      <a:pt x="7" y="13"/>
                    </a:cubicBezTo>
                    <a:cubicBezTo>
                      <a:pt x="7" y="12"/>
                      <a:pt x="4" y="13"/>
                      <a:pt x="4" y="13"/>
                    </a:cubicBezTo>
                    <a:cubicBezTo>
                      <a:pt x="2" y="10"/>
                      <a:pt x="4" y="6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îSḻïdé">
                <a:extLst>
                  <a:ext uri="{FF2B5EF4-FFF2-40B4-BE49-F238E27FC236}">
                    <a16:creationId xmlns:a16="http://schemas.microsoft.com/office/drawing/2014/main" xmlns="" id="{6A6D3F4C-9C32-4F26-AE46-251826FDB377}"/>
                  </a:ext>
                </a:extLst>
              </p:cNvPr>
              <p:cNvSpPr/>
              <p:nvPr/>
            </p:nvSpPr>
            <p:spPr bwMode="auto">
              <a:xfrm>
                <a:off x="7971468" y="703447"/>
                <a:ext cx="60234" cy="30817"/>
              </a:xfrm>
              <a:custGeom>
                <a:avLst/>
                <a:gdLst>
                  <a:gd name="T0" fmla="*/ 2 w 29"/>
                  <a:gd name="T1" fmla="*/ 2 h 15"/>
                  <a:gd name="T2" fmla="*/ 6 w 29"/>
                  <a:gd name="T3" fmla="*/ 2 h 15"/>
                  <a:gd name="T4" fmla="*/ 15 w 29"/>
                  <a:gd name="T5" fmla="*/ 6 h 15"/>
                  <a:gd name="T6" fmla="*/ 24 w 29"/>
                  <a:gd name="T7" fmla="*/ 9 h 15"/>
                  <a:gd name="T8" fmla="*/ 28 w 29"/>
                  <a:gd name="T9" fmla="*/ 13 h 15"/>
                  <a:gd name="T10" fmla="*/ 6 w 29"/>
                  <a:gd name="T11" fmla="*/ 9 h 15"/>
                  <a:gd name="T12" fmla="*/ 2 w 29"/>
                  <a:gd name="T13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15">
                    <a:moveTo>
                      <a:pt x="2" y="2"/>
                    </a:moveTo>
                    <a:cubicBezTo>
                      <a:pt x="3" y="2"/>
                      <a:pt x="4" y="2"/>
                      <a:pt x="6" y="2"/>
                    </a:cubicBezTo>
                    <a:cubicBezTo>
                      <a:pt x="11" y="0"/>
                      <a:pt x="11" y="5"/>
                      <a:pt x="15" y="6"/>
                    </a:cubicBezTo>
                    <a:cubicBezTo>
                      <a:pt x="19" y="7"/>
                      <a:pt x="21" y="8"/>
                      <a:pt x="24" y="9"/>
                    </a:cubicBezTo>
                    <a:cubicBezTo>
                      <a:pt x="26" y="11"/>
                      <a:pt x="29" y="9"/>
                      <a:pt x="28" y="13"/>
                    </a:cubicBezTo>
                    <a:cubicBezTo>
                      <a:pt x="17" y="15"/>
                      <a:pt x="14" y="10"/>
                      <a:pt x="6" y="9"/>
                    </a:cubicBezTo>
                    <a:cubicBezTo>
                      <a:pt x="8" y="3"/>
                      <a:pt x="0" y="8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işḷiḑè">
                <a:extLst>
                  <a:ext uri="{FF2B5EF4-FFF2-40B4-BE49-F238E27FC236}">
                    <a16:creationId xmlns:a16="http://schemas.microsoft.com/office/drawing/2014/main" xmlns="" id="{0D237630-AB80-4398-8577-3ED121ECAE77}"/>
                  </a:ext>
                </a:extLst>
              </p:cNvPr>
              <p:cNvSpPr/>
              <p:nvPr/>
            </p:nvSpPr>
            <p:spPr bwMode="auto">
              <a:xfrm>
                <a:off x="4035270" y="752474"/>
                <a:ext cx="98055" cy="81245"/>
              </a:xfrm>
              <a:custGeom>
                <a:avLst/>
                <a:gdLst>
                  <a:gd name="T0" fmla="*/ 15 w 47"/>
                  <a:gd name="T1" fmla="*/ 8 h 39"/>
                  <a:gd name="T2" fmla="*/ 15 w 47"/>
                  <a:gd name="T3" fmla="*/ 6 h 39"/>
                  <a:gd name="T4" fmla="*/ 36 w 47"/>
                  <a:gd name="T5" fmla="*/ 0 h 39"/>
                  <a:gd name="T6" fmla="*/ 39 w 47"/>
                  <a:gd name="T7" fmla="*/ 8 h 39"/>
                  <a:gd name="T8" fmla="*/ 36 w 47"/>
                  <a:gd name="T9" fmla="*/ 13 h 39"/>
                  <a:gd name="T10" fmla="*/ 45 w 47"/>
                  <a:gd name="T11" fmla="*/ 15 h 39"/>
                  <a:gd name="T12" fmla="*/ 47 w 47"/>
                  <a:gd name="T13" fmla="*/ 30 h 39"/>
                  <a:gd name="T14" fmla="*/ 41 w 47"/>
                  <a:gd name="T15" fmla="*/ 30 h 39"/>
                  <a:gd name="T16" fmla="*/ 41 w 47"/>
                  <a:gd name="T17" fmla="*/ 34 h 39"/>
                  <a:gd name="T18" fmla="*/ 36 w 47"/>
                  <a:gd name="T19" fmla="*/ 34 h 39"/>
                  <a:gd name="T20" fmla="*/ 30 w 47"/>
                  <a:gd name="T21" fmla="*/ 38 h 39"/>
                  <a:gd name="T22" fmla="*/ 24 w 47"/>
                  <a:gd name="T23" fmla="*/ 32 h 39"/>
                  <a:gd name="T24" fmla="*/ 19 w 47"/>
                  <a:gd name="T25" fmla="*/ 26 h 39"/>
                  <a:gd name="T26" fmla="*/ 15 w 47"/>
                  <a:gd name="T27" fmla="*/ 23 h 39"/>
                  <a:gd name="T28" fmla="*/ 6 w 47"/>
                  <a:gd name="T29" fmla="*/ 21 h 39"/>
                  <a:gd name="T30" fmla="*/ 0 w 47"/>
                  <a:gd name="T31" fmla="*/ 17 h 39"/>
                  <a:gd name="T32" fmla="*/ 19 w 47"/>
                  <a:gd name="T33" fmla="*/ 19 h 39"/>
                  <a:gd name="T34" fmla="*/ 21 w 47"/>
                  <a:gd name="T35" fmla="*/ 12 h 39"/>
                  <a:gd name="T36" fmla="*/ 13 w 47"/>
                  <a:gd name="T37" fmla="*/ 6 h 39"/>
                  <a:gd name="T38" fmla="*/ 15 w 47"/>
                  <a:gd name="T3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7" h="39">
                    <a:moveTo>
                      <a:pt x="15" y="8"/>
                    </a:moveTo>
                    <a:cubicBezTo>
                      <a:pt x="17" y="7"/>
                      <a:pt x="16" y="6"/>
                      <a:pt x="15" y="6"/>
                    </a:cubicBezTo>
                    <a:cubicBezTo>
                      <a:pt x="19" y="2"/>
                      <a:pt x="33" y="6"/>
                      <a:pt x="36" y="0"/>
                    </a:cubicBezTo>
                    <a:cubicBezTo>
                      <a:pt x="38" y="2"/>
                      <a:pt x="39" y="4"/>
                      <a:pt x="39" y="8"/>
                    </a:cubicBezTo>
                    <a:cubicBezTo>
                      <a:pt x="40" y="12"/>
                      <a:pt x="36" y="11"/>
                      <a:pt x="36" y="13"/>
                    </a:cubicBezTo>
                    <a:cubicBezTo>
                      <a:pt x="37" y="19"/>
                      <a:pt x="41" y="16"/>
                      <a:pt x="45" y="15"/>
                    </a:cubicBezTo>
                    <a:cubicBezTo>
                      <a:pt x="47" y="23"/>
                      <a:pt x="45" y="22"/>
                      <a:pt x="47" y="30"/>
                    </a:cubicBezTo>
                    <a:cubicBezTo>
                      <a:pt x="46" y="31"/>
                      <a:pt x="42" y="29"/>
                      <a:pt x="41" y="30"/>
                    </a:cubicBezTo>
                    <a:cubicBezTo>
                      <a:pt x="41" y="31"/>
                      <a:pt x="42" y="34"/>
                      <a:pt x="41" y="34"/>
                    </a:cubicBezTo>
                    <a:cubicBezTo>
                      <a:pt x="40" y="35"/>
                      <a:pt x="37" y="34"/>
                      <a:pt x="36" y="34"/>
                    </a:cubicBezTo>
                    <a:cubicBezTo>
                      <a:pt x="33" y="34"/>
                      <a:pt x="33" y="37"/>
                      <a:pt x="30" y="38"/>
                    </a:cubicBezTo>
                    <a:cubicBezTo>
                      <a:pt x="26" y="39"/>
                      <a:pt x="26" y="34"/>
                      <a:pt x="24" y="32"/>
                    </a:cubicBezTo>
                    <a:cubicBezTo>
                      <a:pt x="23" y="31"/>
                      <a:pt x="17" y="31"/>
                      <a:pt x="19" y="26"/>
                    </a:cubicBezTo>
                    <a:cubicBezTo>
                      <a:pt x="16" y="27"/>
                      <a:pt x="15" y="25"/>
                      <a:pt x="15" y="23"/>
                    </a:cubicBezTo>
                    <a:cubicBezTo>
                      <a:pt x="12" y="24"/>
                      <a:pt x="9" y="22"/>
                      <a:pt x="6" y="21"/>
                    </a:cubicBezTo>
                    <a:cubicBezTo>
                      <a:pt x="3" y="20"/>
                      <a:pt x="0" y="22"/>
                      <a:pt x="0" y="17"/>
                    </a:cubicBezTo>
                    <a:cubicBezTo>
                      <a:pt x="8" y="16"/>
                      <a:pt x="11" y="20"/>
                      <a:pt x="19" y="19"/>
                    </a:cubicBezTo>
                    <a:cubicBezTo>
                      <a:pt x="21" y="18"/>
                      <a:pt x="20" y="14"/>
                      <a:pt x="21" y="12"/>
                    </a:cubicBezTo>
                    <a:cubicBezTo>
                      <a:pt x="21" y="7"/>
                      <a:pt x="10" y="13"/>
                      <a:pt x="13" y="6"/>
                    </a:cubicBezTo>
                    <a:cubicBezTo>
                      <a:pt x="15" y="6"/>
                      <a:pt x="15" y="7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i$ḻîḋè">
                <a:extLst>
                  <a:ext uri="{FF2B5EF4-FFF2-40B4-BE49-F238E27FC236}">
                    <a16:creationId xmlns:a16="http://schemas.microsoft.com/office/drawing/2014/main" xmlns="" id="{A83CCA03-9B7D-45E8-BE9D-FC6FC68BD59D}"/>
                  </a:ext>
                </a:extLst>
              </p:cNvPr>
              <p:cNvSpPr/>
              <p:nvPr/>
            </p:nvSpPr>
            <p:spPr bwMode="auto">
              <a:xfrm>
                <a:off x="4384064" y="760879"/>
                <a:ext cx="58833" cy="28016"/>
              </a:xfrm>
              <a:custGeom>
                <a:avLst/>
                <a:gdLst>
                  <a:gd name="T0" fmla="*/ 0 w 28"/>
                  <a:gd name="T1" fmla="*/ 2 h 13"/>
                  <a:gd name="T2" fmla="*/ 7 w 28"/>
                  <a:gd name="T3" fmla="*/ 0 h 13"/>
                  <a:gd name="T4" fmla="*/ 28 w 28"/>
                  <a:gd name="T5" fmla="*/ 6 h 13"/>
                  <a:gd name="T6" fmla="*/ 26 w 28"/>
                  <a:gd name="T7" fmla="*/ 13 h 13"/>
                  <a:gd name="T8" fmla="*/ 6 w 28"/>
                  <a:gd name="T9" fmla="*/ 6 h 13"/>
                  <a:gd name="T10" fmla="*/ 0 w 28"/>
                  <a:gd name="T11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13">
                    <a:moveTo>
                      <a:pt x="0" y="2"/>
                    </a:moveTo>
                    <a:cubicBezTo>
                      <a:pt x="0" y="0"/>
                      <a:pt x="5" y="0"/>
                      <a:pt x="7" y="0"/>
                    </a:cubicBezTo>
                    <a:cubicBezTo>
                      <a:pt x="14" y="1"/>
                      <a:pt x="22" y="5"/>
                      <a:pt x="28" y="6"/>
                    </a:cubicBezTo>
                    <a:cubicBezTo>
                      <a:pt x="28" y="9"/>
                      <a:pt x="26" y="10"/>
                      <a:pt x="26" y="13"/>
                    </a:cubicBezTo>
                    <a:cubicBezTo>
                      <a:pt x="16" y="13"/>
                      <a:pt x="12" y="11"/>
                      <a:pt x="6" y="6"/>
                    </a:cubicBezTo>
                    <a:cubicBezTo>
                      <a:pt x="4" y="4"/>
                      <a:pt x="4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íšḻíḓè">
                <a:extLst>
                  <a:ext uri="{FF2B5EF4-FFF2-40B4-BE49-F238E27FC236}">
                    <a16:creationId xmlns:a16="http://schemas.microsoft.com/office/drawing/2014/main" xmlns="" id="{7D3E426B-2F71-43FC-8960-C097D80E0943}"/>
                  </a:ext>
                </a:extLst>
              </p:cNvPr>
              <p:cNvSpPr/>
              <p:nvPr/>
            </p:nvSpPr>
            <p:spPr bwMode="auto">
              <a:xfrm>
                <a:off x="7881818" y="760879"/>
                <a:ext cx="39222" cy="15409"/>
              </a:xfrm>
              <a:custGeom>
                <a:avLst/>
                <a:gdLst>
                  <a:gd name="T0" fmla="*/ 19 w 19"/>
                  <a:gd name="T1" fmla="*/ 6 h 7"/>
                  <a:gd name="T2" fmla="*/ 0 w 19"/>
                  <a:gd name="T3" fmla="*/ 4 h 7"/>
                  <a:gd name="T4" fmla="*/ 6 w 19"/>
                  <a:gd name="T5" fmla="*/ 0 h 7"/>
                  <a:gd name="T6" fmla="*/ 19 w 19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7">
                    <a:moveTo>
                      <a:pt x="19" y="6"/>
                    </a:moveTo>
                    <a:cubicBezTo>
                      <a:pt x="16" y="7"/>
                      <a:pt x="5" y="6"/>
                      <a:pt x="0" y="4"/>
                    </a:cubicBezTo>
                    <a:cubicBezTo>
                      <a:pt x="1" y="1"/>
                      <a:pt x="6" y="3"/>
                      <a:pt x="6" y="0"/>
                    </a:cubicBezTo>
                    <a:cubicBezTo>
                      <a:pt x="10" y="2"/>
                      <a:pt x="19" y="0"/>
                      <a:pt x="19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7" name="îŝḻîďè">
                <a:extLst>
                  <a:ext uri="{FF2B5EF4-FFF2-40B4-BE49-F238E27FC236}">
                    <a16:creationId xmlns:a16="http://schemas.microsoft.com/office/drawing/2014/main" xmlns="" id="{EE2A8303-7B74-4CBB-96CC-370C2AF14203}"/>
                  </a:ext>
                </a:extLst>
              </p:cNvPr>
              <p:cNvSpPr/>
              <p:nvPr/>
            </p:nvSpPr>
            <p:spPr bwMode="auto">
              <a:xfrm>
                <a:off x="4811304" y="846327"/>
                <a:ext cx="30817" cy="21012"/>
              </a:xfrm>
              <a:custGeom>
                <a:avLst/>
                <a:gdLst>
                  <a:gd name="T0" fmla="*/ 15 w 15"/>
                  <a:gd name="T1" fmla="*/ 8 h 10"/>
                  <a:gd name="T2" fmla="*/ 0 w 15"/>
                  <a:gd name="T3" fmla="*/ 4 h 10"/>
                  <a:gd name="T4" fmla="*/ 15 w 15"/>
                  <a:gd name="T5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0">
                    <a:moveTo>
                      <a:pt x="15" y="8"/>
                    </a:moveTo>
                    <a:cubicBezTo>
                      <a:pt x="6" y="10"/>
                      <a:pt x="8" y="2"/>
                      <a:pt x="0" y="4"/>
                    </a:cubicBezTo>
                    <a:cubicBezTo>
                      <a:pt x="3" y="0"/>
                      <a:pt x="15" y="2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îṧlîdê">
                <a:extLst>
                  <a:ext uri="{FF2B5EF4-FFF2-40B4-BE49-F238E27FC236}">
                    <a16:creationId xmlns:a16="http://schemas.microsoft.com/office/drawing/2014/main" xmlns="" id="{3B90D650-2E34-407F-A285-57092ED4DC37}"/>
                  </a:ext>
                </a:extLst>
              </p:cNvPr>
              <p:cNvSpPr/>
              <p:nvPr/>
            </p:nvSpPr>
            <p:spPr bwMode="auto">
              <a:xfrm>
                <a:off x="4790291" y="867338"/>
                <a:ext cx="43425" cy="25214"/>
              </a:xfrm>
              <a:custGeom>
                <a:avLst/>
                <a:gdLst>
                  <a:gd name="T0" fmla="*/ 21 w 21"/>
                  <a:gd name="T1" fmla="*/ 7 h 12"/>
                  <a:gd name="T2" fmla="*/ 3 w 21"/>
                  <a:gd name="T3" fmla="*/ 7 h 12"/>
                  <a:gd name="T4" fmla="*/ 8 w 21"/>
                  <a:gd name="T5" fmla="*/ 1 h 12"/>
                  <a:gd name="T6" fmla="*/ 21 w 21"/>
                  <a:gd name="T7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2">
                    <a:moveTo>
                      <a:pt x="21" y="7"/>
                    </a:moveTo>
                    <a:cubicBezTo>
                      <a:pt x="19" y="12"/>
                      <a:pt x="5" y="12"/>
                      <a:pt x="3" y="7"/>
                    </a:cubicBezTo>
                    <a:cubicBezTo>
                      <a:pt x="0" y="0"/>
                      <a:pt x="9" y="6"/>
                      <a:pt x="8" y="1"/>
                    </a:cubicBezTo>
                    <a:cubicBezTo>
                      <a:pt x="12" y="4"/>
                      <a:pt x="16" y="6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9" name="ïṡlíde">
                <a:extLst>
                  <a:ext uri="{FF2B5EF4-FFF2-40B4-BE49-F238E27FC236}">
                    <a16:creationId xmlns:a16="http://schemas.microsoft.com/office/drawing/2014/main" xmlns="" id="{93056E20-5DFA-4B06-B33D-A3F915E8810F}"/>
                  </a:ext>
                </a:extLst>
              </p:cNvPr>
              <p:cNvSpPr/>
              <p:nvPr/>
            </p:nvSpPr>
            <p:spPr bwMode="auto">
              <a:xfrm>
                <a:off x="6419400" y="885549"/>
                <a:ext cx="29417" cy="23814"/>
              </a:xfrm>
              <a:custGeom>
                <a:avLst/>
                <a:gdLst>
                  <a:gd name="T0" fmla="*/ 6 w 14"/>
                  <a:gd name="T1" fmla="*/ 0 h 11"/>
                  <a:gd name="T2" fmla="*/ 14 w 14"/>
                  <a:gd name="T3" fmla="*/ 7 h 11"/>
                  <a:gd name="T4" fmla="*/ 4 w 14"/>
                  <a:gd name="T5" fmla="*/ 11 h 11"/>
                  <a:gd name="T6" fmla="*/ 2 w 14"/>
                  <a:gd name="T7" fmla="*/ 2 h 11"/>
                  <a:gd name="T8" fmla="*/ 6 w 14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">
                    <a:moveTo>
                      <a:pt x="6" y="0"/>
                    </a:moveTo>
                    <a:cubicBezTo>
                      <a:pt x="11" y="0"/>
                      <a:pt x="13" y="2"/>
                      <a:pt x="14" y="7"/>
                    </a:cubicBezTo>
                    <a:cubicBezTo>
                      <a:pt x="9" y="7"/>
                      <a:pt x="5" y="7"/>
                      <a:pt x="4" y="11"/>
                    </a:cubicBezTo>
                    <a:cubicBezTo>
                      <a:pt x="0" y="11"/>
                      <a:pt x="3" y="4"/>
                      <a:pt x="2" y="2"/>
                    </a:cubicBezTo>
                    <a:cubicBezTo>
                      <a:pt x="5" y="2"/>
                      <a:pt x="6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îşḷíďé">
                <a:extLst>
                  <a:ext uri="{FF2B5EF4-FFF2-40B4-BE49-F238E27FC236}">
                    <a16:creationId xmlns:a16="http://schemas.microsoft.com/office/drawing/2014/main" xmlns="" id="{EAABE562-F9C9-42F0-8793-12C33BFCC260}"/>
                  </a:ext>
                </a:extLst>
              </p:cNvPr>
              <p:cNvSpPr/>
              <p:nvPr/>
            </p:nvSpPr>
            <p:spPr bwMode="auto">
              <a:xfrm>
                <a:off x="3945620" y="900957"/>
                <a:ext cx="29417" cy="21012"/>
              </a:xfrm>
              <a:custGeom>
                <a:avLst/>
                <a:gdLst>
                  <a:gd name="T0" fmla="*/ 13 w 14"/>
                  <a:gd name="T1" fmla="*/ 8 h 10"/>
                  <a:gd name="T2" fmla="*/ 0 w 14"/>
                  <a:gd name="T3" fmla="*/ 10 h 10"/>
                  <a:gd name="T4" fmla="*/ 13 w 14"/>
                  <a:gd name="T5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0">
                    <a:moveTo>
                      <a:pt x="13" y="8"/>
                    </a:moveTo>
                    <a:cubicBezTo>
                      <a:pt x="7" y="7"/>
                      <a:pt x="5" y="9"/>
                      <a:pt x="0" y="10"/>
                    </a:cubicBezTo>
                    <a:cubicBezTo>
                      <a:pt x="1" y="6"/>
                      <a:pt x="14" y="0"/>
                      <a:pt x="13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1" name="îşḷiḋè">
                <a:extLst>
                  <a:ext uri="{FF2B5EF4-FFF2-40B4-BE49-F238E27FC236}">
                    <a16:creationId xmlns:a16="http://schemas.microsoft.com/office/drawing/2014/main" xmlns="" id="{D0A280B7-33A3-45D7-A121-FFB3BBF91283}"/>
                  </a:ext>
                </a:extLst>
              </p:cNvPr>
              <p:cNvSpPr/>
              <p:nvPr/>
            </p:nvSpPr>
            <p:spPr bwMode="auto">
              <a:xfrm>
                <a:off x="4434494" y="917766"/>
                <a:ext cx="47627" cy="29417"/>
              </a:xfrm>
              <a:custGeom>
                <a:avLst/>
                <a:gdLst>
                  <a:gd name="T0" fmla="*/ 19 w 23"/>
                  <a:gd name="T1" fmla="*/ 2 h 14"/>
                  <a:gd name="T2" fmla="*/ 21 w 23"/>
                  <a:gd name="T3" fmla="*/ 13 h 14"/>
                  <a:gd name="T4" fmla="*/ 2 w 23"/>
                  <a:gd name="T5" fmla="*/ 9 h 14"/>
                  <a:gd name="T6" fmla="*/ 6 w 23"/>
                  <a:gd name="T7" fmla="*/ 2 h 14"/>
                  <a:gd name="T8" fmla="*/ 19 w 23"/>
                  <a:gd name="T9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4">
                    <a:moveTo>
                      <a:pt x="19" y="2"/>
                    </a:moveTo>
                    <a:cubicBezTo>
                      <a:pt x="21" y="4"/>
                      <a:pt x="23" y="11"/>
                      <a:pt x="21" y="13"/>
                    </a:cubicBezTo>
                    <a:cubicBezTo>
                      <a:pt x="13" y="12"/>
                      <a:pt x="4" y="14"/>
                      <a:pt x="2" y="9"/>
                    </a:cubicBezTo>
                    <a:cubicBezTo>
                      <a:pt x="0" y="3"/>
                      <a:pt x="8" y="8"/>
                      <a:pt x="6" y="2"/>
                    </a:cubicBezTo>
                    <a:cubicBezTo>
                      <a:pt x="11" y="0"/>
                      <a:pt x="19" y="5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îṡlíḋè">
                <a:extLst>
                  <a:ext uri="{FF2B5EF4-FFF2-40B4-BE49-F238E27FC236}">
                    <a16:creationId xmlns:a16="http://schemas.microsoft.com/office/drawing/2014/main" xmlns="" id="{3EEA5486-73BE-4BA8-9D39-F31811552F7D}"/>
                  </a:ext>
                </a:extLst>
              </p:cNvPr>
              <p:cNvSpPr/>
              <p:nvPr/>
            </p:nvSpPr>
            <p:spPr bwMode="auto">
              <a:xfrm>
                <a:off x="4416282" y="999012"/>
                <a:ext cx="57433" cy="26615"/>
              </a:xfrm>
              <a:custGeom>
                <a:avLst/>
                <a:gdLst>
                  <a:gd name="T0" fmla="*/ 26 w 28"/>
                  <a:gd name="T1" fmla="*/ 5 h 13"/>
                  <a:gd name="T2" fmla="*/ 19 w 28"/>
                  <a:gd name="T3" fmla="*/ 9 h 13"/>
                  <a:gd name="T4" fmla="*/ 11 w 28"/>
                  <a:gd name="T5" fmla="*/ 11 h 13"/>
                  <a:gd name="T6" fmla="*/ 4 w 28"/>
                  <a:gd name="T7" fmla="*/ 9 h 13"/>
                  <a:gd name="T8" fmla="*/ 5 w 28"/>
                  <a:gd name="T9" fmla="*/ 4 h 13"/>
                  <a:gd name="T10" fmla="*/ 11 w 28"/>
                  <a:gd name="T11" fmla="*/ 0 h 13"/>
                  <a:gd name="T12" fmla="*/ 26 w 28"/>
                  <a:gd name="T13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3">
                    <a:moveTo>
                      <a:pt x="26" y="5"/>
                    </a:moveTo>
                    <a:cubicBezTo>
                      <a:pt x="28" y="11"/>
                      <a:pt x="21" y="9"/>
                      <a:pt x="19" y="9"/>
                    </a:cubicBezTo>
                    <a:cubicBezTo>
                      <a:pt x="18" y="9"/>
                      <a:pt x="13" y="13"/>
                      <a:pt x="11" y="11"/>
                    </a:cubicBezTo>
                    <a:cubicBezTo>
                      <a:pt x="10" y="9"/>
                      <a:pt x="6" y="10"/>
                      <a:pt x="4" y="9"/>
                    </a:cubicBezTo>
                    <a:cubicBezTo>
                      <a:pt x="0" y="4"/>
                      <a:pt x="12" y="6"/>
                      <a:pt x="5" y="4"/>
                    </a:cubicBezTo>
                    <a:cubicBezTo>
                      <a:pt x="6" y="1"/>
                      <a:pt x="11" y="3"/>
                      <a:pt x="11" y="0"/>
                    </a:cubicBezTo>
                    <a:cubicBezTo>
                      <a:pt x="16" y="1"/>
                      <a:pt x="22" y="2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îś1íḋê">
                <a:extLst>
                  <a:ext uri="{FF2B5EF4-FFF2-40B4-BE49-F238E27FC236}">
                    <a16:creationId xmlns:a16="http://schemas.microsoft.com/office/drawing/2014/main" xmlns="" id="{8416D54A-4776-4821-9F29-0101E4181D80}"/>
                  </a:ext>
                </a:extLst>
              </p:cNvPr>
              <p:cNvSpPr/>
              <p:nvPr/>
            </p:nvSpPr>
            <p:spPr bwMode="auto">
              <a:xfrm>
                <a:off x="4417683" y="1039635"/>
                <a:ext cx="26615" cy="12607"/>
              </a:xfrm>
              <a:custGeom>
                <a:avLst/>
                <a:gdLst>
                  <a:gd name="T0" fmla="*/ 10 w 13"/>
                  <a:gd name="T1" fmla="*/ 6 h 6"/>
                  <a:gd name="T2" fmla="*/ 3 w 13"/>
                  <a:gd name="T3" fmla="*/ 6 h 6"/>
                  <a:gd name="T4" fmla="*/ 10 w 13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6">
                    <a:moveTo>
                      <a:pt x="10" y="6"/>
                    </a:moveTo>
                    <a:cubicBezTo>
                      <a:pt x="6" y="3"/>
                      <a:pt x="8" y="6"/>
                      <a:pt x="3" y="6"/>
                    </a:cubicBezTo>
                    <a:cubicBezTo>
                      <a:pt x="0" y="0"/>
                      <a:pt x="13" y="0"/>
                      <a:pt x="10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iṡ1iḑê">
                <a:extLst>
                  <a:ext uri="{FF2B5EF4-FFF2-40B4-BE49-F238E27FC236}">
                    <a16:creationId xmlns:a16="http://schemas.microsoft.com/office/drawing/2014/main" xmlns="" id="{B98EB437-5C5C-4E3E-80AB-7B427C17933D}"/>
                  </a:ext>
                </a:extLst>
              </p:cNvPr>
              <p:cNvSpPr/>
              <p:nvPr/>
            </p:nvSpPr>
            <p:spPr bwMode="auto">
              <a:xfrm>
                <a:off x="4330835" y="1059246"/>
                <a:ext cx="30817" cy="18211"/>
              </a:xfrm>
              <a:custGeom>
                <a:avLst/>
                <a:gdLst>
                  <a:gd name="T0" fmla="*/ 13 w 15"/>
                  <a:gd name="T1" fmla="*/ 1 h 9"/>
                  <a:gd name="T2" fmla="*/ 15 w 15"/>
                  <a:gd name="T3" fmla="*/ 4 h 9"/>
                  <a:gd name="T4" fmla="*/ 7 w 15"/>
                  <a:gd name="T5" fmla="*/ 6 h 9"/>
                  <a:gd name="T6" fmla="*/ 0 w 15"/>
                  <a:gd name="T7" fmla="*/ 6 h 9"/>
                  <a:gd name="T8" fmla="*/ 13 w 15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9">
                    <a:moveTo>
                      <a:pt x="13" y="1"/>
                    </a:moveTo>
                    <a:cubicBezTo>
                      <a:pt x="13" y="3"/>
                      <a:pt x="13" y="4"/>
                      <a:pt x="15" y="4"/>
                    </a:cubicBezTo>
                    <a:cubicBezTo>
                      <a:pt x="15" y="8"/>
                      <a:pt x="9" y="5"/>
                      <a:pt x="7" y="6"/>
                    </a:cubicBezTo>
                    <a:cubicBezTo>
                      <a:pt x="5" y="9"/>
                      <a:pt x="7" y="6"/>
                      <a:pt x="0" y="6"/>
                    </a:cubicBezTo>
                    <a:cubicBezTo>
                      <a:pt x="3" y="3"/>
                      <a:pt x="6" y="0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ïsḷîḑê">
                <a:extLst>
                  <a:ext uri="{FF2B5EF4-FFF2-40B4-BE49-F238E27FC236}">
                    <a16:creationId xmlns:a16="http://schemas.microsoft.com/office/drawing/2014/main" xmlns="" id="{B943CA7F-E186-4A7E-A75A-904E317806A6}"/>
                  </a:ext>
                </a:extLst>
              </p:cNvPr>
              <p:cNvSpPr/>
              <p:nvPr/>
            </p:nvSpPr>
            <p:spPr bwMode="auto">
              <a:xfrm>
                <a:off x="4388266" y="1076055"/>
                <a:ext cx="12607" cy="18211"/>
              </a:xfrm>
              <a:custGeom>
                <a:avLst/>
                <a:gdLst>
                  <a:gd name="T0" fmla="*/ 2 w 6"/>
                  <a:gd name="T1" fmla="*/ 0 h 9"/>
                  <a:gd name="T2" fmla="*/ 5 w 6"/>
                  <a:gd name="T3" fmla="*/ 8 h 9"/>
                  <a:gd name="T4" fmla="*/ 2 w 6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9">
                    <a:moveTo>
                      <a:pt x="2" y="0"/>
                    </a:moveTo>
                    <a:cubicBezTo>
                      <a:pt x="5" y="1"/>
                      <a:pt x="6" y="3"/>
                      <a:pt x="5" y="8"/>
                    </a:cubicBezTo>
                    <a:cubicBezTo>
                      <a:pt x="0" y="9"/>
                      <a:pt x="2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îśḷíďê">
                <a:extLst>
                  <a:ext uri="{FF2B5EF4-FFF2-40B4-BE49-F238E27FC236}">
                    <a16:creationId xmlns:a16="http://schemas.microsoft.com/office/drawing/2014/main" xmlns="" id="{0119A642-8E4C-4AF0-BDB4-FE0E1161F8B5}"/>
                  </a:ext>
                </a:extLst>
              </p:cNvPr>
              <p:cNvSpPr/>
              <p:nvPr/>
            </p:nvSpPr>
            <p:spPr bwMode="auto">
              <a:xfrm>
                <a:off x="5499087" y="1237145"/>
                <a:ext cx="68639" cy="84047"/>
              </a:xfrm>
              <a:custGeom>
                <a:avLst/>
                <a:gdLst>
                  <a:gd name="T0" fmla="*/ 12 w 33"/>
                  <a:gd name="T1" fmla="*/ 0 h 40"/>
                  <a:gd name="T2" fmla="*/ 14 w 33"/>
                  <a:gd name="T3" fmla="*/ 2 h 40"/>
                  <a:gd name="T4" fmla="*/ 27 w 33"/>
                  <a:gd name="T5" fmla="*/ 2 h 40"/>
                  <a:gd name="T6" fmla="*/ 32 w 33"/>
                  <a:gd name="T7" fmla="*/ 6 h 40"/>
                  <a:gd name="T8" fmla="*/ 31 w 33"/>
                  <a:gd name="T9" fmla="*/ 10 h 40"/>
                  <a:gd name="T10" fmla="*/ 27 w 33"/>
                  <a:gd name="T11" fmla="*/ 12 h 40"/>
                  <a:gd name="T12" fmla="*/ 31 w 33"/>
                  <a:gd name="T13" fmla="*/ 21 h 40"/>
                  <a:gd name="T14" fmla="*/ 29 w 33"/>
                  <a:gd name="T15" fmla="*/ 30 h 40"/>
                  <a:gd name="T16" fmla="*/ 19 w 33"/>
                  <a:gd name="T17" fmla="*/ 30 h 40"/>
                  <a:gd name="T18" fmla="*/ 18 w 33"/>
                  <a:gd name="T19" fmla="*/ 36 h 40"/>
                  <a:gd name="T20" fmla="*/ 14 w 33"/>
                  <a:gd name="T21" fmla="*/ 40 h 40"/>
                  <a:gd name="T22" fmla="*/ 3 w 33"/>
                  <a:gd name="T23" fmla="*/ 40 h 40"/>
                  <a:gd name="T24" fmla="*/ 6 w 33"/>
                  <a:gd name="T25" fmla="*/ 28 h 40"/>
                  <a:gd name="T26" fmla="*/ 6 w 33"/>
                  <a:gd name="T27" fmla="*/ 21 h 40"/>
                  <a:gd name="T28" fmla="*/ 3 w 33"/>
                  <a:gd name="T29" fmla="*/ 12 h 40"/>
                  <a:gd name="T30" fmla="*/ 10 w 33"/>
                  <a:gd name="T31" fmla="*/ 13 h 40"/>
                  <a:gd name="T32" fmla="*/ 12 w 33"/>
                  <a:gd name="T3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40">
                    <a:moveTo>
                      <a:pt x="12" y="0"/>
                    </a:moveTo>
                    <a:cubicBezTo>
                      <a:pt x="14" y="0"/>
                      <a:pt x="14" y="1"/>
                      <a:pt x="14" y="2"/>
                    </a:cubicBezTo>
                    <a:cubicBezTo>
                      <a:pt x="14" y="5"/>
                      <a:pt x="22" y="0"/>
                      <a:pt x="27" y="2"/>
                    </a:cubicBezTo>
                    <a:cubicBezTo>
                      <a:pt x="28" y="5"/>
                      <a:pt x="29" y="6"/>
                      <a:pt x="32" y="6"/>
                    </a:cubicBezTo>
                    <a:cubicBezTo>
                      <a:pt x="33" y="8"/>
                      <a:pt x="32" y="9"/>
                      <a:pt x="31" y="10"/>
                    </a:cubicBezTo>
                    <a:cubicBezTo>
                      <a:pt x="31" y="11"/>
                      <a:pt x="28" y="11"/>
                      <a:pt x="27" y="12"/>
                    </a:cubicBezTo>
                    <a:cubicBezTo>
                      <a:pt x="27" y="16"/>
                      <a:pt x="30" y="17"/>
                      <a:pt x="31" y="21"/>
                    </a:cubicBezTo>
                    <a:cubicBezTo>
                      <a:pt x="31" y="24"/>
                      <a:pt x="28" y="26"/>
                      <a:pt x="29" y="30"/>
                    </a:cubicBezTo>
                    <a:cubicBezTo>
                      <a:pt x="26" y="30"/>
                      <a:pt x="23" y="30"/>
                      <a:pt x="19" y="30"/>
                    </a:cubicBezTo>
                    <a:cubicBezTo>
                      <a:pt x="17" y="30"/>
                      <a:pt x="19" y="34"/>
                      <a:pt x="18" y="36"/>
                    </a:cubicBezTo>
                    <a:cubicBezTo>
                      <a:pt x="17" y="37"/>
                      <a:pt x="12" y="36"/>
                      <a:pt x="14" y="40"/>
                    </a:cubicBezTo>
                    <a:cubicBezTo>
                      <a:pt x="10" y="40"/>
                      <a:pt x="6" y="40"/>
                      <a:pt x="3" y="40"/>
                    </a:cubicBezTo>
                    <a:cubicBezTo>
                      <a:pt x="4" y="36"/>
                      <a:pt x="0" y="27"/>
                      <a:pt x="6" y="28"/>
                    </a:cubicBezTo>
                    <a:cubicBezTo>
                      <a:pt x="7" y="23"/>
                      <a:pt x="3" y="25"/>
                      <a:pt x="6" y="21"/>
                    </a:cubicBezTo>
                    <a:cubicBezTo>
                      <a:pt x="8" y="15"/>
                      <a:pt x="1" y="17"/>
                      <a:pt x="3" y="12"/>
                    </a:cubicBezTo>
                    <a:cubicBezTo>
                      <a:pt x="7" y="11"/>
                      <a:pt x="8" y="13"/>
                      <a:pt x="10" y="13"/>
                    </a:cubicBezTo>
                    <a:cubicBezTo>
                      <a:pt x="14" y="13"/>
                      <a:pt x="11" y="4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îṣļïdê">
                <a:extLst>
                  <a:ext uri="{FF2B5EF4-FFF2-40B4-BE49-F238E27FC236}">
                    <a16:creationId xmlns:a16="http://schemas.microsoft.com/office/drawing/2014/main" xmlns="" id="{565CFE4C-1856-4489-86E5-01CAA12152F2}"/>
                  </a:ext>
                </a:extLst>
              </p:cNvPr>
              <p:cNvSpPr/>
              <p:nvPr/>
            </p:nvSpPr>
            <p:spPr bwMode="auto">
              <a:xfrm>
                <a:off x="3054722" y="1241347"/>
                <a:ext cx="21012" cy="19611"/>
              </a:xfrm>
              <a:custGeom>
                <a:avLst/>
                <a:gdLst>
                  <a:gd name="T0" fmla="*/ 9 w 10"/>
                  <a:gd name="T1" fmla="*/ 0 h 9"/>
                  <a:gd name="T2" fmla="*/ 7 w 10"/>
                  <a:gd name="T3" fmla="*/ 4 h 9"/>
                  <a:gd name="T4" fmla="*/ 0 w 10"/>
                  <a:gd name="T5" fmla="*/ 6 h 9"/>
                  <a:gd name="T6" fmla="*/ 9 w 10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9">
                    <a:moveTo>
                      <a:pt x="9" y="0"/>
                    </a:moveTo>
                    <a:cubicBezTo>
                      <a:pt x="10" y="3"/>
                      <a:pt x="8" y="3"/>
                      <a:pt x="7" y="4"/>
                    </a:cubicBezTo>
                    <a:cubicBezTo>
                      <a:pt x="5" y="7"/>
                      <a:pt x="4" y="9"/>
                      <a:pt x="0" y="6"/>
                    </a:cubicBezTo>
                    <a:cubicBezTo>
                      <a:pt x="1" y="2"/>
                      <a:pt x="5" y="1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8" name="íṣlïḓê">
                <a:extLst>
                  <a:ext uri="{FF2B5EF4-FFF2-40B4-BE49-F238E27FC236}">
                    <a16:creationId xmlns:a16="http://schemas.microsoft.com/office/drawing/2014/main" xmlns="" id="{EEB09A4E-5EB4-4DBA-AEA7-B127C99D371E}"/>
                  </a:ext>
                </a:extLst>
              </p:cNvPr>
              <p:cNvSpPr/>
              <p:nvPr/>
            </p:nvSpPr>
            <p:spPr bwMode="auto">
              <a:xfrm>
                <a:off x="3560405" y="1258157"/>
                <a:ext cx="25214" cy="37822"/>
              </a:xfrm>
              <a:custGeom>
                <a:avLst/>
                <a:gdLst>
                  <a:gd name="T0" fmla="*/ 3 w 12"/>
                  <a:gd name="T1" fmla="*/ 0 h 18"/>
                  <a:gd name="T2" fmla="*/ 12 w 12"/>
                  <a:gd name="T3" fmla="*/ 13 h 18"/>
                  <a:gd name="T4" fmla="*/ 5 w 12"/>
                  <a:gd name="T5" fmla="*/ 9 h 18"/>
                  <a:gd name="T6" fmla="*/ 3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3" y="0"/>
                    </a:moveTo>
                    <a:cubicBezTo>
                      <a:pt x="6" y="4"/>
                      <a:pt x="7" y="11"/>
                      <a:pt x="12" y="13"/>
                    </a:cubicBezTo>
                    <a:cubicBezTo>
                      <a:pt x="10" y="18"/>
                      <a:pt x="5" y="12"/>
                      <a:pt x="5" y="9"/>
                    </a:cubicBezTo>
                    <a:cubicBezTo>
                      <a:pt x="0" y="9"/>
                      <a:pt x="0" y="2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iṡļïḋé">
                <a:extLst>
                  <a:ext uri="{FF2B5EF4-FFF2-40B4-BE49-F238E27FC236}">
                    <a16:creationId xmlns:a16="http://schemas.microsoft.com/office/drawing/2014/main" xmlns="" id="{6152B160-B368-4996-A1F4-72E463CB78EC}"/>
                  </a:ext>
                </a:extLst>
              </p:cNvPr>
              <p:cNvSpPr/>
              <p:nvPr/>
            </p:nvSpPr>
            <p:spPr bwMode="auto">
              <a:xfrm>
                <a:off x="7900029" y="1241347"/>
                <a:ext cx="40623" cy="180701"/>
              </a:xfrm>
              <a:custGeom>
                <a:avLst/>
                <a:gdLst>
                  <a:gd name="T0" fmla="*/ 6 w 19"/>
                  <a:gd name="T1" fmla="*/ 10 h 87"/>
                  <a:gd name="T2" fmla="*/ 10 w 19"/>
                  <a:gd name="T3" fmla="*/ 23 h 87"/>
                  <a:gd name="T4" fmla="*/ 12 w 19"/>
                  <a:gd name="T5" fmla="*/ 30 h 87"/>
                  <a:gd name="T6" fmla="*/ 12 w 19"/>
                  <a:gd name="T7" fmla="*/ 36 h 87"/>
                  <a:gd name="T8" fmla="*/ 14 w 19"/>
                  <a:gd name="T9" fmla="*/ 51 h 87"/>
                  <a:gd name="T10" fmla="*/ 19 w 19"/>
                  <a:gd name="T11" fmla="*/ 58 h 87"/>
                  <a:gd name="T12" fmla="*/ 12 w 19"/>
                  <a:gd name="T13" fmla="*/ 60 h 87"/>
                  <a:gd name="T14" fmla="*/ 12 w 19"/>
                  <a:gd name="T15" fmla="*/ 73 h 87"/>
                  <a:gd name="T16" fmla="*/ 8 w 19"/>
                  <a:gd name="T17" fmla="*/ 73 h 87"/>
                  <a:gd name="T18" fmla="*/ 12 w 19"/>
                  <a:gd name="T19" fmla="*/ 86 h 87"/>
                  <a:gd name="T20" fmla="*/ 2 w 19"/>
                  <a:gd name="T21" fmla="*/ 84 h 87"/>
                  <a:gd name="T22" fmla="*/ 4 w 19"/>
                  <a:gd name="T23" fmla="*/ 73 h 87"/>
                  <a:gd name="T24" fmla="*/ 1 w 19"/>
                  <a:gd name="T25" fmla="*/ 67 h 87"/>
                  <a:gd name="T26" fmla="*/ 4 w 19"/>
                  <a:gd name="T27" fmla="*/ 45 h 87"/>
                  <a:gd name="T28" fmla="*/ 1 w 19"/>
                  <a:gd name="T29" fmla="*/ 36 h 87"/>
                  <a:gd name="T30" fmla="*/ 1 w 19"/>
                  <a:gd name="T31" fmla="*/ 23 h 87"/>
                  <a:gd name="T32" fmla="*/ 6 w 19"/>
                  <a:gd name="T33" fmla="*/ 17 h 87"/>
                  <a:gd name="T34" fmla="*/ 8 w 19"/>
                  <a:gd name="T35" fmla="*/ 11 h 87"/>
                  <a:gd name="T36" fmla="*/ 6 w 19"/>
                  <a:gd name="T37" fmla="*/ 1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87">
                    <a:moveTo>
                      <a:pt x="6" y="10"/>
                    </a:moveTo>
                    <a:cubicBezTo>
                      <a:pt x="14" y="0"/>
                      <a:pt x="7" y="20"/>
                      <a:pt x="10" y="23"/>
                    </a:cubicBezTo>
                    <a:cubicBezTo>
                      <a:pt x="13" y="25"/>
                      <a:pt x="8" y="26"/>
                      <a:pt x="12" y="30"/>
                    </a:cubicBezTo>
                    <a:cubicBezTo>
                      <a:pt x="14" y="33"/>
                      <a:pt x="12" y="33"/>
                      <a:pt x="12" y="36"/>
                    </a:cubicBezTo>
                    <a:cubicBezTo>
                      <a:pt x="12" y="38"/>
                      <a:pt x="15" y="43"/>
                      <a:pt x="14" y="51"/>
                    </a:cubicBezTo>
                    <a:cubicBezTo>
                      <a:pt x="13" y="55"/>
                      <a:pt x="16" y="56"/>
                      <a:pt x="19" y="58"/>
                    </a:cubicBezTo>
                    <a:cubicBezTo>
                      <a:pt x="19" y="62"/>
                      <a:pt x="14" y="62"/>
                      <a:pt x="12" y="60"/>
                    </a:cubicBezTo>
                    <a:cubicBezTo>
                      <a:pt x="11" y="65"/>
                      <a:pt x="11" y="73"/>
                      <a:pt x="12" y="73"/>
                    </a:cubicBezTo>
                    <a:cubicBezTo>
                      <a:pt x="12" y="73"/>
                      <a:pt x="8" y="73"/>
                      <a:pt x="8" y="73"/>
                    </a:cubicBezTo>
                    <a:cubicBezTo>
                      <a:pt x="8" y="77"/>
                      <a:pt x="13" y="78"/>
                      <a:pt x="12" y="86"/>
                    </a:cubicBezTo>
                    <a:cubicBezTo>
                      <a:pt x="6" y="84"/>
                      <a:pt x="7" y="87"/>
                      <a:pt x="2" y="84"/>
                    </a:cubicBezTo>
                    <a:cubicBezTo>
                      <a:pt x="6" y="79"/>
                      <a:pt x="2" y="78"/>
                      <a:pt x="4" y="73"/>
                    </a:cubicBezTo>
                    <a:cubicBezTo>
                      <a:pt x="4" y="70"/>
                      <a:pt x="3" y="68"/>
                      <a:pt x="1" y="67"/>
                    </a:cubicBezTo>
                    <a:cubicBezTo>
                      <a:pt x="2" y="63"/>
                      <a:pt x="6" y="55"/>
                      <a:pt x="4" y="45"/>
                    </a:cubicBezTo>
                    <a:cubicBezTo>
                      <a:pt x="4" y="41"/>
                      <a:pt x="1" y="39"/>
                      <a:pt x="1" y="36"/>
                    </a:cubicBezTo>
                    <a:cubicBezTo>
                      <a:pt x="0" y="30"/>
                      <a:pt x="5" y="26"/>
                      <a:pt x="1" y="23"/>
                    </a:cubicBezTo>
                    <a:cubicBezTo>
                      <a:pt x="2" y="20"/>
                      <a:pt x="3" y="18"/>
                      <a:pt x="6" y="17"/>
                    </a:cubicBezTo>
                    <a:cubicBezTo>
                      <a:pt x="6" y="14"/>
                      <a:pt x="6" y="12"/>
                      <a:pt x="8" y="11"/>
                    </a:cubicBezTo>
                    <a:cubicBezTo>
                      <a:pt x="8" y="10"/>
                      <a:pt x="7" y="10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0" name="îṣľïde">
                <a:extLst>
                  <a:ext uri="{FF2B5EF4-FFF2-40B4-BE49-F238E27FC236}">
                    <a16:creationId xmlns:a16="http://schemas.microsoft.com/office/drawing/2014/main" xmlns="" id="{4F58F11E-B7DD-4B74-982C-580C2F1B5C76}"/>
                  </a:ext>
                </a:extLst>
              </p:cNvPr>
              <p:cNvSpPr/>
              <p:nvPr/>
            </p:nvSpPr>
            <p:spPr bwMode="auto">
              <a:xfrm>
                <a:off x="3023905" y="1260958"/>
                <a:ext cx="9806" cy="18211"/>
              </a:xfrm>
              <a:custGeom>
                <a:avLst/>
                <a:gdLst>
                  <a:gd name="T0" fmla="*/ 2 w 5"/>
                  <a:gd name="T1" fmla="*/ 1 h 9"/>
                  <a:gd name="T2" fmla="*/ 0 w 5"/>
                  <a:gd name="T3" fmla="*/ 6 h 9"/>
                  <a:gd name="T4" fmla="*/ 0 w 5"/>
                  <a:gd name="T5" fmla="*/ 2 h 9"/>
                  <a:gd name="T6" fmla="*/ 2 w 5"/>
                  <a:gd name="T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9">
                    <a:moveTo>
                      <a:pt x="2" y="1"/>
                    </a:moveTo>
                    <a:cubicBezTo>
                      <a:pt x="5" y="0"/>
                      <a:pt x="4" y="9"/>
                      <a:pt x="0" y="6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1" y="3"/>
                      <a:pt x="1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îşḻîḓê">
                <a:extLst>
                  <a:ext uri="{FF2B5EF4-FFF2-40B4-BE49-F238E27FC236}">
                    <a16:creationId xmlns:a16="http://schemas.microsoft.com/office/drawing/2014/main" xmlns="" id="{60E150DC-F721-4920-92CD-EB72B7B8D569}"/>
                  </a:ext>
                </a:extLst>
              </p:cNvPr>
              <p:cNvSpPr/>
              <p:nvPr/>
            </p:nvSpPr>
            <p:spPr bwMode="auto">
              <a:xfrm>
                <a:off x="4717451" y="1322593"/>
                <a:ext cx="116265" cy="98055"/>
              </a:xfrm>
              <a:custGeom>
                <a:avLst/>
                <a:gdLst>
                  <a:gd name="T0" fmla="*/ 25 w 56"/>
                  <a:gd name="T1" fmla="*/ 0 h 47"/>
                  <a:gd name="T2" fmla="*/ 30 w 56"/>
                  <a:gd name="T3" fmla="*/ 4 h 47"/>
                  <a:gd name="T4" fmla="*/ 28 w 56"/>
                  <a:gd name="T5" fmla="*/ 12 h 47"/>
                  <a:gd name="T6" fmla="*/ 36 w 56"/>
                  <a:gd name="T7" fmla="*/ 15 h 47"/>
                  <a:gd name="T8" fmla="*/ 47 w 56"/>
                  <a:gd name="T9" fmla="*/ 19 h 47"/>
                  <a:gd name="T10" fmla="*/ 45 w 56"/>
                  <a:gd name="T11" fmla="*/ 26 h 47"/>
                  <a:gd name="T12" fmla="*/ 51 w 56"/>
                  <a:gd name="T13" fmla="*/ 28 h 47"/>
                  <a:gd name="T14" fmla="*/ 54 w 56"/>
                  <a:gd name="T15" fmla="*/ 34 h 47"/>
                  <a:gd name="T16" fmla="*/ 51 w 56"/>
                  <a:gd name="T17" fmla="*/ 43 h 47"/>
                  <a:gd name="T18" fmla="*/ 49 w 56"/>
                  <a:gd name="T19" fmla="*/ 40 h 47"/>
                  <a:gd name="T20" fmla="*/ 38 w 56"/>
                  <a:gd name="T21" fmla="*/ 40 h 47"/>
                  <a:gd name="T22" fmla="*/ 30 w 56"/>
                  <a:gd name="T23" fmla="*/ 47 h 47"/>
                  <a:gd name="T24" fmla="*/ 26 w 56"/>
                  <a:gd name="T25" fmla="*/ 41 h 47"/>
                  <a:gd name="T26" fmla="*/ 21 w 56"/>
                  <a:gd name="T27" fmla="*/ 40 h 47"/>
                  <a:gd name="T28" fmla="*/ 13 w 56"/>
                  <a:gd name="T29" fmla="*/ 34 h 47"/>
                  <a:gd name="T30" fmla="*/ 0 w 56"/>
                  <a:gd name="T31" fmla="*/ 36 h 47"/>
                  <a:gd name="T32" fmla="*/ 2 w 56"/>
                  <a:gd name="T33" fmla="*/ 28 h 47"/>
                  <a:gd name="T34" fmla="*/ 10 w 56"/>
                  <a:gd name="T35" fmla="*/ 25 h 47"/>
                  <a:gd name="T36" fmla="*/ 13 w 56"/>
                  <a:gd name="T37" fmla="*/ 17 h 47"/>
                  <a:gd name="T38" fmla="*/ 15 w 56"/>
                  <a:gd name="T39" fmla="*/ 8 h 47"/>
                  <a:gd name="T40" fmla="*/ 19 w 56"/>
                  <a:gd name="T41" fmla="*/ 8 h 47"/>
                  <a:gd name="T42" fmla="*/ 19 w 56"/>
                  <a:gd name="T43" fmla="*/ 4 h 47"/>
                  <a:gd name="T44" fmla="*/ 25 w 56"/>
                  <a:gd name="T4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6" h="47">
                    <a:moveTo>
                      <a:pt x="25" y="0"/>
                    </a:moveTo>
                    <a:cubicBezTo>
                      <a:pt x="27" y="1"/>
                      <a:pt x="27" y="4"/>
                      <a:pt x="30" y="4"/>
                    </a:cubicBezTo>
                    <a:cubicBezTo>
                      <a:pt x="29" y="8"/>
                      <a:pt x="24" y="8"/>
                      <a:pt x="28" y="12"/>
                    </a:cubicBezTo>
                    <a:cubicBezTo>
                      <a:pt x="27" y="16"/>
                      <a:pt x="33" y="14"/>
                      <a:pt x="36" y="15"/>
                    </a:cubicBezTo>
                    <a:cubicBezTo>
                      <a:pt x="37" y="16"/>
                      <a:pt x="40" y="22"/>
                      <a:pt x="47" y="19"/>
                    </a:cubicBezTo>
                    <a:cubicBezTo>
                      <a:pt x="47" y="24"/>
                      <a:pt x="50" y="25"/>
                      <a:pt x="45" y="26"/>
                    </a:cubicBezTo>
                    <a:cubicBezTo>
                      <a:pt x="45" y="29"/>
                      <a:pt x="49" y="27"/>
                      <a:pt x="51" y="28"/>
                    </a:cubicBezTo>
                    <a:cubicBezTo>
                      <a:pt x="52" y="30"/>
                      <a:pt x="49" y="36"/>
                      <a:pt x="54" y="34"/>
                    </a:cubicBezTo>
                    <a:cubicBezTo>
                      <a:pt x="56" y="40"/>
                      <a:pt x="49" y="38"/>
                      <a:pt x="51" y="43"/>
                    </a:cubicBezTo>
                    <a:cubicBezTo>
                      <a:pt x="49" y="43"/>
                      <a:pt x="49" y="41"/>
                      <a:pt x="49" y="40"/>
                    </a:cubicBezTo>
                    <a:cubicBezTo>
                      <a:pt x="42" y="40"/>
                      <a:pt x="43" y="42"/>
                      <a:pt x="38" y="40"/>
                    </a:cubicBezTo>
                    <a:cubicBezTo>
                      <a:pt x="35" y="42"/>
                      <a:pt x="30" y="42"/>
                      <a:pt x="30" y="47"/>
                    </a:cubicBezTo>
                    <a:cubicBezTo>
                      <a:pt x="27" y="47"/>
                      <a:pt x="28" y="43"/>
                      <a:pt x="26" y="41"/>
                    </a:cubicBezTo>
                    <a:cubicBezTo>
                      <a:pt x="25" y="40"/>
                      <a:pt x="22" y="41"/>
                      <a:pt x="21" y="40"/>
                    </a:cubicBezTo>
                    <a:cubicBezTo>
                      <a:pt x="19" y="38"/>
                      <a:pt x="18" y="35"/>
                      <a:pt x="13" y="34"/>
                    </a:cubicBezTo>
                    <a:cubicBezTo>
                      <a:pt x="7" y="33"/>
                      <a:pt x="7" y="37"/>
                      <a:pt x="0" y="36"/>
                    </a:cubicBezTo>
                    <a:cubicBezTo>
                      <a:pt x="2" y="34"/>
                      <a:pt x="2" y="32"/>
                      <a:pt x="2" y="28"/>
                    </a:cubicBezTo>
                    <a:cubicBezTo>
                      <a:pt x="8" y="31"/>
                      <a:pt x="4" y="22"/>
                      <a:pt x="10" y="25"/>
                    </a:cubicBezTo>
                    <a:cubicBezTo>
                      <a:pt x="7" y="20"/>
                      <a:pt x="12" y="19"/>
                      <a:pt x="13" y="17"/>
                    </a:cubicBezTo>
                    <a:cubicBezTo>
                      <a:pt x="14" y="15"/>
                      <a:pt x="13" y="11"/>
                      <a:pt x="15" y="8"/>
                    </a:cubicBezTo>
                    <a:cubicBezTo>
                      <a:pt x="16" y="7"/>
                      <a:pt x="18" y="8"/>
                      <a:pt x="19" y="8"/>
                    </a:cubicBezTo>
                    <a:cubicBezTo>
                      <a:pt x="20" y="7"/>
                      <a:pt x="18" y="5"/>
                      <a:pt x="19" y="4"/>
                    </a:cubicBezTo>
                    <a:cubicBezTo>
                      <a:pt x="21" y="3"/>
                      <a:pt x="25" y="4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2" name="î$liḓé">
                <a:extLst>
                  <a:ext uri="{FF2B5EF4-FFF2-40B4-BE49-F238E27FC236}">
                    <a16:creationId xmlns:a16="http://schemas.microsoft.com/office/drawing/2014/main" xmlns="" id="{959537E6-8858-47C9-8848-3AC76C3F08BC}"/>
                  </a:ext>
                </a:extLst>
              </p:cNvPr>
              <p:cNvSpPr/>
              <p:nvPr/>
            </p:nvSpPr>
            <p:spPr bwMode="auto">
              <a:xfrm>
                <a:off x="4654415" y="1353410"/>
                <a:ext cx="29417" cy="25214"/>
              </a:xfrm>
              <a:custGeom>
                <a:avLst/>
                <a:gdLst>
                  <a:gd name="T0" fmla="*/ 0 w 14"/>
                  <a:gd name="T1" fmla="*/ 0 h 12"/>
                  <a:gd name="T2" fmla="*/ 14 w 14"/>
                  <a:gd name="T3" fmla="*/ 6 h 12"/>
                  <a:gd name="T4" fmla="*/ 0 w 14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2">
                    <a:moveTo>
                      <a:pt x="0" y="0"/>
                    </a:moveTo>
                    <a:cubicBezTo>
                      <a:pt x="7" y="0"/>
                      <a:pt x="7" y="6"/>
                      <a:pt x="14" y="6"/>
                    </a:cubicBezTo>
                    <a:cubicBezTo>
                      <a:pt x="12" y="12"/>
                      <a:pt x="1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iślíḑê">
                <a:extLst>
                  <a:ext uri="{FF2B5EF4-FFF2-40B4-BE49-F238E27FC236}">
                    <a16:creationId xmlns:a16="http://schemas.microsoft.com/office/drawing/2014/main" xmlns="" id="{D8848C8C-F63C-4F98-B234-58AED93EBB64}"/>
                  </a:ext>
                </a:extLst>
              </p:cNvPr>
              <p:cNvSpPr/>
              <p:nvPr/>
            </p:nvSpPr>
            <p:spPr bwMode="auto">
              <a:xfrm>
                <a:off x="7886021" y="1451465"/>
                <a:ext cx="81245" cy="58833"/>
              </a:xfrm>
              <a:custGeom>
                <a:avLst/>
                <a:gdLst>
                  <a:gd name="T0" fmla="*/ 11 w 39"/>
                  <a:gd name="T1" fmla="*/ 0 h 28"/>
                  <a:gd name="T2" fmla="*/ 13 w 39"/>
                  <a:gd name="T3" fmla="*/ 2 h 28"/>
                  <a:gd name="T4" fmla="*/ 21 w 39"/>
                  <a:gd name="T5" fmla="*/ 9 h 28"/>
                  <a:gd name="T6" fmla="*/ 39 w 39"/>
                  <a:gd name="T7" fmla="*/ 7 h 28"/>
                  <a:gd name="T8" fmla="*/ 32 w 39"/>
                  <a:gd name="T9" fmla="*/ 19 h 28"/>
                  <a:gd name="T10" fmla="*/ 26 w 39"/>
                  <a:gd name="T11" fmla="*/ 17 h 28"/>
                  <a:gd name="T12" fmla="*/ 19 w 39"/>
                  <a:gd name="T13" fmla="*/ 20 h 28"/>
                  <a:gd name="T14" fmla="*/ 17 w 39"/>
                  <a:gd name="T15" fmla="*/ 26 h 28"/>
                  <a:gd name="T16" fmla="*/ 8 w 39"/>
                  <a:gd name="T17" fmla="*/ 22 h 28"/>
                  <a:gd name="T18" fmla="*/ 11 w 39"/>
                  <a:gd name="T1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28">
                    <a:moveTo>
                      <a:pt x="11" y="0"/>
                    </a:moveTo>
                    <a:cubicBezTo>
                      <a:pt x="13" y="0"/>
                      <a:pt x="13" y="1"/>
                      <a:pt x="13" y="2"/>
                    </a:cubicBezTo>
                    <a:cubicBezTo>
                      <a:pt x="13" y="7"/>
                      <a:pt x="20" y="4"/>
                      <a:pt x="21" y="9"/>
                    </a:cubicBezTo>
                    <a:cubicBezTo>
                      <a:pt x="27" y="7"/>
                      <a:pt x="32" y="10"/>
                      <a:pt x="39" y="7"/>
                    </a:cubicBezTo>
                    <a:cubicBezTo>
                      <a:pt x="39" y="13"/>
                      <a:pt x="32" y="13"/>
                      <a:pt x="32" y="19"/>
                    </a:cubicBezTo>
                    <a:cubicBezTo>
                      <a:pt x="29" y="19"/>
                      <a:pt x="29" y="17"/>
                      <a:pt x="26" y="17"/>
                    </a:cubicBezTo>
                    <a:cubicBezTo>
                      <a:pt x="22" y="16"/>
                      <a:pt x="20" y="25"/>
                      <a:pt x="19" y="20"/>
                    </a:cubicBezTo>
                    <a:cubicBezTo>
                      <a:pt x="17" y="21"/>
                      <a:pt x="17" y="24"/>
                      <a:pt x="17" y="26"/>
                    </a:cubicBezTo>
                    <a:cubicBezTo>
                      <a:pt x="12" y="28"/>
                      <a:pt x="12" y="15"/>
                      <a:pt x="8" y="22"/>
                    </a:cubicBezTo>
                    <a:cubicBezTo>
                      <a:pt x="0" y="17"/>
                      <a:pt x="6" y="3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4" name="îSľïḑe">
                <a:extLst>
                  <a:ext uri="{FF2B5EF4-FFF2-40B4-BE49-F238E27FC236}">
                    <a16:creationId xmlns:a16="http://schemas.microsoft.com/office/drawing/2014/main" xmlns="" id="{2EE047AA-EFCF-4ECD-9B74-EF22E450E5F5}"/>
                  </a:ext>
                </a:extLst>
              </p:cNvPr>
              <p:cNvSpPr/>
              <p:nvPr/>
            </p:nvSpPr>
            <p:spPr bwMode="auto">
              <a:xfrm>
                <a:off x="7743141" y="1520103"/>
                <a:ext cx="156888" cy="137277"/>
              </a:xfrm>
              <a:custGeom>
                <a:avLst/>
                <a:gdLst>
                  <a:gd name="T0" fmla="*/ 67 w 76"/>
                  <a:gd name="T1" fmla="*/ 0 h 66"/>
                  <a:gd name="T2" fmla="*/ 73 w 76"/>
                  <a:gd name="T3" fmla="*/ 2 h 66"/>
                  <a:gd name="T4" fmla="*/ 73 w 76"/>
                  <a:gd name="T5" fmla="*/ 30 h 66"/>
                  <a:gd name="T6" fmla="*/ 71 w 76"/>
                  <a:gd name="T7" fmla="*/ 27 h 66"/>
                  <a:gd name="T8" fmla="*/ 71 w 76"/>
                  <a:gd name="T9" fmla="*/ 38 h 66"/>
                  <a:gd name="T10" fmla="*/ 67 w 76"/>
                  <a:gd name="T11" fmla="*/ 36 h 66"/>
                  <a:gd name="T12" fmla="*/ 67 w 76"/>
                  <a:gd name="T13" fmla="*/ 55 h 66"/>
                  <a:gd name="T14" fmla="*/ 64 w 76"/>
                  <a:gd name="T15" fmla="*/ 53 h 66"/>
                  <a:gd name="T16" fmla="*/ 58 w 76"/>
                  <a:gd name="T17" fmla="*/ 56 h 66"/>
                  <a:gd name="T18" fmla="*/ 54 w 76"/>
                  <a:gd name="T19" fmla="*/ 55 h 66"/>
                  <a:gd name="T20" fmla="*/ 47 w 76"/>
                  <a:gd name="T21" fmla="*/ 56 h 66"/>
                  <a:gd name="T22" fmla="*/ 37 w 76"/>
                  <a:gd name="T23" fmla="*/ 58 h 66"/>
                  <a:gd name="T24" fmla="*/ 34 w 76"/>
                  <a:gd name="T25" fmla="*/ 66 h 66"/>
                  <a:gd name="T26" fmla="*/ 26 w 76"/>
                  <a:gd name="T27" fmla="*/ 56 h 66"/>
                  <a:gd name="T28" fmla="*/ 23 w 76"/>
                  <a:gd name="T29" fmla="*/ 60 h 66"/>
                  <a:gd name="T30" fmla="*/ 19 w 76"/>
                  <a:gd name="T31" fmla="*/ 58 h 66"/>
                  <a:gd name="T32" fmla="*/ 0 w 76"/>
                  <a:gd name="T33" fmla="*/ 62 h 66"/>
                  <a:gd name="T34" fmla="*/ 2 w 76"/>
                  <a:gd name="T35" fmla="*/ 55 h 66"/>
                  <a:gd name="T36" fmla="*/ 6 w 76"/>
                  <a:gd name="T37" fmla="*/ 56 h 66"/>
                  <a:gd name="T38" fmla="*/ 8 w 76"/>
                  <a:gd name="T39" fmla="*/ 53 h 66"/>
                  <a:gd name="T40" fmla="*/ 34 w 76"/>
                  <a:gd name="T41" fmla="*/ 51 h 66"/>
                  <a:gd name="T42" fmla="*/ 37 w 76"/>
                  <a:gd name="T43" fmla="*/ 38 h 66"/>
                  <a:gd name="T44" fmla="*/ 41 w 76"/>
                  <a:gd name="T45" fmla="*/ 34 h 66"/>
                  <a:gd name="T46" fmla="*/ 52 w 76"/>
                  <a:gd name="T47" fmla="*/ 36 h 66"/>
                  <a:gd name="T48" fmla="*/ 52 w 76"/>
                  <a:gd name="T49" fmla="*/ 28 h 66"/>
                  <a:gd name="T50" fmla="*/ 54 w 76"/>
                  <a:gd name="T51" fmla="*/ 32 h 66"/>
                  <a:gd name="T52" fmla="*/ 56 w 76"/>
                  <a:gd name="T53" fmla="*/ 23 h 66"/>
                  <a:gd name="T54" fmla="*/ 62 w 76"/>
                  <a:gd name="T55" fmla="*/ 8 h 66"/>
                  <a:gd name="T56" fmla="*/ 67 w 76"/>
                  <a:gd name="T5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66">
                    <a:moveTo>
                      <a:pt x="67" y="0"/>
                    </a:moveTo>
                    <a:cubicBezTo>
                      <a:pt x="70" y="0"/>
                      <a:pt x="70" y="2"/>
                      <a:pt x="73" y="2"/>
                    </a:cubicBezTo>
                    <a:cubicBezTo>
                      <a:pt x="73" y="16"/>
                      <a:pt x="76" y="22"/>
                      <a:pt x="73" y="30"/>
                    </a:cubicBezTo>
                    <a:cubicBezTo>
                      <a:pt x="71" y="30"/>
                      <a:pt x="71" y="28"/>
                      <a:pt x="71" y="27"/>
                    </a:cubicBezTo>
                    <a:cubicBezTo>
                      <a:pt x="66" y="28"/>
                      <a:pt x="71" y="34"/>
                      <a:pt x="71" y="38"/>
                    </a:cubicBezTo>
                    <a:cubicBezTo>
                      <a:pt x="69" y="37"/>
                      <a:pt x="69" y="36"/>
                      <a:pt x="67" y="36"/>
                    </a:cubicBezTo>
                    <a:cubicBezTo>
                      <a:pt x="67" y="42"/>
                      <a:pt x="67" y="48"/>
                      <a:pt x="67" y="55"/>
                    </a:cubicBezTo>
                    <a:cubicBezTo>
                      <a:pt x="66" y="54"/>
                      <a:pt x="65" y="53"/>
                      <a:pt x="64" y="53"/>
                    </a:cubicBezTo>
                    <a:cubicBezTo>
                      <a:pt x="60" y="51"/>
                      <a:pt x="59" y="56"/>
                      <a:pt x="58" y="56"/>
                    </a:cubicBezTo>
                    <a:cubicBezTo>
                      <a:pt x="57" y="57"/>
                      <a:pt x="56" y="55"/>
                      <a:pt x="54" y="55"/>
                    </a:cubicBezTo>
                    <a:cubicBezTo>
                      <a:pt x="54" y="54"/>
                      <a:pt x="49" y="56"/>
                      <a:pt x="47" y="56"/>
                    </a:cubicBezTo>
                    <a:cubicBezTo>
                      <a:pt x="46" y="57"/>
                      <a:pt x="42" y="59"/>
                      <a:pt x="37" y="58"/>
                    </a:cubicBezTo>
                    <a:cubicBezTo>
                      <a:pt x="34" y="58"/>
                      <a:pt x="36" y="65"/>
                      <a:pt x="34" y="66"/>
                    </a:cubicBezTo>
                    <a:cubicBezTo>
                      <a:pt x="30" y="64"/>
                      <a:pt x="26" y="62"/>
                      <a:pt x="26" y="56"/>
                    </a:cubicBezTo>
                    <a:cubicBezTo>
                      <a:pt x="23" y="54"/>
                      <a:pt x="23" y="60"/>
                      <a:pt x="23" y="60"/>
                    </a:cubicBezTo>
                    <a:cubicBezTo>
                      <a:pt x="20" y="61"/>
                      <a:pt x="19" y="58"/>
                      <a:pt x="19" y="58"/>
                    </a:cubicBezTo>
                    <a:cubicBezTo>
                      <a:pt x="12" y="59"/>
                      <a:pt x="5" y="65"/>
                      <a:pt x="0" y="62"/>
                    </a:cubicBezTo>
                    <a:cubicBezTo>
                      <a:pt x="2" y="60"/>
                      <a:pt x="2" y="58"/>
                      <a:pt x="2" y="55"/>
                    </a:cubicBezTo>
                    <a:cubicBezTo>
                      <a:pt x="4" y="53"/>
                      <a:pt x="6" y="56"/>
                      <a:pt x="6" y="56"/>
                    </a:cubicBezTo>
                    <a:cubicBezTo>
                      <a:pt x="8" y="56"/>
                      <a:pt x="7" y="53"/>
                      <a:pt x="8" y="53"/>
                    </a:cubicBezTo>
                    <a:cubicBezTo>
                      <a:pt x="14" y="52"/>
                      <a:pt x="26" y="54"/>
                      <a:pt x="34" y="51"/>
                    </a:cubicBezTo>
                    <a:cubicBezTo>
                      <a:pt x="31" y="42"/>
                      <a:pt x="39" y="45"/>
                      <a:pt x="37" y="38"/>
                    </a:cubicBezTo>
                    <a:cubicBezTo>
                      <a:pt x="41" y="40"/>
                      <a:pt x="42" y="39"/>
                      <a:pt x="41" y="34"/>
                    </a:cubicBezTo>
                    <a:cubicBezTo>
                      <a:pt x="45" y="38"/>
                      <a:pt x="49" y="31"/>
                      <a:pt x="52" y="36"/>
                    </a:cubicBezTo>
                    <a:cubicBezTo>
                      <a:pt x="53" y="35"/>
                      <a:pt x="51" y="29"/>
                      <a:pt x="52" y="28"/>
                    </a:cubicBezTo>
                    <a:cubicBezTo>
                      <a:pt x="54" y="27"/>
                      <a:pt x="54" y="32"/>
                      <a:pt x="54" y="32"/>
                    </a:cubicBezTo>
                    <a:cubicBezTo>
                      <a:pt x="56" y="33"/>
                      <a:pt x="60" y="31"/>
                      <a:pt x="56" y="23"/>
                    </a:cubicBezTo>
                    <a:cubicBezTo>
                      <a:pt x="63" y="21"/>
                      <a:pt x="59" y="13"/>
                      <a:pt x="62" y="8"/>
                    </a:cubicBezTo>
                    <a:cubicBezTo>
                      <a:pt x="63" y="5"/>
                      <a:pt x="70" y="5"/>
                      <a:pt x="6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iŝḻiḓè">
                <a:extLst>
                  <a:ext uri="{FF2B5EF4-FFF2-40B4-BE49-F238E27FC236}">
                    <a16:creationId xmlns:a16="http://schemas.microsoft.com/office/drawing/2014/main" xmlns="" id="{8ACDFEF6-B559-4C66-A849-0B36B1993BC8}"/>
                  </a:ext>
                </a:extLst>
              </p:cNvPr>
              <p:cNvSpPr/>
              <p:nvPr/>
            </p:nvSpPr>
            <p:spPr bwMode="auto">
              <a:xfrm>
                <a:off x="5794652" y="1528507"/>
                <a:ext cx="28016" cy="30817"/>
              </a:xfrm>
              <a:custGeom>
                <a:avLst/>
                <a:gdLst>
                  <a:gd name="T0" fmla="*/ 4 w 13"/>
                  <a:gd name="T1" fmla="*/ 0 h 15"/>
                  <a:gd name="T2" fmla="*/ 0 w 13"/>
                  <a:gd name="T3" fmla="*/ 13 h 15"/>
                  <a:gd name="T4" fmla="*/ 4 w 13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5">
                    <a:moveTo>
                      <a:pt x="4" y="0"/>
                    </a:moveTo>
                    <a:cubicBezTo>
                      <a:pt x="13" y="0"/>
                      <a:pt x="10" y="15"/>
                      <a:pt x="0" y="13"/>
                    </a:cubicBezTo>
                    <a:cubicBezTo>
                      <a:pt x="4" y="12"/>
                      <a:pt x="0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íṧľîde">
                <a:extLst>
                  <a:ext uri="{FF2B5EF4-FFF2-40B4-BE49-F238E27FC236}">
                    <a16:creationId xmlns:a16="http://schemas.microsoft.com/office/drawing/2014/main" xmlns="" id="{324BF81A-52DB-4994-9EA8-0C5B16D75ED3}"/>
                  </a:ext>
                </a:extLst>
              </p:cNvPr>
              <p:cNvSpPr/>
              <p:nvPr/>
            </p:nvSpPr>
            <p:spPr bwMode="auto">
              <a:xfrm>
                <a:off x="5861890" y="1571932"/>
                <a:ext cx="39222" cy="29417"/>
              </a:xfrm>
              <a:custGeom>
                <a:avLst/>
                <a:gdLst>
                  <a:gd name="T0" fmla="*/ 15 w 19"/>
                  <a:gd name="T1" fmla="*/ 3 h 14"/>
                  <a:gd name="T2" fmla="*/ 19 w 19"/>
                  <a:gd name="T3" fmla="*/ 13 h 14"/>
                  <a:gd name="T4" fmla="*/ 9 w 19"/>
                  <a:gd name="T5" fmla="*/ 13 h 14"/>
                  <a:gd name="T6" fmla="*/ 9 w 19"/>
                  <a:gd name="T7" fmla="*/ 11 h 14"/>
                  <a:gd name="T8" fmla="*/ 2 w 19"/>
                  <a:gd name="T9" fmla="*/ 9 h 14"/>
                  <a:gd name="T10" fmla="*/ 15 w 19"/>
                  <a:gd name="T11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4">
                    <a:moveTo>
                      <a:pt x="15" y="3"/>
                    </a:moveTo>
                    <a:cubicBezTo>
                      <a:pt x="18" y="5"/>
                      <a:pt x="19" y="8"/>
                      <a:pt x="19" y="13"/>
                    </a:cubicBezTo>
                    <a:cubicBezTo>
                      <a:pt x="17" y="12"/>
                      <a:pt x="11" y="14"/>
                      <a:pt x="9" y="13"/>
                    </a:cubicBezTo>
                    <a:cubicBezTo>
                      <a:pt x="9" y="13"/>
                      <a:pt x="10" y="11"/>
                      <a:pt x="9" y="11"/>
                    </a:cubicBezTo>
                    <a:cubicBezTo>
                      <a:pt x="7" y="10"/>
                      <a:pt x="2" y="12"/>
                      <a:pt x="2" y="9"/>
                    </a:cubicBezTo>
                    <a:cubicBezTo>
                      <a:pt x="0" y="0"/>
                      <a:pt x="15" y="9"/>
                      <a:pt x="15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ïşḻiḍè">
                <a:extLst>
                  <a:ext uri="{FF2B5EF4-FFF2-40B4-BE49-F238E27FC236}">
                    <a16:creationId xmlns:a16="http://schemas.microsoft.com/office/drawing/2014/main" xmlns="" id="{DF38E3D3-62D9-4A0D-BAC4-5274BF97736C}"/>
                  </a:ext>
                </a:extLst>
              </p:cNvPr>
              <p:cNvSpPr/>
              <p:nvPr/>
            </p:nvSpPr>
            <p:spPr bwMode="auto">
              <a:xfrm>
                <a:off x="6175665" y="1627963"/>
                <a:ext cx="29417" cy="15409"/>
              </a:xfrm>
              <a:custGeom>
                <a:avLst/>
                <a:gdLst>
                  <a:gd name="T0" fmla="*/ 0 w 14"/>
                  <a:gd name="T1" fmla="*/ 6 h 7"/>
                  <a:gd name="T2" fmla="*/ 8 w 14"/>
                  <a:gd name="T3" fmla="*/ 1 h 7"/>
                  <a:gd name="T4" fmla="*/ 6 w 14"/>
                  <a:gd name="T5" fmla="*/ 3 h 7"/>
                  <a:gd name="T6" fmla="*/ 0 w 14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7">
                    <a:moveTo>
                      <a:pt x="0" y="6"/>
                    </a:moveTo>
                    <a:cubicBezTo>
                      <a:pt x="0" y="1"/>
                      <a:pt x="3" y="0"/>
                      <a:pt x="8" y="1"/>
                    </a:cubicBezTo>
                    <a:cubicBezTo>
                      <a:pt x="14" y="0"/>
                      <a:pt x="10" y="4"/>
                      <a:pt x="6" y="3"/>
                    </a:cubicBezTo>
                    <a:cubicBezTo>
                      <a:pt x="4" y="4"/>
                      <a:pt x="4" y="7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îšḷïḓê">
                <a:extLst>
                  <a:ext uri="{FF2B5EF4-FFF2-40B4-BE49-F238E27FC236}">
                    <a16:creationId xmlns:a16="http://schemas.microsoft.com/office/drawing/2014/main" xmlns="" id="{86BC3CAE-A6E1-4571-AB80-DC48EADDC07D}"/>
                  </a:ext>
                </a:extLst>
              </p:cNvPr>
              <p:cNvSpPr/>
              <p:nvPr/>
            </p:nvSpPr>
            <p:spPr bwMode="auto">
              <a:xfrm>
                <a:off x="7757148" y="1651776"/>
                <a:ext cx="29417" cy="18211"/>
              </a:xfrm>
              <a:custGeom>
                <a:avLst/>
                <a:gdLst>
                  <a:gd name="T0" fmla="*/ 12 w 14"/>
                  <a:gd name="T1" fmla="*/ 1 h 9"/>
                  <a:gd name="T2" fmla="*/ 8 w 14"/>
                  <a:gd name="T3" fmla="*/ 8 h 9"/>
                  <a:gd name="T4" fmla="*/ 1 w 14"/>
                  <a:gd name="T5" fmla="*/ 3 h 9"/>
                  <a:gd name="T6" fmla="*/ 12 w 14"/>
                  <a:gd name="T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9">
                    <a:moveTo>
                      <a:pt x="12" y="1"/>
                    </a:moveTo>
                    <a:cubicBezTo>
                      <a:pt x="14" y="7"/>
                      <a:pt x="6" y="2"/>
                      <a:pt x="8" y="8"/>
                    </a:cubicBezTo>
                    <a:cubicBezTo>
                      <a:pt x="3" y="9"/>
                      <a:pt x="0" y="8"/>
                      <a:pt x="1" y="3"/>
                    </a:cubicBezTo>
                    <a:cubicBezTo>
                      <a:pt x="5" y="8"/>
                      <a:pt x="6" y="0"/>
                      <a:pt x="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9" name="í$1íde">
                <a:extLst>
                  <a:ext uri="{FF2B5EF4-FFF2-40B4-BE49-F238E27FC236}">
                    <a16:creationId xmlns:a16="http://schemas.microsoft.com/office/drawing/2014/main" xmlns="" id="{242C1FEB-0119-4E30-93C5-902F92DFC602}"/>
                  </a:ext>
                </a:extLst>
              </p:cNvPr>
              <p:cNvSpPr/>
              <p:nvPr/>
            </p:nvSpPr>
            <p:spPr bwMode="auto">
              <a:xfrm>
                <a:off x="7706721" y="1653177"/>
                <a:ext cx="42023" cy="43425"/>
              </a:xfrm>
              <a:custGeom>
                <a:avLst/>
                <a:gdLst>
                  <a:gd name="T0" fmla="*/ 17 w 20"/>
                  <a:gd name="T1" fmla="*/ 4 h 21"/>
                  <a:gd name="T2" fmla="*/ 17 w 20"/>
                  <a:gd name="T3" fmla="*/ 17 h 21"/>
                  <a:gd name="T4" fmla="*/ 6 w 20"/>
                  <a:gd name="T5" fmla="*/ 18 h 21"/>
                  <a:gd name="T6" fmla="*/ 0 w 20"/>
                  <a:gd name="T7" fmla="*/ 11 h 21"/>
                  <a:gd name="T8" fmla="*/ 17 w 20"/>
                  <a:gd name="T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7" y="4"/>
                    </a:moveTo>
                    <a:cubicBezTo>
                      <a:pt x="20" y="9"/>
                      <a:pt x="12" y="14"/>
                      <a:pt x="17" y="17"/>
                    </a:cubicBezTo>
                    <a:cubicBezTo>
                      <a:pt x="17" y="21"/>
                      <a:pt x="9" y="17"/>
                      <a:pt x="6" y="18"/>
                    </a:cubicBezTo>
                    <a:cubicBezTo>
                      <a:pt x="6" y="11"/>
                      <a:pt x="7" y="8"/>
                      <a:pt x="0" y="11"/>
                    </a:cubicBezTo>
                    <a:cubicBezTo>
                      <a:pt x="0" y="2"/>
                      <a:pt x="10" y="0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0" name="îṧľîḍe">
                <a:extLst>
                  <a:ext uri="{FF2B5EF4-FFF2-40B4-BE49-F238E27FC236}">
                    <a16:creationId xmlns:a16="http://schemas.microsoft.com/office/drawing/2014/main" xmlns="" id="{36C635EA-2AF5-4988-99A3-9588B695323C}"/>
                  </a:ext>
                </a:extLst>
              </p:cNvPr>
              <p:cNvSpPr/>
              <p:nvPr/>
            </p:nvSpPr>
            <p:spPr bwMode="auto">
              <a:xfrm>
                <a:off x="7561039" y="1807263"/>
                <a:ext cx="25214" cy="39222"/>
              </a:xfrm>
              <a:custGeom>
                <a:avLst/>
                <a:gdLst>
                  <a:gd name="T0" fmla="*/ 11 w 12"/>
                  <a:gd name="T1" fmla="*/ 8 h 19"/>
                  <a:gd name="T2" fmla="*/ 7 w 12"/>
                  <a:gd name="T3" fmla="*/ 19 h 19"/>
                  <a:gd name="T4" fmla="*/ 0 w 12"/>
                  <a:gd name="T5" fmla="*/ 19 h 19"/>
                  <a:gd name="T6" fmla="*/ 1 w 12"/>
                  <a:gd name="T7" fmla="*/ 6 h 19"/>
                  <a:gd name="T8" fmla="*/ 11 w 12"/>
                  <a:gd name="T9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11" y="8"/>
                    </a:moveTo>
                    <a:cubicBezTo>
                      <a:pt x="11" y="13"/>
                      <a:pt x="4" y="11"/>
                      <a:pt x="7" y="19"/>
                    </a:cubicBezTo>
                    <a:cubicBezTo>
                      <a:pt x="5" y="19"/>
                      <a:pt x="2" y="19"/>
                      <a:pt x="0" y="19"/>
                    </a:cubicBezTo>
                    <a:cubicBezTo>
                      <a:pt x="0" y="16"/>
                      <a:pt x="6" y="9"/>
                      <a:pt x="1" y="6"/>
                    </a:cubicBezTo>
                    <a:cubicBezTo>
                      <a:pt x="3" y="2"/>
                      <a:pt x="12" y="0"/>
                      <a:pt x="11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1" name="ïṡľiḓê">
                <a:extLst>
                  <a:ext uri="{FF2B5EF4-FFF2-40B4-BE49-F238E27FC236}">
                    <a16:creationId xmlns:a16="http://schemas.microsoft.com/office/drawing/2014/main" xmlns="" id="{E5FFDA77-B00D-4EB3-987F-FB42D9444397}"/>
                  </a:ext>
                </a:extLst>
              </p:cNvPr>
              <p:cNvSpPr/>
              <p:nvPr/>
            </p:nvSpPr>
            <p:spPr bwMode="auto">
              <a:xfrm>
                <a:off x="3912001" y="1825473"/>
                <a:ext cx="16809" cy="12607"/>
              </a:xfrm>
              <a:custGeom>
                <a:avLst/>
                <a:gdLst>
                  <a:gd name="T0" fmla="*/ 0 w 8"/>
                  <a:gd name="T1" fmla="*/ 3 h 6"/>
                  <a:gd name="T2" fmla="*/ 7 w 8"/>
                  <a:gd name="T3" fmla="*/ 1 h 6"/>
                  <a:gd name="T4" fmla="*/ 5 w 8"/>
                  <a:gd name="T5" fmla="*/ 6 h 6"/>
                  <a:gd name="T6" fmla="*/ 1 w 8"/>
                  <a:gd name="T7" fmla="*/ 6 h 6"/>
                  <a:gd name="T8" fmla="*/ 0 w 8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cubicBezTo>
                      <a:pt x="0" y="0"/>
                      <a:pt x="4" y="1"/>
                      <a:pt x="7" y="1"/>
                    </a:cubicBezTo>
                    <a:cubicBezTo>
                      <a:pt x="8" y="4"/>
                      <a:pt x="5" y="4"/>
                      <a:pt x="5" y="6"/>
                    </a:cubicBezTo>
                    <a:cubicBezTo>
                      <a:pt x="4" y="6"/>
                      <a:pt x="3" y="6"/>
                      <a:pt x="1" y="6"/>
                    </a:cubicBezTo>
                    <a:cubicBezTo>
                      <a:pt x="2" y="4"/>
                      <a:pt x="1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2" name="íŝliḍé">
                <a:extLst>
                  <a:ext uri="{FF2B5EF4-FFF2-40B4-BE49-F238E27FC236}">
                    <a16:creationId xmlns:a16="http://schemas.microsoft.com/office/drawing/2014/main" xmlns="" id="{7D859895-331B-4317-A48F-D3BFA3BDD68B}"/>
                  </a:ext>
                </a:extLst>
              </p:cNvPr>
              <p:cNvSpPr/>
              <p:nvPr/>
            </p:nvSpPr>
            <p:spPr bwMode="auto">
              <a:xfrm>
                <a:off x="4322430" y="1838081"/>
                <a:ext cx="158289" cy="63036"/>
              </a:xfrm>
              <a:custGeom>
                <a:avLst/>
                <a:gdLst>
                  <a:gd name="T0" fmla="*/ 75 w 76"/>
                  <a:gd name="T1" fmla="*/ 21 h 30"/>
                  <a:gd name="T2" fmla="*/ 58 w 76"/>
                  <a:gd name="T3" fmla="*/ 26 h 30"/>
                  <a:gd name="T4" fmla="*/ 54 w 76"/>
                  <a:gd name="T5" fmla="*/ 17 h 30"/>
                  <a:gd name="T6" fmla="*/ 34 w 76"/>
                  <a:gd name="T7" fmla="*/ 13 h 30"/>
                  <a:gd name="T8" fmla="*/ 32 w 76"/>
                  <a:gd name="T9" fmla="*/ 8 h 30"/>
                  <a:gd name="T10" fmla="*/ 13 w 76"/>
                  <a:gd name="T11" fmla="*/ 8 h 30"/>
                  <a:gd name="T12" fmla="*/ 0 w 76"/>
                  <a:gd name="T13" fmla="*/ 11 h 30"/>
                  <a:gd name="T14" fmla="*/ 8 w 76"/>
                  <a:gd name="T15" fmla="*/ 2 h 30"/>
                  <a:gd name="T16" fmla="*/ 24 w 76"/>
                  <a:gd name="T17" fmla="*/ 0 h 30"/>
                  <a:gd name="T18" fmla="*/ 30 w 76"/>
                  <a:gd name="T19" fmla="*/ 4 h 30"/>
                  <a:gd name="T20" fmla="*/ 36 w 76"/>
                  <a:gd name="T21" fmla="*/ 6 h 30"/>
                  <a:gd name="T22" fmla="*/ 50 w 76"/>
                  <a:gd name="T23" fmla="*/ 8 h 30"/>
                  <a:gd name="T24" fmla="*/ 56 w 76"/>
                  <a:gd name="T25" fmla="*/ 17 h 30"/>
                  <a:gd name="T26" fmla="*/ 62 w 76"/>
                  <a:gd name="T27" fmla="*/ 19 h 30"/>
                  <a:gd name="T28" fmla="*/ 75 w 76"/>
                  <a:gd name="T29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6" h="30">
                    <a:moveTo>
                      <a:pt x="75" y="21"/>
                    </a:moveTo>
                    <a:cubicBezTo>
                      <a:pt x="76" y="30"/>
                      <a:pt x="59" y="20"/>
                      <a:pt x="58" y="26"/>
                    </a:cubicBezTo>
                    <a:cubicBezTo>
                      <a:pt x="54" y="26"/>
                      <a:pt x="57" y="18"/>
                      <a:pt x="54" y="17"/>
                    </a:cubicBezTo>
                    <a:cubicBezTo>
                      <a:pt x="48" y="15"/>
                      <a:pt x="41" y="15"/>
                      <a:pt x="34" y="13"/>
                    </a:cubicBezTo>
                    <a:cubicBezTo>
                      <a:pt x="33" y="12"/>
                      <a:pt x="32" y="10"/>
                      <a:pt x="32" y="8"/>
                    </a:cubicBezTo>
                    <a:cubicBezTo>
                      <a:pt x="24" y="8"/>
                      <a:pt x="19" y="7"/>
                      <a:pt x="13" y="8"/>
                    </a:cubicBezTo>
                    <a:cubicBezTo>
                      <a:pt x="9" y="8"/>
                      <a:pt x="5" y="13"/>
                      <a:pt x="0" y="11"/>
                    </a:cubicBezTo>
                    <a:cubicBezTo>
                      <a:pt x="0" y="6"/>
                      <a:pt x="8" y="8"/>
                      <a:pt x="8" y="2"/>
                    </a:cubicBezTo>
                    <a:cubicBezTo>
                      <a:pt x="13" y="1"/>
                      <a:pt x="22" y="4"/>
                      <a:pt x="24" y="0"/>
                    </a:cubicBezTo>
                    <a:cubicBezTo>
                      <a:pt x="33" y="2"/>
                      <a:pt x="22" y="2"/>
                      <a:pt x="30" y="4"/>
                    </a:cubicBezTo>
                    <a:cubicBezTo>
                      <a:pt x="30" y="4"/>
                      <a:pt x="35" y="6"/>
                      <a:pt x="36" y="6"/>
                    </a:cubicBezTo>
                    <a:cubicBezTo>
                      <a:pt x="37" y="8"/>
                      <a:pt x="43" y="8"/>
                      <a:pt x="50" y="8"/>
                    </a:cubicBezTo>
                    <a:cubicBezTo>
                      <a:pt x="49" y="14"/>
                      <a:pt x="60" y="9"/>
                      <a:pt x="56" y="17"/>
                    </a:cubicBezTo>
                    <a:cubicBezTo>
                      <a:pt x="59" y="15"/>
                      <a:pt x="61" y="15"/>
                      <a:pt x="62" y="19"/>
                    </a:cubicBezTo>
                    <a:cubicBezTo>
                      <a:pt x="66" y="20"/>
                      <a:pt x="74" y="17"/>
                      <a:pt x="75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3" name="iṥļïḍé">
                <a:extLst>
                  <a:ext uri="{FF2B5EF4-FFF2-40B4-BE49-F238E27FC236}">
                    <a16:creationId xmlns:a16="http://schemas.microsoft.com/office/drawing/2014/main" xmlns="" id="{52CB6AF5-27FF-48B6-8921-7726EBF603F3}"/>
                  </a:ext>
                </a:extLst>
              </p:cNvPr>
              <p:cNvSpPr/>
              <p:nvPr/>
            </p:nvSpPr>
            <p:spPr bwMode="auto">
              <a:xfrm>
                <a:off x="4508734" y="1892711"/>
                <a:ext cx="64436" cy="35020"/>
              </a:xfrm>
              <a:custGeom>
                <a:avLst/>
                <a:gdLst>
                  <a:gd name="T0" fmla="*/ 1 w 31"/>
                  <a:gd name="T1" fmla="*/ 0 h 17"/>
                  <a:gd name="T2" fmla="*/ 16 w 31"/>
                  <a:gd name="T3" fmla="*/ 2 h 17"/>
                  <a:gd name="T4" fmla="*/ 24 w 31"/>
                  <a:gd name="T5" fmla="*/ 4 h 17"/>
                  <a:gd name="T6" fmla="*/ 31 w 31"/>
                  <a:gd name="T7" fmla="*/ 8 h 17"/>
                  <a:gd name="T8" fmla="*/ 5 w 31"/>
                  <a:gd name="T9" fmla="*/ 12 h 17"/>
                  <a:gd name="T10" fmla="*/ 9 w 31"/>
                  <a:gd name="T11" fmla="*/ 10 h 17"/>
                  <a:gd name="T12" fmla="*/ 1 w 31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7">
                    <a:moveTo>
                      <a:pt x="1" y="0"/>
                    </a:moveTo>
                    <a:cubicBezTo>
                      <a:pt x="5" y="3"/>
                      <a:pt x="12" y="1"/>
                      <a:pt x="16" y="2"/>
                    </a:cubicBezTo>
                    <a:cubicBezTo>
                      <a:pt x="17" y="2"/>
                      <a:pt x="22" y="9"/>
                      <a:pt x="24" y="4"/>
                    </a:cubicBezTo>
                    <a:cubicBezTo>
                      <a:pt x="27" y="5"/>
                      <a:pt x="25" y="10"/>
                      <a:pt x="31" y="8"/>
                    </a:cubicBezTo>
                    <a:cubicBezTo>
                      <a:pt x="31" y="17"/>
                      <a:pt x="11" y="13"/>
                      <a:pt x="5" y="12"/>
                    </a:cubicBezTo>
                    <a:cubicBezTo>
                      <a:pt x="4" y="10"/>
                      <a:pt x="9" y="10"/>
                      <a:pt x="9" y="10"/>
                    </a:cubicBezTo>
                    <a:cubicBezTo>
                      <a:pt x="9" y="7"/>
                      <a:pt x="0" y="7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4" name="í$ḻiďé">
                <a:extLst>
                  <a:ext uri="{FF2B5EF4-FFF2-40B4-BE49-F238E27FC236}">
                    <a16:creationId xmlns:a16="http://schemas.microsoft.com/office/drawing/2014/main" xmlns="" id="{2B5DB990-F053-4D94-968A-93E491D91D09}"/>
                  </a:ext>
                </a:extLst>
              </p:cNvPr>
              <p:cNvSpPr/>
              <p:nvPr/>
            </p:nvSpPr>
            <p:spPr bwMode="auto">
              <a:xfrm>
                <a:off x="7378938" y="1896914"/>
                <a:ext cx="30817" cy="22413"/>
              </a:xfrm>
              <a:custGeom>
                <a:avLst/>
                <a:gdLst>
                  <a:gd name="T0" fmla="*/ 13 w 15"/>
                  <a:gd name="T1" fmla="*/ 0 h 11"/>
                  <a:gd name="T2" fmla="*/ 9 w 15"/>
                  <a:gd name="T3" fmla="*/ 11 h 11"/>
                  <a:gd name="T4" fmla="*/ 0 w 15"/>
                  <a:gd name="T5" fmla="*/ 4 h 11"/>
                  <a:gd name="T6" fmla="*/ 4 w 15"/>
                  <a:gd name="T7" fmla="*/ 0 h 11"/>
                  <a:gd name="T8" fmla="*/ 13 w 15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1">
                    <a:moveTo>
                      <a:pt x="13" y="0"/>
                    </a:moveTo>
                    <a:cubicBezTo>
                      <a:pt x="15" y="7"/>
                      <a:pt x="8" y="6"/>
                      <a:pt x="9" y="11"/>
                    </a:cubicBezTo>
                    <a:cubicBezTo>
                      <a:pt x="5" y="10"/>
                      <a:pt x="0" y="10"/>
                      <a:pt x="0" y="4"/>
                    </a:cubicBezTo>
                    <a:cubicBezTo>
                      <a:pt x="3" y="5"/>
                      <a:pt x="3" y="2"/>
                      <a:pt x="4" y="0"/>
                    </a:cubicBezTo>
                    <a:cubicBezTo>
                      <a:pt x="7" y="0"/>
                      <a:pt x="10" y="0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5" name="íşḷíďè">
                <a:extLst>
                  <a:ext uri="{FF2B5EF4-FFF2-40B4-BE49-F238E27FC236}">
                    <a16:creationId xmlns:a16="http://schemas.microsoft.com/office/drawing/2014/main" xmlns="" id="{58924CC4-5955-4789-AD53-59ECC0EC19AF}"/>
                  </a:ext>
                </a:extLst>
              </p:cNvPr>
              <p:cNvSpPr/>
              <p:nvPr/>
            </p:nvSpPr>
            <p:spPr bwMode="auto">
              <a:xfrm>
                <a:off x="4484921" y="1905318"/>
                <a:ext cx="23814" cy="18211"/>
              </a:xfrm>
              <a:custGeom>
                <a:avLst/>
                <a:gdLst>
                  <a:gd name="T0" fmla="*/ 10 w 12"/>
                  <a:gd name="T1" fmla="*/ 9 h 9"/>
                  <a:gd name="T2" fmla="*/ 0 w 12"/>
                  <a:gd name="T3" fmla="*/ 7 h 9"/>
                  <a:gd name="T4" fmla="*/ 10 w 12"/>
                  <a:gd name="T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10" y="9"/>
                    </a:moveTo>
                    <a:cubicBezTo>
                      <a:pt x="8" y="8"/>
                      <a:pt x="5" y="7"/>
                      <a:pt x="0" y="7"/>
                    </a:cubicBezTo>
                    <a:cubicBezTo>
                      <a:pt x="1" y="4"/>
                      <a:pt x="12" y="0"/>
                      <a:pt x="10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6" name="î$ľïḋe">
                <a:extLst>
                  <a:ext uri="{FF2B5EF4-FFF2-40B4-BE49-F238E27FC236}">
                    <a16:creationId xmlns:a16="http://schemas.microsoft.com/office/drawing/2014/main" xmlns="" id="{2C6157BF-8985-48DA-AC03-08A0B79CA110}"/>
                  </a:ext>
                </a:extLst>
              </p:cNvPr>
              <p:cNvSpPr/>
              <p:nvPr/>
            </p:nvSpPr>
            <p:spPr bwMode="auto">
              <a:xfrm>
                <a:off x="4420485" y="1910921"/>
                <a:ext cx="30817" cy="19611"/>
              </a:xfrm>
              <a:custGeom>
                <a:avLst/>
                <a:gdLst>
                  <a:gd name="T0" fmla="*/ 2 w 15"/>
                  <a:gd name="T1" fmla="*/ 3 h 9"/>
                  <a:gd name="T2" fmla="*/ 13 w 15"/>
                  <a:gd name="T3" fmla="*/ 6 h 9"/>
                  <a:gd name="T4" fmla="*/ 2 w 15"/>
                  <a:gd name="T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9">
                    <a:moveTo>
                      <a:pt x="2" y="3"/>
                    </a:moveTo>
                    <a:cubicBezTo>
                      <a:pt x="5" y="4"/>
                      <a:pt x="15" y="0"/>
                      <a:pt x="13" y="6"/>
                    </a:cubicBezTo>
                    <a:cubicBezTo>
                      <a:pt x="9" y="5"/>
                      <a:pt x="0" y="9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7" name="iṥlïḑe">
                <a:extLst>
                  <a:ext uri="{FF2B5EF4-FFF2-40B4-BE49-F238E27FC236}">
                    <a16:creationId xmlns:a16="http://schemas.microsoft.com/office/drawing/2014/main" xmlns="" id="{47FBAF59-DEB3-44CD-9115-59F017FD2AF1}"/>
                  </a:ext>
                </a:extLst>
              </p:cNvPr>
              <p:cNvSpPr/>
              <p:nvPr/>
            </p:nvSpPr>
            <p:spPr bwMode="auto">
              <a:xfrm>
                <a:off x="7551233" y="1919326"/>
                <a:ext cx="43425" cy="77043"/>
              </a:xfrm>
              <a:custGeom>
                <a:avLst/>
                <a:gdLst>
                  <a:gd name="T0" fmla="*/ 10 w 21"/>
                  <a:gd name="T1" fmla="*/ 0 h 37"/>
                  <a:gd name="T2" fmla="*/ 18 w 21"/>
                  <a:gd name="T3" fmla="*/ 0 h 37"/>
                  <a:gd name="T4" fmla="*/ 21 w 21"/>
                  <a:gd name="T5" fmla="*/ 13 h 37"/>
                  <a:gd name="T6" fmla="*/ 16 w 21"/>
                  <a:gd name="T7" fmla="*/ 19 h 37"/>
                  <a:gd name="T8" fmla="*/ 14 w 21"/>
                  <a:gd name="T9" fmla="*/ 25 h 37"/>
                  <a:gd name="T10" fmla="*/ 12 w 21"/>
                  <a:gd name="T11" fmla="*/ 34 h 37"/>
                  <a:gd name="T12" fmla="*/ 6 w 21"/>
                  <a:gd name="T13" fmla="*/ 28 h 37"/>
                  <a:gd name="T14" fmla="*/ 1 w 21"/>
                  <a:gd name="T15" fmla="*/ 21 h 37"/>
                  <a:gd name="T16" fmla="*/ 5 w 21"/>
                  <a:gd name="T17" fmla="*/ 10 h 37"/>
                  <a:gd name="T18" fmla="*/ 10 w 21"/>
                  <a:gd name="T1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37">
                    <a:moveTo>
                      <a:pt x="10" y="0"/>
                    </a:moveTo>
                    <a:cubicBezTo>
                      <a:pt x="13" y="0"/>
                      <a:pt x="15" y="0"/>
                      <a:pt x="18" y="0"/>
                    </a:cubicBezTo>
                    <a:cubicBezTo>
                      <a:pt x="20" y="4"/>
                      <a:pt x="20" y="9"/>
                      <a:pt x="21" y="13"/>
                    </a:cubicBezTo>
                    <a:cubicBezTo>
                      <a:pt x="18" y="14"/>
                      <a:pt x="20" y="20"/>
                      <a:pt x="16" y="19"/>
                    </a:cubicBezTo>
                    <a:cubicBezTo>
                      <a:pt x="16" y="22"/>
                      <a:pt x="16" y="24"/>
                      <a:pt x="14" y="25"/>
                    </a:cubicBezTo>
                    <a:cubicBezTo>
                      <a:pt x="13" y="27"/>
                      <a:pt x="16" y="34"/>
                      <a:pt x="12" y="34"/>
                    </a:cubicBezTo>
                    <a:cubicBezTo>
                      <a:pt x="6" y="37"/>
                      <a:pt x="11" y="29"/>
                      <a:pt x="6" y="28"/>
                    </a:cubicBezTo>
                    <a:cubicBezTo>
                      <a:pt x="4" y="28"/>
                      <a:pt x="3" y="23"/>
                      <a:pt x="1" y="21"/>
                    </a:cubicBezTo>
                    <a:cubicBezTo>
                      <a:pt x="0" y="16"/>
                      <a:pt x="7" y="17"/>
                      <a:pt x="5" y="10"/>
                    </a:cubicBezTo>
                    <a:cubicBezTo>
                      <a:pt x="9" y="14"/>
                      <a:pt x="9" y="5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8" name="î$ḷíḍé">
                <a:extLst>
                  <a:ext uri="{FF2B5EF4-FFF2-40B4-BE49-F238E27FC236}">
                    <a16:creationId xmlns:a16="http://schemas.microsoft.com/office/drawing/2014/main" xmlns="" id="{2CA5CD5E-4EBB-43E7-B748-208C3221A403}"/>
                  </a:ext>
                </a:extLst>
              </p:cNvPr>
              <p:cNvSpPr/>
              <p:nvPr/>
            </p:nvSpPr>
            <p:spPr bwMode="auto">
              <a:xfrm>
                <a:off x="7594658" y="1983762"/>
                <a:ext cx="58833" cy="60234"/>
              </a:xfrm>
              <a:custGeom>
                <a:avLst/>
                <a:gdLst>
                  <a:gd name="T0" fmla="*/ 15 w 28"/>
                  <a:gd name="T1" fmla="*/ 3 h 29"/>
                  <a:gd name="T2" fmla="*/ 21 w 28"/>
                  <a:gd name="T3" fmla="*/ 9 h 29"/>
                  <a:gd name="T4" fmla="*/ 19 w 28"/>
                  <a:gd name="T5" fmla="*/ 10 h 29"/>
                  <a:gd name="T6" fmla="*/ 21 w 28"/>
                  <a:gd name="T7" fmla="*/ 14 h 29"/>
                  <a:gd name="T8" fmla="*/ 28 w 28"/>
                  <a:gd name="T9" fmla="*/ 23 h 29"/>
                  <a:gd name="T10" fmla="*/ 25 w 28"/>
                  <a:gd name="T11" fmla="*/ 29 h 29"/>
                  <a:gd name="T12" fmla="*/ 19 w 28"/>
                  <a:gd name="T13" fmla="*/ 29 h 29"/>
                  <a:gd name="T14" fmla="*/ 10 w 28"/>
                  <a:gd name="T15" fmla="*/ 20 h 29"/>
                  <a:gd name="T16" fmla="*/ 13 w 28"/>
                  <a:gd name="T17" fmla="*/ 16 h 29"/>
                  <a:gd name="T18" fmla="*/ 0 w 28"/>
                  <a:gd name="T19" fmla="*/ 5 h 29"/>
                  <a:gd name="T20" fmla="*/ 15 w 28"/>
                  <a:gd name="T21" fmla="*/ 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29">
                    <a:moveTo>
                      <a:pt x="15" y="3"/>
                    </a:moveTo>
                    <a:cubicBezTo>
                      <a:pt x="10" y="9"/>
                      <a:pt x="20" y="7"/>
                      <a:pt x="21" y="9"/>
                    </a:cubicBezTo>
                    <a:cubicBezTo>
                      <a:pt x="22" y="10"/>
                      <a:pt x="19" y="10"/>
                      <a:pt x="19" y="10"/>
                    </a:cubicBezTo>
                    <a:cubicBezTo>
                      <a:pt x="19" y="11"/>
                      <a:pt x="21" y="14"/>
                      <a:pt x="21" y="14"/>
                    </a:cubicBezTo>
                    <a:cubicBezTo>
                      <a:pt x="23" y="18"/>
                      <a:pt x="28" y="18"/>
                      <a:pt x="28" y="23"/>
                    </a:cubicBezTo>
                    <a:cubicBezTo>
                      <a:pt x="24" y="23"/>
                      <a:pt x="25" y="26"/>
                      <a:pt x="25" y="29"/>
                    </a:cubicBezTo>
                    <a:cubicBezTo>
                      <a:pt x="23" y="28"/>
                      <a:pt x="19" y="26"/>
                      <a:pt x="19" y="29"/>
                    </a:cubicBezTo>
                    <a:cubicBezTo>
                      <a:pt x="14" y="28"/>
                      <a:pt x="15" y="21"/>
                      <a:pt x="10" y="20"/>
                    </a:cubicBezTo>
                    <a:cubicBezTo>
                      <a:pt x="10" y="18"/>
                      <a:pt x="13" y="18"/>
                      <a:pt x="13" y="16"/>
                    </a:cubicBezTo>
                    <a:cubicBezTo>
                      <a:pt x="9" y="13"/>
                      <a:pt x="6" y="7"/>
                      <a:pt x="0" y="5"/>
                    </a:cubicBezTo>
                    <a:cubicBezTo>
                      <a:pt x="5" y="0"/>
                      <a:pt x="9" y="2"/>
                      <a:pt x="15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89" name="îŝľîḋè">
                <a:extLst>
                  <a:ext uri="{FF2B5EF4-FFF2-40B4-BE49-F238E27FC236}">
                    <a16:creationId xmlns:a16="http://schemas.microsoft.com/office/drawing/2014/main" xmlns="" id="{8D36838E-642C-4BAD-A55E-6423CFF08351}"/>
                  </a:ext>
                </a:extLst>
              </p:cNvPr>
              <p:cNvSpPr/>
              <p:nvPr/>
            </p:nvSpPr>
            <p:spPr bwMode="auto">
              <a:xfrm>
                <a:off x="7572246" y="2008976"/>
                <a:ext cx="12607" cy="8405"/>
              </a:xfrm>
              <a:custGeom>
                <a:avLst/>
                <a:gdLst>
                  <a:gd name="T0" fmla="*/ 0 w 6"/>
                  <a:gd name="T1" fmla="*/ 0 h 4"/>
                  <a:gd name="T2" fmla="*/ 6 w 6"/>
                  <a:gd name="T3" fmla="*/ 0 h 4"/>
                  <a:gd name="T4" fmla="*/ 6 w 6"/>
                  <a:gd name="T5" fmla="*/ 4 h 4"/>
                  <a:gd name="T6" fmla="*/ 0 w 6"/>
                  <a:gd name="T7" fmla="*/ 4 h 4"/>
                  <a:gd name="T8" fmla="*/ 0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cubicBezTo>
                      <a:pt x="2" y="0"/>
                      <a:pt x="4" y="0"/>
                      <a:pt x="6" y="0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4" y="4"/>
                      <a:pt x="2" y="4"/>
                      <a:pt x="0" y="4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0" name="işľïḓé">
                <a:extLst>
                  <a:ext uri="{FF2B5EF4-FFF2-40B4-BE49-F238E27FC236}">
                    <a16:creationId xmlns:a16="http://schemas.microsoft.com/office/drawing/2014/main" xmlns="" id="{0ACF3634-11E6-47C8-B891-93546C5675C0}"/>
                  </a:ext>
                </a:extLst>
              </p:cNvPr>
              <p:cNvSpPr/>
              <p:nvPr/>
            </p:nvSpPr>
            <p:spPr bwMode="auto">
              <a:xfrm>
                <a:off x="7590455" y="2018781"/>
                <a:ext cx="33619" cy="50428"/>
              </a:xfrm>
              <a:custGeom>
                <a:avLst/>
                <a:gdLst>
                  <a:gd name="T0" fmla="*/ 15 w 16"/>
                  <a:gd name="T1" fmla="*/ 20 h 24"/>
                  <a:gd name="T2" fmla="*/ 6 w 16"/>
                  <a:gd name="T3" fmla="*/ 21 h 24"/>
                  <a:gd name="T4" fmla="*/ 0 w 16"/>
                  <a:gd name="T5" fmla="*/ 12 h 24"/>
                  <a:gd name="T6" fmla="*/ 15 w 16"/>
                  <a:gd name="T7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4">
                    <a:moveTo>
                      <a:pt x="15" y="20"/>
                    </a:moveTo>
                    <a:cubicBezTo>
                      <a:pt x="16" y="24"/>
                      <a:pt x="9" y="20"/>
                      <a:pt x="6" y="21"/>
                    </a:cubicBezTo>
                    <a:cubicBezTo>
                      <a:pt x="6" y="16"/>
                      <a:pt x="8" y="10"/>
                      <a:pt x="0" y="12"/>
                    </a:cubicBezTo>
                    <a:cubicBezTo>
                      <a:pt x="7" y="0"/>
                      <a:pt x="7" y="21"/>
                      <a:pt x="15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1" name="işḻïḍe">
                <a:extLst>
                  <a:ext uri="{FF2B5EF4-FFF2-40B4-BE49-F238E27FC236}">
                    <a16:creationId xmlns:a16="http://schemas.microsoft.com/office/drawing/2014/main" xmlns="" id="{827C98ED-F1E2-4EFB-96A3-977CDE7E4CBB}"/>
                  </a:ext>
                </a:extLst>
              </p:cNvPr>
              <p:cNvSpPr/>
              <p:nvPr/>
            </p:nvSpPr>
            <p:spPr bwMode="auto">
              <a:xfrm>
                <a:off x="6922283" y="2060805"/>
                <a:ext cx="33619" cy="56031"/>
              </a:xfrm>
              <a:custGeom>
                <a:avLst/>
                <a:gdLst>
                  <a:gd name="T0" fmla="*/ 3 w 16"/>
                  <a:gd name="T1" fmla="*/ 1 h 27"/>
                  <a:gd name="T2" fmla="*/ 8 w 16"/>
                  <a:gd name="T3" fmla="*/ 7 h 27"/>
                  <a:gd name="T4" fmla="*/ 10 w 16"/>
                  <a:gd name="T5" fmla="*/ 9 h 27"/>
                  <a:gd name="T6" fmla="*/ 14 w 16"/>
                  <a:gd name="T7" fmla="*/ 13 h 27"/>
                  <a:gd name="T8" fmla="*/ 12 w 16"/>
                  <a:gd name="T9" fmla="*/ 14 h 27"/>
                  <a:gd name="T10" fmla="*/ 14 w 16"/>
                  <a:gd name="T11" fmla="*/ 24 h 27"/>
                  <a:gd name="T12" fmla="*/ 10 w 16"/>
                  <a:gd name="T13" fmla="*/ 27 h 27"/>
                  <a:gd name="T14" fmla="*/ 3 w 16"/>
                  <a:gd name="T15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27">
                    <a:moveTo>
                      <a:pt x="3" y="1"/>
                    </a:moveTo>
                    <a:cubicBezTo>
                      <a:pt x="6" y="0"/>
                      <a:pt x="7" y="5"/>
                      <a:pt x="8" y="7"/>
                    </a:cubicBezTo>
                    <a:cubicBezTo>
                      <a:pt x="9" y="8"/>
                      <a:pt x="10" y="7"/>
                      <a:pt x="10" y="9"/>
                    </a:cubicBezTo>
                    <a:cubicBezTo>
                      <a:pt x="10" y="11"/>
                      <a:pt x="13" y="11"/>
                      <a:pt x="14" y="13"/>
                    </a:cubicBezTo>
                    <a:cubicBezTo>
                      <a:pt x="15" y="15"/>
                      <a:pt x="12" y="14"/>
                      <a:pt x="12" y="14"/>
                    </a:cubicBezTo>
                    <a:cubicBezTo>
                      <a:pt x="12" y="16"/>
                      <a:pt x="16" y="18"/>
                      <a:pt x="14" y="24"/>
                    </a:cubicBezTo>
                    <a:cubicBezTo>
                      <a:pt x="11" y="23"/>
                      <a:pt x="10" y="25"/>
                      <a:pt x="10" y="27"/>
                    </a:cubicBezTo>
                    <a:cubicBezTo>
                      <a:pt x="0" y="24"/>
                      <a:pt x="1" y="13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2" name="islíďê">
                <a:extLst>
                  <a:ext uri="{FF2B5EF4-FFF2-40B4-BE49-F238E27FC236}">
                    <a16:creationId xmlns:a16="http://schemas.microsoft.com/office/drawing/2014/main" xmlns="" id="{787A2B6D-84F7-40E2-8D65-B99B4B3C5959}"/>
                  </a:ext>
                </a:extLst>
              </p:cNvPr>
              <p:cNvSpPr/>
              <p:nvPr/>
            </p:nvSpPr>
            <p:spPr bwMode="auto">
              <a:xfrm>
                <a:off x="7619872" y="2063606"/>
                <a:ext cx="42023" cy="64436"/>
              </a:xfrm>
              <a:custGeom>
                <a:avLst/>
                <a:gdLst>
                  <a:gd name="T0" fmla="*/ 16 w 20"/>
                  <a:gd name="T1" fmla="*/ 0 h 31"/>
                  <a:gd name="T2" fmla="*/ 20 w 20"/>
                  <a:gd name="T3" fmla="*/ 15 h 31"/>
                  <a:gd name="T4" fmla="*/ 14 w 20"/>
                  <a:gd name="T5" fmla="*/ 17 h 31"/>
                  <a:gd name="T6" fmla="*/ 14 w 20"/>
                  <a:gd name="T7" fmla="*/ 30 h 31"/>
                  <a:gd name="T8" fmla="*/ 5 w 20"/>
                  <a:gd name="T9" fmla="*/ 25 h 31"/>
                  <a:gd name="T10" fmla="*/ 7 w 20"/>
                  <a:gd name="T11" fmla="*/ 17 h 31"/>
                  <a:gd name="T12" fmla="*/ 7 w 20"/>
                  <a:gd name="T13" fmla="*/ 13 h 31"/>
                  <a:gd name="T14" fmla="*/ 5 w 20"/>
                  <a:gd name="T15" fmla="*/ 13 h 31"/>
                  <a:gd name="T16" fmla="*/ 9 w 20"/>
                  <a:gd name="T17" fmla="*/ 8 h 31"/>
                  <a:gd name="T18" fmla="*/ 13 w 20"/>
                  <a:gd name="T19" fmla="*/ 2 h 31"/>
                  <a:gd name="T20" fmla="*/ 16 w 20"/>
                  <a:gd name="T2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31">
                    <a:moveTo>
                      <a:pt x="16" y="0"/>
                    </a:moveTo>
                    <a:cubicBezTo>
                      <a:pt x="16" y="7"/>
                      <a:pt x="16" y="13"/>
                      <a:pt x="20" y="15"/>
                    </a:cubicBezTo>
                    <a:cubicBezTo>
                      <a:pt x="20" y="17"/>
                      <a:pt x="17" y="17"/>
                      <a:pt x="14" y="17"/>
                    </a:cubicBezTo>
                    <a:cubicBezTo>
                      <a:pt x="18" y="20"/>
                      <a:pt x="13" y="23"/>
                      <a:pt x="14" y="30"/>
                    </a:cubicBezTo>
                    <a:cubicBezTo>
                      <a:pt x="9" y="31"/>
                      <a:pt x="10" y="25"/>
                      <a:pt x="5" y="25"/>
                    </a:cubicBezTo>
                    <a:cubicBezTo>
                      <a:pt x="4" y="21"/>
                      <a:pt x="7" y="20"/>
                      <a:pt x="7" y="17"/>
                    </a:cubicBezTo>
                    <a:cubicBezTo>
                      <a:pt x="7" y="16"/>
                      <a:pt x="4" y="14"/>
                      <a:pt x="7" y="13"/>
                    </a:cubicBezTo>
                    <a:cubicBezTo>
                      <a:pt x="7" y="11"/>
                      <a:pt x="5" y="12"/>
                      <a:pt x="5" y="13"/>
                    </a:cubicBezTo>
                    <a:cubicBezTo>
                      <a:pt x="0" y="13"/>
                      <a:pt x="5" y="6"/>
                      <a:pt x="9" y="8"/>
                    </a:cubicBezTo>
                    <a:cubicBezTo>
                      <a:pt x="9" y="5"/>
                      <a:pt x="11" y="3"/>
                      <a:pt x="13" y="2"/>
                    </a:cubicBezTo>
                    <a:cubicBezTo>
                      <a:pt x="13" y="2"/>
                      <a:pt x="14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3" name="íṣļïḋé">
                <a:extLst>
                  <a:ext uri="{FF2B5EF4-FFF2-40B4-BE49-F238E27FC236}">
                    <a16:creationId xmlns:a16="http://schemas.microsoft.com/office/drawing/2014/main" xmlns="" id="{134577B4-3679-4A6E-9343-BAED03CBACF0}"/>
                  </a:ext>
                </a:extLst>
              </p:cNvPr>
              <p:cNvSpPr/>
              <p:nvPr/>
            </p:nvSpPr>
            <p:spPr bwMode="auto">
              <a:xfrm>
                <a:off x="7589055" y="2074812"/>
                <a:ext cx="30817" cy="28016"/>
              </a:xfrm>
              <a:custGeom>
                <a:avLst/>
                <a:gdLst>
                  <a:gd name="T0" fmla="*/ 9 w 15"/>
                  <a:gd name="T1" fmla="*/ 0 h 13"/>
                  <a:gd name="T2" fmla="*/ 15 w 15"/>
                  <a:gd name="T3" fmla="*/ 6 h 13"/>
                  <a:gd name="T4" fmla="*/ 13 w 15"/>
                  <a:gd name="T5" fmla="*/ 7 h 13"/>
                  <a:gd name="T6" fmla="*/ 1 w 15"/>
                  <a:gd name="T7" fmla="*/ 13 h 13"/>
                  <a:gd name="T8" fmla="*/ 9 w 15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9" y="0"/>
                    </a:moveTo>
                    <a:cubicBezTo>
                      <a:pt x="13" y="0"/>
                      <a:pt x="15" y="2"/>
                      <a:pt x="15" y="6"/>
                    </a:cubicBezTo>
                    <a:cubicBezTo>
                      <a:pt x="11" y="5"/>
                      <a:pt x="11" y="7"/>
                      <a:pt x="13" y="7"/>
                    </a:cubicBezTo>
                    <a:cubicBezTo>
                      <a:pt x="11" y="9"/>
                      <a:pt x="6" y="12"/>
                      <a:pt x="1" y="13"/>
                    </a:cubicBezTo>
                    <a:cubicBezTo>
                      <a:pt x="0" y="5"/>
                      <a:pt x="9" y="7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4" name="ïšļiḓe">
                <a:extLst>
                  <a:ext uri="{FF2B5EF4-FFF2-40B4-BE49-F238E27FC236}">
                    <a16:creationId xmlns:a16="http://schemas.microsoft.com/office/drawing/2014/main" xmlns="" id="{7C092DAD-8CE4-40D7-BB71-FF25512D5D50}"/>
                  </a:ext>
                </a:extLst>
              </p:cNvPr>
              <p:cNvSpPr/>
              <p:nvPr/>
            </p:nvSpPr>
            <p:spPr bwMode="auto">
              <a:xfrm>
                <a:off x="7675903" y="2175669"/>
                <a:ext cx="21012" cy="39222"/>
              </a:xfrm>
              <a:custGeom>
                <a:avLst/>
                <a:gdLst>
                  <a:gd name="T0" fmla="*/ 2 w 10"/>
                  <a:gd name="T1" fmla="*/ 0 h 19"/>
                  <a:gd name="T2" fmla="*/ 10 w 10"/>
                  <a:gd name="T3" fmla="*/ 6 h 19"/>
                  <a:gd name="T4" fmla="*/ 0 w 10"/>
                  <a:gd name="T5" fmla="*/ 17 h 19"/>
                  <a:gd name="T6" fmla="*/ 4 w 10"/>
                  <a:gd name="T7" fmla="*/ 15 h 19"/>
                  <a:gd name="T8" fmla="*/ 2 w 10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9">
                    <a:moveTo>
                      <a:pt x="2" y="0"/>
                    </a:moveTo>
                    <a:cubicBezTo>
                      <a:pt x="7" y="0"/>
                      <a:pt x="4" y="8"/>
                      <a:pt x="10" y="6"/>
                    </a:cubicBezTo>
                    <a:cubicBezTo>
                      <a:pt x="8" y="11"/>
                      <a:pt x="9" y="19"/>
                      <a:pt x="0" y="17"/>
                    </a:cubicBezTo>
                    <a:cubicBezTo>
                      <a:pt x="0" y="15"/>
                      <a:pt x="3" y="16"/>
                      <a:pt x="4" y="15"/>
                    </a:cubicBezTo>
                    <a:cubicBezTo>
                      <a:pt x="1" y="8"/>
                      <a:pt x="1" y="1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5" name="ïSḻiḓè">
                <a:extLst>
                  <a:ext uri="{FF2B5EF4-FFF2-40B4-BE49-F238E27FC236}">
                    <a16:creationId xmlns:a16="http://schemas.microsoft.com/office/drawing/2014/main" xmlns="" id="{F07D51ED-3BA4-4878-8DC1-CD1021DD5D7F}"/>
                  </a:ext>
                </a:extLst>
              </p:cNvPr>
              <p:cNvSpPr/>
              <p:nvPr/>
            </p:nvSpPr>
            <p:spPr bwMode="auto">
              <a:xfrm>
                <a:off x="7556836" y="2185475"/>
                <a:ext cx="79845" cy="25214"/>
              </a:xfrm>
              <a:custGeom>
                <a:avLst/>
                <a:gdLst>
                  <a:gd name="T0" fmla="*/ 37 w 38"/>
                  <a:gd name="T1" fmla="*/ 5 h 12"/>
                  <a:gd name="T2" fmla="*/ 26 w 38"/>
                  <a:gd name="T3" fmla="*/ 10 h 12"/>
                  <a:gd name="T4" fmla="*/ 0 w 38"/>
                  <a:gd name="T5" fmla="*/ 12 h 12"/>
                  <a:gd name="T6" fmla="*/ 31 w 38"/>
                  <a:gd name="T7" fmla="*/ 3 h 12"/>
                  <a:gd name="T8" fmla="*/ 37 w 38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12">
                    <a:moveTo>
                      <a:pt x="37" y="5"/>
                    </a:moveTo>
                    <a:cubicBezTo>
                      <a:pt x="38" y="10"/>
                      <a:pt x="30" y="10"/>
                      <a:pt x="26" y="10"/>
                    </a:cubicBezTo>
                    <a:cubicBezTo>
                      <a:pt x="18" y="11"/>
                      <a:pt x="7" y="9"/>
                      <a:pt x="0" y="12"/>
                    </a:cubicBezTo>
                    <a:cubicBezTo>
                      <a:pt x="1" y="0"/>
                      <a:pt x="27" y="12"/>
                      <a:pt x="31" y="3"/>
                    </a:cubicBezTo>
                    <a:cubicBezTo>
                      <a:pt x="33" y="4"/>
                      <a:pt x="34" y="5"/>
                      <a:pt x="37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6" name="îsḷíḑé">
                <a:extLst>
                  <a:ext uri="{FF2B5EF4-FFF2-40B4-BE49-F238E27FC236}">
                    <a16:creationId xmlns:a16="http://schemas.microsoft.com/office/drawing/2014/main" xmlns="" id="{1D61EE52-E456-45B5-95FA-DEBF3908C91A}"/>
                  </a:ext>
                </a:extLst>
              </p:cNvPr>
              <p:cNvSpPr/>
              <p:nvPr/>
            </p:nvSpPr>
            <p:spPr bwMode="auto">
              <a:xfrm>
                <a:off x="7727732" y="2216292"/>
                <a:ext cx="50428" cy="32218"/>
              </a:xfrm>
              <a:custGeom>
                <a:avLst/>
                <a:gdLst>
                  <a:gd name="T0" fmla="*/ 24 w 24"/>
                  <a:gd name="T1" fmla="*/ 10 h 15"/>
                  <a:gd name="T2" fmla="*/ 20 w 24"/>
                  <a:gd name="T3" fmla="*/ 14 h 15"/>
                  <a:gd name="T4" fmla="*/ 9 w 24"/>
                  <a:gd name="T5" fmla="*/ 14 h 15"/>
                  <a:gd name="T6" fmla="*/ 7 w 24"/>
                  <a:gd name="T7" fmla="*/ 12 h 15"/>
                  <a:gd name="T8" fmla="*/ 0 w 24"/>
                  <a:gd name="T9" fmla="*/ 7 h 15"/>
                  <a:gd name="T10" fmla="*/ 9 w 24"/>
                  <a:gd name="T11" fmla="*/ 3 h 15"/>
                  <a:gd name="T12" fmla="*/ 15 w 24"/>
                  <a:gd name="T13" fmla="*/ 1 h 15"/>
                  <a:gd name="T14" fmla="*/ 15 w 24"/>
                  <a:gd name="T15" fmla="*/ 3 h 15"/>
                  <a:gd name="T16" fmla="*/ 16 w 24"/>
                  <a:gd name="T17" fmla="*/ 1 h 15"/>
                  <a:gd name="T18" fmla="*/ 24 w 24"/>
                  <a:gd name="T19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15">
                    <a:moveTo>
                      <a:pt x="24" y="10"/>
                    </a:moveTo>
                    <a:cubicBezTo>
                      <a:pt x="22" y="11"/>
                      <a:pt x="21" y="12"/>
                      <a:pt x="20" y="14"/>
                    </a:cubicBezTo>
                    <a:cubicBezTo>
                      <a:pt x="16" y="11"/>
                      <a:pt x="13" y="15"/>
                      <a:pt x="9" y="14"/>
                    </a:cubicBezTo>
                    <a:cubicBezTo>
                      <a:pt x="8" y="14"/>
                      <a:pt x="9" y="12"/>
                      <a:pt x="7" y="12"/>
                    </a:cubicBezTo>
                    <a:cubicBezTo>
                      <a:pt x="5" y="12"/>
                      <a:pt x="3" y="8"/>
                      <a:pt x="0" y="7"/>
                    </a:cubicBezTo>
                    <a:cubicBezTo>
                      <a:pt x="0" y="4"/>
                      <a:pt x="6" y="5"/>
                      <a:pt x="9" y="3"/>
                    </a:cubicBezTo>
                    <a:cubicBezTo>
                      <a:pt x="9" y="3"/>
                      <a:pt x="14" y="0"/>
                      <a:pt x="15" y="1"/>
                    </a:cubicBezTo>
                    <a:cubicBezTo>
                      <a:pt x="15" y="1"/>
                      <a:pt x="15" y="3"/>
                      <a:pt x="15" y="3"/>
                    </a:cubicBezTo>
                    <a:cubicBezTo>
                      <a:pt x="16" y="3"/>
                      <a:pt x="17" y="1"/>
                      <a:pt x="16" y="1"/>
                    </a:cubicBezTo>
                    <a:cubicBezTo>
                      <a:pt x="20" y="2"/>
                      <a:pt x="23" y="6"/>
                      <a:pt x="2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7" name="iṧḷíḋè">
                <a:extLst>
                  <a:ext uri="{FF2B5EF4-FFF2-40B4-BE49-F238E27FC236}">
                    <a16:creationId xmlns:a16="http://schemas.microsoft.com/office/drawing/2014/main" xmlns="" id="{FAD61370-E92B-409F-8BB8-35C8F6DC625B}"/>
                  </a:ext>
                </a:extLst>
              </p:cNvPr>
              <p:cNvSpPr/>
              <p:nvPr/>
            </p:nvSpPr>
            <p:spPr bwMode="auto">
              <a:xfrm>
                <a:off x="7754347" y="2233101"/>
                <a:ext cx="282958" cy="149884"/>
              </a:xfrm>
              <a:custGeom>
                <a:avLst/>
                <a:gdLst>
                  <a:gd name="T0" fmla="*/ 44 w 136"/>
                  <a:gd name="T1" fmla="*/ 36 h 72"/>
                  <a:gd name="T2" fmla="*/ 37 w 136"/>
                  <a:gd name="T3" fmla="*/ 32 h 72"/>
                  <a:gd name="T4" fmla="*/ 33 w 136"/>
                  <a:gd name="T5" fmla="*/ 25 h 72"/>
                  <a:gd name="T6" fmla="*/ 13 w 136"/>
                  <a:gd name="T7" fmla="*/ 19 h 72"/>
                  <a:gd name="T8" fmla="*/ 2 w 136"/>
                  <a:gd name="T9" fmla="*/ 19 h 72"/>
                  <a:gd name="T10" fmla="*/ 0 w 136"/>
                  <a:gd name="T11" fmla="*/ 12 h 72"/>
                  <a:gd name="T12" fmla="*/ 5 w 136"/>
                  <a:gd name="T13" fmla="*/ 12 h 72"/>
                  <a:gd name="T14" fmla="*/ 11 w 136"/>
                  <a:gd name="T15" fmla="*/ 10 h 72"/>
                  <a:gd name="T16" fmla="*/ 20 w 136"/>
                  <a:gd name="T17" fmla="*/ 13 h 72"/>
                  <a:gd name="T18" fmla="*/ 28 w 136"/>
                  <a:gd name="T19" fmla="*/ 8 h 72"/>
                  <a:gd name="T20" fmla="*/ 43 w 136"/>
                  <a:gd name="T21" fmla="*/ 2 h 72"/>
                  <a:gd name="T22" fmla="*/ 46 w 136"/>
                  <a:gd name="T23" fmla="*/ 6 h 72"/>
                  <a:gd name="T24" fmla="*/ 61 w 136"/>
                  <a:gd name="T25" fmla="*/ 12 h 72"/>
                  <a:gd name="T26" fmla="*/ 65 w 136"/>
                  <a:gd name="T27" fmla="*/ 10 h 72"/>
                  <a:gd name="T28" fmla="*/ 69 w 136"/>
                  <a:gd name="T29" fmla="*/ 13 h 72"/>
                  <a:gd name="T30" fmla="*/ 78 w 136"/>
                  <a:gd name="T31" fmla="*/ 13 h 72"/>
                  <a:gd name="T32" fmla="*/ 85 w 136"/>
                  <a:gd name="T33" fmla="*/ 17 h 72"/>
                  <a:gd name="T34" fmla="*/ 85 w 136"/>
                  <a:gd name="T35" fmla="*/ 23 h 72"/>
                  <a:gd name="T36" fmla="*/ 89 w 136"/>
                  <a:gd name="T37" fmla="*/ 21 h 72"/>
                  <a:gd name="T38" fmla="*/ 91 w 136"/>
                  <a:gd name="T39" fmla="*/ 27 h 72"/>
                  <a:gd name="T40" fmla="*/ 100 w 136"/>
                  <a:gd name="T41" fmla="*/ 32 h 72"/>
                  <a:gd name="T42" fmla="*/ 115 w 136"/>
                  <a:gd name="T43" fmla="*/ 38 h 72"/>
                  <a:gd name="T44" fmla="*/ 113 w 136"/>
                  <a:gd name="T45" fmla="*/ 43 h 72"/>
                  <a:gd name="T46" fmla="*/ 119 w 136"/>
                  <a:gd name="T47" fmla="*/ 47 h 72"/>
                  <a:gd name="T48" fmla="*/ 119 w 136"/>
                  <a:gd name="T49" fmla="*/ 51 h 72"/>
                  <a:gd name="T50" fmla="*/ 126 w 136"/>
                  <a:gd name="T51" fmla="*/ 58 h 72"/>
                  <a:gd name="T52" fmla="*/ 136 w 136"/>
                  <a:gd name="T53" fmla="*/ 68 h 72"/>
                  <a:gd name="T54" fmla="*/ 123 w 136"/>
                  <a:gd name="T55" fmla="*/ 68 h 72"/>
                  <a:gd name="T56" fmla="*/ 112 w 136"/>
                  <a:gd name="T57" fmla="*/ 60 h 72"/>
                  <a:gd name="T58" fmla="*/ 108 w 136"/>
                  <a:gd name="T59" fmla="*/ 56 h 72"/>
                  <a:gd name="T60" fmla="*/ 106 w 136"/>
                  <a:gd name="T61" fmla="*/ 54 h 72"/>
                  <a:gd name="T62" fmla="*/ 100 w 136"/>
                  <a:gd name="T63" fmla="*/ 49 h 72"/>
                  <a:gd name="T64" fmla="*/ 85 w 136"/>
                  <a:gd name="T65" fmla="*/ 47 h 72"/>
                  <a:gd name="T66" fmla="*/ 78 w 136"/>
                  <a:gd name="T67" fmla="*/ 64 h 72"/>
                  <a:gd name="T68" fmla="*/ 67 w 136"/>
                  <a:gd name="T69" fmla="*/ 60 h 72"/>
                  <a:gd name="T70" fmla="*/ 61 w 136"/>
                  <a:gd name="T71" fmla="*/ 58 h 72"/>
                  <a:gd name="T72" fmla="*/ 54 w 136"/>
                  <a:gd name="T73" fmla="*/ 49 h 72"/>
                  <a:gd name="T74" fmla="*/ 46 w 136"/>
                  <a:gd name="T75" fmla="*/ 56 h 72"/>
                  <a:gd name="T76" fmla="*/ 41 w 136"/>
                  <a:gd name="T77" fmla="*/ 53 h 72"/>
                  <a:gd name="T78" fmla="*/ 46 w 136"/>
                  <a:gd name="T79" fmla="*/ 47 h 72"/>
                  <a:gd name="T80" fmla="*/ 50 w 136"/>
                  <a:gd name="T81" fmla="*/ 40 h 72"/>
                  <a:gd name="T82" fmla="*/ 48 w 136"/>
                  <a:gd name="T83" fmla="*/ 43 h 72"/>
                  <a:gd name="T84" fmla="*/ 44 w 136"/>
                  <a:gd name="T85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72">
                    <a:moveTo>
                      <a:pt x="44" y="36"/>
                    </a:moveTo>
                    <a:cubicBezTo>
                      <a:pt x="41" y="36"/>
                      <a:pt x="42" y="31"/>
                      <a:pt x="37" y="32"/>
                    </a:cubicBezTo>
                    <a:cubicBezTo>
                      <a:pt x="36" y="29"/>
                      <a:pt x="34" y="27"/>
                      <a:pt x="33" y="25"/>
                    </a:cubicBezTo>
                    <a:cubicBezTo>
                      <a:pt x="25" y="24"/>
                      <a:pt x="17" y="23"/>
                      <a:pt x="13" y="19"/>
                    </a:cubicBezTo>
                    <a:cubicBezTo>
                      <a:pt x="7" y="21"/>
                      <a:pt x="9" y="19"/>
                      <a:pt x="2" y="19"/>
                    </a:cubicBezTo>
                    <a:cubicBezTo>
                      <a:pt x="1" y="16"/>
                      <a:pt x="3" y="12"/>
                      <a:pt x="0" y="12"/>
                    </a:cubicBezTo>
                    <a:cubicBezTo>
                      <a:pt x="1" y="8"/>
                      <a:pt x="3" y="12"/>
                      <a:pt x="5" y="12"/>
                    </a:cubicBezTo>
                    <a:cubicBezTo>
                      <a:pt x="8" y="11"/>
                      <a:pt x="9" y="9"/>
                      <a:pt x="11" y="10"/>
                    </a:cubicBezTo>
                    <a:cubicBezTo>
                      <a:pt x="15" y="10"/>
                      <a:pt x="17" y="13"/>
                      <a:pt x="20" y="13"/>
                    </a:cubicBezTo>
                    <a:cubicBezTo>
                      <a:pt x="24" y="15"/>
                      <a:pt x="25" y="9"/>
                      <a:pt x="28" y="8"/>
                    </a:cubicBezTo>
                    <a:cubicBezTo>
                      <a:pt x="32" y="5"/>
                      <a:pt x="39" y="6"/>
                      <a:pt x="43" y="2"/>
                    </a:cubicBezTo>
                    <a:cubicBezTo>
                      <a:pt x="46" y="0"/>
                      <a:pt x="45" y="5"/>
                      <a:pt x="46" y="6"/>
                    </a:cubicBezTo>
                    <a:cubicBezTo>
                      <a:pt x="50" y="8"/>
                      <a:pt x="61" y="5"/>
                      <a:pt x="61" y="12"/>
                    </a:cubicBezTo>
                    <a:cubicBezTo>
                      <a:pt x="63" y="13"/>
                      <a:pt x="65" y="10"/>
                      <a:pt x="65" y="10"/>
                    </a:cubicBezTo>
                    <a:cubicBezTo>
                      <a:pt x="67" y="10"/>
                      <a:pt x="67" y="13"/>
                      <a:pt x="69" y="13"/>
                    </a:cubicBezTo>
                    <a:cubicBezTo>
                      <a:pt x="71" y="15"/>
                      <a:pt x="75" y="12"/>
                      <a:pt x="78" y="13"/>
                    </a:cubicBezTo>
                    <a:cubicBezTo>
                      <a:pt x="79" y="14"/>
                      <a:pt x="80" y="19"/>
                      <a:pt x="85" y="17"/>
                    </a:cubicBezTo>
                    <a:cubicBezTo>
                      <a:pt x="88" y="20"/>
                      <a:pt x="86" y="20"/>
                      <a:pt x="85" y="23"/>
                    </a:cubicBezTo>
                    <a:cubicBezTo>
                      <a:pt x="88" y="23"/>
                      <a:pt x="89" y="22"/>
                      <a:pt x="89" y="21"/>
                    </a:cubicBezTo>
                    <a:cubicBezTo>
                      <a:pt x="91" y="21"/>
                      <a:pt x="91" y="24"/>
                      <a:pt x="91" y="27"/>
                    </a:cubicBezTo>
                    <a:cubicBezTo>
                      <a:pt x="93" y="30"/>
                      <a:pt x="97" y="30"/>
                      <a:pt x="100" y="32"/>
                    </a:cubicBezTo>
                    <a:cubicBezTo>
                      <a:pt x="102" y="33"/>
                      <a:pt x="109" y="38"/>
                      <a:pt x="115" y="38"/>
                    </a:cubicBezTo>
                    <a:cubicBezTo>
                      <a:pt x="116" y="41"/>
                      <a:pt x="114" y="41"/>
                      <a:pt x="113" y="43"/>
                    </a:cubicBezTo>
                    <a:cubicBezTo>
                      <a:pt x="114" y="46"/>
                      <a:pt x="118" y="45"/>
                      <a:pt x="119" y="47"/>
                    </a:cubicBezTo>
                    <a:cubicBezTo>
                      <a:pt x="120" y="48"/>
                      <a:pt x="118" y="50"/>
                      <a:pt x="119" y="51"/>
                    </a:cubicBezTo>
                    <a:cubicBezTo>
                      <a:pt x="121" y="53"/>
                      <a:pt x="124" y="55"/>
                      <a:pt x="126" y="58"/>
                    </a:cubicBezTo>
                    <a:cubicBezTo>
                      <a:pt x="129" y="62"/>
                      <a:pt x="131" y="67"/>
                      <a:pt x="136" y="68"/>
                    </a:cubicBezTo>
                    <a:cubicBezTo>
                      <a:pt x="132" y="72"/>
                      <a:pt x="125" y="68"/>
                      <a:pt x="123" y="68"/>
                    </a:cubicBezTo>
                    <a:cubicBezTo>
                      <a:pt x="119" y="67"/>
                      <a:pt x="117" y="65"/>
                      <a:pt x="112" y="60"/>
                    </a:cubicBezTo>
                    <a:cubicBezTo>
                      <a:pt x="110" y="59"/>
                      <a:pt x="109" y="57"/>
                      <a:pt x="108" y="56"/>
                    </a:cubicBezTo>
                    <a:cubicBezTo>
                      <a:pt x="107" y="55"/>
                      <a:pt x="106" y="57"/>
                      <a:pt x="106" y="54"/>
                    </a:cubicBezTo>
                    <a:cubicBezTo>
                      <a:pt x="106" y="54"/>
                      <a:pt x="101" y="49"/>
                      <a:pt x="100" y="49"/>
                    </a:cubicBezTo>
                    <a:cubicBezTo>
                      <a:pt x="96" y="47"/>
                      <a:pt x="90" y="50"/>
                      <a:pt x="85" y="47"/>
                    </a:cubicBezTo>
                    <a:cubicBezTo>
                      <a:pt x="81" y="51"/>
                      <a:pt x="80" y="58"/>
                      <a:pt x="78" y="64"/>
                    </a:cubicBezTo>
                    <a:cubicBezTo>
                      <a:pt x="77" y="61"/>
                      <a:pt x="70" y="62"/>
                      <a:pt x="67" y="60"/>
                    </a:cubicBezTo>
                    <a:cubicBezTo>
                      <a:pt x="65" y="58"/>
                      <a:pt x="68" y="55"/>
                      <a:pt x="61" y="58"/>
                    </a:cubicBezTo>
                    <a:cubicBezTo>
                      <a:pt x="65" y="49"/>
                      <a:pt x="52" y="56"/>
                      <a:pt x="54" y="49"/>
                    </a:cubicBezTo>
                    <a:cubicBezTo>
                      <a:pt x="49" y="50"/>
                      <a:pt x="45" y="50"/>
                      <a:pt x="46" y="56"/>
                    </a:cubicBezTo>
                    <a:cubicBezTo>
                      <a:pt x="44" y="55"/>
                      <a:pt x="44" y="52"/>
                      <a:pt x="41" y="53"/>
                    </a:cubicBezTo>
                    <a:cubicBezTo>
                      <a:pt x="41" y="49"/>
                      <a:pt x="44" y="49"/>
                      <a:pt x="46" y="47"/>
                    </a:cubicBezTo>
                    <a:cubicBezTo>
                      <a:pt x="49" y="45"/>
                      <a:pt x="51" y="45"/>
                      <a:pt x="50" y="40"/>
                    </a:cubicBezTo>
                    <a:cubicBezTo>
                      <a:pt x="49" y="38"/>
                      <a:pt x="48" y="43"/>
                      <a:pt x="48" y="43"/>
                    </a:cubicBezTo>
                    <a:cubicBezTo>
                      <a:pt x="45" y="42"/>
                      <a:pt x="46" y="31"/>
                      <a:pt x="44" y="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8" name="ísḷîḋé">
                <a:extLst>
                  <a:ext uri="{FF2B5EF4-FFF2-40B4-BE49-F238E27FC236}">
                    <a16:creationId xmlns:a16="http://schemas.microsoft.com/office/drawing/2014/main" xmlns="" id="{64C5AE37-33EA-4735-86F0-DAC76A6979EA}"/>
                  </a:ext>
                </a:extLst>
              </p:cNvPr>
              <p:cNvSpPr/>
              <p:nvPr/>
            </p:nvSpPr>
            <p:spPr bwMode="auto">
              <a:xfrm>
                <a:off x="7688510" y="2252712"/>
                <a:ext cx="29417" cy="23814"/>
              </a:xfrm>
              <a:custGeom>
                <a:avLst/>
                <a:gdLst>
                  <a:gd name="T0" fmla="*/ 13 w 14"/>
                  <a:gd name="T1" fmla="*/ 4 h 12"/>
                  <a:gd name="T2" fmla="*/ 0 w 14"/>
                  <a:gd name="T3" fmla="*/ 6 h 12"/>
                  <a:gd name="T4" fmla="*/ 13 w 14"/>
                  <a:gd name="T5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2">
                    <a:moveTo>
                      <a:pt x="13" y="4"/>
                    </a:moveTo>
                    <a:cubicBezTo>
                      <a:pt x="14" y="12"/>
                      <a:pt x="3" y="6"/>
                      <a:pt x="0" y="6"/>
                    </a:cubicBezTo>
                    <a:cubicBezTo>
                      <a:pt x="2" y="4"/>
                      <a:pt x="11" y="0"/>
                      <a:pt x="13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99" name="î$ļîďê">
                <a:extLst>
                  <a:ext uri="{FF2B5EF4-FFF2-40B4-BE49-F238E27FC236}">
                    <a16:creationId xmlns:a16="http://schemas.microsoft.com/office/drawing/2014/main" xmlns="" id="{ACA93374-17C2-419C-A278-EF2C5B6CC7AA}"/>
                  </a:ext>
                </a:extLst>
              </p:cNvPr>
              <p:cNvSpPr/>
              <p:nvPr/>
            </p:nvSpPr>
            <p:spPr bwMode="auto">
              <a:xfrm>
                <a:off x="7653491" y="2258315"/>
                <a:ext cx="18211" cy="9806"/>
              </a:xfrm>
              <a:custGeom>
                <a:avLst/>
                <a:gdLst>
                  <a:gd name="T0" fmla="*/ 0 w 9"/>
                  <a:gd name="T1" fmla="*/ 3 h 5"/>
                  <a:gd name="T2" fmla="*/ 6 w 9"/>
                  <a:gd name="T3" fmla="*/ 5 h 5"/>
                  <a:gd name="T4" fmla="*/ 2 w 9"/>
                  <a:gd name="T5" fmla="*/ 5 h 5"/>
                  <a:gd name="T6" fmla="*/ 0 w 9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5">
                    <a:moveTo>
                      <a:pt x="0" y="3"/>
                    </a:moveTo>
                    <a:cubicBezTo>
                      <a:pt x="0" y="0"/>
                      <a:pt x="9" y="1"/>
                      <a:pt x="6" y="5"/>
                    </a:cubicBezTo>
                    <a:cubicBezTo>
                      <a:pt x="5" y="5"/>
                      <a:pt x="3" y="5"/>
                      <a:pt x="2" y="5"/>
                    </a:cubicBezTo>
                    <a:cubicBezTo>
                      <a:pt x="2" y="4"/>
                      <a:pt x="1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0" name="iSlïdè">
                <a:extLst>
                  <a:ext uri="{FF2B5EF4-FFF2-40B4-BE49-F238E27FC236}">
                    <a16:creationId xmlns:a16="http://schemas.microsoft.com/office/drawing/2014/main" xmlns="" id="{E6E4C9BB-8698-4B96-AD1D-E8668ECE9D30}"/>
                  </a:ext>
                </a:extLst>
              </p:cNvPr>
              <p:cNvSpPr/>
              <p:nvPr/>
            </p:nvSpPr>
            <p:spPr bwMode="auto">
              <a:xfrm>
                <a:off x="8013490" y="2280728"/>
                <a:ext cx="56031" cy="40623"/>
              </a:xfrm>
              <a:custGeom>
                <a:avLst/>
                <a:gdLst>
                  <a:gd name="T0" fmla="*/ 21 w 27"/>
                  <a:gd name="T1" fmla="*/ 0 h 19"/>
                  <a:gd name="T2" fmla="*/ 27 w 27"/>
                  <a:gd name="T3" fmla="*/ 0 h 19"/>
                  <a:gd name="T4" fmla="*/ 27 w 27"/>
                  <a:gd name="T5" fmla="*/ 5 h 19"/>
                  <a:gd name="T6" fmla="*/ 23 w 27"/>
                  <a:gd name="T7" fmla="*/ 7 h 19"/>
                  <a:gd name="T8" fmla="*/ 23 w 27"/>
                  <a:gd name="T9" fmla="*/ 13 h 19"/>
                  <a:gd name="T10" fmla="*/ 19 w 27"/>
                  <a:gd name="T11" fmla="*/ 15 h 19"/>
                  <a:gd name="T12" fmla="*/ 2 w 27"/>
                  <a:gd name="T13" fmla="*/ 9 h 19"/>
                  <a:gd name="T14" fmla="*/ 21 w 27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19">
                    <a:moveTo>
                      <a:pt x="21" y="0"/>
                    </a:moveTo>
                    <a:cubicBezTo>
                      <a:pt x="23" y="0"/>
                      <a:pt x="25" y="0"/>
                      <a:pt x="27" y="0"/>
                    </a:cubicBezTo>
                    <a:cubicBezTo>
                      <a:pt x="26" y="1"/>
                      <a:pt x="27" y="4"/>
                      <a:pt x="27" y="5"/>
                    </a:cubicBezTo>
                    <a:cubicBezTo>
                      <a:pt x="26" y="7"/>
                      <a:pt x="23" y="6"/>
                      <a:pt x="23" y="7"/>
                    </a:cubicBezTo>
                    <a:cubicBezTo>
                      <a:pt x="22" y="9"/>
                      <a:pt x="26" y="11"/>
                      <a:pt x="23" y="13"/>
                    </a:cubicBezTo>
                    <a:cubicBezTo>
                      <a:pt x="21" y="11"/>
                      <a:pt x="19" y="11"/>
                      <a:pt x="19" y="15"/>
                    </a:cubicBezTo>
                    <a:cubicBezTo>
                      <a:pt x="13" y="13"/>
                      <a:pt x="0" y="19"/>
                      <a:pt x="2" y="9"/>
                    </a:cubicBezTo>
                    <a:cubicBezTo>
                      <a:pt x="12" y="13"/>
                      <a:pt x="18" y="8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íşliḓê">
                <a:extLst>
                  <a:ext uri="{FF2B5EF4-FFF2-40B4-BE49-F238E27FC236}">
                    <a16:creationId xmlns:a16="http://schemas.microsoft.com/office/drawing/2014/main" xmlns="" id="{41BB6F23-49E7-45CB-97CE-CEA5EF251164}"/>
                  </a:ext>
                </a:extLst>
              </p:cNvPr>
              <p:cNvSpPr/>
              <p:nvPr/>
            </p:nvSpPr>
            <p:spPr bwMode="auto">
              <a:xfrm>
                <a:off x="7509210" y="2340961"/>
                <a:ext cx="30817" cy="15409"/>
              </a:xfrm>
              <a:custGeom>
                <a:avLst/>
                <a:gdLst>
                  <a:gd name="T0" fmla="*/ 15 w 15"/>
                  <a:gd name="T1" fmla="*/ 1 h 7"/>
                  <a:gd name="T2" fmla="*/ 0 w 15"/>
                  <a:gd name="T3" fmla="*/ 6 h 7"/>
                  <a:gd name="T4" fmla="*/ 15 w 15"/>
                  <a:gd name="T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2" y="4"/>
                      <a:pt x="8" y="7"/>
                      <a:pt x="0" y="6"/>
                    </a:cubicBezTo>
                    <a:cubicBezTo>
                      <a:pt x="1" y="0"/>
                      <a:pt x="9" y="1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2" name="iS1ïḓé">
                <a:extLst>
                  <a:ext uri="{FF2B5EF4-FFF2-40B4-BE49-F238E27FC236}">
                    <a16:creationId xmlns:a16="http://schemas.microsoft.com/office/drawing/2014/main" xmlns="" id="{694A0CA4-7A52-4A73-8125-C3AF96A22E82}"/>
                  </a:ext>
                </a:extLst>
              </p:cNvPr>
              <p:cNvSpPr/>
              <p:nvPr/>
            </p:nvSpPr>
            <p:spPr bwMode="auto">
              <a:xfrm>
                <a:off x="7556836" y="2340961"/>
                <a:ext cx="32218" cy="11206"/>
              </a:xfrm>
              <a:custGeom>
                <a:avLst/>
                <a:gdLst>
                  <a:gd name="T0" fmla="*/ 15 w 15"/>
                  <a:gd name="T1" fmla="*/ 1 h 5"/>
                  <a:gd name="T2" fmla="*/ 0 w 15"/>
                  <a:gd name="T3" fmla="*/ 4 h 5"/>
                  <a:gd name="T4" fmla="*/ 15 w 15"/>
                  <a:gd name="T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5">
                    <a:moveTo>
                      <a:pt x="15" y="1"/>
                    </a:moveTo>
                    <a:cubicBezTo>
                      <a:pt x="13" y="5"/>
                      <a:pt x="6" y="4"/>
                      <a:pt x="0" y="4"/>
                    </a:cubicBezTo>
                    <a:cubicBezTo>
                      <a:pt x="2" y="0"/>
                      <a:pt x="8" y="0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3" name="ïṡḷiḓé">
                <a:extLst>
                  <a:ext uri="{FF2B5EF4-FFF2-40B4-BE49-F238E27FC236}">
                    <a16:creationId xmlns:a16="http://schemas.microsoft.com/office/drawing/2014/main" xmlns="" id="{A71B523F-2FDD-4718-B48E-AD8A473FFA7B}"/>
                  </a:ext>
                </a:extLst>
              </p:cNvPr>
              <p:cNvSpPr/>
              <p:nvPr/>
            </p:nvSpPr>
            <p:spPr bwMode="auto">
              <a:xfrm>
                <a:off x="7615669" y="2340961"/>
                <a:ext cx="51829" cy="33619"/>
              </a:xfrm>
              <a:custGeom>
                <a:avLst/>
                <a:gdLst>
                  <a:gd name="T0" fmla="*/ 24 w 25"/>
                  <a:gd name="T1" fmla="*/ 1 h 16"/>
                  <a:gd name="T2" fmla="*/ 22 w 25"/>
                  <a:gd name="T3" fmla="*/ 8 h 16"/>
                  <a:gd name="T4" fmla="*/ 18 w 25"/>
                  <a:gd name="T5" fmla="*/ 8 h 16"/>
                  <a:gd name="T6" fmla="*/ 2 w 25"/>
                  <a:gd name="T7" fmla="*/ 16 h 16"/>
                  <a:gd name="T8" fmla="*/ 7 w 25"/>
                  <a:gd name="T9" fmla="*/ 10 h 16"/>
                  <a:gd name="T10" fmla="*/ 11 w 25"/>
                  <a:gd name="T11" fmla="*/ 6 h 16"/>
                  <a:gd name="T12" fmla="*/ 15 w 25"/>
                  <a:gd name="T13" fmla="*/ 2 h 16"/>
                  <a:gd name="T14" fmla="*/ 24 w 25"/>
                  <a:gd name="T15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16">
                    <a:moveTo>
                      <a:pt x="24" y="1"/>
                    </a:moveTo>
                    <a:cubicBezTo>
                      <a:pt x="25" y="4"/>
                      <a:pt x="23" y="7"/>
                      <a:pt x="22" y="8"/>
                    </a:cubicBezTo>
                    <a:cubicBezTo>
                      <a:pt x="21" y="9"/>
                      <a:pt x="19" y="7"/>
                      <a:pt x="18" y="8"/>
                    </a:cubicBezTo>
                    <a:cubicBezTo>
                      <a:pt x="16" y="11"/>
                      <a:pt x="10" y="16"/>
                      <a:pt x="2" y="16"/>
                    </a:cubicBezTo>
                    <a:cubicBezTo>
                      <a:pt x="0" y="11"/>
                      <a:pt x="5" y="11"/>
                      <a:pt x="7" y="10"/>
                    </a:cubicBezTo>
                    <a:cubicBezTo>
                      <a:pt x="8" y="9"/>
                      <a:pt x="10" y="7"/>
                      <a:pt x="11" y="6"/>
                    </a:cubicBezTo>
                    <a:cubicBezTo>
                      <a:pt x="12" y="5"/>
                      <a:pt x="14" y="5"/>
                      <a:pt x="15" y="2"/>
                    </a:cubicBezTo>
                    <a:cubicBezTo>
                      <a:pt x="20" y="4"/>
                      <a:pt x="19" y="0"/>
                      <a:pt x="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4" name="íśḷíḍé">
                <a:extLst>
                  <a:ext uri="{FF2B5EF4-FFF2-40B4-BE49-F238E27FC236}">
                    <a16:creationId xmlns:a16="http://schemas.microsoft.com/office/drawing/2014/main" xmlns="" id="{5C5D2B28-8216-498D-A2FC-126BBF8CDD17}"/>
                  </a:ext>
                </a:extLst>
              </p:cNvPr>
              <p:cNvSpPr/>
              <p:nvPr/>
            </p:nvSpPr>
            <p:spPr bwMode="auto">
              <a:xfrm>
                <a:off x="8401509" y="2785009"/>
                <a:ext cx="28016" cy="39222"/>
              </a:xfrm>
              <a:custGeom>
                <a:avLst/>
                <a:gdLst>
                  <a:gd name="T0" fmla="*/ 2 w 13"/>
                  <a:gd name="T1" fmla="*/ 0 h 19"/>
                  <a:gd name="T2" fmla="*/ 4 w 13"/>
                  <a:gd name="T3" fmla="*/ 4 h 19"/>
                  <a:gd name="T4" fmla="*/ 9 w 13"/>
                  <a:gd name="T5" fmla="*/ 9 h 19"/>
                  <a:gd name="T6" fmla="*/ 11 w 13"/>
                  <a:gd name="T7" fmla="*/ 19 h 19"/>
                  <a:gd name="T8" fmla="*/ 6 w 13"/>
                  <a:gd name="T9" fmla="*/ 19 h 19"/>
                  <a:gd name="T10" fmla="*/ 0 w 13"/>
                  <a:gd name="T11" fmla="*/ 4 h 19"/>
                  <a:gd name="T12" fmla="*/ 2 w 13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9">
                    <a:moveTo>
                      <a:pt x="2" y="0"/>
                    </a:moveTo>
                    <a:cubicBezTo>
                      <a:pt x="4" y="0"/>
                      <a:pt x="3" y="2"/>
                      <a:pt x="4" y="4"/>
                    </a:cubicBezTo>
                    <a:cubicBezTo>
                      <a:pt x="2" y="6"/>
                      <a:pt x="12" y="7"/>
                      <a:pt x="9" y="9"/>
                    </a:cubicBezTo>
                    <a:cubicBezTo>
                      <a:pt x="6" y="13"/>
                      <a:pt x="13" y="10"/>
                      <a:pt x="11" y="19"/>
                    </a:cubicBezTo>
                    <a:cubicBezTo>
                      <a:pt x="8" y="19"/>
                      <a:pt x="6" y="16"/>
                      <a:pt x="6" y="19"/>
                    </a:cubicBezTo>
                    <a:cubicBezTo>
                      <a:pt x="3" y="16"/>
                      <a:pt x="2" y="8"/>
                      <a:pt x="0" y="4"/>
                    </a:cubicBezTo>
                    <a:cubicBezTo>
                      <a:pt x="2" y="4"/>
                      <a:pt x="1" y="2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5" name="îş1ïḋé">
                <a:extLst>
                  <a:ext uri="{FF2B5EF4-FFF2-40B4-BE49-F238E27FC236}">
                    <a16:creationId xmlns:a16="http://schemas.microsoft.com/office/drawing/2014/main" xmlns="" id="{F53AA686-BE73-42A5-888A-D60D316436E3}"/>
                  </a:ext>
                </a:extLst>
              </p:cNvPr>
              <p:cNvSpPr/>
              <p:nvPr/>
            </p:nvSpPr>
            <p:spPr bwMode="auto">
              <a:xfrm>
                <a:off x="8408512" y="2820029"/>
                <a:ext cx="64436" cy="85448"/>
              </a:xfrm>
              <a:custGeom>
                <a:avLst/>
                <a:gdLst>
                  <a:gd name="T0" fmla="*/ 10 w 31"/>
                  <a:gd name="T1" fmla="*/ 0 h 41"/>
                  <a:gd name="T2" fmla="*/ 12 w 31"/>
                  <a:gd name="T3" fmla="*/ 2 h 41"/>
                  <a:gd name="T4" fmla="*/ 16 w 31"/>
                  <a:gd name="T5" fmla="*/ 2 h 41"/>
                  <a:gd name="T6" fmla="*/ 31 w 31"/>
                  <a:gd name="T7" fmla="*/ 9 h 41"/>
                  <a:gd name="T8" fmla="*/ 31 w 31"/>
                  <a:gd name="T9" fmla="*/ 19 h 41"/>
                  <a:gd name="T10" fmla="*/ 25 w 31"/>
                  <a:gd name="T11" fmla="*/ 19 h 41"/>
                  <a:gd name="T12" fmla="*/ 23 w 31"/>
                  <a:gd name="T13" fmla="*/ 22 h 41"/>
                  <a:gd name="T14" fmla="*/ 21 w 31"/>
                  <a:gd name="T15" fmla="*/ 33 h 41"/>
                  <a:gd name="T16" fmla="*/ 19 w 31"/>
                  <a:gd name="T17" fmla="*/ 37 h 41"/>
                  <a:gd name="T18" fmla="*/ 10 w 31"/>
                  <a:gd name="T19" fmla="*/ 39 h 41"/>
                  <a:gd name="T20" fmla="*/ 8 w 31"/>
                  <a:gd name="T21" fmla="*/ 33 h 41"/>
                  <a:gd name="T22" fmla="*/ 12 w 31"/>
                  <a:gd name="T23" fmla="*/ 30 h 41"/>
                  <a:gd name="T24" fmla="*/ 1 w 31"/>
                  <a:gd name="T25" fmla="*/ 24 h 41"/>
                  <a:gd name="T26" fmla="*/ 8 w 31"/>
                  <a:gd name="T27" fmla="*/ 17 h 41"/>
                  <a:gd name="T28" fmla="*/ 10 w 31"/>
                  <a:gd name="T2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41">
                    <a:moveTo>
                      <a:pt x="10" y="0"/>
                    </a:moveTo>
                    <a:cubicBezTo>
                      <a:pt x="12" y="0"/>
                      <a:pt x="12" y="1"/>
                      <a:pt x="12" y="2"/>
                    </a:cubicBezTo>
                    <a:cubicBezTo>
                      <a:pt x="12" y="5"/>
                      <a:pt x="16" y="2"/>
                      <a:pt x="16" y="2"/>
                    </a:cubicBezTo>
                    <a:cubicBezTo>
                      <a:pt x="21" y="5"/>
                      <a:pt x="19" y="12"/>
                      <a:pt x="31" y="9"/>
                    </a:cubicBezTo>
                    <a:cubicBezTo>
                      <a:pt x="31" y="12"/>
                      <a:pt x="31" y="15"/>
                      <a:pt x="31" y="19"/>
                    </a:cubicBezTo>
                    <a:cubicBezTo>
                      <a:pt x="29" y="19"/>
                      <a:pt x="27" y="19"/>
                      <a:pt x="25" y="19"/>
                    </a:cubicBezTo>
                    <a:cubicBezTo>
                      <a:pt x="25" y="21"/>
                      <a:pt x="25" y="22"/>
                      <a:pt x="23" y="22"/>
                    </a:cubicBezTo>
                    <a:cubicBezTo>
                      <a:pt x="27" y="27"/>
                      <a:pt x="22" y="28"/>
                      <a:pt x="21" y="33"/>
                    </a:cubicBezTo>
                    <a:cubicBezTo>
                      <a:pt x="21" y="35"/>
                      <a:pt x="15" y="36"/>
                      <a:pt x="19" y="37"/>
                    </a:cubicBezTo>
                    <a:cubicBezTo>
                      <a:pt x="20" y="41"/>
                      <a:pt x="13" y="38"/>
                      <a:pt x="10" y="39"/>
                    </a:cubicBezTo>
                    <a:cubicBezTo>
                      <a:pt x="11" y="36"/>
                      <a:pt x="8" y="36"/>
                      <a:pt x="8" y="33"/>
                    </a:cubicBezTo>
                    <a:cubicBezTo>
                      <a:pt x="8" y="30"/>
                      <a:pt x="10" y="30"/>
                      <a:pt x="12" y="30"/>
                    </a:cubicBezTo>
                    <a:cubicBezTo>
                      <a:pt x="9" y="27"/>
                      <a:pt x="8" y="22"/>
                      <a:pt x="1" y="24"/>
                    </a:cubicBezTo>
                    <a:cubicBezTo>
                      <a:pt x="0" y="19"/>
                      <a:pt x="6" y="19"/>
                      <a:pt x="8" y="17"/>
                    </a:cubicBezTo>
                    <a:cubicBezTo>
                      <a:pt x="9" y="7"/>
                      <a:pt x="8" y="7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6" name="íṩḷíḋe">
                <a:extLst>
                  <a:ext uri="{FF2B5EF4-FFF2-40B4-BE49-F238E27FC236}">
                    <a16:creationId xmlns:a16="http://schemas.microsoft.com/office/drawing/2014/main" xmlns="" id="{7D977338-1C80-4CCB-8BF6-26D71D12EF3C}"/>
                  </a:ext>
                </a:extLst>
              </p:cNvPr>
              <p:cNvSpPr/>
              <p:nvPr/>
            </p:nvSpPr>
            <p:spPr bwMode="auto">
              <a:xfrm>
                <a:off x="7957460" y="2890068"/>
                <a:ext cx="51829" cy="56031"/>
              </a:xfrm>
              <a:custGeom>
                <a:avLst/>
                <a:gdLst>
                  <a:gd name="T0" fmla="*/ 24 w 25"/>
                  <a:gd name="T1" fmla="*/ 1 h 27"/>
                  <a:gd name="T2" fmla="*/ 24 w 25"/>
                  <a:gd name="T3" fmla="*/ 12 h 27"/>
                  <a:gd name="T4" fmla="*/ 22 w 25"/>
                  <a:gd name="T5" fmla="*/ 9 h 27"/>
                  <a:gd name="T6" fmla="*/ 20 w 25"/>
                  <a:gd name="T7" fmla="*/ 11 h 27"/>
                  <a:gd name="T8" fmla="*/ 20 w 25"/>
                  <a:gd name="T9" fmla="*/ 20 h 27"/>
                  <a:gd name="T10" fmla="*/ 16 w 25"/>
                  <a:gd name="T11" fmla="*/ 20 h 27"/>
                  <a:gd name="T12" fmla="*/ 16 w 25"/>
                  <a:gd name="T13" fmla="*/ 24 h 27"/>
                  <a:gd name="T14" fmla="*/ 11 w 25"/>
                  <a:gd name="T15" fmla="*/ 27 h 27"/>
                  <a:gd name="T16" fmla="*/ 7 w 25"/>
                  <a:gd name="T17" fmla="*/ 22 h 27"/>
                  <a:gd name="T18" fmla="*/ 3 w 25"/>
                  <a:gd name="T19" fmla="*/ 18 h 27"/>
                  <a:gd name="T20" fmla="*/ 0 w 25"/>
                  <a:gd name="T21" fmla="*/ 7 h 27"/>
                  <a:gd name="T22" fmla="*/ 15 w 25"/>
                  <a:gd name="T23" fmla="*/ 3 h 27"/>
                  <a:gd name="T24" fmla="*/ 24 w 25"/>
                  <a:gd name="T25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" h="27">
                    <a:moveTo>
                      <a:pt x="24" y="1"/>
                    </a:moveTo>
                    <a:cubicBezTo>
                      <a:pt x="23" y="5"/>
                      <a:pt x="25" y="8"/>
                      <a:pt x="24" y="12"/>
                    </a:cubicBezTo>
                    <a:cubicBezTo>
                      <a:pt x="24" y="13"/>
                      <a:pt x="22" y="10"/>
                      <a:pt x="22" y="9"/>
                    </a:cubicBezTo>
                    <a:cubicBezTo>
                      <a:pt x="22" y="9"/>
                      <a:pt x="21" y="9"/>
                      <a:pt x="20" y="11"/>
                    </a:cubicBezTo>
                    <a:cubicBezTo>
                      <a:pt x="19" y="13"/>
                      <a:pt x="21" y="17"/>
                      <a:pt x="20" y="20"/>
                    </a:cubicBezTo>
                    <a:cubicBezTo>
                      <a:pt x="20" y="20"/>
                      <a:pt x="17" y="19"/>
                      <a:pt x="16" y="20"/>
                    </a:cubicBezTo>
                    <a:cubicBezTo>
                      <a:pt x="16" y="20"/>
                      <a:pt x="17" y="23"/>
                      <a:pt x="16" y="24"/>
                    </a:cubicBezTo>
                    <a:cubicBezTo>
                      <a:pt x="15" y="25"/>
                      <a:pt x="11" y="24"/>
                      <a:pt x="11" y="27"/>
                    </a:cubicBezTo>
                    <a:cubicBezTo>
                      <a:pt x="9" y="26"/>
                      <a:pt x="8" y="24"/>
                      <a:pt x="7" y="22"/>
                    </a:cubicBezTo>
                    <a:cubicBezTo>
                      <a:pt x="6" y="21"/>
                      <a:pt x="4" y="19"/>
                      <a:pt x="3" y="18"/>
                    </a:cubicBezTo>
                    <a:cubicBezTo>
                      <a:pt x="2" y="14"/>
                      <a:pt x="4" y="9"/>
                      <a:pt x="0" y="7"/>
                    </a:cubicBezTo>
                    <a:cubicBezTo>
                      <a:pt x="2" y="4"/>
                      <a:pt x="9" y="4"/>
                      <a:pt x="15" y="3"/>
                    </a:cubicBezTo>
                    <a:cubicBezTo>
                      <a:pt x="18" y="2"/>
                      <a:pt x="20" y="0"/>
                      <a:pt x="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7" name="iśľiḍe">
                <a:extLst>
                  <a:ext uri="{FF2B5EF4-FFF2-40B4-BE49-F238E27FC236}">
                    <a16:creationId xmlns:a16="http://schemas.microsoft.com/office/drawing/2014/main" xmlns="" id="{E697C819-E443-434A-AEB8-3315BE470995}"/>
                  </a:ext>
                </a:extLst>
              </p:cNvPr>
              <p:cNvSpPr/>
              <p:nvPr/>
            </p:nvSpPr>
            <p:spPr bwMode="auto">
              <a:xfrm>
                <a:off x="4511536" y="414885"/>
                <a:ext cx="952532" cy="710197"/>
              </a:xfrm>
              <a:custGeom>
                <a:avLst/>
                <a:gdLst>
                  <a:gd name="T0" fmla="*/ 325 w 458"/>
                  <a:gd name="T1" fmla="*/ 39 h 342"/>
                  <a:gd name="T2" fmla="*/ 343 w 458"/>
                  <a:gd name="T3" fmla="*/ 40 h 342"/>
                  <a:gd name="T4" fmla="*/ 370 w 458"/>
                  <a:gd name="T5" fmla="*/ 35 h 342"/>
                  <a:gd name="T6" fmla="*/ 384 w 458"/>
                  <a:gd name="T7" fmla="*/ 37 h 342"/>
                  <a:gd name="T8" fmla="*/ 383 w 458"/>
                  <a:gd name="T9" fmla="*/ 42 h 342"/>
                  <a:gd name="T10" fmla="*/ 431 w 458"/>
                  <a:gd name="T11" fmla="*/ 33 h 342"/>
                  <a:gd name="T12" fmla="*/ 457 w 458"/>
                  <a:gd name="T13" fmla="*/ 39 h 342"/>
                  <a:gd name="T14" fmla="*/ 424 w 458"/>
                  <a:gd name="T15" fmla="*/ 55 h 342"/>
                  <a:gd name="T16" fmla="*/ 414 w 458"/>
                  <a:gd name="T17" fmla="*/ 68 h 342"/>
                  <a:gd name="T18" fmla="*/ 397 w 458"/>
                  <a:gd name="T19" fmla="*/ 87 h 342"/>
                  <a:gd name="T20" fmla="*/ 401 w 458"/>
                  <a:gd name="T21" fmla="*/ 104 h 342"/>
                  <a:gd name="T22" fmla="*/ 390 w 458"/>
                  <a:gd name="T23" fmla="*/ 121 h 342"/>
                  <a:gd name="T24" fmla="*/ 403 w 458"/>
                  <a:gd name="T25" fmla="*/ 143 h 342"/>
                  <a:gd name="T26" fmla="*/ 392 w 458"/>
                  <a:gd name="T27" fmla="*/ 160 h 342"/>
                  <a:gd name="T28" fmla="*/ 379 w 458"/>
                  <a:gd name="T29" fmla="*/ 175 h 342"/>
                  <a:gd name="T30" fmla="*/ 397 w 458"/>
                  <a:gd name="T31" fmla="*/ 208 h 342"/>
                  <a:gd name="T32" fmla="*/ 368 w 458"/>
                  <a:gd name="T33" fmla="*/ 204 h 342"/>
                  <a:gd name="T34" fmla="*/ 366 w 458"/>
                  <a:gd name="T35" fmla="*/ 216 h 342"/>
                  <a:gd name="T36" fmla="*/ 353 w 458"/>
                  <a:gd name="T37" fmla="*/ 234 h 342"/>
                  <a:gd name="T38" fmla="*/ 323 w 458"/>
                  <a:gd name="T39" fmla="*/ 242 h 342"/>
                  <a:gd name="T40" fmla="*/ 308 w 458"/>
                  <a:gd name="T41" fmla="*/ 251 h 342"/>
                  <a:gd name="T42" fmla="*/ 299 w 458"/>
                  <a:gd name="T43" fmla="*/ 262 h 342"/>
                  <a:gd name="T44" fmla="*/ 258 w 458"/>
                  <a:gd name="T45" fmla="*/ 273 h 342"/>
                  <a:gd name="T46" fmla="*/ 247 w 458"/>
                  <a:gd name="T47" fmla="*/ 290 h 342"/>
                  <a:gd name="T48" fmla="*/ 235 w 458"/>
                  <a:gd name="T49" fmla="*/ 305 h 342"/>
                  <a:gd name="T50" fmla="*/ 232 w 458"/>
                  <a:gd name="T51" fmla="*/ 320 h 342"/>
                  <a:gd name="T52" fmla="*/ 207 w 458"/>
                  <a:gd name="T53" fmla="*/ 335 h 342"/>
                  <a:gd name="T54" fmla="*/ 181 w 458"/>
                  <a:gd name="T55" fmla="*/ 322 h 342"/>
                  <a:gd name="T56" fmla="*/ 166 w 458"/>
                  <a:gd name="T57" fmla="*/ 303 h 342"/>
                  <a:gd name="T58" fmla="*/ 157 w 458"/>
                  <a:gd name="T59" fmla="*/ 290 h 342"/>
                  <a:gd name="T60" fmla="*/ 150 w 458"/>
                  <a:gd name="T61" fmla="*/ 262 h 342"/>
                  <a:gd name="T62" fmla="*/ 153 w 458"/>
                  <a:gd name="T63" fmla="*/ 253 h 342"/>
                  <a:gd name="T64" fmla="*/ 166 w 458"/>
                  <a:gd name="T65" fmla="*/ 238 h 342"/>
                  <a:gd name="T66" fmla="*/ 159 w 458"/>
                  <a:gd name="T67" fmla="*/ 219 h 342"/>
                  <a:gd name="T68" fmla="*/ 163 w 458"/>
                  <a:gd name="T69" fmla="*/ 204 h 342"/>
                  <a:gd name="T70" fmla="*/ 144 w 458"/>
                  <a:gd name="T71" fmla="*/ 199 h 342"/>
                  <a:gd name="T72" fmla="*/ 131 w 458"/>
                  <a:gd name="T73" fmla="*/ 175 h 342"/>
                  <a:gd name="T74" fmla="*/ 118 w 458"/>
                  <a:gd name="T75" fmla="*/ 148 h 342"/>
                  <a:gd name="T76" fmla="*/ 84 w 458"/>
                  <a:gd name="T77" fmla="*/ 132 h 342"/>
                  <a:gd name="T78" fmla="*/ 38 w 458"/>
                  <a:gd name="T79" fmla="*/ 134 h 342"/>
                  <a:gd name="T80" fmla="*/ 38 w 458"/>
                  <a:gd name="T81" fmla="*/ 122 h 342"/>
                  <a:gd name="T82" fmla="*/ 19 w 458"/>
                  <a:gd name="T83" fmla="*/ 106 h 342"/>
                  <a:gd name="T84" fmla="*/ 28 w 458"/>
                  <a:gd name="T85" fmla="*/ 89 h 342"/>
                  <a:gd name="T86" fmla="*/ 51 w 458"/>
                  <a:gd name="T87" fmla="*/ 80 h 342"/>
                  <a:gd name="T88" fmla="*/ 55 w 458"/>
                  <a:gd name="T89" fmla="*/ 68 h 342"/>
                  <a:gd name="T90" fmla="*/ 49 w 458"/>
                  <a:gd name="T91" fmla="*/ 61 h 342"/>
                  <a:gd name="T92" fmla="*/ 66 w 458"/>
                  <a:gd name="T93" fmla="*/ 55 h 342"/>
                  <a:gd name="T94" fmla="*/ 84 w 458"/>
                  <a:gd name="T95" fmla="*/ 37 h 342"/>
                  <a:gd name="T96" fmla="*/ 140 w 458"/>
                  <a:gd name="T97" fmla="*/ 29 h 342"/>
                  <a:gd name="T98" fmla="*/ 166 w 458"/>
                  <a:gd name="T99" fmla="*/ 37 h 342"/>
                  <a:gd name="T100" fmla="*/ 191 w 458"/>
                  <a:gd name="T101" fmla="*/ 24 h 342"/>
                  <a:gd name="T102" fmla="*/ 213 w 458"/>
                  <a:gd name="T103" fmla="*/ 25 h 342"/>
                  <a:gd name="T104" fmla="*/ 220 w 458"/>
                  <a:gd name="T105" fmla="*/ 12 h 342"/>
                  <a:gd name="T106" fmla="*/ 263 w 458"/>
                  <a:gd name="T107" fmla="*/ 3 h 342"/>
                  <a:gd name="T108" fmla="*/ 323 w 458"/>
                  <a:gd name="T109" fmla="*/ 1 h 342"/>
                  <a:gd name="T110" fmla="*/ 368 w 458"/>
                  <a:gd name="T111" fmla="*/ 16 h 342"/>
                  <a:gd name="T112" fmla="*/ 383 w 458"/>
                  <a:gd name="T113" fmla="*/ 27 h 342"/>
                  <a:gd name="T114" fmla="*/ 319 w 458"/>
                  <a:gd name="T115" fmla="*/ 29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58" h="342">
                    <a:moveTo>
                      <a:pt x="310" y="35"/>
                    </a:moveTo>
                    <a:cubicBezTo>
                      <a:pt x="310" y="37"/>
                      <a:pt x="314" y="36"/>
                      <a:pt x="314" y="39"/>
                    </a:cubicBezTo>
                    <a:cubicBezTo>
                      <a:pt x="316" y="40"/>
                      <a:pt x="319" y="37"/>
                      <a:pt x="319" y="37"/>
                    </a:cubicBezTo>
                    <a:cubicBezTo>
                      <a:pt x="322" y="36"/>
                      <a:pt x="322" y="39"/>
                      <a:pt x="325" y="39"/>
                    </a:cubicBezTo>
                    <a:cubicBezTo>
                      <a:pt x="326" y="38"/>
                      <a:pt x="327" y="37"/>
                      <a:pt x="329" y="37"/>
                    </a:cubicBezTo>
                    <a:cubicBezTo>
                      <a:pt x="330" y="36"/>
                      <a:pt x="332" y="37"/>
                      <a:pt x="334" y="37"/>
                    </a:cubicBezTo>
                    <a:cubicBezTo>
                      <a:pt x="341" y="35"/>
                      <a:pt x="349" y="32"/>
                      <a:pt x="355" y="35"/>
                    </a:cubicBezTo>
                    <a:cubicBezTo>
                      <a:pt x="353" y="39"/>
                      <a:pt x="345" y="36"/>
                      <a:pt x="343" y="40"/>
                    </a:cubicBezTo>
                    <a:cubicBezTo>
                      <a:pt x="344" y="44"/>
                      <a:pt x="347" y="40"/>
                      <a:pt x="347" y="40"/>
                    </a:cubicBezTo>
                    <a:cubicBezTo>
                      <a:pt x="351" y="41"/>
                      <a:pt x="351" y="43"/>
                      <a:pt x="356" y="40"/>
                    </a:cubicBezTo>
                    <a:cubicBezTo>
                      <a:pt x="358" y="40"/>
                      <a:pt x="359" y="39"/>
                      <a:pt x="360" y="39"/>
                    </a:cubicBezTo>
                    <a:cubicBezTo>
                      <a:pt x="361" y="38"/>
                      <a:pt x="369" y="35"/>
                      <a:pt x="370" y="35"/>
                    </a:cubicBezTo>
                    <a:cubicBezTo>
                      <a:pt x="373" y="40"/>
                      <a:pt x="368" y="33"/>
                      <a:pt x="371" y="33"/>
                    </a:cubicBezTo>
                    <a:cubicBezTo>
                      <a:pt x="372" y="33"/>
                      <a:pt x="377" y="33"/>
                      <a:pt x="377" y="33"/>
                    </a:cubicBezTo>
                    <a:cubicBezTo>
                      <a:pt x="378" y="32"/>
                      <a:pt x="381" y="30"/>
                      <a:pt x="386" y="31"/>
                    </a:cubicBezTo>
                    <a:cubicBezTo>
                      <a:pt x="386" y="34"/>
                      <a:pt x="387" y="36"/>
                      <a:pt x="384" y="37"/>
                    </a:cubicBezTo>
                    <a:cubicBezTo>
                      <a:pt x="384" y="38"/>
                      <a:pt x="382" y="39"/>
                      <a:pt x="381" y="40"/>
                    </a:cubicBezTo>
                    <a:cubicBezTo>
                      <a:pt x="379" y="43"/>
                      <a:pt x="378" y="47"/>
                      <a:pt x="373" y="46"/>
                    </a:cubicBezTo>
                    <a:cubicBezTo>
                      <a:pt x="374" y="52"/>
                      <a:pt x="377" y="44"/>
                      <a:pt x="381" y="46"/>
                    </a:cubicBezTo>
                    <a:cubicBezTo>
                      <a:pt x="383" y="47"/>
                      <a:pt x="382" y="43"/>
                      <a:pt x="383" y="42"/>
                    </a:cubicBezTo>
                    <a:cubicBezTo>
                      <a:pt x="385" y="41"/>
                      <a:pt x="392" y="43"/>
                      <a:pt x="392" y="39"/>
                    </a:cubicBezTo>
                    <a:cubicBezTo>
                      <a:pt x="396" y="45"/>
                      <a:pt x="408" y="36"/>
                      <a:pt x="411" y="40"/>
                    </a:cubicBezTo>
                    <a:cubicBezTo>
                      <a:pt x="412" y="39"/>
                      <a:pt x="414" y="37"/>
                      <a:pt x="416" y="35"/>
                    </a:cubicBezTo>
                    <a:cubicBezTo>
                      <a:pt x="422" y="37"/>
                      <a:pt x="426" y="33"/>
                      <a:pt x="431" y="33"/>
                    </a:cubicBezTo>
                    <a:cubicBezTo>
                      <a:pt x="430" y="33"/>
                      <a:pt x="432" y="35"/>
                      <a:pt x="433" y="35"/>
                    </a:cubicBezTo>
                    <a:cubicBezTo>
                      <a:pt x="434" y="35"/>
                      <a:pt x="441" y="34"/>
                      <a:pt x="442" y="35"/>
                    </a:cubicBezTo>
                    <a:cubicBezTo>
                      <a:pt x="444" y="37"/>
                      <a:pt x="443" y="34"/>
                      <a:pt x="446" y="35"/>
                    </a:cubicBezTo>
                    <a:cubicBezTo>
                      <a:pt x="449" y="36"/>
                      <a:pt x="453" y="39"/>
                      <a:pt x="457" y="39"/>
                    </a:cubicBezTo>
                    <a:cubicBezTo>
                      <a:pt x="458" y="42"/>
                      <a:pt x="455" y="41"/>
                      <a:pt x="453" y="42"/>
                    </a:cubicBezTo>
                    <a:cubicBezTo>
                      <a:pt x="452" y="43"/>
                      <a:pt x="451" y="45"/>
                      <a:pt x="450" y="46"/>
                    </a:cubicBezTo>
                    <a:cubicBezTo>
                      <a:pt x="445" y="48"/>
                      <a:pt x="437" y="47"/>
                      <a:pt x="437" y="53"/>
                    </a:cubicBezTo>
                    <a:cubicBezTo>
                      <a:pt x="432" y="53"/>
                      <a:pt x="426" y="53"/>
                      <a:pt x="424" y="55"/>
                    </a:cubicBezTo>
                    <a:cubicBezTo>
                      <a:pt x="426" y="58"/>
                      <a:pt x="430" y="59"/>
                      <a:pt x="422" y="59"/>
                    </a:cubicBezTo>
                    <a:cubicBezTo>
                      <a:pt x="422" y="61"/>
                      <a:pt x="425" y="61"/>
                      <a:pt x="427" y="61"/>
                    </a:cubicBezTo>
                    <a:cubicBezTo>
                      <a:pt x="424" y="66"/>
                      <a:pt x="415" y="65"/>
                      <a:pt x="414" y="72"/>
                    </a:cubicBezTo>
                    <a:cubicBezTo>
                      <a:pt x="411" y="72"/>
                      <a:pt x="415" y="69"/>
                      <a:pt x="414" y="68"/>
                    </a:cubicBezTo>
                    <a:cubicBezTo>
                      <a:pt x="413" y="68"/>
                      <a:pt x="408" y="71"/>
                      <a:pt x="405" y="72"/>
                    </a:cubicBezTo>
                    <a:cubicBezTo>
                      <a:pt x="405" y="74"/>
                      <a:pt x="407" y="73"/>
                      <a:pt x="409" y="74"/>
                    </a:cubicBezTo>
                    <a:cubicBezTo>
                      <a:pt x="404" y="78"/>
                      <a:pt x="407" y="77"/>
                      <a:pt x="405" y="83"/>
                    </a:cubicBezTo>
                    <a:cubicBezTo>
                      <a:pt x="405" y="85"/>
                      <a:pt x="398" y="86"/>
                      <a:pt x="397" y="87"/>
                    </a:cubicBezTo>
                    <a:cubicBezTo>
                      <a:pt x="397" y="88"/>
                      <a:pt x="398" y="92"/>
                      <a:pt x="397" y="93"/>
                    </a:cubicBezTo>
                    <a:cubicBezTo>
                      <a:pt x="396" y="94"/>
                      <a:pt x="392" y="93"/>
                      <a:pt x="390" y="94"/>
                    </a:cubicBezTo>
                    <a:cubicBezTo>
                      <a:pt x="391" y="97"/>
                      <a:pt x="393" y="97"/>
                      <a:pt x="394" y="100"/>
                    </a:cubicBezTo>
                    <a:cubicBezTo>
                      <a:pt x="395" y="104"/>
                      <a:pt x="399" y="102"/>
                      <a:pt x="401" y="104"/>
                    </a:cubicBezTo>
                    <a:cubicBezTo>
                      <a:pt x="402" y="104"/>
                      <a:pt x="401" y="107"/>
                      <a:pt x="401" y="107"/>
                    </a:cubicBezTo>
                    <a:cubicBezTo>
                      <a:pt x="403" y="109"/>
                      <a:pt x="406" y="108"/>
                      <a:pt x="407" y="109"/>
                    </a:cubicBezTo>
                    <a:cubicBezTo>
                      <a:pt x="407" y="113"/>
                      <a:pt x="409" y="113"/>
                      <a:pt x="409" y="117"/>
                    </a:cubicBezTo>
                    <a:cubicBezTo>
                      <a:pt x="403" y="119"/>
                      <a:pt x="397" y="117"/>
                      <a:pt x="390" y="121"/>
                    </a:cubicBezTo>
                    <a:cubicBezTo>
                      <a:pt x="395" y="125"/>
                      <a:pt x="399" y="131"/>
                      <a:pt x="409" y="130"/>
                    </a:cubicBezTo>
                    <a:cubicBezTo>
                      <a:pt x="408" y="133"/>
                      <a:pt x="410" y="133"/>
                      <a:pt x="412" y="134"/>
                    </a:cubicBezTo>
                    <a:cubicBezTo>
                      <a:pt x="413" y="138"/>
                      <a:pt x="409" y="136"/>
                      <a:pt x="409" y="139"/>
                    </a:cubicBezTo>
                    <a:cubicBezTo>
                      <a:pt x="409" y="141"/>
                      <a:pt x="406" y="143"/>
                      <a:pt x="403" y="143"/>
                    </a:cubicBezTo>
                    <a:cubicBezTo>
                      <a:pt x="401" y="150"/>
                      <a:pt x="410" y="146"/>
                      <a:pt x="409" y="152"/>
                    </a:cubicBezTo>
                    <a:cubicBezTo>
                      <a:pt x="405" y="152"/>
                      <a:pt x="405" y="154"/>
                      <a:pt x="407" y="154"/>
                    </a:cubicBezTo>
                    <a:cubicBezTo>
                      <a:pt x="405" y="160"/>
                      <a:pt x="401" y="153"/>
                      <a:pt x="397" y="154"/>
                    </a:cubicBezTo>
                    <a:cubicBezTo>
                      <a:pt x="394" y="154"/>
                      <a:pt x="396" y="160"/>
                      <a:pt x="392" y="160"/>
                    </a:cubicBezTo>
                    <a:cubicBezTo>
                      <a:pt x="392" y="163"/>
                      <a:pt x="393" y="164"/>
                      <a:pt x="396" y="165"/>
                    </a:cubicBezTo>
                    <a:cubicBezTo>
                      <a:pt x="395" y="168"/>
                      <a:pt x="391" y="166"/>
                      <a:pt x="388" y="167"/>
                    </a:cubicBezTo>
                    <a:cubicBezTo>
                      <a:pt x="383" y="168"/>
                      <a:pt x="378" y="172"/>
                      <a:pt x="373" y="173"/>
                    </a:cubicBezTo>
                    <a:cubicBezTo>
                      <a:pt x="373" y="175"/>
                      <a:pt x="377" y="174"/>
                      <a:pt x="379" y="175"/>
                    </a:cubicBezTo>
                    <a:cubicBezTo>
                      <a:pt x="381" y="176"/>
                      <a:pt x="382" y="182"/>
                      <a:pt x="386" y="180"/>
                    </a:cubicBezTo>
                    <a:cubicBezTo>
                      <a:pt x="388" y="184"/>
                      <a:pt x="383" y="184"/>
                      <a:pt x="383" y="186"/>
                    </a:cubicBezTo>
                    <a:cubicBezTo>
                      <a:pt x="382" y="188"/>
                      <a:pt x="385" y="194"/>
                      <a:pt x="381" y="195"/>
                    </a:cubicBezTo>
                    <a:cubicBezTo>
                      <a:pt x="383" y="202"/>
                      <a:pt x="396" y="200"/>
                      <a:pt x="397" y="208"/>
                    </a:cubicBezTo>
                    <a:cubicBezTo>
                      <a:pt x="395" y="208"/>
                      <a:pt x="390" y="209"/>
                      <a:pt x="390" y="206"/>
                    </a:cubicBezTo>
                    <a:cubicBezTo>
                      <a:pt x="388" y="207"/>
                      <a:pt x="389" y="208"/>
                      <a:pt x="390" y="208"/>
                    </a:cubicBezTo>
                    <a:cubicBezTo>
                      <a:pt x="385" y="214"/>
                      <a:pt x="382" y="213"/>
                      <a:pt x="373" y="212"/>
                    </a:cubicBezTo>
                    <a:cubicBezTo>
                      <a:pt x="376" y="205"/>
                      <a:pt x="365" y="211"/>
                      <a:pt x="368" y="204"/>
                    </a:cubicBezTo>
                    <a:cubicBezTo>
                      <a:pt x="362" y="203"/>
                      <a:pt x="362" y="208"/>
                      <a:pt x="356" y="206"/>
                    </a:cubicBezTo>
                    <a:cubicBezTo>
                      <a:pt x="359" y="209"/>
                      <a:pt x="358" y="210"/>
                      <a:pt x="355" y="210"/>
                    </a:cubicBezTo>
                    <a:cubicBezTo>
                      <a:pt x="355" y="213"/>
                      <a:pt x="366" y="213"/>
                      <a:pt x="356" y="214"/>
                    </a:cubicBezTo>
                    <a:cubicBezTo>
                      <a:pt x="358" y="218"/>
                      <a:pt x="363" y="215"/>
                      <a:pt x="366" y="216"/>
                    </a:cubicBezTo>
                    <a:cubicBezTo>
                      <a:pt x="370" y="216"/>
                      <a:pt x="375" y="219"/>
                      <a:pt x="381" y="217"/>
                    </a:cubicBezTo>
                    <a:cubicBezTo>
                      <a:pt x="377" y="223"/>
                      <a:pt x="372" y="228"/>
                      <a:pt x="368" y="232"/>
                    </a:cubicBezTo>
                    <a:cubicBezTo>
                      <a:pt x="363" y="231"/>
                      <a:pt x="360" y="233"/>
                      <a:pt x="356" y="234"/>
                    </a:cubicBezTo>
                    <a:cubicBezTo>
                      <a:pt x="356" y="234"/>
                      <a:pt x="353" y="234"/>
                      <a:pt x="353" y="234"/>
                    </a:cubicBezTo>
                    <a:cubicBezTo>
                      <a:pt x="351" y="236"/>
                      <a:pt x="352" y="234"/>
                      <a:pt x="349" y="234"/>
                    </a:cubicBezTo>
                    <a:cubicBezTo>
                      <a:pt x="344" y="234"/>
                      <a:pt x="339" y="238"/>
                      <a:pt x="332" y="238"/>
                    </a:cubicBezTo>
                    <a:cubicBezTo>
                      <a:pt x="329" y="238"/>
                      <a:pt x="332" y="240"/>
                      <a:pt x="332" y="240"/>
                    </a:cubicBezTo>
                    <a:cubicBezTo>
                      <a:pt x="330" y="244"/>
                      <a:pt x="329" y="241"/>
                      <a:pt x="323" y="242"/>
                    </a:cubicBezTo>
                    <a:cubicBezTo>
                      <a:pt x="323" y="243"/>
                      <a:pt x="325" y="243"/>
                      <a:pt x="327" y="244"/>
                    </a:cubicBezTo>
                    <a:cubicBezTo>
                      <a:pt x="327" y="246"/>
                      <a:pt x="313" y="248"/>
                      <a:pt x="315" y="242"/>
                    </a:cubicBezTo>
                    <a:cubicBezTo>
                      <a:pt x="314" y="243"/>
                      <a:pt x="309" y="242"/>
                      <a:pt x="308" y="244"/>
                    </a:cubicBezTo>
                    <a:cubicBezTo>
                      <a:pt x="307" y="245"/>
                      <a:pt x="309" y="249"/>
                      <a:pt x="308" y="251"/>
                    </a:cubicBezTo>
                    <a:cubicBezTo>
                      <a:pt x="308" y="251"/>
                      <a:pt x="303" y="249"/>
                      <a:pt x="302" y="251"/>
                    </a:cubicBezTo>
                    <a:cubicBezTo>
                      <a:pt x="302" y="252"/>
                      <a:pt x="305" y="254"/>
                      <a:pt x="304" y="257"/>
                    </a:cubicBezTo>
                    <a:cubicBezTo>
                      <a:pt x="302" y="259"/>
                      <a:pt x="301" y="257"/>
                      <a:pt x="299" y="257"/>
                    </a:cubicBezTo>
                    <a:cubicBezTo>
                      <a:pt x="299" y="258"/>
                      <a:pt x="299" y="260"/>
                      <a:pt x="299" y="262"/>
                    </a:cubicBezTo>
                    <a:cubicBezTo>
                      <a:pt x="298" y="262"/>
                      <a:pt x="296" y="262"/>
                      <a:pt x="295" y="262"/>
                    </a:cubicBezTo>
                    <a:cubicBezTo>
                      <a:pt x="293" y="263"/>
                      <a:pt x="295" y="265"/>
                      <a:pt x="293" y="266"/>
                    </a:cubicBezTo>
                    <a:cubicBezTo>
                      <a:pt x="290" y="267"/>
                      <a:pt x="282" y="265"/>
                      <a:pt x="284" y="271"/>
                    </a:cubicBezTo>
                    <a:cubicBezTo>
                      <a:pt x="276" y="273"/>
                      <a:pt x="267" y="274"/>
                      <a:pt x="258" y="273"/>
                    </a:cubicBezTo>
                    <a:cubicBezTo>
                      <a:pt x="254" y="276"/>
                      <a:pt x="252" y="285"/>
                      <a:pt x="247" y="281"/>
                    </a:cubicBezTo>
                    <a:cubicBezTo>
                      <a:pt x="247" y="282"/>
                      <a:pt x="249" y="284"/>
                      <a:pt x="248" y="286"/>
                    </a:cubicBezTo>
                    <a:cubicBezTo>
                      <a:pt x="248" y="287"/>
                      <a:pt x="245" y="286"/>
                      <a:pt x="245" y="286"/>
                    </a:cubicBezTo>
                    <a:cubicBezTo>
                      <a:pt x="244" y="287"/>
                      <a:pt x="247" y="289"/>
                      <a:pt x="247" y="290"/>
                    </a:cubicBezTo>
                    <a:cubicBezTo>
                      <a:pt x="247" y="290"/>
                      <a:pt x="245" y="291"/>
                      <a:pt x="245" y="292"/>
                    </a:cubicBezTo>
                    <a:cubicBezTo>
                      <a:pt x="245" y="294"/>
                      <a:pt x="239" y="298"/>
                      <a:pt x="243" y="299"/>
                    </a:cubicBezTo>
                    <a:cubicBezTo>
                      <a:pt x="243" y="302"/>
                      <a:pt x="240" y="300"/>
                      <a:pt x="239" y="301"/>
                    </a:cubicBezTo>
                    <a:cubicBezTo>
                      <a:pt x="238" y="302"/>
                      <a:pt x="236" y="304"/>
                      <a:pt x="235" y="305"/>
                    </a:cubicBezTo>
                    <a:cubicBezTo>
                      <a:pt x="235" y="306"/>
                      <a:pt x="236" y="308"/>
                      <a:pt x="235" y="309"/>
                    </a:cubicBezTo>
                    <a:cubicBezTo>
                      <a:pt x="233" y="311"/>
                      <a:pt x="235" y="313"/>
                      <a:pt x="233" y="316"/>
                    </a:cubicBezTo>
                    <a:cubicBezTo>
                      <a:pt x="233" y="317"/>
                      <a:pt x="230" y="316"/>
                      <a:pt x="230" y="316"/>
                    </a:cubicBezTo>
                    <a:cubicBezTo>
                      <a:pt x="230" y="317"/>
                      <a:pt x="231" y="319"/>
                      <a:pt x="232" y="320"/>
                    </a:cubicBezTo>
                    <a:cubicBezTo>
                      <a:pt x="232" y="323"/>
                      <a:pt x="230" y="323"/>
                      <a:pt x="230" y="326"/>
                    </a:cubicBezTo>
                    <a:cubicBezTo>
                      <a:pt x="230" y="327"/>
                      <a:pt x="231" y="330"/>
                      <a:pt x="232" y="329"/>
                    </a:cubicBezTo>
                    <a:cubicBezTo>
                      <a:pt x="229" y="336"/>
                      <a:pt x="226" y="338"/>
                      <a:pt x="220" y="342"/>
                    </a:cubicBezTo>
                    <a:cubicBezTo>
                      <a:pt x="214" y="342"/>
                      <a:pt x="211" y="338"/>
                      <a:pt x="207" y="335"/>
                    </a:cubicBezTo>
                    <a:cubicBezTo>
                      <a:pt x="202" y="342"/>
                      <a:pt x="191" y="331"/>
                      <a:pt x="192" y="331"/>
                    </a:cubicBezTo>
                    <a:cubicBezTo>
                      <a:pt x="191" y="331"/>
                      <a:pt x="190" y="335"/>
                      <a:pt x="191" y="335"/>
                    </a:cubicBezTo>
                    <a:cubicBezTo>
                      <a:pt x="188" y="334"/>
                      <a:pt x="188" y="331"/>
                      <a:pt x="187" y="329"/>
                    </a:cubicBezTo>
                    <a:cubicBezTo>
                      <a:pt x="185" y="327"/>
                      <a:pt x="180" y="327"/>
                      <a:pt x="181" y="322"/>
                    </a:cubicBezTo>
                    <a:cubicBezTo>
                      <a:pt x="179" y="319"/>
                      <a:pt x="176" y="318"/>
                      <a:pt x="174" y="316"/>
                    </a:cubicBezTo>
                    <a:cubicBezTo>
                      <a:pt x="174" y="314"/>
                      <a:pt x="176" y="315"/>
                      <a:pt x="178" y="314"/>
                    </a:cubicBezTo>
                    <a:cubicBezTo>
                      <a:pt x="177" y="310"/>
                      <a:pt x="173" y="312"/>
                      <a:pt x="170" y="309"/>
                    </a:cubicBezTo>
                    <a:cubicBezTo>
                      <a:pt x="169" y="307"/>
                      <a:pt x="169" y="304"/>
                      <a:pt x="166" y="303"/>
                    </a:cubicBezTo>
                    <a:cubicBezTo>
                      <a:pt x="163" y="307"/>
                      <a:pt x="166" y="300"/>
                      <a:pt x="166" y="301"/>
                    </a:cubicBezTo>
                    <a:cubicBezTo>
                      <a:pt x="166" y="299"/>
                      <a:pt x="164" y="301"/>
                      <a:pt x="163" y="299"/>
                    </a:cubicBezTo>
                    <a:cubicBezTo>
                      <a:pt x="161" y="297"/>
                      <a:pt x="164" y="294"/>
                      <a:pt x="161" y="294"/>
                    </a:cubicBezTo>
                    <a:cubicBezTo>
                      <a:pt x="157" y="294"/>
                      <a:pt x="160" y="286"/>
                      <a:pt x="157" y="290"/>
                    </a:cubicBezTo>
                    <a:cubicBezTo>
                      <a:pt x="155" y="289"/>
                      <a:pt x="155" y="286"/>
                      <a:pt x="151" y="286"/>
                    </a:cubicBezTo>
                    <a:cubicBezTo>
                      <a:pt x="152" y="284"/>
                      <a:pt x="155" y="283"/>
                      <a:pt x="155" y="281"/>
                    </a:cubicBezTo>
                    <a:cubicBezTo>
                      <a:pt x="155" y="278"/>
                      <a:pt x="151" y="279"/>
                      <a:pt x="148" y="279"/>
                    </a:cubicBezTo>
                    <a:cubicBezTo>
                      <a:pt x="146" y="272"/>
                      <a:pt x="147" y="269"/>
                      <a:pt x="150" y="262"/>
                    </a:cubicBezTo>
                    <a:cubicBezTo>
                      <a:pt x="145" y="259"/>
                      <a:pt x="153" y="256"/>
                      <a:pt x="146" y="257"/>
                    </a:cubicBezTo>
                    <a:cubicBezTo>
                      <a:pt x="145" y="254"/>
                      <a:pt x="149" y="256"/>
                      <a:pt x="150" y="255"/>
                    </a:cubicBezTo>
                    <a:cubicBezTo>
                      <a:pt x="150" y="254"/>
                      <a:pt x="149" y="251"/>
                      <a:pt x="150" y="251"/>
                    </a:cubicBezTo>
                    <a:cubicBezTo>
                      <a:pt x="151" y="251"/>
                      <a:pt x="152" y="253"/>
                      <a:pt x="153" y="253"/>
                    </a:cubicBezTo>
                    <a:cubicBezTo>
                      <a:pt x="153" y="249"/>
                      <a:pt x="153" y="245"/>
                      <a:pt x="153" y="242"/>
                    </a:cubicBezTo>
                    <a:cubicBezTo>
                      <a:pt x="156" y="242"/>
                      <a:pt x="158" y="240"/>
                      <a:pt x="159" y="238"/>
                    </a:cubicBezTo>
                    <a:cubicBezTo>
                      <a:pt x="161" y="238"/>
                      <a:pt x="160" y="240"/>
                      <a:pt x="161" y="242"/>
                    </a:cubicBezTo>
                    <a:cubicBezTo>
                      <a:pt x="163" y="240"/>
                      <a:pt x="163" y="237"/>
                      <a:pt x="166" y="238"/>
                    </a:cubicBezTo>
                    <a:cubicBezTo>
                      <a:pt x="168" y="236"/>
                      <a:pt x="164" y="235"/>
                      <a:pt x="164" y="234"/>
                    </a:cubicBezTo>
                    <a:cubicBezTo>
                      <a:pt x="165" y="232"/>
                      <a:pt x="170" y="232"/>
                      <a:pt x="170" y="230"/>
                    </a:cubicBezTo>
                    <a:cubicBezTo>
                      <a:pt x="171" y="227"/>
                      <a:pt x="164" y="226"/>
                      <a:pt x="168" y="221"/>
                    </a:cubicBezTo>
                    <a:cubicBezTo>
                      <a:pt x="160" y="226"/>
                      <a:pt x="172" y="217"/>
                      <a:pt x="159" y="219"/>
                    </a:cubicBezTo>
                    <a:cubicBezTo>
                      <a:pt x="158" y="213"/>
                      <a:pt x="164" y="214"/>
                      <a:pt x="170" y="214"/>
                    </a:cubicBezTo>
                    <a:cubicBezTo>
                      <a:pt x="170" y="212"/>
                      <a:pt x="166" y="212"/>
                      <a:pt x="166" y="210"/>
                    </a:cubicBezTo>
                    <a:cubicBezTo>
                      <a:pt x="167" y="208"/>
                      <a:pt x="164" y="209"/>
                      <a:pt x="163" y="208"/>
                    </a:cubicBezTo>
                    <a:cubicBezTo>
                      <a:pt x="162" y="208"/>
                      <a:pt x="163" y="205"/>
                      <a:pt x="163" y="204"/>
                    </a:cubicBezTo>
                    <a:cubicBezTo>
                      <a:pt x="162" y="204"/>
                      <a:pt x="158" y="201"/>
                      <a:pt x="157" y="201"/>
                    </a:cubicBezTo>
                    <a:cubicBezTo>
                      <a:pt x="156" y="201"/>
                      <a:pt x="154" y="196"/>
                      <a:pt x="151" y="193"/>
                    </a:cubicBezTo>
                    <a:cubicBezTo>
                      <a:pt x="149" y="196"/>
                      <a:pt x="148" y="199"/>
                      <a:pt x="146" y="193"/>
                    </a:cubicBezTo>
                    <a:cubicBezTo>
                      <a:pt x="144" y="194"/>
                      <a:pt x="144" y="197"/>
                      <a:pt x="144" y="199"/>
                    </a:cubicBezTo>
                    <a:cubicBezTo>
                      <a:pt x="141" y="199"/>
                      <a:pt x="138" y="199"/>
                      <a:pt x="135" y="199"/>
                    </a:cubicBezTo>
                    <a:cubicBezTo>
                      <a:pt x="129" y="191"/>
                      <a:pt x="133" y="185"/>
                      <a:pt x="135" y="176"/>
                    </a:cubicBezTo>
                    <a:cubicBezTo>
                      <a:pt x="134" y="175"/>
                      <a:pt x="133" y="173"/>
                      <a:pt x="133" y="171"/>
                    </a:cubicBezTo>
                    <a:cubicBezTo>
                      <a:pt x="131" y="171"/>
                      <a:pt x="131" y="173"/>
                      <a:pt x="131" y="175"/>
                    </a:cubicBezTo>
                    <a:cubicBezTo>
                      <a:pt x="126" y="175"/>
                      <a:pt x="133" y="164"/>
                      <a:pt x="125" y="167"/>
                    </a:cubicBezTo>
                    <a:cubicBezTo>
                      <a:pt x="128" y="164"/>
                      <a:pt x="128" y="162"/>
                      <a:pt x="125" y="160"/>
                    </a:cubicBezTo>
                    <a:cubicBezTo>
                      <a:pt x="125" y="157"/>
                      <a:pt x="122" y="158"/>
                      <a:pt x="120" y="158"/>
                    </a:cubicBezTo>
                    <a:cubicBezTo>
                      <a:pt x="118" y="155"/>
                      <a:pt x="119" y="151"/>
                      <a:pt x="118" y="148"/>
                    </a:cubicBezTo>
                    <a:cubicBezTo>
                      <a:pt x="117" y="146"/>
                      <a:pt x="112" y="146"/>
                      <a:pt x="114" y="141"/>
                    </a:cubicBezTo>
                    <a:cubicBezTo>
                      <a:pt x="111" y="142"/>
                      <a:pt x="110" y="140"/>
                      <a:pt x="109" y="139"/>
                    </a:cubicBezTo>
                    <a:cubicBezTo>
                      <a:pt x="108" y="139"/>
                      <a:pt x="105" y="140"/>
                      <a:pt x="105" y="139"/>
                    </a:cubicBezTo>
                    <a:cubicBezTo>
                      <a:pt x="103" y="136"/>
                      <a:pt x="88" y="138"/>
                      <a:pt x="84" y="132"/>
                    </a:cubicBezTo>
                    <a:cubicBezTo>
                      <a:pt x="77" y="135"/>
                      <a:pt x="62" y="127"/>
                      <a:pt x="58" y="132"/>
                    </a:cubicBezTo>
                    <a:cubicBezTo>
                      <a:pt x="56" y="135"/>
                      <a:pt x="56" y="131"/>
                      <a:pt x="53" y="132"/>
                    </a:cubicBezTo>
                    <a:cubicBezTo>
                      <a:pt x="48" y="132"/>
                      <a:pt x="44" y="135"/>
                      <a:pt x="40" y="135"/>
                    </a:cubicBezTo>
                    <a:cubicBezTo>
                      <a:pt x="40" y="135"/>
                      <a:pt x="39" y="134"/>
                      <a:pt x="38" y="134"/>
                    </a:cubicBezTo>
                    <a:cubicBezTo>
                      <a:pt x="36" y="133"/>
                      <a:pt x="34" y="134"/>
                      <a:pt x="32" y="134"/>
                    </a:cubicBezTo>
                    <a:cubicBezTo>
                      <a:pt x="32" y="130"/>
                      <a:pt x="31" y="129"/>
                      <a:pt x="28" y="128"/>
                    </a:cubicBezTo>
                    <a:cubicBezTo>
                      <a:pt x="28" y="125"/>
                      <a:pt x="33" y="127"/>
                      <a:pt x="34" y="126"/>
                    </a:cubicBezTo>
                    <a:cubicBezTo>
                      <a:pt x="35" y="125"/>
                      <a:pt x="29" y="121"/>
                      <a:pt x="38" y="122"/>
                    </a:cubicBezTo>
                    <a:cubicBezTo>
                      <a:pt x="35" y="117"/>
                      <a:pt x="21" y="123"/>
                      <a:pt x="17" y="119"/>
                    </a:cubicBezTo>
                    <a:cubicBezTo>
                      <a:pt x="21" y="109"/>
                      <a:pt x="33" y="119"/>
                      <a:pt x="40" y="111"/>
                    </a:cubicBezTo>
                    <a:cubicBezTo>
                      <a:pt x="36" y="107"/>
                      <a:pt x="24" y="110"/>
                      <a:pt x="19" y="111"/>
                    </a:cubicBezTo>
                    <a:cubicBezTo>
                      <a:pt x="17" y="109"/>
                      <a:pt x="18" y="108"/>
                      <a:pt x="19" y="106"/>
                    </a:cubicBezTo>
                    <a:cubicBezTo>
                      <a:pt x="18" y="105"/>
                      <a:pt x="17" y="106"/>
                      <a:pt x="17" y="107"/>
                    </a:cubicBezTo>
                    <a:cubicBezTo>
                      <a:pt x="15" y="107"/>
                      <a:pt x="16" y="105"/>
                      <a:pt x="15" y="104"/>
                    </a:cubicBezTo>
                    <a:cubicBezTo>
                      <a:pt x="8" y="105"/>
                      <a:pt x="5" y="102"/>
                      <a:pt x="0" y="100"/>
                    </a:cubicBezTo>
                    <a:cubicBezTo>
                      <a:pt x="4" y="88"/>
                      <a:pt x="19" y="91"/>
                      <a:pt x="28" y="89"/>
                    </a:cubicBezTo>
                    <a:cubicBezTo>
                      <a:pt x="31" y="88"/>
                      <a:pt x="30" y="89"/>
                      <a:pt x="32" y="87"/>
                    </a:cubicBezTo>
                    <a:cubicBezTo>
                      <a:pt x="32" y="87"/>
                      <a:pt x="35" y="85"/>
                      <a:pt x="34" y="85"/>
                    </a:cubicBezTo>
                    <a:cubicBezTo>
                      <a:pt x="39" y="83"/>
                      <a:pt x="46" y="85"/>
                      <a:pt x="49" y="83"/>
                    </a:cubicBezTo>
                    <a:cubicBezTo>
                      <a:pt x="51" y="82"/>
                      <a:pt x="49" y="81"/>
                      <a:pt x="51" y="80"/>
                    </a:cubicBezTo>
                    <a:cubicBezTo>
                      <a:pt x="52" y="78"/>
                      <a:pt x="55" y="79"/>
                      <a:pt x="56" y="78"/>
                    </a:cubicBezTo>
                    <a:cubicBezTo>
                      <a:pt x="58" y="76"/>
                      <a:pt x="59" y="74"/>
                      <a:pt x="62" y="72"/>
                    </a:cubicBezTo>
                    <a:cubicBezTo>
                      <a:pt x="64" y="66"/>
                      <a:pt x="56" y="71"/>
                      <a:pt x="58" y="65"/>
                    </a:cubicBezTo>
                    <a:cubicBezTo>
                      <a:pt x="55" y="62"/>
                      <a:pt x="55" y="68"/>
                      <a:pt x="55" y="68"/>
                    </a:cubicBezTo>
                    <a:cubicBezTo>
                      <a:pt x="53" y="69"/>
                      <a:pt x="45" y="64"/>
                      <a:pt x="40" y="66"/>
                    </a:cubicBezTo>
                    <a:cubicBezTo>
                      <a:pt x="37" y="61"/>
                      <a:pt x="44" y="64"/>
                      <a:pt x="45" y="63"/>
                    </a:cubicBezTo>
                    <a:cubicBezTo>
                      <a:pt x="45" y="62"/>
                      <a:pt x="45" y="61"/>
                      <a:pt x="45" y="61"/>
                    </a:cubicBezTo>
                    <a:cubicBezTo>
                      <a:pt x="46" y="60"/>
                      <a:pt x="48" y="61"/>
                      <a:pt x="49" y="61"/>
                    </a:cubicBezTo>
                    <a:cubicBezTo>
                      <a:pt x="49" y="60"/>
                      <a:pt x="50" y="57"/>
                      <a:pt x="51" y="57"/>
                    </a:cubicBezTo>
                    <a:cubicBezTo>
                      <a:pt x="53" y="56"/>
                      <a:pt x="52" y="59"/>
                      <a:pt x="53" y="59"/>
                    </a:cubicBezTo>
                    <a:cubicBezTo>
                      <a:pt x="53" y="59"/>
                      <a:pt x="59" y="58"/>
                      <a:pt x="58" y="53"/>
                    </a:cubicBezTo>
                    <a:cubicBezTo>
                      <a:pt x="62" y="53"/>
                      <a:pt x="62" y="56"/>
                      <a:pt x="66" y="55"/>
                    </a:cubicBezTo>
                    <a:cubicBezTo>
                      <a:pt x="69" y="55"/>
                      <a:pt x="66" y="53"/>
                      <a:pt x="66" y="53"/>
                    </a:cubicBezTo>
                    <a:cubicBezTo>
                      <a:pt x="66" y="51"/>
                      <a:pt x="70" y="52"/>
                      <a:pt x="69" y="48"/>
                    </a:cubicBezTo>
                    <a:cubicBezTo>
                      <a:pt x="74" y="48"/>
                      <a:pt x="78" y="48"/>
                      <a:pt x="83" y="48"/>
                    </a:cubicBezTo>
                    <a:cubicBezTo>
                      <a:pt x="87" y="48"/>
                      <a:pt x="83" y="40"/>
                      <a:pt x="84" y="37"/>
                    </a:cubicBezTo>
                    <a:cubicBezTo>
                      <a:pt x="91" y="38"/>
                      <a:pt x="97" y="40"/>
                      <a:pt x="103" y="37"/>
                    </a:cubicBezTo>
                    <a:cubicBezTo>
                      <a:pt x="103" y="35"/>
                      <a:pt x="101" y="35"/>
                      <a:pt x="99" y="35"/>
                    </a:cubicBezTo>
                    <a:cubicBezTo>
                      <a:pt x="101" y="32"/>
                      <a:pt x="107" y="33"/>
                      <a:pt x="110" y="31"/>
                    </a:cubicBezTo>
                    <a:cubicBezTo>
                      <a:pt x="115" y="28"/>
                      <a:pt x="129" y="30"/>
                      <a:pt x="140" y="29"/>
                    </a:cubicBezTo>
                    <a:cubicBezTo>
                      <a:pt x="143" y="29"/>
                      <a:pt x="144" y="27"/>
                      <a:pt x="146" y="27"/>
                    </a:cubicBezTo>
                    <a:cubicBezTo>
                      <a:pt x="151" y="27"/>
                      <a:pt x="155" y="29"/>
                      <a:pt x="159" y="27"/>
                    </a:cubicBezTo>
                    <a:cubicBezTo>
                      <a:pt x="158" y="29"/>
                      <a:pt x="160" y="34"/>
                      <a:pt x="161" y="33"/>
                    </a:cubicBezTo>
                    <a:cubicBezTo>
                      <a:pt x="163" y="30"/>
                      <a:pt x="161" y="32"/>
                      <a:pt x="166" y="37"/>
                    </a:cubicBezTo>
                    <a:cubicBezTo>
                      <a:pt x="170" y="36"/>
                      <a:pt x="163" y="31"/>
                      <a:pt x="172" y="33"/>
                    </a:cubicBezTo>
                    <a:cubicBezTo>
                      <a:pt x="169" y="30"/>
                      <a:pt x="175" y="26"/>
                      <a:pt x="166" y="25"/>
                    </a:cubicBezTo>
                    <a:cubicBezTo>
                      <a:pt x="167" y="22"/>
                      <a:pt x="181" y="16"/>
                      <a:pt x="181" y="24"/>
                    </a:cubicBezTo>
                    <a:cubicBezTo>
                      <a:pt x="187" y="24"/>
                      <a:pt x="186" y="21"/>
                      <a:pt x="191" y="24"/>
                    </a:cubicBezTo>
                    <a:cubicBezTo>
                      <a:pt x="193" y="25"/>
                      <a:pt x="194" y="26"/>
                      <a:pt x="196" y="27"/>
                    </a:cubicBezTo>
                    <a:cubicBezTo>
                      <a:pt x="198" y="29"/>
                      <a:pt x="204" y="29"/>
                      <a:pt x="211" y="31"/>
                    </a:cubicBezTo>
                    <a:cubicBezTo>
                      <a:pt x="211" y="29"/>
                      <a:pt x="209" y="30"/>
                      <a:pt x="207" y="29"/>
                    </a:cubicBezTo>
                    <a:cubicBezTo>
                      <a:pt x="208" y="27"/>
                      <a:pt x="210" y="25"/>
                      <a:pt x="213" y="25"/>
                    </a:cubicBezTo>
                    <a:cubicBezTo>
                      <a:pt x="210" y="21"/>
                      <a:pt x="202" y="21"/>
                      <a:pt x="196" y="20"/>
                    </a:cubicBezTo>
                    <a:cubicBezTo>
                      <a:pt x="196" y="15"/>
                      <a:pt x="204" y="16"/>
                      <a:pt x="209" y="16"/>
                    </a:cubicBezTo>
                    <a:cubicBezTo>
                      <a:pt x="210" y="12"/>
                      <a:pt x="207" y="13"/>
                      <a:pt x="204" y="12"/>
                    </a:cubicBezTo>
                    <a:cubicBezTo>
                      <a:pt x="208" y="5"/>
                      <a:pt x="215" y="12"/>
                      <a:pt x="220" y="12"/>
                    </a:cubicBezTo>
                    <a:cubicBezTo>
                      <a:pt x="224" y="13"/>
                      <a:pt x="224" y="10"/>
                      <a:pt x="228" y="11"/>
                    </a:cubicBezTo>
                    <a:cubicBezTo>
                      <a:pt x="237" y="11"/>
                      <a:pt x="243" y="15"/>
                      <a:pt x="250" y="11"/>
                    </a:cubicBezTo>
                    <a:cubicBezTo>
                      <a:pt x="253" y="9"/>
                      <a:pt x="257" y="10"/>
                      <a:pt x="261" y="9"/>
                    </a:cubicBezTo>
                    <a:cubicBezTo>
                      <a:pt x="264" y="8"/>
                      <a:pt x="263" y="5"/>
                      <a:pt x="263" y="3"/>
                    </a:cubicBezTo>
                    <a:cubicBezTo>
                      <a:pt x="266" y="3"/>
                      <a:pt x="270" y="4"/>
                      <a:pt x="273" y="3"/>
                    </a:cubicBezTo>
                    <a:cubicBezTo>
                      <a:pt x="275" y="3"/>
                      <a:pt x="276" y="1"/>
                      <a:pt x="278" y="1"/>
                    </a:cubicBezTo>
                    <a:cubicBezTo>
                      <a:pt x="282" y="1"/>
                      <a:pt x="287" y="4"/>
                      <a:pt x="295" y="3"/>
                    </a:cubicBezTo>
                    <a:cubicBezTo>
                      <a:pt x="300" y="2"/>
                      <a:pt x="312" y="0"/>
                      <a:pt x="323" y="1"/>
                    </a:cubicBezTo>
                    <a:cubicBezTo>
                      <a:pt x="326" y="1"/>
                      <a:pt x="326" y="3"/>
                      <a:pt x="329" y="3"/>
                    </a:cubicBezTo>
                    <a:cubicBezTo>
                      <a:pt x="339" y="5"/>
                      <a:pt x="349" y="1"/>
                      <a:pt x="349" y="11"/>
                    </a:cubicBezTo>
                    <a:cubicBezTo>
                      <a:pt x="354" y="12"/>
                      <a:pt x="354" y="8"/>
                      <a:pt x="358" y="9"/>
                    </a:cubicBezTo>
                    <a:cubicBezTo>
                      <a:pt x="358" y="15"/>
                      <a:pt x="365" y="13"/>
                      <a:pt x="368" y="16"/>
                    </a:cubicBezTo>
                    <a:cubicBezTo>
                      <a:pt x="373" y="18"/>
                      <a:pt x="373" y="14"/>
                      <a:pt x="377" y="14"/>
                    </a:cubicBezTo>
                    <a:cubicBezTo>
                      <a:pt x="375" y="21"/>
                      <a:pt x="384" y="17"/>
                      <a:pt x="388" y="18"/>
                    </a:cubicBezTo>
                    <a:cubicBezTo>
                      <a:pt x="385" y="22"/>
                      <a:pt x="385" y="19"/>
                      <a:pt x="386" y="25"/>
                    </a:cubicBezTo>
                    <a:cubicBezTo>
                      <a:pt x="384" y="23"/>
                      <a:pt x="382" y="24"/>
                      <a:pt x="383" y="27"/>
                    </a:cubicBezTo>
                    <a:cubicBezTo>
                      <a:pt x="363" y="29"/>
                      <a:pt x="339" y="30"/>
                      <a:pt x="325" y="31"/>
                    </a:cubicBezTo>
                    <a:cubicBezTo>
                      <a:pt x="323" y="31"/>
                      <a:pt x="323" y="32"/>
                      <a:pt x="323" y="33"/>
                    </a:cubicBezTo>
                    <a:cubicBezTo>
                      <a:pt x="321" y="33"/>
                      <a:pt x="322" y="31"/>
                      <a:pt x="323" y="31"/>
                    </a:cubicBezTo>
                    <a:cubicBezTo>
                      <a:pt x="324" y="30"/>
                      <a:pt x="320" y="29"/>
                      <a:pt x="319" y="29"/>
                    </a:cubicBezTo>
                    <a:cubicBezTo>
                      <a:pt x="319" y="30"/>
                      <a:pt x="320" y="33"/>
                      <a:pt x="319" y="33"/>
                    </a:cubicBezTo>
                    <a:cubicBezTo>
                      <a:pt x="316" y="34"/>
                      <a:pt x="312" y="32"/>
                      <a:pt x="310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8" name="îšļiḓé">
                <a:extLst>
                  <a:ext uri="{FF2B5EF4-FFF2-40B4-BE49-F238E27FC236}">
                    <a16:creationId xmlns:a16="http://schemas.microsoft.com/office/drawing/2014/main" xmlns="" id="{E9DDC7E1-06C7-4207-84AB-BFF3EA4E0EE3}"/>
                  </a:ext>
                </a:extLst>
              </p:cNvPr>
              <p:cNvSpPr/>
              <p:nvPr/>
            </p:nvSpPr>
            <p:spPr bwMode="auto">
              <a:xfrm>
                <a:off x="4224375" y="434497"/>
                <a:ext cx="466461" cy="253542"/>
              </a:xfrm>
              <a:custGeom>
                <a:avLst/>
                <a:gdLst>
                  <a:gd name="T0" fmla="*/ 209 w 224"/>
                  <a:gd name="T1" fmla="*/ 12 h 122"/>
                  <a:gd name="T2" fmla="*/ 222 w 224"/>
                  <a:gd name="T3" fmla="*/ 19 h 122"/>
                  <a:gd name="T4" fmla="*/ 217 w 224"/>
                  <a:gd name="T5" fmla="*/ 23 h 122"/>
                  <a:gd name="T6" fmla="*/ 207 w 224"/>
                  <a:gd name="T7" fmla="*/ 27 h 122"/>
                  <a:gd name="T8" fmla="*/ 181 w 224"/>
                  <a:gd name="T9" fmla="*/ 32 h 122"/>
                  <a:gd name="T10" fmla="*/ 193 w 224"/>
                  <a:gd name="T11" fmla="*/ 36 h 122"/>
                  <a:gd name="T12" fmla="*/ 170 w 224"/>
                  <a:gd name="T13" fmla="*/ 45 h 122"/>
                  <a:gd name="T14" fmla="*/ 163 w 224"/>
                  <a:gd name="T15" fmla="*/ 49 h 122"/>
                  <a:gd name="T16" fmla="*/ 152 w 224"/>
                  <a:gd name="T17" fmla="*/ 55 h 122"/>
                  <a:gd name="T18" fmla="*/ 133 w 224"/>
                  <a:gd name="T19" fmla="*/ 62 h 122"/>
                  <a:gd name="T20" fmla="*/ 127 w 224"/>
                  <a:gd name="T21" fmla="*/ 68 h 122"/>
                  <a:gd name="T22" fmla="*/ 114 w 224"/>
                  <a:gd name="T23" fmla="*/ 70 h 122"/>
                  <a:gd name="T24" fmla="*/ 122 w 224"/>
                  <a:gd name="T25" fmla="*/ 81 h 122"/>
                  <a:gd name="T26" fmla="*/ 109 w 224"/>
                  <a:gd name="T27" fmla="*/ 90 h 122"/>
                  <a:gd name="T28" fmla="*/ 99 w 224"/>
                  <a:gd name="T29" fmla="*/ 96 h 122"/>
                  <a:gd name="T30" fmla="*/ 83 w 224"/>
                  <a:gd name="T31" fmla="*/ 107 h 122"/>
                  <a:gd name="T32" fmla="*/ 88 w 224"/>
                  <a:gd name="T33" fmla="*/ 116 h 122"/>
                  <a:gd name="T34" fmla="*/ 73 w 224"/>
                  <a:gd name="T35" fmla="*/ 120 h 122"/>
                  <a:gd name="T36" fmla="*/ 45 w 224"/>
                  <a:gd name="T37" fmla="*/ 114 h 122"/>
                  <a:gd name="T38" fmla="*/ 36 w 224"/>
                  <a:gd name="T39" fmla="*/ 116 h 122"/>
                  <a:gd name="T40" fmla="*/ 23 w 224"/>
                  <a:gd name="T41" fmla="*/ 107 h 122"/>
                  <a:gd name="T42" fmla="*/ 36 w 224"/>
                  <a:gd name="T43" fmla="*/ 96 h 122"/>
                  <a:gd name="T44" fmla="*/ 51 w 224"/>
                  <a:gd name="T45" fmla="*/ 96 h 122"/>
                  <a:gd name="T46" fmla="*/ 25 w 224"/>
                  <a:gd name="T47" fmla="*/ 90 h 122"/>
                  <a:gd name="T48" fmla="*/ 40 w 224"/>
                  <a:gd name="T49" fmla="*/ 79 h 122"/>
                  <a:gd name="T50" fmla="*/ 53 w 224"/>
                  <a:gd name="T51" fmla="*/ 79 h 122"/>
                  <a:gd name="T52" fmla="*/ 53 w 224"/>
                  <a:gd name="T53" fmla="*/ 71 h 122"/>
                  <a:gd name="T54" fmla="*/ 49 w 224"/>
                  <a:gd name="T55" fmla="*/ 62 h 122"/>
                  <a:gd name="T56" fmla="*/ 40 w 224"/>
                  <a:gd name="T57" fmla="*/ 58 h 122"/>
                  <a:gd name="T58" fmla="*/ 60 w 224"/>
                  <a:gd name="T59" fmla="*/ 56 h 122"/>
                  <a:gd name="T60" fmla="*/ 68 w 224"/>
                  <a:gd name="T61" fmla="*/ 53 h 122"/>
                  <a:gd name="T62" fmla="*/ 83 w 224"/>
                  <a:gd name="T63" fmla="*/ 42 h 122"/>
                  <a:gd name="T64" fmla="*/ 51 w 224"/>
                  <a:gd name="T65" fmla="*/ 47 h 122"/>
                  <a:gd name="T66" fmla="*/ 29 w 224"/>
                  <a:gd name="T67" fmla="*/ 42 h 122"/>
                  <a:gd name="T68" fmla="*/ 6 w 224"/>
                  <a:gd name="T69" fmla="*/ 36 h 122"/>
                  <a:gd name="T70" fmla="*/ 2 w 224"/>
                  <a:gd name="T71" fmla="*/ 25 h 122"/>
                  <a:gd name="T72" fmla="*/ 40 w 224"/>
                  <a:gd name="T73" fmla="*/ 15 h 122"/>
                  <a:gd name="T74" fmla="*/ 66 w 224"/>
                  <a:gd name="T75" fmla="*/ 10 h 122"/>
                  <a:gd name="T76" fmla="*/ 97 w 224"/>
                  <a:gd name="T77" fmla="*/ 4 h 122"/>
                  <a:gd name="T78" fmla="*/ 129 w 224"/>
                  <a:gd name="T79" fmla="*/ 2 h 122"/>
                  <a:gd name="T80" fmla="*/ 146 w 224"/>
                  <a:gd name="T81" fmla="*/ 2 h 122"/>
                  <a:gd name="T82" fmla="*/ 178 w 224"/>
                  <a:gd name="T83" fmla="*/ 2 h 122"/>
                  <a:gd name="T84" fmla="*/ 209 w 224"/>
                  <a:gd name="T85" fmla="*/ 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4" h="122">
                    <a:moveTo>
                      <a:pt x="209" y="4"/>
                    </a:moveTo>
                    <a:cubicBezTo>
                      <a:pt x="206" y="8"/>
                      <a:pt x="209" y="7"/>
                      <a:pt x="209" y="12"/>
                    </a:cubicBezTo>
                    <a:cubicBezTo>
                      <a:pt x="214" y="12"/>
                      <a:pt x="219" y="12"/>
                      <a:pt x="224" y="12"/>
                    </a:cubicBezTo>
                    <a:cubicBezTo>
                      <a:pt x="224" y="15"/>
                      <a:pt x="222" y="16"/>
                      <a:pt x="222" y="19"/>
                    </a:cubicBezTo>
                    <a:cubicBezTo>
                      <a:pt x="221" y="20"/>
                      <a:pt x="218" y="18"/>
                      <a:pt x="217" y="19"/>
                    </a:cubicBezTo>
                    <a:cubicBezTo>
                      <a:pt x="216" y="20"/>
                      <a:pt x="217" y="23"/>
                      <a:pt x="217" y="23"/>
                    </a:cubicBezTo>
                    <a:cubicBezTo>
                      <a:pt x="214" y="24"/>
                      <a:pt x="210" y="25"/>
                      <a:pt x="209" y="23"/>
                    </a:cubicBezTo>
                    <a:cubicBezTo>
                      <a:pt x="207" y="22"/>
                      <a:pt x="208" y="26"/>
                      <a:pt x="207" y="27"/>
                    </a:cubicBezTo>
                    <a:cubicBezTo>
                      <a:pt x="205" y="28"/>
                      <a:pt x="200" y="25"/>
                      <a:pt x="200" y="29"/>
                    </a:cubicBezTo>
                    <a:cubicBezTo>
                      <a:pt x="194" y="28"/>
                      <a:pt x="185" y="26"/>
                      <a:pt x="181" y="32"/>
                    </a:cubicBezTo>
                    <a:cubicBezTo>
                      <a:pt x="183" y="37"/>
                      <a:pt x="191" y="32"/>
                      <a:pt x="193" y="30"/>
                    </a:cubicBezTo>
                    <a:cubicBezTo>
                      <a:pt x="195" y="31"/>
                      <a:pt x="192" y="33"/>
                      <a:pt x="193" y="36"/>
                    </a:cubicBezTo>
                    <a:cubicBezTo>
                      <a:pt x="186" y="36"/>
                      <a:pt x="182" y="39"/>
                      <a:pt x="176" y="40"/>
                    </a:cubicBezTo>
                    <a:cubicBezTo>
                      <a:pt x="173" y="41"/>
                      <a:pt x="171" y="43"/>
                      <a:pt x="170" y="45"/>
                    </a:cubicBezTo>
                    <a:cubicBezTo>
                      <a:pt x="169" y="46"/>
                      <a:pt x="166" y="45"/>
                      <a:pt x="165" y="45"/>
                    </a:cubicBezTo>
                    <a:cubicBezTo>
                      <a:pt x="163" y="46"/>
                      <a:pt x="164" y="48"/>
                      <a:pt x="163" y="49"/>
                    </a:cubicBezTo>
                    <a:cubicBezTo>
                      <a:pt x="161" y="50"/>
                      <a:pt x="157" y="47"/>
                      <a:pt x="157" y="51"/>
                    </a:cubicBezTo>
                    <a:cubicBezTo>
                      <a:pt x="157" y="54"/>
                      <a:pt x="152" y="52"/>
                      <a:pt x="152" y="55"/>
                    </a:cubicBezTo>
                    <a:cubicBezTo>
                      <a:pt x="151" y="59"/>
                      <a:pt x="146" y="56"/>
                      <a:pt x="144" y="58"/>
                    </a:cubicBezTo>
                    <a:cubicBezTo>
                      <a:pt x="142" y="61"/>
                      <a:pt x="137" y="60"/>
                      <a:pt x="133" y="62"/>
                    </a:cubicBezTo>
                    <a:cubicBezTo>
                      <a:pt x="132" y="62"/>
                      <a:pt x="133" y="64"/>
                      <a:pt x="131" y="64"/>
                    </a:cubicBezTo>
                    <a:cubicBezTo>
                      <a:pt x="126" y="64"/>
                      <a:pt x="129" y="66"/>
                      <a:pt x="127" y="68"/>
                    </a:cubicBezTo>
                    <a:cubicBezTo>
                      <a:pt x="127" y="68"/>
                      <a:pt x="126" y="68"/>
                      <a:pt x="125" y="68"/>
                    </a:cubicBezTo>
                    <a:cubicBezTo>
                      <a:pt x="124" y="68"/>
                      <a:pt x="120" y="71"/>
                      <a:pt x="114" y="70"/>
                    </a:cubicBezTo>
                    <a:cubicBezTo>
                      <a:pt x="115" y="72"/>
                      <a:pt x="122" y="73"/>
                      <a:pt x="114" y="73"/>
                    </a:cubicBezTo>
                    <a:cubicBezTo>
                      <a:pt x="115" y="77"/>
                      <a:pt x="124" y="74"/>
                      <a:pt x="122" y="81"/>
                    </a:cubicBezTo>
                    <a:cubicBezTo>
                      <a:pt x="118" y="77"/>
                      <a:pt x="118" y="81"/>
                      <a:pt x="118" y="86"/>
                    </a:cubicBezTo>
                    <a:cubicBezTo>
                      <a:pt x="114" y="81"/>
                      <a:pt x="112" y="88"/>
                      <a:pt x="109" y="90"/>
                    </a:cubicBezTo>
                    <a:cubicBezTo>
                      <a:pt x="105" y="92"/>
                      <a:pt x="100" y="90"/>
                      <a:pt x="97" y="94"/>
                    </a:cubicBezTo>
                    <a:cubicBezTo>
                      <a:pt x="96" y="96"/>
                      <a:pt x="99" y="95"/>
                      <a:pt x="99" y="96"/>
                    </a:cubicBezTo>
                    <a:cubicBezTo>
                      <a:pt x="100" y="97"/>
                      <a:pt x="93" y="99"/>
                      <a:pt x="97" y="99"/>
                    </a:cubicBezTo>
                    <a:cubicBezTo>
                      <a:pt x="95" y="105"/>
                      <a:pt x="85" y="101"/>
                      <a:pt x="83" y="107"/>
                    </a:cubicBezTo>
                    <a:cubicBezTo>
                      <a:pt x="86" y="110"/>
                      <a:pt x="91" y="111"/>
                      <a:pt x="97" y="111"/>
                    </a:cubicBezTo>
                    <a:cubicBezTo>
                      <a:pt x="99" y="117"/>
                      <a:pt x="88" y="112"/>
                      <a:pt x="88" y="116"/>
                    </a:cubicBezTo>
                    <a:cubicBezTo>
                      <a:pt x="88" y="119"/>
                      <a:pt x="86" y="116"/>
                      <a:pt x="84" y="116"/>
                    </a:cubicBezTo>
                    <a:cubicBezTo>
                      <a:pt x="80" y="116"/>
                      <a:pt x="78" y="122"/>
                      <a:pt x="73" y="120"/>
                    </a:cubicBezTo>
                    <a:cubicBezTo>
                      <a:pt x="72" y="118"/>
                      <a:pt x="69" y="118"/>
                      <a:pt x="70" y="114"/>
                    </a:cubicBezTo>
                    <a:cubicBezTo>
                      <a:pt x="60" y="113"/>
                      <a:pt x="54" y="116"/>
                      <a:pt x="45" y="114"/>
                    </a:cubicBezTo>
                    <a:cubicBezTo>
                      <a:pt x="45" y="114"/>
                      <a:pt x="43" y="112"/>
                      <a:pt x="43" y="112"/>
                    </a:cubicBezTo>
                    <a:cubicBezTo>
                      <a:pt x="40" y="112"/>
                      <a:pt x="39" y="116"/>
                      <a:pt x="36" y="116"/>
                    </a:cubicBezTo>
                    <a:cubicBezTo>
                      <a:pt x="27" y="117"/>
                      <a:pt x="20" y="114"/>
                      <a:pt x="10" y="112"/>
                    </a:cubicBezTo>
                    <a:cubicBezTo>
                      <a:pt x="13" y="109"/>
                      <a:pt x="17" y="107"/>
                      <a:pt x="23" y="107"/>
                    </a:cubicBezTo>
                    <a:cubicBezTo>
                      <a:pt x="27" y="106"/>
                      <a:pt x="23" y="99"/>
                      <a:pt x="27" y="97"/>
                    </a:cubicBezTo>
                    <a:cubicBezTo>
                      <a:pt x="32" y="99"/>
                      <a:pt x="31" y="95"/>
                      <a:pt x="36" y="96"/>
                    </a:cubicBezTo>
                    <a:cubicBezTo>
                      <a:pt x="36" y="102"/>
                      <a:pt x="43" y="101"/>
                      <a:pt x="49" y="101"/>
                    </a:cubicBezTo>
                    <a:cubicBezTo>
                      <a:pt x="53" y="100"/>
                      <a:pt x="47" y="98"/>
                      <a:pt x="51" y="96"/>
                    </a:cubicBezTo>
                    <a:cubicBezTo>
                      <a:pt x="50" y="91"/>
                      <a:pt x="40" y="97"/>
                      <a:pt x="43" y="88"/>
                    </a:cubicBezTo>
                    <a:cubicBezTo>
                      <a:pt x="36" y="90"/>
                      <a:pt x="33" y="93"/>
                      <a:pt x="25" y="90"/>
                    </a:cubicBezTo>
                    <a:cubicBezTo>
                      <a:pt x="26" y="86"/>
                      <a:pt x="30" y="85"/>
                      <a:pt x="34" y="84"/>
                    </a:cubicBezTo>
                    <a:cubicBezTo>
                      <a:pt x="36" y="83"/>
                      <a:pt x="38" y="81"/>
                      <a:pt x="40" y="79"/>
                    </a:cubicBezTo>
                    <a:cubicBezTo>
                      <a:pt x="42" y="79"/>
                      <a:pt x="43" y="78"/>
                      <a:pt x="43" y="77"/>
                    </a:cubicBezTo>
                    <a:cubicBezTo>
                      <a:pt x="48" y="76"/>
                      <a:pt x="51" y="77"/>
                      <a:pt x="53" y="79"/>
                    </a:cubicBezTo>
                    <a:cubicBezTo>
                      <a:pt x="55" y="78"/>
                      <a:pt x="57" y="76"/>
                      <a:pt x="58" y="73"/>
                    </a:cubicBezTo>
                    <a:cubicBezTo>
                      <a:pt x="59" y="70"/>
                      <a:pt x="54" y="73"/>
                      <a:pt x="53" y="71"/>
                    </a:cubicBezTo>
                    <a:cubicBezTo>
                      <a:pt x="52" y="71"/>
                      <a:pt x="51" y="67"/>
                      <a:pt x="51" y="66"/>
                    </a:cubicBezTo>
                    <a:cubicBezTo>
                      <a:pt x="50" y="65"/>
                      <a:pt x="48" y="64"/>
                      <a:pt x="49" y="62"/>
                    </a:cubicBezTo>
                    <a:cubicBezTo>
                      <a:pt x="48" y="63"/>
                      <a:pt x="46" y="64"/>
                      <a:pt x="43" y="64"/>
                    </a:cubicBezTo>
                    <a:cubicBezTo>
                      <a:pt x="44" y="60"/>
                      <a:pt x="43" y="58"/>
                      <a:pt x="40" y="58"/>
                    </a:cubicBezTo>
                    <a:cubicBezTo>
                      <a:pt x="41" y="55"/>
                      <a:pt x="43" y="52"/>
                      <a:pt x="49" y="53"/>
                    </a:cubicBezTo>
                    <a:cubicBezTo>
                      <a:pt x="54" y="52"/>
                      <a:pt x="53" y="59"/>
                      <a:pt x="60" y="56"/>
                    </a:cubicBezTo>
                    <a:cubicBezTo>
                      <a:pt x="60" y="59"/>
                      <a:pt x="61" y="60"/>
                      <a:pt x="62" y="60"/>
                    </a:cubicBezTo>
                    <a:cubicBezTo>
                      <a:pt x="68" y="62"/>
                      <a:pt x="65" y="54"/>
                      <a:pt x="68" y="53"/>
                    </a:cubicBezTo>
                    <a:cubicBezTo>
                      <a:pt x="77" y="51"/>
                      <a:pt x="85" y="48"/>
                      <a:pt x="90" y="42"/>
                    </a:cubicBezTo>
                    <a:cubicBezTo>
                      <a:pt x="90" y="37"/>
                      <a:pt x="87" y="44"/>
                      <a:pt x="83" y="42"/>
                    </a:cubicBezTo>
                    <a:cubicBezTo>
                      <a:pt x="80" y="44"/>
                      <a:pt x="75" y="44"/>
                      <a:pt x="73" y="47"/>
                    </a:cubicBezTo>
                    <a:cubicBezTo>
                      <a:pt x="68" y="46"/>
                      <a:pt x="59" y="48"/>
                      <a:pt x="51" y="47"/>
                    </a:cubicBezTo>
                    <a:cubicBezTo>
                      <a:pt x="46" y="47"/>
                      <a:pt x="44" y="44"/>
                      <a:pt x="38" y="47"/>
                    </a:cubicBezTo>
                    <a:cubicBezTo>
                      <a:pt x="36" y="40"/>
                      <a:pt x="31" y="48"/>
                      <a:pt x="29" y="42"/>
                    </a:cubicBezTo>
                    <a:cubicBezTo>
                      <a:pt x="26" y="45"/>
                      <a:pt x="21" y="40"/>
                      <a:pt x="14" y="42"/>
                    </a:cubicBezTo>
                    <a:cubicBezTo>
                      <a:pt x="15" y="36"/>
                      <a:pt x="8" y="39"/>
                      <a:pt x="6" y="36"/>
                    </a:cubicBezTo>
                    <a:cubicBezTo>
                      <a:pt x="5" y="31"/>
                      <a:pt x="10" y="32"/>
                      <a:pt x="12" y="30"/>
                    </a:cubicBezTo>
                    <a:cubicBezTo>
                      <a:pt x="12" y="25"/>
                      <a:pt x="0" y="33"/>
                      <a:pt x="2" y="25"/>
                    </a:cubicBezTo>
                    <a:cubicBezTo>
                      <a:pt x="11" y="22"/>
                      <a:pt x="25" y="21"/>
                      <a:pt x="38" y="19"/>
                    </a:cubicBezTo>
                    <a:cubicBezTo>
                      <a:pt x="40" y="19"/>
                      <a:pt x="39" y="17"/>
                      <a:pt x="40" y="15"/>
                    </a:cubicBezTo>
                    <a:cubicBezTo>
                      <a:pt x="49" y="17"/>
                      <a:pt x="57" y="13"/>
                      <a:pt x="62" y="15"/>
                    </a:cubicBezTo>
                    <a:cubicBezTo>
                      <a:pt x="64" y="14"/>
                      <a:pt x="65" y="12"/>
                      <a:pt x="66" y="10"/>
                    </a:cubicBezTo>
                    <a:cubicBezTo>
                      <a:pt x="77" y="9"/>
                      <a:pt x="87" y="6"/>
                      <a:pt x="96" y="8"/>
                    </a:cubicBezTo>
                    <a:cubicBezTo>
                      <a:pt x="97" y="8"/>
                      <a:pt x="97" y="6"/>
                      <a:pt x="97" y="4"/>
                    </a:cubicBezTo>
                    <a:cubicBezTo>
                      <a:pt x="105" y="5"/>
                      <a:pt x="115" y="3"/>
                      <a:pt x="120" y="6"/>
                    </a:cubicBezTo>
                    <a:cubicBezTo>
                      <a:pt x="121" y="3"/>
                      <a:pt x="129" y="6"/>
                      <a:pt x="129" y="2"/>
                    </a:cubicBezTo>
                    <a:cubicBezTo>
                      <a:pt x="134" y="4"/>
                      <a:pt x="141" y="5"/>
                      <a:pt x="148" y="4"/>
                    </a:cubicBezTo>
                    <a:cubicBezTo>
                      <a:pt x="148" y="3"/>
                      <a:pt x="147" y="3"/>
                      <a:pt x="146" y="2"/>
                    </a:cubicBezTo>
                    <a:cubicBezTo>
                      <a:pt x="146" y="0"/>
                      <a:pt x="148" y="1"/>
                      <a:pt x="148" y="2"/>
                    </a:cubicBezTo>
                    <a:cubicBezTo>
                      <a:pt x="156" y="4"/>
                      <a:pt x="169" y="1"/>
                      <a:pt x="178" y="2"/>
                    </a:cubicBezTo>
                    <a:cubicBezTo>
                      <a:pt x="178" y="2"/>
                      <a:pt x="177" y="6"/>
                      <a:pt x="178" y="6"/>
                    </a:cubicBezTo>
                    <a:cubicBezTo>
                      <a:pt x="192" y="6"/>
                      <a:pt x="193" y="3"/>
                      <a:pt x="209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9" name="işlïḍê">
                <a:extLst>
                  <a:ext uri="{FF2B5EF4-FFF2-40B4-BE49-F238E27FC236}">
                    <a16:creationId xmlns:a16="http://schemas.microsoft.com/office/drawing/2014/main" xmlns="" id="{F1C4E139-CAF3-4C4A-982F-9E9BE934CD48}"/>
                  </a:ext>
                </a:extLst>
              </p:cNvPr>
              <p:cNvSpPr/>
              <p:nvPr/>
            </p:nvSpPr>
            <p:spPr bwMode="auto">
              <a:xfrm>
                <a:off x="5955742" y="531150"/>
                <a:ext cx="133075" cy="49028"/>
              </a:xfrm>
              <a:custGeom>
                <a:avLst/>
                <a:gdLst>
                  <a:gd name="T0" fmla="*/ 17 w 64"/>
                  <a:gd name="T1" fmla="*/ 3 h 24"/>
                  <a:gd name="T2" fmla="*/ 17 w 64"/>
                  <a:gd name="T3" fmla="*/ 5 h 24"/>
                  <a:gd name="T4" fmla="*/ 22 w 64"/>
                  <a:gd name="T5" fmla="*/ 10 h 24"/>
                  <a:gd name="T6" fmla="*/ 28 w 64"/>
                  <a:gd name="T7" fmla="*/ 7 h 24"/>
                  <a:gd name="T8" fmla="*/ 37 w 64"/>
                  <a:gd name="T9" fmla="*/ 10 h 24"/>
                  <a:gd name="T10" fmla="*/ 54 w 64"/>
                  <a:gd name="T11" fmla="*/ 7 h 24"/>
                  <a:gd name="T12" fmla="*/ 61 w 64"/>
                  <a:gd name="T13" fmla="*/ 10 h 24"/>
                  <a:gd name="T14" fmla="*/ 58 w 64"/>
                  <a:gd name="T15" fmla="*/ 18 h 24"/>
                  <a:gd name="T16" fmla="*/ 41 w 64"/>
                  <a:gd name="T17" fmla="*/ 20 h 24"/>
                  <a:gd name="T18" fmla="*/ 30 w 64"/>
                  <a:gd name="T19" fmla="*/ 24 h 24"/>
                  <a:gd name="T20" fmla="*/ 11 w 64"/>
                  <a:gd name="T21" fmla="*/ 10 h 24"/>
                  <a:gd name="T22" fmla="*/ 2 w 64"/>
                  <a:gd name="T23" fmla="*/ 9 h 24"/>
                  <a:gd name="T24" fmla="*/ 17 w 64"/>
                  <a:gd name="T25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24">
                    <a:moveTo>
                      <a:pt x="17" y="3"/>
                    </a:moveTo>
                    <a:cubicBezTo>
                      <a:pt x="19" y="3"/>
                      <a:pt x="18" y="5"/>
                      <a:pt x="17" y="5"/>
                    </a:cubicBezTo>
                    <a:cubicBezTo>
                      <a:pt x="16" y="9"/>
                      <a:pt x="25" y="4"/>
                      <a:pt x="22" y="10"/>
                    </a:cubicBezTo>
                    <a:cubicBezTo>
                      <a:pt x="26" y="11"/>
                      <a:pt x="25" y="7"/>
                      <a:pt x="28" y="7"/>
                    </a:cubicBezTo>
                    <a:cubicBezTo>
                      <a:pt x="32" y="11"/>
                      <a:pt x="36" y="3"/>
                      <a:pt x="37" y="10"/>
                    </a:cubicBezTo>
                    <a:cubicBezTo>
                      <a:pt x="42" y="9"/>
                      <a:pt x="49" y="8"/>
                      <a:pt x="54" y="7"/>
                    </a:cubicBezTo>
                    <a:cubicBezTo>
                      <a:pt x="53" y="12"/>
                      <a:pt x="63" y="5"/>
                      <a:pt x="61" y="10"/>
                    </a:cubicBezTo>
                    <a:cubicBezTo>
                      <a:pt x="64" y="16"/>
                      <a:pt x="50" y="14"/>
                      <a:pt x="58" y="18"/>
                    </a:cubicBezTo>
                    <a:cubicBezTo>
                      <a:pt x="56" y="22"/>
                      <a:pt x="46" y="19"/>
                      <a:pt x="41" y="20"/>
                    </a:cubicBezTo>
                    <a:cubicBezTo>
                      <a:pt x="37" y="20"/>
                      <a:pt x="33" y="22"/>
                      <a:pt x="30" y="24"/>
                    </a:cubicBezTo>
                    <a:cubicBezTo>
                      <a:pt x="22" y="20"/>
                      <a:pt x="15" y="17"/>
                      <a:pt x="11" y="10"/>
                    </a:cubicBezTo>
                    <a:cubicBezTo>
                      <a:pt x="8" y="9"/>
                      <a:pt x="1" y="13"/>
                      <a:pt x="2" y="9"/>
                    </a:cubicBezTo>
                    <a:cubicBezTo>
                      <a:pt x="0" y="0"/>
                      <a:pt x="16" y="9"/>
                      <a:pt x="17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0" name="îšľîḍê">
                <a:extLst>
                  <a:ext uri="{FF2B5EF4-FFF2-40B4-BE49-F238E27FC236}">
                    <a16:creationId xmlns:a16="http://schemas.microsoft.com/office/drawing/2014/main" xmlns="" id="{C132385D-4CAE-498F-B2CD-B8695099CFBF}"/>
                  </a:ext>
                </a:extLst>
              </p:cNvPr>
              <p:cNvSpPr/>
              <p:nvPr/>
            </p:nvSpPr>
            <p:spPr bwMode="auto">
              <a:xfrm>
                <a:off x="3864374" y="596988"/>
                <a:ext cx="63036" cy="19611"/>
              </a:xfrm>
              <a:custGeom>
                <a:avLst/>
                <a:gdLst>
                  <a:gd name="T0" fmla="*/ 28 w 30"/>
                  <a:gd name="T1" fmla="*/ 1 h 9"/>
                  <a:gd name="T2" fmla="*/ 17 w 30"/>
                  <a:gd name="T3" fmla="*/ 6 h 9"/>
                  <a:gd name="T4" fmla="*/ 13 w 30"/>
                  <a:gd name="T5" fmla="*/ 8 h 9"/>
                  <a:gd name="T6" fmla="*/ 6 w 30"/>
                  <a:gd name="T7" fmla="*/ 8 h 9"/>
                  <a:gd name="T8" fmla="*/ 10 w 30"/>
                  <a:gd name="T9" fmla="*/ 3 h 9"/>
                  <a:gd name="T10" fmla="*/ 28 w 30"/>
                  <a:gd name="T11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9">
                    <a:moveTo>
                      <a:pt x="28" y="1"/>
                    </a:moveTo>
                    <a:cubicBezTo>
                      <a:pt x="30" y="7"/>
                      <a:pt x="22" y="6"/>
                      <a:pt x="17" y="6"/>
                    </a:cubicBezTo>
                    <a:cubicBezTo>
                      <a:pt x="15" y="7"/>
                      <a:pt x="15" y="8"/>
                      <a:pt x="13" y="8"/>
                    </a:cubicBezTo>
                    <a:cubicBezTo>
                      <a:pt x="10" y="8"/>
                      <a:pt x="6" y="6"/>
                      <a:pt x="6" y="8"/>
                    </a:cubicBezTo>
                    <a:cubicBezTo>
                      <a:pt x="0" y="9"/>
                      <a:pt x="9" y="2"/>
                      <a:pt x="10" y="3"/>
                    </a:cubicBezTo>
                    <a:cubicBezTo>
                      <a:pt x="13" y="7"/>
                      <a:pt x="22" y="0"/>
                      <a:pt x="2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1" name="î$ḷíḍe">
                <a:extLst>
                  <a:ext uri="{FF2B5EF4-FFF2-40B4-BE49-F238E27FC236}">
                    <a16:creationId xmlns:a16="http://schemas.microsoft.com/office/drawing/2014/main" xmlns="" id="{9A49D6C5-6313-409A-84FD-27C4C499F19C}"/>
                  </a:ext>
                </a:extLst>
              </p:cNvPr>
              <p:cNvSpPr/>
              <p:nvPr/>
            </p:nvSpPr>
            <p:spPr bwMode="auto">
              <a:xfrm>
                <a:off x="4109512" y="596988"/>
                <a:ext cx="56031" cy="37822"/>
              </a:xfrm>
              <a:custGeom>
                <a:avLst/>
                <a:gdLst>
                  <a:gd name="T0" fmla="*/ 13 w 27"/>
                  <a:gd name="T1" fmla="*/ 1 h 18"/>
                  <a:gd name="T2" fmla="*/ 9 w 27"/>
                  <a:gd name="T3" fmla="*/ 3 h 18"/>
                  <a:gd name="T4" fmla="*/ 18 w 27"/>
                  <a:gd name="T5" fmla="*/ 8 h 18"/>
                  <a:gd name="T6" fmla="*/ 22 w 27"/>
                  <a:gd name="T7" fmla="*/ 6 h 18"/>
                  <a:gd name="T8" fmla="*/ 11 w 27"/>
                  <a:gd name="T9" fmla="*/ 18 h 18"/>
                  <a:gd name="T10" fmla="*/ 0 w 27"/>
                  <a:gd name="T11" fmla="*/ 5 h 18"/>
                  <a:gd name="T12" fmla="*/ 13 w 27"/>
                  <a:gd name="T13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18">
                    <a:moveTo>
                      <a:pt x="13" y="1"/>
                    </a:moveTo>
                    <a:cubicBezTo>
                      <a:pt x="13" y="3"/>
                      <a:pt x="10" y="2"/>
                      <a:pt x="9" y="3"/>
                    </a:cubicBezTo>
                    <a:cubicBezTo>
                      <a:pt x="9" y="8"/>
                      <a:pt x="21" y="0"/>
                      <a:pt x="18" y="8"/>
                    </a:cubicBezTo>
                    <a:cubicBezTo>
                      <a:pt x="20" y="9"/>
                      <a:pt x="22" y="8"/>
                      <a:pt x="22" y="6"/>
                    </a:cubicBezTo>
                    <a:cubicBezTo>
                      <a:pt x="27" y="12"/>
                      <a:pt x="12" y="13"/>
                      <a:pt x="11" y="18"/>
                    </a:cubicBezTo>
                    <a:cubicBezTo>
                      <a:pt x="6" y="14"/>
                      <a:pt x="7" y="5"/>
                      <a:pt x="0" y="5"/>
                    </a:cubicBezTo>
                    <a:cubicBezTo>
                      <a:pt x="2" y="1"/>
                      <a:pt x="9" y="3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2" name="ïṥlíḋé">
                <a:extLst>
                  <a:ext uri="{FF2B5EF4-FFF2-40B4-BE49-F238E27FC236}">
                    <a16:creationId xmlns:a16="http://schemas.microsoft.com/office/drawing/2014/main" xmlns="" id="{EEF9F315-141B-499D-B775-303B08EF9850}"/>
                  </a:ext>
                </a:extLst>
              </p:cNvPr>
              <p:cNvSpPr/>
              <p:nvPr/>
            </p:nvSpPr>
            <p:spPr bwMode="auto">
              <a:xfrm>
                <a:off x="5381422" y="639011"/>
                <a:ext cx="3276430" cy="2147400"/>
              </a:xfrm>
              <a:custGeom>
                <a:avLst/>
                <a:gdLst>
                  <a:gd name="T0" fmla="*/ 936 w 1575"/>
                  <a:gd name="T1" fmla="*/ 72 h 1033"/>
                  <a:gd name="T2" fmla="*/ 1105 w 1575"/>
                  <a:gd name="T3" fmla="*/ 72 h 1033"/>
                  <a:gd name="T4" fmla="*/ 1247 w 1575"/>
                  <a:gd name="T5" fmla="*/ 85 h 1033"/>
                  <a:gd name="T6" fmla="*/ 1432 w 1575"/>
                  <a:gd name="T7" fmla="*/ 115 h 1033"/>
                  <a:gd name="T8" fmla="*/ 1575 w 1575"/>
                  <a:gd name="T9" fmla="*/ 162 h 1033"/>
                  <a:gd name="T10" fmla="*/ 1484 w 1575"/>
                  <a:gd name="T11" fmla="*/ 184 h 1033"/>
                  <a:gd name="T12" fmla="*/ 1366 w 1575"/>
                  <a:gd name="T13" fmla="*/ 273 h 1033"/>
                  <a:gd name="T14" fmla="*/ 1320 w 1575"/>
                  <a:gd name="T15" fmla="*/ 301 h 1033"/>
                  <a:gd name="T16" fmla="*/ 1381 w 1575"/>
                  <a:gd name="T17" fmla="*/ 208 h 1033"/>
                  <a:gd name="T18" fmla="*/ 1247 w 1575"/>
                  <a:gd name="T19" fmla="*/ 247 h 1033"/>
                  <a:gd name="T20" fmla="*/ 1204 w 1575"/>
                  <a:gd name="T21" fmla="*/ 313 h 1033"/>
                  <a:gd name="T22" fmla="*/ 1130 w 1575"/>
                  <a:gd name="T23" fmla="*/ 415 h 1033"/>
                  <a:gd name="T24" fmla="*/ 1081 w 1575"/>
                  <a:gd name="T25" fmla="*/ 439 h 1033"/>
                  <a:gd name="T26" fmla="*/ 1061 w 1575"/>
                  <a:gd name="T27" fmla="*/ 464 h 1033"/>
                  <a:gd name="T28" fmla="*/ 993 w 1575"/>
                  <a:gd name="T29" fmla="*/ 587 h 1033"/>
                  <a:gd name="T30" fmla="*/ 956 w 1575"/>
                  <a:gd name="T31" fmla="*/ 674 h 1033"/>
                  <a:gd name="T32" fmla="*/ 895 w 1575"/>
                  <a:gd name="T33" fmla="*/ 685 h 1033"/>
                  <a:gd name="T34" fmla="*/ 882 w 1575"/>
                  <a:gd name="T35" fmla="*/ 689 h 1033"/>
                  <a:gd name="T36" fmla="*/ 848 w 1575"/>
                  <a:gd name="T37" fmla="*/ 602 h 1033"/>
                  <a:gd name="T38" fmla="*/ 742 w 1575"/>
                  <a:gd name="T39" fmla="*/ 657 h 1033"/>
                  <a:gd name="T40" fmla="*/ 665 w 1575"/>
                  <a:gd name="T41" fmla="*/ 579 h 1033"/>
                  <a:gd name="T42" fmla="*/ 524 w 1575"/>
                  <a:gd name="T43" fmla="*/ 557 h 1033"/>
                  <a:gd name="T44" fmla="*/ 557 w 1575"/>
                  <a:gd name="T45" fmla="*/ 616 h 1033"/>
                  <a:gd name="T46" fmla="*/ 453 w 1575"/>
                  <a:gd name="T47" fmla="*/ 622 h 1033"/>
                  <a:gd name="T48" fmla="*/ 391 w 1575"/>
                  <a:gd name="T49" fmla="*/ 546 h 1033"/>
                  <a:gd name="T50" fmla="*/ 440 w 1575"/>
                  <a:gd name="T51" fmla="*/ 646 h 1033"/>
                  <a:gd name="T52" fmla="*/ 470 w 1575"/>
                  <a:gd name="T53" fmla="*/ 749 h 1033"/>
                  <a:gd name="T54" fmla="*/ 412 w 1575"/>
                  <a:gd name="T55" fmla="*/ 898 h 1033"/>
                  <a:gd name="T56" fmla="*/ 352 w 1575"/>
                  <a:gd name="T57" fmla="*/ 1013 h 1033"/>
                  <a:gd name="T58" fmla="*/ 237 w 1575"/>
                  <a:gd name="T59" fmla="*/ 924 h 1033"/>
                  <a:gd name="T60" fmla="*/ 224 w 1575"/>
                  <a:gd name="T61" fmla="*/ 788 h 1033"/>
                  <a:gd name="T62" fmla="*/ 47 w 1575"/>
                  <a:gd name="T63" fmla="*/ 702 h 1033"/>
                  <a:gd name="T64" fmla="*/ 6 w 1575"/>
                  <a:gd name="T65" fmla="*/ 588 h 1033"/>
                  <a:gd name="T66" fmla="*/ 162 w 1575"/>
                  <a:gd name="T67" fmla="*/ 465 h 1033"/>
                  <a:gd name="T68" fmla="*/ 263 w 1575"/>
                  <a:gd name="T69" fmla="*/ 512 h 1033"/>
                  <a:gd name="T70" fmla="*/ 378 w 1575"/>
                  <a:gd name="T71" fmla="*/ 512 h 1033"/>
                  <a:gd name="T72" fmla="*/ 309 w 1575"/>
                  <a:gd name="T73" fmla="*/ 436 h 1033"/>
                  <a:gd name="T74" fmla="*/ 255 w 1575"/>
                  <a:gd name="T75" fmla="*/ 402 h 1033"/>
                  <a:gd name="T76" fmla="*/ 259 w 1575"/>
                  <a:gd name="T77" fmla="*/ 432 h 1033"/>
                  <a:gd name="T78" fmla="*/ 158 w 1575"/>
                  <a:gd name="T79" fmla="*/ 408 h 1033"/>
                  <a:gd name="T80" fmla="*/ 116 w 1575"/>
                  <a:gd name="T81" fmla="*/ 406 h 1033"/>
                  <a:gd name="T82" fmla="*/ 158 w 1575"/>
                  <a:gd name="T83" fmla="*/ 329 h 1033"/>
                  <a:gd name="T84" fmla="*/ 214 w 1575"/>
                  <a:gd name="T85" fmla="*/ 292 h 1033"/>
                  <a:gd name="T86" fmla="*/ 317 w 1575"/>
                  <a:gd name="T87" fmla="*/ 247 h 1033"/>
                  <a:gd name="T88" fmla="*/ 313 w 1575"/>
                  <a:gd name="T89" fmla="*/ 197 h 1033"/>
                  <a:gd name="T90" fmla="*/ 278 w 1575"/>
                  <a:gd name="T91" fmla="*/ 238 h 1033"/>
                  <a:gd name="T92" fmla="*/ 183 w 1575"/>
                  <a:gd name="T93" fmla="*/ 251 h 1033"/>
                  <a:gd name="T94" fmla="*/ 227 w 1575"/>
                  <a:gd name="T95" fmla="*/ 167 h 1033"/>
                  <a:gd name="T96" fmla="*/ 354 w 1575"/>
                  <a:gd name="T97" fmla="*/ 106 h 1033"/>
                  <a:gd name="T98" fmla="*/ 397 w 1575"/>
                  <a:gd name="T99" fmla="*/ 154 h 1033"/>
                  <a:gd name="T100" fmla="*/ 470 w 1575"/>
                  <a:gd name="T101" fmla="*/ 134 h 1033"/>
                  <a:gd name="T102" fmla="*/ 596 w 1575"/>
                  <a:gd name="T103" fmla="*/ 126 h 1033"/>
                  <a:gd name="T104" fmla="*/ 660 w 1575"/>
                  <a:gd name="T105" fmla="*/ 83 h 1033"/>
                  <a:gd name="T106" fmla="*/ 705 w 1575"/>
                  <a:gd name="T107" fmla="*/ 130 h 1033"/>
                  <a:gd name="T108" fmla="*/ 734 w 1575"/>
                  <a:gd name="T109" fmla="*/ 81 h 1033"/>
                  <a:gd name="T110" fmla="*/ 889 w 1575"/>
                  <a:gd name="T111" fmla="*/ 18 h 1033"/>
                  <a:gd name="T112" fmla="*/ 373 w 1575"/>
                  <a:gd name="T113" fmla="*/ 374 h 1033"/>
                  <a:gd name="T114" fmla="*/ 449 w 1575"/>
                  <a:gd name="T115" fmla="*/ 424 h 1033"/>
                  <a:gd name="T116" fmla="*/ 531 w 1575"/>
                  <a:gd name="T117" fmla="*/ 411 h 1033"/>
                  <a:gd name="T118" fmla="*/ 505 w 1575"/>
                  <a:gd name="T119" fmla="*/ 451 h 1033"/>
                  <a:gd name="T120" fmla="*/ 375 w 1575"/>
                  <a:gd name="T121" fmla="*/ 7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75" h="1033">
                    <a:moveTo>
                      <a:pt x="949" y="11"/>
                    </a:moveTo>
                    <a:cubicBezTo>
                      <a:pt x="949" y="13"/>
                      <a:pt x="952" y="12"/>
                      <a:pt x="954" y="13"/>
                    </a:cubicBezTo>
                    <a:cubicBezTo>
                      <a:pt x="954" y="15"/>
                      <a:pt x="951" y="14"/>
                      <a:pt x="949" y="14"/>
                    </a:cubicBezTo>
                    <a:cubicBezTo>
                      <a:pt x="957" y="22"/>
                      <a:pt x="965" y="11"/>
                      <a:pt x="979" y="14"/>
                    </a:cubicBezTo>
                    <a:cubicBezTo>
                      <a:pt x="982" y="19"/>
                      <a:pt x="987" y="22"/>
                      <a:pt x="993" y="24"/>
                    </a:cubicBezTo>
                    <a:cubicBezTo>
                      <a:pt x="994" y="26"/>
                      <a:pt x="993" y="29"/>
                      <a:pt x="993" y="31"/>
                    </a:cubicBezTo>
                    <a:cubicBezTo>
                      <a:pt x="994" y="33"/>
                      <a:pt x="998" y="33"/>
                      <a:pt x="997" y="37"/>
                    </a:cubicBezTo>
                    <a:cubicBezTo>
                      <a:pt x="993" y="36"/>
                      <a:pt x="994" y="39"/>
                      <a:pt x="993" y="42"/>
                    </a:cubicBezTo>
                    <a:cubicBezTo>
                      <a:pt x="992" y="41"/>
                      <a:pt x="989" y="40"/>
                      <a:pt x="986" y="40"/>
                    </a:cubicBezTo>
                    <a:cubicBezTo>
                      <a:pt x="983" y="41"/>
                      <a:pt x="986" y="43"/>
                      <a:pt x="984" y="44"/>
                    </a:cubicBezTo>
                    <a:cubicBezTo>
                      <a:pt x="983" y="45"/>
                      <a:pt x="982" y="42"/>
                      <a:pt x="980" y="42"/>
                    </a:cubicBezTo>
                    <a:cubicBezTo>
                      <a:pt x="979" y="43"/>
                      <a:pt x="975" y="46"/>
                      <a:pt x="969" y="44"/>
                    </a:cubicBezTo>
                    <a:cubicBezTo>
                      <a:pt x="967" y="44"/>
                      <a:pt x="968" y="47"/>
                      <a:pt x="967" y="48"/>
                    </a:cubicBezTo>
                    <a:cubicBezTo>
                      <a:pt x="967" y="48"/>
                      <a:pt x="964" y="47"/>
                      <a:pt x="964" y="48"/>
                    </a:cubicBezTo>
                    <a:cubicBezTo>
                      <a:pt x="963" y="50"/>
                      <a:pt x="967" y="51"/>
                      <a:pt x="964" y="55"/>
                    </a:cubicBezTo>
                    <a:cubicBezTo>
                      <a:pt x="963" y="52"/>
                      <a:pt x="954" y="56"/>
                      <a:pt x="958" y="57"/>
                    </a:cubicBezTo>
                    <a:cubicBezTo>
                      <a:pt x="954" y="61"/>
                      <a:pt x="948" y="59"/>
                      <a:pt x="943" y="61"/>
                    </a:cubicBezTo>
                    <a:cubicBezTo>
                      <a:pt x="940" y="62"/>
                      <a:pt x="938" y="67"/>
                      <a:pt x="934" y="67"/>
                    </a:cubicBezTo>
                    <a:cubicBezTo>
                      <a:pt x="934" y="69"/>
                      <a:pt x="934" y="72"/>
                      <a:pt x="932" y="72"/>
                    </a:cubicBezTo>
                    <a:cubicBezTo>
                      <a:pt x="933" y="75"/>
                      <a:pt x="934" y="72"/>
                      <a:pt x="936" y="72"/>
                    </a:cubicBezTo>
                    <a:cubicBezTo>
                      <a:pt x="941" y="72"/>
                      <a:pt x="943" y="68"/>
                      <a:pt x="947" y="67"/>
                    </a:cubicBezTo>
                    <a:cubicBezTo>
                      <a:pt x="950" y="66"/>
                      <a:pt x="950" y="69"/>
                      <a:pt x="952" y="68"/>
                    </a:cubicBezTo>
                    <a:cubicBezTo>
                      <a:pt x="955" y="68"/>
                      <a:pt x="955" y="65"/>
                      <a:pt x="956" y="65"/>
                    </a:cubicBezTo>
                    <a:cubicBezTo>
                      <a:pt x="960" y="63"/>
                      <a:pt x="965" y="65"/>
                      <a:pt x="969" y="63"/>
                    </a:cubicBezTo>
                    <a:cubicBezTo>
                      <a:pt x="972" y="62"/>
                      <a:pt x="968" y="60"/>
                      <a:pt x="971" y="59"/>
                    </a:cubicBezTo>
                    <a:cubicBezTo>
                      <a:pt x="972" y="59"/>
                      <a:pt x="974" y="60"/>
                      <a:pt x="975" y="59"/>
                    </a:cubicBezTo>
                    <a:cubicBezTo>
                      <a:pt x="975" y="59"/>
                      <a:pt x="976" y="55"/>
                      <a:pt x="977" y="55"/>
                    </a:cubicBezTo>
                    <a:cubicBezTo>
                      <a:pt x="977" y="55"/>
                      <a:pt x="982" y="57"/>
                      <a:pt x="984" y="57"/>
                    </a:cubicBezTo>
                    <a:cubicBezTo>
                      <a:pt x="989" y="57"/>
                      <a:pt x="989" y="56"/>
                      <a:pt x="993" y="55"/>
                    </a:cubicBezTo>
                    <a:cubicBezTo>
                      <a:pt x="993" y="57"/>
                      <a:pt x="993" y="59"/>
                      <a:pt x="993" y="61"/>
                    </a:cubicBezTo>
                    <a:cubicBezTo>
                      <a:pt x="996" y="59"/>
                      <a:pt x="997" y="59"/>
                      <a:pt x="997" y="63"/>
                    </a:cubicBezTo>
                    <a:cubicBezTo>
                      <a:pt x="1007" y="62"/>
                      <a:pt x="1023" y="64"/>
                      <a:pt x="1038" y="63"/>
                    </a:cubicBezTo>
                    <a:cubicBezTo>
                      <a:pt x="1037" y="71"/>
                      <a:pt x="1051" y="65"/>
                      <a:pt x="1049" y="74"/>
                    </a:cubicBezTo>
                    <a:cubicBezTo>
                      <a:pt x="1051" y="71"/>
                      <a:pt x="1054" y="74"/>
                      <a:pt x="1057" y="74"/>
                    </a:cubicBezTo>
                    <a:cubicBezTo>
                      <a:pt x="1062" y="74"/>
                      <a:pt x="1069" y="72"/>
                      <a:pt x="1072" y="74"/>
                    </a:cubicBezTo>
                    <a:cubicBezTo>
                      <a:pt x="1076" y="74"/>
                      <a:pt x="1072" y="66"/>
                      <a:pt x="1076" y="65"/>
                    </a:cubicBezTo>
                    <a:cubicBezTo>
                      <a:pt x="1082" y="66"/>
                      <a:pt x="1088" y="65"/>
                      <a:pt x="1094" y="67"/>
                    </a:cubicBezTo>
                    <a:cubicBezTo>
                      <a:pt x="1094" y="67"/>
                      <a:pt x="1094" y="68"/>
                      <a:pt x="1094" y="68"/>
                    </a:cubicBezTo>
                    <a:cubicBezTo>
                      <a:pt x="1097" y="69"/>
                      <a:pt x="1101" y="68"/>
                      <a:pt x="1103" y="68"/>
                    </a:cubicBezTo>
                    <a:cubicBezTo>
                      <a:pt x="1104" y="69"/>
                      <a:pt x="1105" y="72"/>
                      <a:pt x="1105" y="72"/>
                    </a:cubicBezTo>
                    <a:cubicBezTo>
                      <a:pt x="1108" y="74"/>
                      <a:pt x="1113" y="71"/>
                      <a:pt x="1115" y="74"/>
                    </a:cubicBezTo>
                    <a:cubicBezTo>
                      <a:pt x="1114" y="78"/>
                      <a:pt x="1114" y="82"/>
                      <a:pt x="1109" y="81"/>
                    </a:cubicBezTo>
                    <a:cubicBezTo>
                      <a:pt x="1109" y="85"/>
                      <a:pt x="1112" y="86"/>
                      <a:pt x="1117" y="85"/>
                    </a:cubicBezTo>
                    <a:cubicBezTo>
                      <a:pt x="1115" y="96"/>
                      <a:pt x="1124" y="97"/>
                      <a:pt x="1128" y="102"/>
                    </a:cubicBezTo>
                    <a:cubicBezTo>
                      <a:pt x="1131" y="100"/>
                      <a:pt x="1134" y="99"/>
                      <a:pt x="1137" y="96"/>
                    </a:cubicBezTo>
                    <a:cubicBezTo>
                      <a:pt x="1138" y="95"/>
                      <a:pt x="1138" y="92"/>
                      <a:pt x="1139" y="91"/>
                    </a:cubicBezTo>
                    <a:cubicBezTo>
                      <a:pt x="1140" y="90"/>
                      <a:pt x="1143" y="91"/>
                      <a:pt x="1143" y="89"/>
                    </a:cubicBezTo>
                    <a:cubicBezTo>
                      <a:pt x="1148" y="88"/>
                      <a:pt x="1146" y="93"/>
                      <a:pt x="1148" y="95"/>
                    </a:cubicBezTo>
                    <a:cubicBezTo>
                      <a:pt x="1153" y="95"/>
                      <a:pt x="1157" y="95"/>
                      <a:pt x="1161" y="95"/>
                    </a:cubicBezTo>
                    <a:cubicBezTo>
                      <a:pt x="1163" y="93"/>
                      <a:pt x="1168" y="94"/>
                      <a:pt x="1167" y="89"/>
                    </a:cubicBezTo>
                    <a:cubicBezTo>
                      <a:pt x="1173" y="91"/>
                      <a:pt x="1187" y="85"/>
                      <a:pt x="1187" y="93"/>
                    </a:cubicBezTo>
                    <a:cubicBezTo>
                      <a:pt x="1193" y="93"/>
                      <a:pt x="1191" y="86"/>
                      <a:pt x="1199" y="89"/>
                    </a:cubicBezTo>
                    <a:cubicBezTo>
                      <a:pt x="1198" y="87"/>
                      <a:pt x="1196" y="87"/>
                      <a:pt x="1195" y="87"/>
                    </a:cubicBezTo>
                    <a:cubicBezTo>
                      <a:pt x="1196" y="86"/>
                      <a:pt x="1196" y="82"/>
                      <a:pt x="1199" y="81"/>
                    </a:cubicBezTo>
                    <a:cubicBezTo>
                      <a:pt x="1204" y="82"/>
                      <a:pt x="1202" y="75"/>
                      <a:pt x="1210" y="78"/>
                    </a:cubicBezTo>
                    <a:cubicBezTo>
                      <a:pt x="1212" y="78"/>
                      <a:pt x="1210" y="75"/>
                      <a:pt x="1210" y="76"/>
                    </a:cubicBezTo>
                    <a:cubicBezTo>
                      <a:pt x="1213" y="72"/>
                      <a:pt x="1218" y="75"/>
                      <a:pt x="1225" y="74"/>
                    </a:cubicBezTo>
                    <a:cubicBezTo>
                      <a:pt x="1223" y="84"/>
                      <a:pt x="1235" y="71"/>
                      <a:pt x="1232" y="80"/>
                    </a:cubicBezTo>
                    <a:cubicBezTo>
                      <a:pt x="1240" y="81"/>
                      <a:pt x="1246" y="79"/>
                      <a:pt x="1253" y="78"/>
                    </a:cubicBezTo>
                    <a:cubicBezTo>
                      <a:pt x="1253" y="83"/>
                      <a:pt x="1245" y="79"/>
                      <a:pt x="1247" y="85"/>
                    </a:cubicBezTo>
                    <a:cubicBezTo>
                      <a:pt x="1248" y="89"/>
                      <a:pt x="1254" y="87"/>
                      <a:pt x="1258" y="87"/>
                    </a:cubicBezTo>
                    <a:cubicBezTo>
                      <a:pt x="1265" y="87"/>
                      <a:pt x="1271" y="87"/>
                      <a:pt x="1277" y="85"/>
                    </a:cubicBezTo>
                    <a:cubicBezTo>
                      <a:pt x="1278" y="92"/>
                      <a:pt x="1287" y="92"/>
                      <a:pt x="1290" y="98"/>
                    </a:cubicBezTo>
                    <a:cubicBezTo>
                      <a:pt x="1294" y="97"/>
                      <a:pt x="1296" y="100"/>
                      <a:pt x="1299" y="100"/>
                    </a:cubicBezTo>
                    <a:cubicBezTo>
                      <a:pt x="1311" y="101"/>
                      <a:pt x="1324" y="98"/>
                      <a:pt x="1335" y="100"/>
                    </a:cubicBezTo>
                    <a:cubicBezTo>
                      <a:pt x="1339" y="101"/>
                      <a:pt x="1343" y="106"/>
                      <a:pt x="1348" y="104"/>
                    </a:cubicBezTo>
                    <a:cubicBezTo>
                      <a:pt x="1347" y="107"/>
                      <a:pt x="1349" y="107"/>
                      <a:pt x="1351" y="108"/>
                    </a:cubicBezTo>
                    <a:cubicBezTo>
                      <a:pt x="1351" y="110"/>
                      <a:pt x="1351" y="113"/>
                      <a:pt x="1351" y="115"/>
                    </a:cubicBezTo>
                    <a:cubicBezTo>
                      <a:pt x="1351" y="118"/>
                      <a:pt x="1358" y="115"/>
                      <a:pt x="1359" y="117"/>
                    </a:cubicBezTo>
                    <a:cubicBezTo>
                      <a:pt x="1361" y="120"/>
                      <a:pt x="1360" y="116"/>
                      <a:pt x="1363" y="117"/>
                    </a:cubicBezTo>
                    <a:cubicBezTo>
                      <a:pt x="1363" y="117"/>
                      <a:pt x="1363" y="119"/>
                      <a:pt x="1364" y="119"/>
                    </a:cubicBezTo>
                    <a:cubicBezTo>
                      <a:pt x="1367" y="119"/>
                      <a:pt x="1387" y="121"/>
                      <a:pt x="1389" y="119"/>
                    </a:cubicBezTo>
                    <a:cubicBezTo>
                      <a:pt x="1389" y="119"/>
                      <a:pt x="1389" y="117"/>
                      <a:pt x="1389" y="117"/>
                    </a:cubicBezTo>
                    <a:cubicBezTo>
                      <a:pt x="1390" y="117"/>
                      <a:pt x="1394" y="119"/>
                      <a:pt x="1394" y="119"/>
                    </a:cubicBezTo>
                    <a:cubicBezTo>
                      <a:pt x="1396" y="117"/>
                      <a:pt x="1399" y="116"/>
                      <a:pt x="1400" y="119"/>
                    </a:cubicBezTo>
                    <a:cubicBezTo>
                      <a:pt x="1403" y="115"/>
                      <a:pt x="1409" y="115"/>
                      <a:pt x="1415" y="113"/>
                    </a:cubicBezTo>
                    <a:cubicBezTo>
                      <a:pt x="1414" y="119"/>
                      <a:pt x="1416" y="122"/>
                      <a:pt x="1417" y="126"/>
                    </a:cubicBezTo>
                    <a:cubicBezTo>
                      <a:pt x="1424" y="126"/>
                      <a:pt x="1427" y="130"/>
                      <a:pt x="1433" y="126"/>
                    </a:cubicBezTo>
                    <a:cubicBezTo>
                      <a:pt x="1434" y="123"/>
                      <a:pt x="1432" y="123"/>
                      <a:pt x="1430" y="122"/>
                    </a:cubicBezTo>
                    <a:cubicBezTo>
                      <a:pt x="1431" y="121"/>
                      <a:pt x="1432" y="118"/>
                      <a:pt x="1432" y="115"/>
                    </a:cubicBezTo>
                    <a:cubicBezTo>
                      <a:pt x="1436" y="111"/>
                      <a:pt x="1448" y="113"/>
                      <a:pt x="1450" y="117"/>
                    </a:cubicBezTo>
                    <a:cubicBezTo>
                      <a:pt x="1458" y="117"/>
                      <a:pt x="1466" y="116"/>
                      <a:pt x="1474" y="117"/>
                    </a:cubicBezTo>
                    <a:cubicBezTo>
                      <a:pt x="1477" y="117"/>
                      <a:pt x="1483" y="121"/>
                      <a:pt x="1484" y="117"/>
                    </a:cubicBezTo>
                    <a:cubicBezTo>
                      <a:pt x="1488" y="119"/>
                      <a:pt x="1487" y="121"/>
                      <a:pt x="1493" y="122"/>
                    </a:cubicBezTo>
                    <a:cubicBezTo>
                      <a:pt x="1495" y="123"/>
                      <a:pt x="1496" y="126"/>
                      <a:pt x="1497" y="126"/>
                    </a:cubicBezTo>
                    <a:cubicBezTo>
                      <a:pt x="1498" y="126"/>
                      <a:pt x="1499" y="125"/>
                      <a:pt x="1499" y="124"/>
                    </a:cubicBezTo>
                    <a:cubicBezTo>
                      <a:pt x="1501" y="125"/>
                      <a:pt x="1499" y="127"/>
                      <a:pt x="1500" y="128"/>
                    </a:cubicBezTo>
                    <a:cubicBezTo>
                      <a:pt x="1501" y="129"/>
                      <a:pt x="1504" y="127"/>
                      <a:pt x="1504" y="128"/>
                    </a:cubicBezTo>
                    <a:cubicBezTo>
                      <a:pt x="1505" y="129"/>
                      <a:pt x="1509" y="130"/>
                      <a:pt x="1514" y="132"/>
                    </a:cubicBezTo>
                    <a:cubicBezTo>
                      <a:pt x="1516" y="133"/>
                      <a:pt x="1521" y="134"/>
                      <a:pt x="1525" y="136"/>
                    </a:cubicBezTo>
                    <a:cubicBezTo>
                      <a:pt x="1526" y="136"/>
                      <a:pt x="1526" y="139"/>
                      <a:pt x="1527" y="139"/>
                    </a:cubicBezTo>
                    <a:cubicBezTo>
                      <a:pt x="1527" y="140"/>
                      <a:pt x="1530" y="139"/>
                      <a:pt x="1530" y="139"/>
                    </a:cubicBezTo>
                    <a:cubicBezTo>
                      <a:pt x="1531" y="140"/>
                      <a:pt x="1530" y="142"/>
                      <a:pt x="1530" y="143"/>
                    </a:cubicBezTo>
                    <a:cubicBezTo>
                      <a:pt x="1531" y="144"/>
                      <a:pt x="1534" y="142"/>
                      <a:pt x="1534" y="143"/>
                    </a:cubicBezTo>
                    <a:cubicBezTo>
                      <a:pt x="1535" y="145"/>
                      <a:pt x="1532" y="151"/>
                      <a:pt x="1540" y="149"/>
                    </a:cubicBezTo>
                    <a:cubicBezTo>
                      <a:pt x="1540" y="153"/>
                      <a:pt x="1540" y="157"/>
                      <a:pt x="1540" y="162"/>
                    </a:cubicBezTo>
                    <a:cubicBezTo>
                      <a:pt x="1546" y="161"/>
                      <a:pt x="1551" y="160"/>
                      <a:pt x="1553" y="154"/>
                    </a:cubicBezTo>
                    <a:cubicBezTo>
                      <a:pt x="1558" y="157"/>
                      <a:pt x="1565" y="156"/>
                      <a:pt x="1569" y="158"/>
                    </a:cubicBezTo>
                    <a:cubicBezTo>
                      <a:pt x="1570" y="158"/>
                      <a:pt x="1569" y="161"/>
                      <a:pt x="1569" y="162"/>
                    </a:cubicBezTo>
                    <a:cubicBezTo>
                      <a:pt x="1570" y="163"/>
                      <a:pt x="1574" y="161"/>
                      <a:pt x="1575" y="162"/>
                    </a:cubicBezTo>
                    <a:cubicBezTo>
                      <a:pt x="1574" y="164"/>
                      <a:pt x="1571" y="164"/>
                      <a:pt x="1571" y="167"/>
                    </a:cubicBezTo>
                    <a:cubicBezTo>
                      <a:pt x="1568" y="168"/>
                      <a:pt x="1568" y="165"/>
                      <a:pt x="1566" y="165"/>
                    </a:cubicBezTo>
                    <a:cubicBezTo>
                      <a:pt x="1564" y="167"/>
                      <a:pt x="1564" y="170"/>
                      <a:pt x="1560" y="169"/>
                    </a:cubicBezTo>
                    <a:cubicBezTo>
                      <a:pt x="1561" y="172"/>
                      <a:pt x="1566" y="171"/>
                      <a:pt x="1564" y="177"/>
                    </a:cubicBezTo>
                    <a:cubicBezTo>
                      <a:pt x="1557" y="171"/>
                      <a:pt x="1563" y="179"/>
                      <a:pt x="1558" y="180"/>
                    </a:cubicBezTo>
                    <a:cubicBezTo>
                      <a:pt x="1557" y="181"/>
                      <a:pt x="1555" y="182"/>
                      <a:pt x="1554" y="184"/>
                    </a:cubicBezTo>
                    <a:cubicBezTo>
                      <a:pt x="1552" y="184"/>
                      <a:pt x="1551" y="183"/>
                      <a:pt x="1549" y="182"/>
                    </a:cubicBezTo>
                    <a:cubicBezTo>
                      <a:pt x="1548" y="181"/>
                      <a:pt x="1546" y="179"/>
                      <a:pt x="1545" y="178"/>
                    </a:cubicBezTo>
                    <a:cubicBezTo>
                      <a:pt x="1542" y="177"/>
                      <a:pt x="1540" y="178"/>
                      <a:pt x="1538" y="177"/>
                    </a:cubicBezTo>
                    <a:cubicBezTo>
                      <a:pt x="1536" y="176"/>
                      <a:pt x="1535" y="173"/>
                      <a:pt x="1534" y="173"/>
                    </a:cubicBezTo>
                    <a:cubicBezTo>
                      <a:pt x="1532" y="172"/>
                      <a:pt x="1529" y="173"/>
                      <a:pt x="1527" y="173"/>
                    </a:cubicBezTo>
                    <a:cubicBezTo>
                      <a:pt x="1526" y="173"/>
                      <a:pt x="1526" y="171"/>
                      <a:pt x="1525" y="171"/>
                    </a:cubicBezTo>
                    <a:cubicBezTo>
                      <a:pt x="1522" y="171"/>
                      <a:pt x="1520" y="164"/>
                      <a:pt x="1517" y="169"/>
                    </a:cubicBezTo>
                    <a:cubicBezTo>
                      <a:pt x="1515" y="169"/>
                      <a:pt x="1516" y="166"/>
                      <a:pt x="1515" y="163"/>
                    </a:cubicBezTo>
                    <a:cubicBezTo>
                      <a:pt x="1512" y="163"/>
                      <a:pt x="1508" y="163"/>
                      <a:pt x="1504" y="163"/>
                    </a:cubicBezTo>
                    <a:cubicBezTo>
                      <a:pt x="1500" y="164"/>
                      <a:pt x="1504" y="168"/>
                      <a:pt x="1504" y="167"/>
                    </a:cubicBezTo>
                    <a:cubicBezTo>
                      <a:pt x="1504" y="170"/>
                      <a:pt x="1500" y="170"/>
                      <a:pt x="1500" y="175"/>
                    </a:cubicBezTo>
                    <a:cubicBezTo>
                      <a:pt x="1492" y="174"/>
                      <a:pt x="1491" y="180"/>
                      <a:pt x="1482" y="178"/>
                    </a:cubicBezTo>
                    <a:cubicBezTo>
                      <a:pt x="1480" y="180"/>
                      <a:pt x="1480" y="183"/>
                      <a:pt x="1476" y="182"/>
                    </a:cubicBezTo>
                    <a:cubicBezTo>
                      <a:pt x="1477" y="185"/>
                      <a:pt x="1481" y="184"/>
                      <a:pt x="1484" y="184"/>
                    </a:cubicBezTo>
                    <a:cubicBezTo>
                      <a:pt x="1486" y="185"/>
                      <a:pt x="1487" y="187"/>
                      <a:pt x="1489" y="188"/>
                    </a:cubicBezTo>
                    <a:cubicBezTo>
                      <a:pt x="1488" y="194"/>
                      <a:pt x="1488" y="192"/>
                      <a:pt x="1491" y="195"/>
                    </a:cubicBezTo>
                    <a:cubicBezTo>
                      <a:pt x="1493" y="199"/>
                      <a:pt x="1498" y="200"/>
                      <a:pt x="1500" y="203"/>
                    </a:cubicBezTo>
                    <a:cubicBezTo>
                      <a:pt x="1500" y="203"/>
                      <a:pt x="1495" y="208"/>
                      <a:pt x="1495" y="208"/>
                    </a:cubicBezTo>
                    <a:cubicBezTo>
                      <a:pt x="1490" y="209"/>
                      <a:pt x="1490" y="204"/>
                      <a:pt x="1487" y="204"/>
                    </a:cubicBezTo>
                    <a:cubicBezTo>
                      <a:pt x="1488" y="204"/>
                      <a:pt x="1490" y="208"/>
                      <a:pt x="1487" y="208"/>
                    </a:cubicBezTo>
                    <a:cubicBezTo>
                      <a:pt x="1482" y="209"/>
                      <a:pt x="1473" y="208"/>
                      <a:pt x="1467" y="210"/>
                    </a:cubicBezTo>
                    <a:cubicBezTo>
                      <a:pt x="1464" y="211"/>
                      <a:pt x="1457" y="213"/>
                      <a:pt x="1458" y="218"/>
                    </a:cubicBezTo>
                    <a:cubicBezTo>
                      <a:pt x="1449" y="216"/>
                      <a:pt x="1448" y="222"/>
                      <a:pt x="1443" y="223"/>
                    </a:cubicBezTo>
                    <a:cubicBezTo>
                      <a:pt x="1441" y="225"/>
                      <a:pt x="1441" y="226"/>
                      <a:pt x="1439" y="227"/>
                    </a:cubicBezTo>
                    <a:cubicBezTo>
                      <a:pt x="1438" y="228"/>
                      <a:pt x="1435" y="231"/>
                      <a:pt x="1433" y="231"/>
                    </a:cubicBezTo>
                    <a:cubicBezTo>
                      <a:pt x="1432" y="231"/>
                      <a:pt x="1430" y="233"/>
                      <a:pt x="1430" y="234"/>
                    </a:cubicBezTo>
                    <a:cubicBezTo>
                      <a:pt x="1424" y="233"/>
                      <a:pt x="1414" y="237"/>
                      <a:pt x="1411" y="232"/>
                    </a:cubicBezTo>
                    <a:cubicBezTo>
                      <a:pt x="1409" y="234"/>
                      <a:pt x="1404" y="233"/>
                      <a:pt x="1405" y="238"/>
                    </a:cubicBezTo>
                    <a:cubicBezTo>
                      <a:pt x="1395" y="239"/>
                      <a:pt x="1394" y="239"/>
                      <a:pt x="1383" y="238"/>
                    </a:cubicBezTo>
                    <a:cubicBezTo>
                      <a:pt x="1382" y="238"/>
                      <a:pt x="1381" y="240"/>
                      <a:pt x="1379" y="240"/>
                    </a:cubicBezTo>
                    <a:cubicBezTo>
                      <a:pt x="1378" y="241"/>
                      <a:pt x="1374" y="242"/>
                      <a:pt x="1374" y="246"/>
                    </a:cubicBezTo>
                    <a:cubicBezTo>
                      <a:pt x="1373" y="251"/>
                      <a:pt x="1365" y="248"/>
                      <a:pt x="1366" y="257"/>
                    </a:cubicBezTo>
                    <a:cubicBezTo>
                      <a:pt x="1365" y="263"/>
                      <a:pt x="1371" y="262"/>
                      <a:pt x="1374" y="264"/>
                    </a:cubicBezTo>
                    <a:cubicBezTo>
                      <a:pt x="1373" y="269"/>
                      <a:pt x="1372" y="274"/>
                      <a:pt x="1366" y="273"/>
                    </a:cubicBezTo>
                    <a:cubicBezTo>
                      <a:pt x="1367" y="277"/>
                      <a:pt x="1366" y="279"/>
                      <a:pt x="1363" y="279"/>
                    </a:cubicBezTo>
                    <a:cubicBezTo>
                      <a:pt x="1363" y="282"/>
                      <a:pt x="1363" y="284"/>
                      <a:pt x="1363" y="287"/>
                    </a:cubicBezTo>
                    <a:cubicBezTo>
                      <a:pt x="1363" y="289"/>
                      <a:pt x="1366" y="285"/>
                      <a:pt x="1366" y="288"/>
                    </a:cubicBezTo>
                    <a:cubicBezTo>
                      <a:pt x="1368" y="292"/>
                      <a:pt x="1364" y="291"/>
                      <a:pt x="1363" y="292"/>
                    </a:cubicBezTo>
                    <a:cubicBezTo>
                      <a:pt x="1362" y="293"/>
                      <a:pt x="1361" y="297"/>
                      <a:pt x="1361" y="298"/>
                    </a:cubicBezTo>
                    <a:cubicBezTo>
                      <a:pt x="1359" y="299"/>
                      <a:pt x="1353" y="298"/>
                      <a:pt x="1351" y="300"/>
                    </a:cubicBezTo>
                    <a:cubicBezTo>
                      <a:pt x="1350" y="301"/>
                      <a:pt x="1353" y="306"/>
                      <a:pt x="1351" y="307"/>
                    </a:cubicBezTo>
                    <a:cubicBezTo>
                      <a:pt x="1350" y="308"/>
                      <a:pt x="1350" y="303"/>
                      <a:pt x="1350" y="303"/>
                    </a:cubicBezTo>
                    <a:cubicBezTo>
                      <a:pt x="1348" y="303"/>
                      <a:pt x="1344" y="304"/>
                      <a:pt x="1348" y="313"/>
                    </a:cubicBezTo>
                    <a:cubicBezTo>
                      <a:pt x="1344" y="311"/>
                      <a:pt x="1345" y="315"/>
                      <a:pt x="1344" y="316"/>
                    </a:cubicBezTo>
                    <a:cubicBezTo>
                      <a:pt x="1343" y="317"/>
                      <a:pt x="1341" y="316"/>
                      <a:pt x="1340" y="316"/>
                    </a:cubicBezTo>
                    <a:cubicBezTo>
                      <a:pt x="1339" y="317"/>
                      <a:pt x="1340" y="322"/>
                      <a:pt x="1336" y="320"/>
                    </a:cubicBezTo>
                    <a:cubicBezTo>
                      <a:pt x="1337" y="323"/>
                      <a:pt x="1334" y="324"/>
                      <a:pt x="1335" y="328"/>
                    </a:cubicBezTo>
                    <a:cubicBezTo>
                      <a:pt x="1332" y="328"/>
                      <a:pt x="1327" y="327"/>
                      <a:pt x="1327" y="329"/>
                    </a:cubicBezTo>
                    <a:cubicBezTo>
                      <a:pt x="1325" y="329"/>
                      <a:pt x="1328" y="327"/>
                      <a:pt x="1327" y="324"/>
                    </a:cubicBezTo>
                    <a:cubicBezTo>
                      <a:pt x="1327" y="324"/>
                      <a:pt x="1325" y="323"/>
                      <a:pt x="1325" y="322"/>
                    </a:cubicBezTo>
                    <a:cubicBezTo>
                      <a:pt x="1325" y="321"/>
                      <a:pt x="1325" y="319"/>
                      <a:pt x="1325" y="318"/>
                    </a:cubicBezTo>
                    <a:cubicBezTo>
                      <a:pt x="1324" y="317"/>
                      <a:pt x="1323" y="315"/>
                      <a:pt x="1322" y="314"/>
                    </a:cubicBezTo>
                    <a:cubicBezTo>
                      <a:pt x="1321" y="314"/>
                      <a:pt x="1320" y="312"/>
                      <a:pt x="1318" y="313"/>
                    </a:cubicBezTo>
                    <a:cubicBezTo>
                      <a:pt x="1320" y="310"/>
                      <a:pt x="1320" y="305"/>
                      <a:pt x="1320" y="301"/>
                    </a:cubicBezTo>
                    <a:cubicBezTo>
                      <a:pt x="1320" y="298"/>
                      <a:pt x="1318" y="298"/>
                      <a:pt x="1318" y="296"/>
                    </a:cubicBezTo>
                    <a:cubicBezTo>
                      <a:pt x="1317" y="289"/>
                      <a:pt x="1320" y="281"/>
                      <a:pt x="1318" y="275"/>
                    </a:cubicBezTo>
                    <a:cubicBezTo>
                      <a:pt x="1325" y="281"/>
                      <a:pt x="1319" y="272"/>
                      <a:pt x="1322" y="268"/>
                    </a:cubicBezTo>
                    <a:cubicBezTo>
                      <a:pt x="1322" y="267"/>
                      <a:pt x="1324" y="274"/>
                      <a:pt x="1325" y="270"/>
                    </a:cubicBezTo>
                    <a:cubicBezTo>
                      <a:pt x="1325" y="269"/>
                      <a:pt x="1325" y="267"/>
                      <a:pt x="1325" y="266"/>
                    </a:cubicBezTo>
                    <a:cubicBezTo>
                      <a:pt x="1327" y="263"/>
                      <a:pt x="1335" y="258"/>
                      <a:pt x="1336" y="257"/>
                    </a:cubicBezTo>
                    <a:cubicBezTo>
                      <a:pt x="1336" y="257"/>
                      <a:pt x="1340" y="256"/>
                      <a:pt x="1338" y="255"/>
                    </a:cubicBezTo>
                    <a:cubicBezTo>
                      <a:pt x="1336" y="253"/>
                      <a:pt x="1339" y="253"/>
                      <a:pt x="1342" y="253"/>
                    </a:cubicBezTo>
                    <a:cubicBezTo>
                      <a:pt x="1345" y="251"/>
                      <a:pt x="1346" y="248"/>
                      <a:pt x="1346" y="244"/>
                    </a:cubicBezTo>
                    <a:cubicBezTo>
                      <a:pt x="1346" y="243"/>
                      <a:pt x="1352" y="241"/>
                      <a:pt x="1351" y="240"/>
                    </a:cubicBezTo>
                    <a:cubicBezTo>
                      <a:pt x="1351" y="240"/>
                      <a:pt x="1350" y="240"/>
                      <a:pt x="1350" y="240"/>
                    </a:cubicBezTo>
                    <a:cubicBezTo>
                      <a:pt x="1350" y="240"/>
                      <a:pt x="1351" y="236"/>
                      <a:pt x="1351" y="236"/>
                    </a:cubicBezTo>
                    <a:cubicBezTo>
                      <a:pt x="1353" y="236"/>
                      <a:pt x="1356" y="241"/>
                      <a:pt x="1355" y="232"/>
                    </a:cubicBezTo>
                    <a:cubicBezTo>
                      <a:pt x="1358" y="232"/>
                      <a:pt x="1362" y="232"/>
                      <a:pt x="1364" y="231"/>
                    </a:cubicBezTo>
                    <a:cubicBezTo>
                      <a:pt x="1365" y="230"/>
                      <a:pt x="1366" y="227"/>
                      <a:pt x="1366" y="227"/>
                    </a:cubicBezTo>
                    <a:cubicBezTo>
                      <a:pt x="1367" y="226"/>
                      <a:pt x="1369" y="227"/>
                      <a:pt x="1370" y="227"/>
                    </a:cubicBezTo>
                    <a:cubicBezTo>
                      <a:pt x="1371" y="226"/>
                      <a:pt x="1373" y="224"/>
                      <a:pt x="1374" y="223"/>
                    </a:cubicBezTo>
                    <a:cubicBezTo>
                      <a:pt x="1375" y="222"/>
                      <a:pt x="1375" y="223"/>
                      <a:pt x="1376" y="221"/>
                    </a:cubicBezTo>
                    <a:cubicBezTo>
                      <a:pt x="1376" y="219"/>
                      <a:pt x="1378" y="214"/>
                      <a:pt x="1381" y="218"/>
                    </a:cubicBezTo>
                    <a:cubicBezTo>
                      <a:pt x="1381" y="214"/>
                      <a:pt x="1381" y="211"/>
                      <a:pt x="1381" y="208"/>
                    </a:cubicBezTo>
                    <a:cubicBezTo>
                      <a:pt x="1377" y="208"/>
                      <a:pt x="1374" y="209"/>
                      <a:pt x="1372" y="210"/>
                    </a:cubicBezTo>
                    <a:cubicBezTo>
                      <a:pt x="1371" y="211"/>
                      <a:pt x="1369" y="213"/>
                      <a:pt x="1368" y="214"/>
                    </a:cubicBezTo>
                    <a:cubicBezTo>
                      <a:pt x="1367" y="215"/>
                      <a:pt x="1366" y="214"/>
                      <a:pt x="1366" y="216"/>
                    </a:cubicBezTo>
                    <a:cubicBezTo>
                      <a:pt x="1366" y="219"/>
                      <a:pt x="1359" y="218"/>
                      <a:pt x="1359" y="223"/>
                    </a:cubicBezTo>
                    <a:cubicBezTo>
                      <a:pt x="1355" y="223"/>
                      <a:pt x="1353" y="224"/>
                      <a:pt x="1353" y="227"/>
                    </a:cubicBezTo>
                    <a:cubicBezTo>
                      <a:pt x="1351" y="227"/>
                      <a:pt x="1352" y="224"/>
                      <a:pt x="1351" y="223"/>
                    </a:cubicBezTo>
                    <a:cubicBezTo>
                      <a:pt x="1351" y="223"/>
                      <a:pt x="1348" y="224"/>
                      <a:pt x="1348" y="223"/>
                    </a:cubicBezTo>
                    <a:cubicBezTo>
                      <a:pt x="1347" y="222"/>
                      <a:pt x="1348" y="219"/>
                      <a:pt x="1348" y="218"/>
                    </a:cubicBezTo>
                    <a:cubicBezTo>
                      <a:pt x="1340" y="219"/>
                      <a:pt x="1335" y="216"/>
                      <a:pt x="1329" y="218"/>
                    </a:cubicBezTo>
                    <a:cubicBezTo>
                      <a:pt x="1327" y="218"/>
                      <a:pt x="1329" y="220"/>
                      <a:pt x="1327" y="221"/>
                    </a:cubicBezTo>
                    <a:cubicBezTo>
                      <a:pt x="1325" y="223"/>
                      <a:pt x="1322" y="222"/>
                      <a:pt x="1320" y="223"/>
                    </a:cubicBezTo>
                    <a:cubicBezTo>
                      <a:pt x="1316" y="225"/>
                      <a:pt x="1316" y="226"/>
                      <a:pt x="1314" y="229"/>
                    </a:cubicBezTo>
                    <a:cubicBezTo>
                      <a:pt x="1313" y="230"/>
                      <a:pt x="1312" y="233"/>
                      <a:pt x="1308" y="232"/>
                    </a:cubicBezTo>
                    <a:cubicBezTo>
                      <a:pt x="1307" y="238"/>
                      <a:pt x="1311" y="237"/>
                      <a:pt x="1310" y="242"/>
                    </a:cubicBezTo>
                    <a:cubicBezTo>
                      <a:pt x="1308" y="243"/>
                      <a:pt x="1307" y="244"/>
                      <a:pt x="1307" y="247"/>
                    </a:cubicBezTo>
                    <a:cubicBezTo>
                      <a:pt x="1299" y="246"/>
                      <a:pt x="1297" y="250"/>
                      <a:pt x="1290" y="249"/>
                    </a:cubicBezTo>
                    <a:cubicBezTo>
                      <a:pt x="1288" y="247"/>
                      <a:pt x="1289" y="246"/>
                      <a:pt x="1290" y="244"/>
                    </a:cubicBezTo>
                    <a:cubicBezTo>
                      <a:pt x="1287" y="244"/>
                      <a:pt x="1286" y="242"/>
                      <a:pt x="1286" y="240"/>
                    </a:cubicBezTo>
                    <a:cubicBezTo>
                      <a:pt x="1283" y="240"/>
                      <a:pt x="1279" y="241"/>
                      <a:pt x="1279" y="238"/>
                    </a:cubicBezTo>
                    <a:cubicBezTo>
                      <a:pt x="1270" y="243"/>
                      <a:pt x="1259" y="246"/>
                      <a:pt x="1247" y="247"/>
                    </a:cubicBezTo>
                    <a:cubicBezTo>
                      <a:pt x="1246" y="244"/>
                      <a:pt x="1241" y="246"/>
                      <a:pt x="1243" y="240"/>
                    </a:cubicBezTo>
                    <a:cubicBezTo>
                      <a:pt x="1241" y="240"/>
                      <a:pt x="1238" y="240"/>
                      <a:pt x="1236" y="240"/>
                    </a:cubicBezTo>
                    <a:cubicBezTo>
                      <a:pt x="1228" y="242"/>
                      <a:pt x="1222" y="244"/>
                      <a:pt x="1215" y="247"/>
                    </a:cubicBezTo>
                    <a:cubicBezTo>
                      <a:pt x="1210" y="250"/>
                      <a:pt x="1206" y="255"/>
                      <a:pt x="1200" y="257"/>
                    </a:cubicBezTo>
                    <a:cubicBezTo>
                      <a:pt x="1201" y="260"/>
                      <a:pt x="1200" y="263"/>
                      <a:pt x="1197" y="262"/>
                    </a:cubicBezTo>
                    <a:cubicBezTo>
                      <a:pt x="1198" y="268"/>
                      <a:pt x="1194" y="267"/>
                      <a:pt x="1195" y="272"/>
                    </a:cubicBezTo>
                    <a:cubicBezTo>
                      <a:pt x="1191" y="268"/>
                      <a:pt x="1187" y="279"/>
                      <a:pt x="1185" y="277"/>
                    </a:cubicBezTo>
                    <a:cubicBezTo>
                      <a:pt x="1182" y="274"/>
                      <a:pt x="1185" y="279"/>
                      <a:pt x="1180" y="279"/>
                    </a:cubicBezTo>
                    <a:cubicBezTo>
                      <a:pt x="1177" y="279"/>
                      <a:pt x="1176" y="280"/>
                      <a:pt x="1176" y="283"/>
                    </a:cubicBezTo>
                    <a:cubicBezTo>
                      <a:pt x="1167" y="280"/>
                      <a:pt x="1170" y="289"/>
                      <a:pt x="1163" y="288"/>
                    </a:cubicBezTo>
                    <a:cubicBezTo>
                      <a:pt x="1164" y="290"/>
                      <a:pt x="1169" y="298"/>
                      <a:pt x="1171" y="294"/>
                    </a:cubicBezTo>
                    <a:cubicBezTo>
                      <a:pt x="1173" y="295"/>
                      <a:pt x="1172" y="299"/>
                      <a:pt x="1172" y="301"/>
                    </a:cubicBezTo>
                    <a:cubicBezTo>
                      <a:pt x="1175" y="300"/>
                      <a:pt x="1178" y="303"/>
                      <a:pt x="1178" y="303"/>
                    </a:cubicBezTo>
                    <a:cubicBezTo>
                      <a:pt x="1180" y="303"/>
                      <a:pt x="1182" y="301"/>
                      <a:pt x="1185" y="301"/>
                    </a:cubicBezTo>
                    <a:cubicBezTo>
                      <a:pt x="1186" y="302"/>
                      <a:pt x="1188" y="303"/>
                      <a:pt x="1187" y="303"/>
                    </a:cubicBezTo>
                    <a:cubicBezTo>
                      <a:pt x="1190" y="303"/>
                      <a:pt x="1192" y="298"/>
                      <a:pt x="1193" y="301"/>
                    </a:cubicBezTo>
                    <a:cubicBezTo>
                      <a:pt x="1195" y="301"/>
                      <a:pt x="1194" y="299"/>
                      <a:pt x="1195" y="298"/>
                    </a:cubicBezTo>
                    <a:cubicBezTo>
                      <a:pt x="1198" y="299"/>
                      <a:pt x="1198" y="312"/>
                      <a:pt x="1202" y="305"/>
                    </a:cubicBezTo>
                    <a:cubicBezTo>
                      <a:pt x="1207" y="304"/>
                      <a:pt x="1201" y="314"/>
                      <a:pt x="1208" y="311"/>
                    </a:cubicBezTo>
                    <a:cubicBezTo>
                      <a:pt x="1208" y="313"/>
                      <a:pt x="1205" y="312"/>
                      <a:pt x="1204" y="313"/>
                    </a:cubicBezTo>
                    <a:cubicBezTo>
                      <a:pt x="1204" y="313"/>
                      <a:pt x="1207" y="318"/>
                      <a:pt x="1206" y="320"/>
                    </a:cubicBezTo>
                    <a:cubicBezTo>
                      <a:pt x="1206" y="321"/>
                      <a:pt x="1204" y="320"/>
                      <a:pt x="1204" y="322"/>
                    </a:cubicBezTo>
                    <a:cubicBezTo>
                      <a:pt x="1204" y="323"/>
                      <a:pt x="1202" y="324"/>
                      <a:pt x="1202" y="326"/>
                    </a:cubicBezTo>
                    <a:cubicBezTo>
                      <a:pt x="1201" y="332"/>
                      <a:pt x="1205" y="342"/>
                      <a:pt x="1199" y="337"/>
                    </a:cubicBezTo>
                    <a:cubicBezTo>
                      <a:pt x="1200" y="353"/>
                      <a:pt x="1193" y="361"/>
                      <a:pt x="1189" y="372"/>
                    </a:cubicBezTo>
                    <a:cubicBezTo>
                      <a:pt x="1187" y="374"/>
                      <a:pt x="1186" y="373"/>
                      <a:pt x="1184" y="372"/>
                    </a:cubicBezTo>
                    <a:cubicBezTo>
                      <a:pt x="1183" y="374"/>
                      <a:pt x="1184" y="376"/>
                      <a:pt x="1184" y="378"/>
                    </a:cubicBezTo>
                    <a:cubicBezTo>
                      <a:pt x="1183" y="380"/>
                      <a:pt x="1180" y="378"/>
                      <a:pt x="1178" y="380"/>
                    </a:cubicBezTo>
                    <a:cubicBezTo>
                      <a:pt x="1177" y="380"/>
                      <a:pt x="1179" y="383"/>
                      <a:pt x="1178" y="383"/>
                    </a:cubicBezTo>
                    <a:cubicBezTo>
                      <a:pt x="1177" y="384"/>
                      <a:pt x="1175" y="383"/>
                      <a:pt x="1174" y="383"/>
                    </a:cubicBezTo>
                    <a:cubicBezTo>
                      <a:pt x="1173" y="385"/>
                      <a:pt x="1176" y="386"/>
                      <a:pt x="1176" y="385"/>
                    </a:cubicBezTo>
                    <a:cubicBezTo>
                      <a:pt x="1175" y="387"/>
                      <a:pt x="1172" y="387"/>
                      <a:pt x="1171" y="389"/>
                    </a:cubicBezTo>
                    <a:cubicBezTo>
                      <a:pt x="1170" y="390"/>
                      <a:pt x="1170" y="393"/>
                      <a:pt x="1169" y="395"/>
                    </a:cubicBezTo>
                    <a:cubicBezTo>
                      <a:pt x="1167" y="396"/>
                      <a:pt x="1165" y="395"/>
                      <a:pt x="1163" y="396"/>
                    </a:cubicBezTo>
                    <a:cubicBezTo>
                      <a:pt x="1161" y="398"/>
                      <a:pt x="1163" y="400"/>
                      <a:pt x="1161" y="402"/>
                    </a:cubicBezTo>
                    <a:cubicBezTo>
                      <a:pt x="1161" y="403"/>
                      <a:pt x="1158" y="401"/>
                      <a:pt x="1158" y="402"/>
                    </a:cubicBezTo>
                    <a:cubicBezTo>
                      <a:pt x="1157" y="402"/>
                      <a:pt x="1157" y="407"/>
                      <a:pt x="1156" y="406"/>
                    </a:cubicBezTo>
                    <a:cubicBezTo>
                      <a:pt x="1154" y="404"/>
                      <a:pt x="1152" y="404"/>
                      <a:pt x="1152" y="410"/>
                    </a:cubicBezTo>
                    <a:cubicBezTo>
                      <a:pt x="1143" y="411"/>
                      <a:pt x="1143" y="410"/>
                      <a:pt x="1133" y="410"/>
                    </a:cubicBezTo>
                    <a:cubicBezTo>
                      <a:pt x="1133" y="411"/>
                      <a:pt x="1126" y="414"/>
                      <a:pt x="1130" y="415"/>
                    </a:cubicBezTo>
                    <a:cubicBezTo>
                      <a:pt x="1131" y="419"/>
                      <a:pt x="1117" y="416"/>
                      <a:pt x="1124" y="419"/>
                    </a:cubicBezTo>
                    <a:cubicBezTo>
                      <a:pt x="1123" y="421"/>
                      <a:pt x="1120" y="421"/>
                      <a:pt x="1120" y="419"/>
                    </a:cubicBezTo>
                    <a:cubicBezTo>
                      <a:pt x="1115" y="423"/>
                      <a:pt x="1118" y="427"/>
                      <a:pt x="1118" y="434"/>
                    </a:cubicBezTo>
                    <a:cubicBezTo>
                      <a:pt x="1113" y="435"/>
                      <a:pt x="1115" y="435"/>
                      <a:pt x="1109" y="434"/>
                    </a:cubicBezTo>
                    <a:cubicBezTo>
                      <a:pt x="1111" y="436"/>
                      <a:pt x="1111" y="438"/>
                      <a:pt x="1107" y="438"/>
                    </a:cubicBezTo>
                    <a:cubicBezTo>
                      <a:pt x="1107" y="441"/>
                      <a:pt x="1109" y="457"/>
                      <a:pt x="1111" y="452"/>
                    </a:cubicBezTo>
                    <a:cubicBezTo>
                      <a:pt x="1115" y="452"/>
                      <a:pt x="1111" y="467"/>
                      <a:pt x="1117" y="467"/>
                    </a:cubicBezTo>
                    <a:cubicBezTo>
                      <a:pt x="1121" y="468"/>
                      <a:pt x="1115" y="473"/>
                      <a:pt x="1120" y="475"/>
                    </a:cubicBezTo>
                    <a:cubicBezTo>
                      <a:pt x="1119" y="475"/>
                      <a:pt x="1119" y="478"/>
                      <a:pt x="1118" y="479"/>
                    </a:cubicBezTo>
                    <a:cubicBezTo>
                      <a:pt x="1116" y="479"/>
                      <a:pt x="1114" y="477"/>
                      <a:pt x="1115" y="477"/>
                    </a:cubicBezTo>
                    <a:cubicBezTo>
                      <a:pt x="1113" y="478"/>
                      <a:pt x="1114" y="479"/>
                      <a:pt x="1113" y="480"/>
                    </a:cubicBezTo>
                    <a:cubicBezTo>
                      <a:pt x="1112" y="481"/>
                      <a:pt x="1109" y="480"/>
                      <a:pt x="1107" y="480"/>
                    </a:cubicBezTo>
                    <a:cubicBezTo>
                      <a:pt x="1103" y="482"/>
                      <a:pt x="1098" y="486"/>
                      <a:pt x="1094" y="482"/>
                    </a:cubicBezTo>
                    <a:cubicBezTo>
                      <a:pt x="1093" y="478"/>
                      <a:pt x="1096" y="477"/>
                      <a:pt x="1096" y="475"/>
                    </a:cubicBezTo>
                    <a:cubicBezTo>
                      <a:pt x="1097" y="471"/>
                      <a:pt x="1094" y="465"/>
                      <a:pt x="1098" y="464"/>
                    </a:cubicBezTo>
                    <a:cubicBezTo>
                      <a:pt x="1097" y="461"/>
                      <a:pt x="1092" y="462"/>
                      <a:pt x="1094" y="456"/>
                    </a:cubicBezTo>
                    <a:cubicBezTo>
                      <a:pt x="1090" y="454"/>
                      <a:pt x="1087" y="457"/>
                      <a:pt x="1083" y="452"/>
                    </a:cubicBezTo>
                    <a:cubicBezTo>
                      <a:pt x="1082" y="447"/>
                      <a:pt x="1089" y="450"/>
                      <a:pt x="1087" y="443"/>
                    </a:cubicBezTo>
                    <a:cubicBezTo>
                      <a:pt x="1086" y="441"/>
                      <a:pt x="1085" y="442"/>
                      <a:pt x="1085" y="443"/>
                    </a:cubicBezTo>
                    <a:cubicBezTo>
                      <a:pt x="1082" y="443"/>
                      <a:pt x="1082" y="441"/>
                      <a:pt x="1081" y="439"/>
                    </a:cubicBezTo>
                    <a:cubicBezTo>
                      <a:pt x="1080" y="438"/>
                      <a:pt x="1078" y="438"/>
                      <a:pt x="1077" y="436"/>
                    </a:cubicBezTo>
                    <a:cubicBezTo>
                      <a:pt x="1076" y="437"/>
                      <a:pt x="1074" y="438"/>
                      <a:pt x="1072" y="438"/>
                    </a:cubicBezTo>
                    <a:cubicBezTo>
                      <a:pt x="1070" y="438"/>
                      <a:pt x="1071" y="439"/>
                      <a:pt x="1072" y="439"/>
                    </a:cubicBezTo>
                    <a:cubicBezTo>
                      <a:pt x="1072" y="445"/>
                      <a:pt x="1067" y="435"/>
                      <a:pt x="1068" y="443"/>
                    </a:cubicBezTo>
                    <a:cubicBezTo>
                      <a:pt x="1063" y="439"/>
                      <a:pt x="1063" y="447"/>
                      <a:pt x="1057" y="443"/>
                    </a:cubicBezTo>
                    <a:cubicBezTo>
                      <a:pt x="1062" y="439"/>
                      <a:pt x="1057" y="436"/>
                      <a:pt x="1062" y="432"/>
                    </a:cubicBezTo>
                    <a:cubicBezTo>
                      <a:pt x="1066" y="430"/>
                      <a:pt x="1053" y="431"/>
                      <a:pt x="1053" y="434"/>
                    </a:cubicBezTo>
                    <a:cubicBezTo>
                      <a:pt x="1053" y="438"/>
                      <a:pt x="1050" y="432"/>
                      <a:pt x="1051" y="432"/>
                    </a:cubicBezTo>
                    <a:cubicBezTo>
                      <a:pt x="1048" y="433"/>
                      <a:pt x="1049" y="437"/>
                      <a:pt x="1046" y="438"/>
                    </a:cubicBezTo>
                    <a:cubicBezTo>
                      <a:pt x="1045" y="438"/>
                      <a:pt x="1041" y="440"/>
                      <a:pt x="1040" y="441"/>
                    </a:cubicBezTo>
                    <a:cubicBezTo>
                      <a:pt x="1039" y="442"/>
                      <a:pt x="1038" y="443"/>
                      <a:pt x="1038" y="445"/>
                    </a:cubicBezTo>
                    <a:cubicBezTo>
                      <a:pt x="1031" y="444"/>
                      <a:pt x="1033" y="444"/>
                      <a:pt x="1025" y="445"/>
                    </a:cubicBezTo>
                    <a:cubicBezTo>
                      <a:pt x="1027" y="445"/>
                      <a:pt x="1026" y="450"/>
                      <a:pt x="1027" y="451"/>
                    </a:cubicBezTo>
                    <a:cubicBezTo>
                      <a:pt x="1028" y="451"/>
                      <a:pt x="1031" y="450"/>
                      <a:pt x="1033" y="451"/>
                    </a:cubicBezTo>
                    <a:cubicBezTo>
                      <a:pt x="1033" y="451"/>
                      <a:pt x="1032" y="454"/>
                      <a:pt x="1033" y="454"/>
                    </a:cubicBezTo>
                    <a:cubicBezTo>
                      <a:pt x="1033" y="455"/>
                      <a:pt x="1037" y="454"/>
                      <a:pt x="1038" y="454"/>
                    </a:cubicBezTo>
                    <a:cubicBezTo>
                      <a:pt x="1039" y="455"/>
                      <a:pt x="1038" y="458"/>
                      <a:pt x="1038" y="458"/>
                    </a:cubicBezTo>
                    <a:cubicBezTo>
                      <a:pt x="1040" y="459"/>
                      <a:pt x="1043" y="458"/>
                      <a:pt x="1044" y="460"/>
                    </a:cubicBezTo>
                    <a:cubicBezTo>
                      <a:pt x="1046" y="459"/>
                      <a:pt x="1045" y="456"/>
                      <a:pt x="1048" y="456"/>
                    </a:cubicBezTo>
                    <a:cubicBezTo>
                      <a:pt x="1055" y="455"/>
                      <a:pt x="1061" y="457"/>
                      <a:pt x="1061" y="464"/>
                    </a:cubicBezTo>
                    <a:cubicBezTo>
                      <a:pt x="1058" y="466"/>
                      <a:pt x="1054" y="466"/>
                      <a:pt x="1051" y="464"/>
                    </a:cubicBezTo>
                    <a:cubicBezTo>
                      <a:pt x="1050" y="466"/>
                      <a:pt x="1049" y="469"/>
                      <a:pt x="1049" y="473"/>
                    </a:cubicBezTo>
                    <a:cubicBezTo>
                      <a:pt x="1046" y="472"/>
                      <a:pt x="1046" y="475"/>
                      <a:pt x="1048" y="475"/>
                    </a:cubicBezTo>
                    <a:cubicBezTo>
                      <a:pt x="1047" y="477"/>
                      <a:pt x="1043" y="476"/>
                      <a:pt x="1040" y="477"/>
                    </a:cubicBezTo>
                    <a:cubicBezTo>
                      <a:pt x="1043" y="483"/>
                      <a:pt x="1049" y="486"/>
                      <a:pt x="1049" y="495"/>
                    </a:cubicBezTo>
                    <a:cubicBezTo>
                      <a:pt x="1054" y="490"/>
                      <a:pt x="1051" y="494"/>
                      <a:pt x="1055" y="497"/>
                    </a:cubicBezTo>
                    <a:cubicBezTo>
                      <a:pt x="1054" y="504"/>
                      <a:pt x="1057" y="514"/>
                      <a:pt x="1053" y="518"/>
                    </a:cubicBezTo>
                    <a:cubicBezTo>
                      <a:pt x="1056" y="522"/>
                      <a:pt x="1058" y="528"/>
                      <a:pt x="1057" y="536"/>
                    </a:cubicBezTo>
                    <a:cubicBezTo>
                      <a:pt x="1051" y="532"/>
                      <a:pt x="1054" y="545"/>
                      <a:pt x="1051" y="542"/>
                    </a:cubicBezTo>
                    <a:cubicBezTo>
                      <a:pt x="1049" y="539"/>
                      <a:pt x="1051" y="542"/>
                      <a:pt x="1049" y="544"/>
                    </a:cubicBezTo>
                    <a:cubicBezTo>
                      <a:pt x="1048" y="545"/>
                      <a:pt x="1044" y="545"/>
                      <a:pt x="1046" y="551"/>
                    </a:cubicBezTo>
                    <a:cubicBezTo>
                      <a:pt x="1040" y="549"/>
                      <a:pt x="1044" y="557"/>
                      <a:pt x="1038" y="555"/>
                    </a:cubicBezTo>
                    <a:cubicBezTo>
                      <a:pt x="1043" y="559"/>
                      <a:pt x="1030" y="562"/>
                      <a:pt x="1033" y="564"/>
                    </a:cubicBezTo>
                    <a:cubicBezTo>
                      <a:pt x="1036" y="567"/>
                      <a:pt x="1032" y="565"/>
                      <a:pt x="1029" y="568"/>
                    </a:cubicBezTo>
                    <a:cubicBezTo>
                      <a:pt x="1028" y="569"/>
                      <a:pt x="1028" y="572"/>
                      <a:pt x="1027" y="574"/>
                    </a:cubicBezTo>
                    <a:cubicBezTo>
                      <a:pt x="1027" y="574"/>
                      <a:pt x="1024" y="573"/>
                      <a:pt x="1023" y="574"/>
                    </a:cubicBezTo>
                    <a:cubicBezTo>
                      <a:pt x="1023" y="574"/>
                      <a:pt x="1024" y="577"/>
                      <a:pt x="1023" y="577"/>
                    </a:cubicBezTo>
                    <a:cubicBezTo>
                      <a:pt x="1022" y="579"/>
                      <a:pt x="1016" y="576"/>
                      <a:pt x="1018" y="581"/>
                    </a:cubicBezTo>
                    <a:cubicBezTo>
                      <a:pt x="1006" y="582"/>
                      <a:pt x="1008" y="583"/>
                      <a:pt x="995" y="581"/>
                    </a:cubicBezTo>
                    <a:cubicBezTo>
                      <a:pt x="993" y="581"/>
                      <a:pt x="994" y="584"/>
                      <a:pt x="993" y="587"/>
                    </a:cubicBezTo>
                    <a:cubicBezTo>
                      <a:pt x="989" y="583"/>
                      <a:pt x="983" y="591"/>
                      <a:pt x="982" y="590"/>
                    </a:cubicBezTo>
                    <a:cubicBezTo>
                      <a:pt x="979" y="587"/>
                      <a:pt x="982" y="592"/>
                      <a:pt x="975" y="592"/>
                    </a:cubicBezTo>
                    <a:cubicBezTo>
                      <a:pt x="972" y="593"/>
                      <a:pt x="976" y="595"/>
                      <a:pt x="973" y="596"/>
                    </a:cubicBezTo>
                    <a:cubicBezTo>
                      <a:pt x="969" y="600"/>
                      <a:pt x="967" y="593"/>
                      <a:pt x="962" y="592"/>
                    </a:cubicBezTo>
                    <a:cubicBezTo>
                      <a:pt x="956" y="591"/>
                      <a:pt x="955" y="594"/>
                      <a:pt x="951" y="594"/>
                    </a:cubicBezTo>
                    <a:cubicBezTo>
                      <a:pt x="948" y="595"/>
                      <a:pt x="947" y="598"/>
                      <a:pt x="947" y="602"/>
                    </a:cubicBezTo>
                    <a:cubicBezTo>
                      <a:pt x="941" y="600"/>
                      <a:pt x="941" y="604"/>
                      <a:pt x="938" y="605"/>
                    </a:cubicBezTo>
                    <a:cubicBezTo>
                      <a:pt x="936" y="610"/>
                      <a:pt x="941" y="609"/>
                      <a:pt x="941" y="613"/>
                    </a:cubicBezTo>
                    <a:cubicBezTo>
                      <a:pt x="941" y="615"/>
                      <a:pt x="941" y="616"/>
                      <a:pt x="943" y="616"/>
                    </a:cubicBezTo>
                    <a:cubicBezTo>
                      <a:pt x="946" y="617"/>
                      <a:pt x="944" y="619"/>
                      <a:pt x="945" y="620"/>
                    </a:cubicBezTo>
                    <a:cubicBezTo>
                      <a:pt x="946" y="622"/>
                      <a:pt x="949" y="621"/>
                      <a:pt x="951" y="622"/>
                    </a:cubicBezTo>
                    <a:cubicBezTo>
                      <a:pt x="951" y="622"/>
                      <a:pt x="950" y="625"/>
                      <a:pt x="951" y="626"/>
                    </a:cubicBezTo>
                    <a:cubicBezTo>
                      <a:pt x="951" y="626"/>
                      <a:pt x="954" y="625"/>
                      <a:pt x="954" y="626"/>
                    </a:cubicBezTo>
                    <a:cubicBezTo>
                      <a:pt x="956" y="627"/>
                      <a:pt x="956" y="632"/>
                      <a:pt x="958" y="635"/>
                    </a:cubicBezTo>
                    <a:cubicBezTo>
                      <a:pt x="959" y="637"/>
                      <a:pt x="964" y="641"/>
                      <a:pt x="964" y="641"/>
                    </a:cubicBezTo>
                    <a:cubicBezTo>
                      <a:pt x="964" y="643"/>
                      <a:pt x="963" y="646"/>
                      <a:pt x="964" y="648"/>
                    </a:cubicBezTo>
                    <a:cubicBezTo>
                      <a:pt x="964" y="651"/>
                      <a:pt x="966" y="652"/>
                      <a:pt x="965" y="656"/>
                    </a:cubicBezTo>
                    <a:cubicBezTo>
                      <a:pt x="965" y="659"/>
                      <a:pt x="964" y="659"/>
                      <a:pt x="964" y="661"/>
                    </a:cubicBezTo>
                    <a:cubicBezTo>
                      <a:pt x="963" y="665"/>
                      <a:pt x="965" y="668"/>
                      <a:pt x="960" y="665"/>
                    </a:cubicBezTo>
                    <a:cubicBezTo>
                      <a:pt x="963" y="672"/>
                      <a:pt x="955" y="668"/>
                      <a:pt x="956" y="674"/>
                    </a:cubicBezTo>
                    <a:cubicBezTo>
                      <a:pt x="949" y="672"/>
                      <a:pt x="950" y="678"/>
                      <a:pt x="945" y="678"/>
                    </a:cubicBezTo>
                    <a:cubicBezTo>
                      <a:pt x="943" y="677"/>
                      <a:pt x="944" y="681"/>
                      <a:pt x="943" y="682"/>
                    </a:cubicBezTo>
                    <a:cubicBezTo>
                      <a:pt x="943" y="682"/>
                      <a:pt x="938" y="682"/>
                      <a:pt x="939" y="684"/>
                    </a:cubicBezTo>
                    <a:cubicBezTo>
                      <a:pt x="941" y="685"/>
                      <a:pt x="941" y="684"/>
                      <a:pt x="939" y="685"/>
                    </a:cubicBezTo>
                    <a:cubicBezTo>
                      <a:pt x="938" y="687"/>
                      <a:pt x="937" y="689"/>
                      <a:pt x="934" y="689"/>
                    </a:cubicBezTo>
                    <a:cubicBezTo>
                      <a:pt x="936" y="680"/>
                      <a:pt x="930" y="688"/>
                      <a:pt x="930" y="684"/>
                    </a:cubicBezTo>
                    <a:cubicBezTo>
                      <a:pt x="930" y="682"/>
                      <a:pt x="929" y="678"/>
                      <a:pt x="926" y="676"/>
                    </a:cubicBezTo>
                    <a:cubicBezTo>
                      <a:pt x="926" y="675"/>
                      <a:pt x="923" y="677"/>
                      <a:pt x="923" y="676"/>
                    </a:cubicBezTo>
                    <a:cubicBezTo>
                      <a:pt x="922" y="675"/>
                      <a:pt x="923" y="673"/>
                      <a:pt x="923" y="672"/>
                    </a:cubicBezTo>
                    <a:cubicBezTo>
                      <a:pt x="921" y="671"/>
                      <a:pt x="916" y="672"/>
                      <a:pt x="915" y="670"/>
                    </a:cubicBezTo>
                    <a:cubicBezTo>
                      <a:pt x="915" y="670"/>
                      <a:pt x="916" y="667"/>
                      <a:pt x="915" y="667"/>
                    </a:cubicBezTo>
                    <a:cubicBezTo>
                      <a:pt x="914" y="666"/>
                      <a:pt x="911" y="667"/>
                      <a:pt x="910" y="667"/>
                    </a:cubicBezTo>
                    <a:cubicBezTo>
                      <a:pt x="908" y="667"/>
                      <a:pt x="909" y="662"/>
                      <a:pt x="908" y="661"/>
                    </a:cubicBezTo>
                    <a:cubicBezTo>
                      <a:pt x="907" y="661"/>
                      <a:pt x="905" y="662"/>
                      <a:pt x="906" y="663"/>
                    </a:cubicBezTo>
                    <a:cubicBezTo>
                      <a:pt x="902" y="659"/>
                      <a:pt x="904" y="659"/>
                      <a:pt x="900" y="656"/>
                    </a:cubicBezTo>
                    <a:cubicBezTo>
                      <a:pt x="895" y="653"/>
                      <a:pt x="896" y="662"/>
                      <a:pt x="895" y="665"/>
                    </a:cubicBezTo>
                    <a:cubicBezTo>
                      <a:pt x="894" y="666"/>
                      <a:pt x="891" y="666"/>
                      <a:pt x="891" y="667"/>
                    </a:cubicBezTo>
                    <a:cubicBezTo>
                      <a:pt x="890" y="670"/>
                      <a:pt x="892" y="675"/>
                      <a:pt x="889" y="678"/>
                    </a:cubicBezTo>
                    <a:cubicBezTo>
                      <a:pt x="890" y="679"/>
                      <a:pt x="891" y="681"/>
                      <a:pt x="891" y="684"/>
                    </a:cubicBezTo>
                    <a:cubicBezTo>
                      <a:pt x="892" y="686"/>
                      <a:pt x="894" y="688"/>
                      <a:pt x="895" y="685"/>
                    </a:cubicBezTo>
                    <a:cubicBezTo>
                      <a:pt x="899" y="690"/>
                      <a:pt x="897" y="692"/>
                      <a:pt x="897" y="698"/>
                    </a:cubicBezTo>
                    <a:cubicBezTo>
                      <a:pt x="897" y="700"/>
                      <a:pt x="898" y="700"/>
                      <a:pt x="898" y="702"/>
                    </a:cubicBezTo>
                    <a:cubicBezTo>
                      <a:pt x="900" y="703"/>
                      <a:pt x="901" y="705"/>
                      <a:pt x="902" y="706"/>
                    </a:cubicBezTo>
                    <a:cubicBezTo>
                      <a:pt x="905" y="708"/>
                      <a:pt x="908" y="709"/>
                      <a:pt x="911" y="711"/>
                    </a:cubicBezTo>
                    <a:cubicBezTo>
                      <a:pt x="913" y="712"/>
                      <a:pt x="911" y="713"/>
                      <a:pt x="913" y="713"/>
                    </a:cubicBezTo>
                    <a:cubicBezTo>
                      <a:pt x="915" y="713"/>
                      <a:pt x="915" y="716"/>
                      <a:pt x="915" y="717"/>
                    </a:cubicBezTo>
                    <a:cubicBezTo>
                      <a:pt x="916" y="719"/>
                      <a:pt x="918" y="717"/>
                      <a:pt x="919" y="719"/>
                    </a:cubicBezTo>
                    <a:cubicBezTo>
                      <a:pt x="920" y="721"/>
                      <a:pt x="918" y="724"/>
                      <a:pt x="919" y="726"/>
                    </a:cubicBezTo>
                    <a:cubicBezTo>
                      <a:pt x="919" y="727"/>
                      <a:pt x="923" y="730"/>
                      <a:pt x="923" y="730"/>
                    </a:cubicBezTo>
                    <a:cubicBezTo>
                      <a:pt x="923" y="732"/>
                      <a:pt x="918" y="737"/>
                      <a:pt x="925" y="738"/>
                    </a:cubicBezTo>
                    <a:cubicBezTo>
                      <a:pt x="924" y="742"/>
                      <a:pt x="920" y="740"/>
                      <a:pt x="917" y="739"/>
                    </a:cubicBezTo>
                    <a:cubicBezTo>
                      <a:pt x="914" y="739"/>
                      <a:pt x="909" y="739"/>
                      <a:pt x="908" y="738"/>
                    </a:cubicBezTo>
                    <a:cubicBezTo>
                      <a:pt x="908" y="738"/>
                      <a:pt x="910" y="729"/>
                      <a:pt x="906" y="736"/>
                    </a:cubicBezTo>
                    <a:cubicBezTo>
                      <a:pt x="902" y="734"/>
                      <a:pt x="904" y="729"/>
                      <a:pt x="902" y="726"/>
                    </a:cubicBezTo>
                    <a:cubicBezTo>
                      <a:pt x="901" y="724"/>
                      <a:pt x="899" y="724"/>
                      <a:pt x="897" y="721"/>
                    </a:cubicBezTo>
                    <a:cubicBezTo>
                      <a:pt x="896" y="718"/>
                      <a:pt x="896" y="716"/>
                      <a:pt x="898" y="715"/>
                    </a:cubicBezTo>
                    <a:cubicBezTo>
                      <a:pt x="895" y="712"/>
                      <a:pt x="894" y="706"/>
                      <a:pt x="889" y="704"/>
                    </a:cubicBezTo>
                    <a:cubicBezTo>
                      <a:pt x="889" y="701"/>
                      <a:pt x="886" y="699"/>
                      <a:pt x="889" y="698"/>
                    </a:cubicBezTo>
                    <a:cubicBezTo>
                      <a:pt x="888" y="697"/>
                      <a:pt x="886" y="696"/>
                      <a:pt x="883" y="695"/>
                    </a:cubicBezTo>
                    <a:cubicBezTo>
                      <a:pt x="884" y="692"/>
                      <a:pt x="884" y="689"/>
                      <a:pt x="882" y="689"/>
                    </a:cubicBezTo>
                    <a:cubicBezTo>
                      <a:pt x="881" y="685"/>
                      <a:pt x="883" y="684"/>
                      <a:pt x="883" y="682"/>
                    </a:cubicBezTo>
                    <a:cubicBezTo>
                      <a:pt x="884" y="678"/>
                      <a:pt x="882" y="677"/>
                      <a:pt x="880" y="676"/>
                    </a:cubicBezTo>
                    <a:cubicBezTo>
                      <a:pt x="881" y="674"/>
                      <a:pt x="882" y="673"/>
                      <a:pt x="880" y="672"/>
                    </a:cubicBezTo>
                    <a:cubicBezTo>
                      <a:pt x="880" y="670"/>
                      <a:pt x="884" y="671"/>
                      <a:pt x="887" y="670"/>
                    </a:cubicBezTo>
                    <a:cubicBezTo>
                      <a:pt x="887" y="669"/>
                      <a:pt x="885" y="669"/>
                      <a:pt x="885" y="667"/>
                    </a:cubicBezTo>
                    <a:cubicBezTo>
                      <a:pt x="885" y="665"/>
                      <a:pt x="888" y="665"/>
                      <a:pt x="887" y="663"/>
                    </a:cubicBezTo>
                    <a:cubicBezTo>
                      <a:pt x="887" y="660"/>
                      <a:pt x="884" y="657"/>
                      <a:pt x="883" y="654"/>
                    </a:cubicBezTo>
                    <a:cubicBezTo>
                      <a:pt x="883" y="650"/>
                      <a:pt x="884" y="645"/>
                      <a:pt x="883" y="643"/>
                    </a:cubicBezTo>
                    <a:cubicBezTo>
                      <a:pt x="883" y="640"/>
                      <a:pt x="881" y="640"/>
                      <a:pt x="880" y="639"/>
                    </a:cubicBezTo>
                    <a:cubicBezTo>
                      <a:pt x="879" y="637"/>
                      <a:pt x="879" y="635"/>
                      <a:pt x="878" y="633"/>
                    </a:cubicBezTo>
                    <a:cubicBezTo>
                      <a:pt x="876" y="630"/>
                      <a:pt x="875" y="627"/>
                      <a:pt x="872" y="626"/>
                    </a:cubicBezTo>
                    <a:cubicBezTo>
                      <a:pt x="866" y="625"/>
                      <a:pt x="870" y="632"/>
                      <a:pt x="865" y="628"/>
                    </a:cubicBezTo>
                    <a:cubicBezTo>
                      <a:pt x="862" y="628"/>
                      <a:pt x="864" y="632"/>
                      <a:pt x="863" y="633"/>
                    </a:cubicBezTo>
                    <a:cubicBezTo>
                      <a:pt x="863" y="634"/>
                      <a:pt x="860" y="633"/>
                      <a:pt x="859" y="633"/>
                    </a:cubicBezTo>
                    <a:cubicBezTo>
                      <a:pt x="858" y="634"/>
                      <a:pt x="860" y="637"/>
                      <a:pt x="857" y="637"/>
                    </a:cubicBezTo>
                    <a:cubicBezTo>
                      <a:pt x="853" y="637"/>
                      <a:pt x="853" y="636"/>
                      <a:pt x="852" y="631"/>
                    </a:cubicBezTo>
                    <a:cubicBezTo>
                      <a:pt x="851" y="630"/>
                      <a:pt x="850" y="630"/>
                      <a:pt x="850" y="629"/>
                    </a:cubicBezTo>
                    <a:cubicBezTo>
                      <a:pt x="849" y="627"/>
                      <a:pt x="852" y="627"/>
                      <a:pt x="852" y="626"/>
                    </a:cubicBezTo>
                    <a:cubicBezTo>
                      <a:pt x="852" y="624"/>
                      <a:pt x="847" y="616"/>
                      <a:pt x="852" y="613"/>
                    </a:cubicBezTo>
                    <a:cubicBezTo>
                      <a:pt x="850" y="611"/>
                      <a:pt x="847" y="609"/>
                      <a:pt x="848" y="602"/>
                    </a:cubicBezTo>
                    <a:cubicBezTo>
                      <a:pt x="846" y="602"/>
                      <a:pt x="847" y="604"/>
                      <a:pt x="846" y="605"/>
                    </a:cubicBezTo>
                    <a:cubicBezTo>
                      <a:pt x="843" y="604"/>
                      <a:pt x="845" y="597"/>
                      <a:pt x="843" y="594"/>
                    </a:cubicBezTo>
                    <a:cubicBezTo>
                      <a:pt x="841" y="593"/>
                      <a:pt x="840" y="592"/>
                      <a:pt x="839" y="590"/>
                    </a:cubicBezTo>
                    <a:cubicBezTo>
                      <a:pt x="838" y="589"/>
                      <a:pt x="838" y="587"/>
                      <a:pt x="837" y="587"/>
                    </a:cubicBezTo>
                    <a:cubicBezTo>
                      <a:pt x="835" y="585"/>
                      <a:pt x="830" y="585"/>
                      <a:pt x="831" y="581"/>
                    </a:cubicBezTo>
                    <a:cubicBezTo>
                      <a:pt x="825" y="580"/>
                      <a:pt x="823" y="584"/>
                      <a:pt x="820" y="587"/>
                    </a:cubicBezTo>
                    <a:cubicBezTo>
                      <a:pt x="817" y="586"/>
                      <a:pt x="815" y="586"/>
                      <a:pt x="815" y="588"/>
                    </a:cubicBezTo>
                    <a:cubicBezTo>
                      <a:pt x="810" y="588"/>
                      <a:pt x="806" y="588"/>
                      <a:pt x="801" y="588"/>
                    </a:cubicBezTo>
                    <a:cubicBezTo>
                      <a:pt x="801" y="590"/>
                      <a:pt x="799" y="591"/>
                      <a:pt x="798" y="592"/>
                    </a:cubicBezTo>
                    <a:cubicBezTo>
                      <a:pt x="797" y="593"/>
                      <a:pt x="796" y="592"/>
                      <a:pt x="796" y="594"/>
                    </a:cubicBezTo>
                    <a:cubicBezTo>
                      <a:pt x="796" y="596"/>
                      <a:pt x="791" y="597"/>
                      <a:pt x="790" y="598"/>
                    </a:cubicBezTo>
                    <a:cubicBezTo>
                      <a:pt x="786" y="601"/>
                      <a:pt x="783" y="608"/>
                      <a:pt x="775" y="611"/>
                    </a:cubicBezTo>
                    <a:cubicBezTo>
                      <a:pt x="771" y="614"/>
                      <a:pt x="770" y="621"/>
                      <a:pt x="762" y="622"/>
                    </a:cubicBezTo>
                    <a:cubicBezTo>
                      <a:pt x="765" y="625"/>
                      <a:pt x="764" y="626"/>
                      <a:pt x="759" y="626"/>
                    </a:cubicBezTo>
                    <a:cubicBezTo>
                      <a:pt x="758" y="628"/>
                      <a:pt x="759" y="629"/>
                      <a:pt x="760" y="629"/>
                    </a:cubicBezTo>
                    <a:cubicBezTo>
                      <a:pt x="760" y="632"/>
                      <a:pt x="757" y="631"/>
                      <a:pt x="757" y="629"/>
                    </a:cubicBezTo>
                    <a:cubicBezTo>
                      <a:pt x="754" y="630"/>
                      <a:pt x="755" y="635"/>
                      <a:pt x="749" y="633"/>
                    </a:cubicBezTo>
                    <a:cubicBezTo>
                      <a:pt x="747" y="634"/>
                      <a:pt x="747" y="637"/>
                      <a:pt x="744" y="637"/>
                    </a:cubicBezTo>
                    <a:cubicBezTo>
                      <a:pt x="743" y="640"/>
                      <a:pt x="746" y="640"/>
                      <a:pt x="746" y="643"/>
                    </a:cubicBezTo>
                    <a:cubicBezTo>
                      <a:pt x="745" y="646"/>
                      <a:pt x="743" y="651"/>
                      <a:pt x="742" y="657"/>
                    </a:cubicBezTo>
                    <a:cubicBezTo>
                      <a:pt x="741" y="666"/>
                      <a:pt x="742" y="675"/>
                      <a:pt x="740" y="678"/>
                    </a:cubicBezTo>
                    <a:cubicBezTo>
                      <a:pt x="740" y="678"/>
                      <a:pt x="737" y="677"/>
                      <a:pt x="736" y="678"/>
                    </a:cubicBezTo>
                    <a:cubicBezTo>
                      <a:pt x="735" y="679"/>
                      <a:pt x="736" y="684"/>
                      <a:pt x="734" y="685"/>
                    </a:cubicBezTo>
                    <a:cubicBezTo>
                      <a:pt x="733" y="687"/>
                      <a:pt x="729" y="686"/>
                      <a:pt x="727" y="687"/>
                    </a:cubicBezTo>
                    <a:cubicBezTo>
                      <a:pt x="725" y="688"/>
                      <a:pt x="725" y="692"/>
                      <a:pt x="721" y="691"/>
                    </a:cubicBezTo>
                    <a:cubicBezTo>
                      <a:pt x="717" y="686"/>
                      <a:pt x="714" y="680"/>
                      <a:pt x="712" y="672"/>
                    </a:cubicBezTo>
                    <a:cubicBezTo>
                      <a:pt x="711" y="672"/>
                      <a:pt x="710" y="670"/>
                      <a:pt x="708" y="669"/>
                    </a:cubicBezTo>
                    <a:cubicBezTo>
                      <a:pt x="707" y="668"/>
                      <a:pt x="707" y="666"/>
                      <a:pt x="705" y="667"/>
                    </a:cubicBezTo>
                    <a:cubicBezTo>
                      <a:pt x="703" y="661"/>
                      <a:pt x="707" y="661"/>
                      <a:pt x="708" y="657"/>
                    </a:cubicBezTo>
                    <a:cubicBezTo>
                      <a:pt x="708" y="654"/>
                      <a:pt x="705" y="652"/>
                      <a:pt x="703" y="650"/>
                    </a:cubicBezTo>
                    <a:cubicBezTo>
                      <a:pt x="701" y="648"/>
                      <a:pt x="700" y="645"/>
                      <a:pt x="697" y="644"/>
                    </a:cubicBezTo>
                    <a:cubicBezTo>
                      <a:pt x="696" y="641"/>
                      <a:pt x="696" y="637"/>
                      <a:pt x="693" y="633"/>
                    </a:cubicBezTo>
                    <a:cubicBezTo>
                      <a:pt x="691" y="630"/>
                      <a:pt x="691" y="617"/>
                      <a:pt x="690" y="607"/>
                    </a:cubicBezTo>
                    <a:cubicBezTo>
                      <a:pt x="689" y="603"/>
                      <a:pt x="688" y="592"/>
                      <a:pt x="686" y="585"/>
                    </a:cubicBezTo>
                    <a:cubicBezTo>
                      <a:pt x="683" y="585"/>
                      <a:pt x="678" y="593"/>
                      <a:pt x="682" y="594"/>
                    </a:cubicBezTo>
                    <a:cubicBezTo>
                      <a:pt x="682" y="599"/>
                      <a:pt x="675" y="595"/>
                      <a:pt x="673" y="594"/>
                    </a:cubicBezTo>
                    <a:cubicBezTo>
                      <a:pt x="672" y="594"/>
                      <a:pt x="670" y="595"/>
                      <a:pt x="669" y="594"/>
                    </a:cubicBezTo>
                    <a:cubicBezTo>
                      <a:pt x="667" y="593"/>
                      <a:pt x="665" y="586"/>
                      <a:pt x="662" y="588"/>
                    </a:cubicBezTo>
                    <a:cubicBezTo>
                      <a:pt x="661" y="585"/>
                      <a:pt x="663" y="585"/>
                      <a:pt x="665" y="585"/>
                    </a:cubicBezTo>
                    <a:cubicBezTo>
                      <a:pt x="663" y="582"/>
                      <a:pt x="665" y="582"/>
                      <a:pt x="665" y="579"/>
                    </a:cubicBezTo>
                    <a:cubicBezTo>
                      <a:pt x="665" y="576"/>
                      <a:pt x="660" y="578"/>
                      <a:pt x="658" y="577"/>
                    </a:cubicBezTo>
                    <a:cubicBezTo>
                      <a:pt x="656" y="576"/>
                      <a:pt x="653" y="568"/>
                      <a:pt x="652" y="574"/>
                    </a:cubicBezTo>
                    <a:cubicBezTo>
                      <a:pt x="648" y="573"/>
                      <a:pt x="650" y="567"/>
                      <a:pt x="651" y="568"/>
                    </a:cubicBezTo>
                    <a:cubicBezTo>
                      <a:pt x="650" y="566"/>
                      <a:pt x="646" y="566"/>
                      <a:pt x="647" y="562"/>
                    </a:cubicBezTo>
                    <a:cubicBezTo>
                      <a:pt x="645" y="561"/>
                      <a:pt x="640" y="564"/>
                      <a:pt x="639" y="562"/>
                    </a:cubicBezTo>
                    <a:cubicBezTo>
                      <a:pt x="639" y="562"/>
                      <a:pt x="640" y="559"/>
                      <a:pt x="639" y="559"/>
                    </a:cubicBezTo>
                    <a:cubicBezTo>
                      <a:pt x="635" y="558"/>
                      <a:pt x="632" y="560"/>
                      <a:pt x="628" y="560"/>
                    </a:cubicBezTo>
                    <a:cubicBezTo>
                      <a:pt x="627" y="561"/>
                      <a:pt x="625" y="561"/>
                      <a:pt x="624" y="560"/>
                    </a:cubicBezTo>
                    <a:cubicBezTo>
                      <a:pt x="622" y="560"/>
                      <a:pt x="621" y="558"/>
                      <a:pt x="621" y="562"/>
                    </a:cubicBezTo>
                    <a:cubicBezTo>
                      <a:pt x="603" y="564"/>
                      <a:pt x="589" y="561"/>
                      <a:pt x="576" y="559"/>
                    </a:cubicBezTo>
                    <a:cubicBezTo>
                      <a:pt x="577" y="555"/>
                      <a:pt x="572" y="556"/>
                      <a:pt x="572" y="553"/>
                    </a:cubicBezTo>
                    <a:cubicBezTo>
                      <a:pt x="572" y="549"/>
                      <a:pt x="564" y="557"/>
                      <a:pt x="569" y="549"/>
                    </a:cubicBezTo>
                    <a:cubicBezTo>
                      <a:pt x="566" y="550"/>
                      <a:pt x="565" y="549"/>
                      <a:pt x="565" y="547"/>
                    </a:cubicBezTo>
                    <a:cubicBezTo>
                      <a:pt x="560" y="550"/>
                      <a:pt x="546" y="547"/>
                      <a:pt x="541" y="546"/>
                    </a:cubicBezTo>
                    <a:cubicBezTo>
                      <a:pt x="538" y="545"/>
                      <a:pt x="537" y="545"/>
                      <a:pt x="537" y="542"/>
                    </a:cubicBezTo>
                    <a:cubicBezTo>
                      <a:pt x="529" y="544"/>
                      <a:pt x="531" y="536"/>
                      <a:pt x="524" y="536"/>
                    </a:cubicBezTo>
                    <a:cubicBezTo>
                      <a:pt x="523" y="529"/>
                      <a:pt x="519" y="525"/>
                      <a:pt x="516" y="520"/>
                    </a:cubicBezTo>
                    <a:cubicBezTo>
                      <a:pt x="500" y="517"/>
                      <a:pt x="500" y="525"/>
                      <a:pt x="501" y="534"/>
                    </a:cubicBezTo>
                    <a:cubicBezTo>
                      <a:pt x="502" y="537"/>
                      <a:pt x="509" y="541"/>
                      <a:pt x="514" y="547"/>
                    </a:cubicBezTo>
                    <a:cubicBezTo>
                      <a:pt x="516" y="549"/>
                      <a:pt x="519" y="559"/>
                      <a:pt x="524" y="557"/>
                    </a:cubicBezTo>
                    <a:cubicBezTo>
                      <a:pt x="523" y="561"/>
                      <a:pt x="527" y="561"/>
                      <a:pt x="526" y="566"/>
                    </a:cubicBezTo>
                    <a:cubicBezTo>
                      <a:pt x="530" y="566"/>
                      <a:pt x="540" y="564"/>
                      <a:pt x="535" y="570"/>
                    </a:cubicBezTo>
                    <a:cubicBezTo>
                      <a:pt x="539" y="572"/>
                      <a:pt x="537" y="567"/>
                      <a:pt x="539" y="566"/>
                    </a:cubicBezTo>
                    <a:cubicBezTo>
                      <a:pt x="540" y="565"/>
                      <a:pt x="546" y="566"/>
                      <a:pt x="546" y="562"/>
                    </a:cubicBezTo>
                    <a:cubicBezTo>
                      <a:pt x="546" y="561"/>
                      <a:pt x="548" y="561"/>
                      <a:pt x="550" y="560"/>
                    </a:cubicBezTo>
                    <a:cubicBezTo>
                      <a:pt x="552" y="560"/>
                      <a:pt x="550" y="558"/>
                      <a:pt x="552" y="557"/>
                    </a:cubicBezTo>
                    <a:cubicBezTo>
                      <a:pt x="555" y="555"/>
                      <a:pt x="559" y="556"/>
                      <a:pt x="563" y="555"/>
                    </a:cubicBezTo>
                    <a:cubicBezTo>
                      <a:pt x="563" y="556"/>
                      <a:pt x="560" y="558"/>
                      <a:pt x="561" y="559"/>
                    </a:cubicBezTo>
                    <a:cubicBezTo>
                      <a:pt x="561" y="559"/>
                      <a:pt x="565" y="558"/>
                      <a:pt x="565" y="559"/>
                    </a:cubicBezTo>
                    <a:cubicBezTo>
                      <a:pt x="566" y="562"/>
                      <a:pt x="564" y="564"/>
                      <a:pt x="567" y="566"/>
                    </a:cubicBezTo>
                    <a:cubicBezTo>
                      <a:pt x="566" y="570"/>
                      <a:pt x="572" y="568"/>
                      <a:pt x="572" y="572"/>
                    </a:cubicBezTo>
                    <a:cubicBezTo>
                      <a:pt x="572" y="576"/>
                      <a:pt x="576" y="573"/>
                      <a:pt x="580" y="575"/>
                    </a:cubicBezTo>
                    <a:cubicBezTo>
                      <a:pt x="582" y="577"/>
                      <a:pt x="581" y="580"/>
                      <a:pt x="585" y="581"/>
                    </a:cubicBezTo>
                    <a:cubicBezTo>
                      <a:pt x="581" y="585"/>
                      <a:pt x="586" y="590"/>
                      <a:pt x="585" y="596"/>
                    </a:cubicBezTo>
                    <a:cubicBezTo>
                      <a:pt x="583" y="596"/>
                      <a:pt x="582" y="596"/>
                      <a:pt x="580" y="596"/>
                    </a:cubicBezTo>
                    <a:cubicBezTo>
                      <a:pt x="582" y="603"/>
                      <a:pt x="575" y="601"/>
                      <a:pt x="576" y="607"/>
                    </a:cubicBezTo>
                    <a:cubicBezTo>
                      <a:pt x="572" y="606"/>
                      <a:pt x="570" y="607"/>
                      <a:pt x="570" y="611"/>
                    </a:cubicBezTo>
                    <a:cubicBezTo>
                      <a:pt x="568" y="611"/>
                      <a:pt x="565" y="611"/>
                      <a:pt x="563" y="611"/>
                    </a:cubicBezTo>
                    <a:cubicBezTo>
                      <a:pt x="560" y="611"/>
                      <a:pt x="562" y="615"/>
                      <a:pt x="561" y="616"/>
                    </a:cubicBezTo>
                    <a:cubicBezTo>
                      <a:pt x="561" y="617"/>
                      <a:pt x="558" y="616"/>
                      <a:pt x="557" y="616"/>
                    </a:cubicBezTo>
                    <a:cubicBezTo>
                      <a:pt x="556" y="617"/>
                      <a:pt x="558" y="621"/>
                      <a:pt x="557" y="622"/>
                    </a:cubicBezTo>
                    <a:cubicBezTo>
                      <a:pt x="554" y="621"/>
                      <a:pt x="552" y="622"/>
                      <a:pt x="552" y="626"/>
                    </a:cubicBezTo>
                    <a:cubicBezTo>
                      <a:pt x="548" y="625"/>
                      <a:pt x="546" y="626"/>
                      <a:pt x="544" y="628"/>
                    </a:cubicBezTo>
                    <a:cubicBezTo>
                      <a:pt x="541" y="629"/>
                      <a:pt x="542" y="630"/>
                      <a:pt x="537" y="631"/>
                    </a:cubicBezTo>
                    <a:cubicBezTo>
                      <a:pt x="535" y="632"/>
                      <a:pt x="526" y="635"/>
                      <a:pt x="526" y="641"/>
                    </a:cubicBezTo>
                    <a:cubicBezTo>
                      <a:pt x="523" y="641"/>
                      <a:pt x="520" y="640"/>
                      <a:pt x="518" y="641"/>
                    </a:cubicBezTo>
                    <a:cubicBezTo>
                      <a:pt x="516" y="642"/>
                      <a:pt x="518" y="643"/>
                      <a:pt x="516" y="644"/>
                    </a:cubicBezTo>
                    <a:cubicBezTo>
                      <a:pt x="516" y="645"/>
                      <a:pt x="513" y="644"/>
                      <a:pt x="513" y="644"/>
                    </a:cubicBezTo>
                    <a:cubicBezTo>
                      <a:pt x="513" y="644"/>
                      <a:pt x="507" y="646"/>
                      <a:pt x="507" y="646"/>
                    </a:cubicBezTo>
                    <a:cubicBezTo>
                      <a:pt x="504" y="650"/>
                      <a:pt x="489" y="648"/>
                      <a:pt x="483" y="652"/>
                    </a:cubicBezTo>
                    <a:cubicBezTo>
                      <a:pt x="477" y="653"/>
                      <a:pt x="488" y="655"/>
                      <a:pt x="479" y="656"/>
                    </a:cubicBezTo>
                    <a:cubicBezTo>
                      <a:pt x="478" y="656"/>
                      <a:pt x="476" y="655"/>
                      <a:pt x="475" y="656"/>
                    </a:cubicBezTo>
                    <a:cubicBezTo>
                      <a:pt x="473" y="656"/>
                      <a:pt x="474" y="660"/>
                      <a:pt x="470" y="659"/>
                    </a:cubicBezTo>
                    <a:cubicBezTo>
                      <a:pt x="472" y="655"/>
                      <a:pt x="467" y="657"/>
                      <a:pt x="466" y="656"/>
                    </a:cubicBezTo>
                    <a:cubicBezTo>
                      <a:pt x="465" y="653"/>
                      <a:pt x="467" y="648"/>
                      <a:pt x="462" y="648"/>
                    </a:cubicBezTo>
                    <a:cubicBezTo>
                      <a:pt x="462" y="645"/>
                      <a:pt x="464" y="645"/>
                      <a:pt x="464" y="643"/>
                    </a:cubicBezTo>
                    <a:cubicBezTo>
                      <a:pt x="463" y="641"/>
                      <a:pt x="459" y="640"/>
                      <a:pt x="462" y="639"/>
                    </a:cubicBezTo>
                    <a:cubicBezTo>
                      <a:pt x="461" y="637"/>
                      <a:pt x="460" y="635"/>
                      <a:pt x="457" y="635"/>
                    </a:cubicBezTo>
                    <a:cubicBezTo>
                      <a:pt x="459" y="630"/>
                      <a:pt x="453" y="624"/>
                      <a:pt x="457" y="624"/>
                    </a:cubicBezTo>
                    <a:cubicBezTo>
                      <a:pt x="457" y="622"/>
                      <a:pt x="454" y="623"/>
                      <a:pt x="453" y="622"/>
                    </a:cubicBezTo>
                    <a:cubicBezTo>
                      <a:pt x="451" y="620"/>
                      <a:pt x="452" y="615"/>
                      <a:pt x="453" y="616"/>
                    </a:cubicBezTo>
                    <a:cubicBezTo>
                      <a:pt x="452" y="615"/>
                      <a:pt x="450" y="613"/>
                      <a:pt x="449" y="613"/>
                    </a:cubicBezTo>
                    <a:cubicBezTo>
                      <a:pt x="448" y="612"/>
                      <a:pt x="449" y="611"/>
                      <a:pt x="447" y="611"/>
                    </a:cubicBezTo>
                    <a:cubicBezTo>
                      <a:pt x="446" y="611"/>
                      <a:pt x="444" y="604"/>
                      <a:pt x="444" y="605"/>
                    </a:cubicBezTo>
                    <a:cubicBezTo>
                      <a:pt x="444" y="605"/>
                      <a:pt x="444" y="607"/>
                      <a:pt x="444" y="607"/>
                    </a:cubicBezTo>
                    <a:cubicBezTo>
                      <a:pt x="440" y="604"/>
                      <a:pt x="440" y="598"/>
                      <a:pt x="434" y="598"/>
                    </a:cubicBezTo>
                    <a:cubicBezTo>
                      <a:pt x="439" y="590"/>
                      <a:pt x="430" y="588"/>
                      <a:pt x="431" y="579"/>
                    </a:cubicBezTo>
                    <a:cubicBezTo>
                      <a:pt x="430" y="577"/>
                      <a:pt x="427" y="578"/>
                      <a:pt x="427" y="575"/>
                    </a:cubicBezTo>
                    <a:cubicBezTo>
                      <a:pt x="427" y="572"/>
                      <a:pt x="421" y="574"/>
                      <a:pt x="419" y="572"/>
                    </a:cubicBezTo>
                    <a:cubicBezTo>
                      <a:pt x="421" y="569"/>
                      <a:pt x="421" y="568"/>
                      <a:pt x="418" y="568"/>
                    </a:cubicBezTo>
                    <a:cubicBezTo>
                      <a:pt x="420" y="565"/>
                      <a:pt x="419" y="564"/>
                      <a:pt x="418" y="559"/>
                    </a:cubicBezTo>
                    <a:cubicBezTo>
                      <a:pt x="417" y="558"/>
                      <a:pt x="418" y="555"/>
                      <a:pt x="418" y="555"/>
                    </a:cubicBezTo>
                    <a:cubicBezTo>
                      <a:pt x="417" y="555"/>
                      <a:pt x="416" y="555"/>
                      <a:pt x="416" y="555"/>
                    </a:cubicBezTo>
                    <a:cubicBezTo>
                      <a:pt x="415" y="550"/>
                      <a:pt x="419" y="552"/>
                      <a:pt x="416" y="547"/>
                    </a:cubicBezTo>
                    <a:cubicBezTo>
                      <a:pt x="414" y="545"/>
                      <a:pt x="412" y="557"/>
                      <a:pt x="412" y="547"/>
                    </a:cubicBezTo>
                    <a:cubicBezTo>
                      <a:pt x="412" y="540"/>
                      <a:pt x="406" y="536"/>
                      <a:pt x="399" y="529"/>
                    </a:cubicBezTo>
                    <a:cubicBezTo>
                      <a:pt x="394" y="533"/>
                      <a:pt x="398" y="534"/>
                      <a:pt x="395" y="540"/>
                    </a:cubicBezTo>
                    <a:cubicBezTo>
                      <a:pt x="391" y="541"/>
                      <a:pt x="392" y="536"/>
                      <a:pt x="390" y="536"/>
                    </a:cubicBezTo>
                    <a:cubicBezTo>
                      <a:pt x="387" y="537"/>
                      <a:pt x="386" y="535"/>
                      <a:pt x="384" y="534"/>
                    </a:cubicBezTo>
                    <a:cubicBezTo>
                      <a:pt x="388" y="537"/>
                      <a:pt x="385" y="546"/>
                      <a:pt x="391" y="546"/>
                    </a:cubicBezTo>
                    <a:cubicBezTo>
                      <a:pt x="389" y="550"/>
                      <a:pt x="392" y="555"/>
                      <a:pt x="395" y="562"/>
                    </a:cubicBezTo>
                    <a:cubicBezTo>
                      <a:pt x="395" y="563"/>
                      <a:pt x="395" y="566"/>
                      <a:pt x="395" y="566"/>
                    </a:cubicBezTo>
                    <a:cubicBezTo>
                      <a:pt x="398" y="568"/>
                      <a:pt x="399" y="577"/>
                      <a:pt x="401" y="581"/>
                    </a:cubicBezTo>
                    <a:cubicBezTo>
                      <a:pt x="403" y="581"/>
                      <a:pt x="406" y="581"/>
                      <a:pt x="408" y="581"/>
                    </a:cubicBezTo>
                    <a:cubicBezTo>
                      <a:pt x="407" y="583"/>
                      <a:pt x="406" y="584"/>
                      <a:pt x="406" y="587"/>
                    </a:cubicBezTo>
                    <a:cubicBezTo>
                      <a:pt x="409" y="587"/>
                      <a:pt x="410" y="586"/>
                      <a:pt x="410" y="585"/>
                    </a:cubicBezTo>
                    <a:cubicBezTo>
                      <a:pt x="414" y="587"/>
                      <a:pt x="412" y="590"/>
                      <a:pt x="414" y="594"/>
                    </a:cubicBezTo>
                    <a:cubicBezTo>
                      <a:pt x="414" y="595"/>
                      <a:pt x="417" y="595"/>
                      <a:pt x="418" y="596"/>
                    </a:cubicBezTo>
                    <a:cubicBezTo>
                      <a:pt x="418" y="597"/>
                      <a:pt x="417" y="599"/>
                      <a:pt x="418" y="600"/>
                    </a:cubicBezTo>
                    <a:cubicBezTo>
                      <a:pt x="418" y="600"/>
                      <a:pt x="419" y="599"/>
                      <a:pt x="419" y="600"/>
                    </a:cubicBezTo>
                    <a:cubicBezTo>
                      <a:pt x="420" y="602"/>
                      <a:pt x="418" y="603"/>
                      <a:pt x="418" y="603"/>
                    </a:cubicBezTo>
                    <a:cubicBezTo>
                      <a:pt x="418" y="606"/>
                      <a:pt x="420" y="606"/>
                      <a:pt x="421" y="607"/>
                    </a:cubicBezTo>
                    <a:cubicBezTo>
                      <a:pt x="422" y="608"/>
                      <a:pt x="421" y="610"/>
                      <a:pt x="421" y="611"/>
                    </a:cubicBezTo>
                    <a:cubicBezTo>
                      <a:pt x="421" y="611"/>
                      <a:pt x="423" y="611"/>
                      <a:pt x="423" y="611"/>
                    </a:cubicBezTo>
                    <a:cubicBezTo>
                      <a:pt x="424" y="613"/>
                      <a:pt x="421" y="620"/>
                      <a:pt x="427" y="618"/>
                    </a:cubicBezTo>
                    <a:cubicBezTo>
                      <a:pt x="427" y="622"/>
                      <a:pt x="427" y="626"/>
                      <a:pt x="429" y="629"/>
                    </a:cubicBezTo>
                    <a:cubicBezTo>
                      <a:pt x="429" y="631"/>
                      <a:pt x="432" y="632"/>
                      <a:pt x="432" y="633"/>
                    </a:cubicBezTo>
                    <a:cubicBezTo>
                      <a:pt x="433" y="635"/>
                      <a:pt x="433" y="637"/>
                      <a:pt x="434" y="639"/>
                    </a:cubicBezTo>
                    <a:cubicBezTo>
                      <a:pt x="435" y="640"/>
                      <a:pt x="437" y="640"/>
                      <a:pt x="438" y="641"/>
                    </a:cubicBezTo>
                    <a:cubicBezTo>
                      <a:pt x="440" y="643"/>
                      <a:pt x="436" y="646"/>
                      <a:pt x="440" y="646"/>
                    </a:cubicBezTo>
                    <a:cubicBezTo>
                      <a:pt x="442" y="646"/>
                      <a:pt x="441" y="651"/>
                      <a:pt x="442" y="654"/>
                    </a:cubicBezTo>
                    <a:cubicBezTo>
                      <a:pt x="449" y="650"/>
                      <a:pt x="447" y="657"/>
                      <a:pt x="457" y="656"/>
                    </a:cubicBezTo>
                    <a:cubicBezTo>
                      <a:pt x="457" y="661"/>
                      <a:pt x="460" y="663"/>
                      <a:pt x="460" y="669"/>
                    </a:cubicBezTo>
                    <a:cubicBezTo>
                      <a:pt x="467" y="679"/>
                      <a:pt x="489" y="676"/>
                      <a:pt x="503" y="674"/>
                    </a:cubicBezTo>
                    <a:cubicBezTo>
                      <a:pt x="505" y="675"/>
                      <a:pt x="504" y="671"/>
                      <a:pt x="505" y="670"/>
                    </a:cubicBezTo>
                    <a:cubicBezTo>
                      <a:pt x="509" y="669"/>
                      <a:pt x="518" y="674"/>
                      <a:pt x="516" y="667"/>
                    </a:cubicBezTo>
                    <a:cubicBezTo>
                      <a:pt x="520" y="669"/>
                      <a:pt x="520" y="672"/>
                      <a:pt x="518" y="676"/>
                    </a:cubicBezTo>
                    <a:cubicBezTo>
                      <a:pt x="518" y="677"/>
                      <a:pt x="516" y="678"/>
                      <a:pt x="516" y="678"/>
                    </a:cubicBezTo>
                    <a:cubicBezTo>
                      <a:pt x="516" y="681"/>
                      <a:pt x="517" y="686"/>
                      <a:pt x="516" y="689"/>
                    </a:cubicBezTo>
                    <a:cubicBezTo>
                      <a:pt x="516" y="690"/>
                      <a:pt x="513" y="689"/>
                      <a:pt x="513" y="689"/>
                    </a:cubicBezTo>
                    <a:cubicBezTo>
                      <a:pt x="512" y="690"/>
                      <a:pt x="512" y="698"/>
                      <a:pt x="511" y="700"/>
                    </a:cubicBezTo>
                    <a:cubicBezTo>
                      <a:pt x="510" y="702"/>
                      <a:pt x="505" y="703"/>
                      <a:pt x="507" y="710"/>
                    </a:cubicBezTo>
                    <a:cubicBezTo>
                      <a:pt x="501" y="710"/>
                      <a:pt x="505" y="720"/>
                      <a:pt x="498" y="719"/>
                    </a:cubicBezTo>
                    <a:cubicBezTo>
                      <a:pt x="499" y="725"/>
                      <a:pt x="496" y="726"/>
                      <a:pt x="496" y="730"/>
                    </a:cubicBezTo>
                    <a:cubicBezTo>
                      <a:pt x="489" y="728"/>
                      <a:pt x="493" y="737"/>
                      <a:pt x="486" y="736"/>
                    </a:cubicBezTo>
                    <a:cubicBezTo>
                      <a:pt x="486" y="738"/>
                      <a:pt x="486" y="739"/>
                      <a:pt x="486" y="741"/>
                    </a:cubicBezTo>
                    <a:cubicBezTo>
                      <a:pt x="485" y="741"/>
                      <a:pt x="484" y="739"/>
                      <a:pt x="483" y="739"/>
                    </a:cubicBezTo>
                    <a:cubicBezTo>
                      <a:pt x="479" y="741"/>
                      <a:pt x="481" y="743"/>
                      <a:pt x="475" y="745"/>
                    </a:cubicBezTo>
                    <a:cubicBezTo>
                      <a:pt x="475" y="745"/>
                      <a:pt x="470" y="747"/>
                      <a:pt x="470" y="747"/>
                    </a:cubicBezTo>
                    <a:cubicBezTo>
                      <a:pt x="470" y="747"/>
                      <a:pt x="470" y="749"/>
                      <a:pt x="470" y="749"/>
                    </a:cubicBezTo>
                    <a:cubicBezTo>
                      <a:pt x="468" y="750"/>
                      <a:pt x="464" y="751"/>
                      <a:pt x="462" y="753"/>
                    </a:cubicBezTo>
                    <a:cubicBezTo>
                      <a:pt x="458" y="756"/>
                      <a:pt x="456" y="762"/>
                      <a:pt x="449" y="762"/>
                    </a:cubicBezTo>
                    <a:cubicBezTo>
                      <a:pt x="451" y="767"/>
                      <a:pt x="447" y="767"/>
                      <a:pt x="447" y="771"/>
                    </a:cubicBezTo>
                    <a:cubicBezTo>
                      <a:pt x="445" y="773"/>
                      <a:pt x="444" y="772"/>
                      <a:pt x="442" y="771"/>
                    </a:cubicBezTo>
                    <a:cubicBezTo>
                      <a:pt x="443" y="773"/>
                      <a:pt x="439" y="776"/>
                      <a:pt x="440" y="777"/>
                    </a:cubicBezTo>
                    <a:cubicBezTo>
                      <a:pt x="444" y="780"/>
                      <a:pt x="438" y="777"/>
                      <a:pt x="438" y="782"/>
                    </a:cubicBezTo>
                    <a:cubicBezTo>
                      <a:pt x="438" y="785"/>
                      <a:pt x="435" y="783"/>
                      <a:pt x="434" y="784"/>
                    </a:cubicBezTo>
                    <a:cubicBezTo>
                      <a:pt x="434" y="785"/>
                      <a:pt x="435" y="787"/>
                      <a:pt x="434" y="788"/>
                    </a:cubicBezTo>
                    <a:cubicBezTo>
                      <a:pt x="434" y="790"/>
                      <a:pt x="430" y="804"/>
                      <a:pt x="431" y="808"/>
                    </a:cubicBezTo>
                    <a:cubicBezTo>
                      <a:pt x="431" y="812"/>
                      <a:pt x="432" y="813"/>
                      <a:pt x="434" y="816"/>
                    </a:cubicBezTo>
                    <a:cubicBezTo>
                      <a:pt x="435" y="821"/>
                      <a:pt x="434" y="823"/>
                      <a:pt x="434" y="827"/>
                    </a:cubicBezTo>
                    <a:cubicBezTo>
                      <a:pt x="434" y="828"/>
                      <a:pt x="436" y="834"/>
                      <a:pt x="438" y="835"/>
                    </a:cubicBezTo>
                    <a:cubicBezTo>
                      <a:pt x="443" y="835"/>
                      <a:pt x="432" y="843"/>
                      <a:pt x="442" y="844"/>
                    </a:cubicBezTo>
                    <a:cubicBezTo>
                      <a:pt x="441" y="853"/>
                      <a:pt x="443" y="860"/>
                      <a:pt x="442" y="868"/>
                    </a:cubicBezTo>
                    <a:cubicBezTo>
                      <a:pt x="441" y="873"/>
                      <a:pt x="436" y="878"/>
                      <a:pt x="436" y="883"/>
                    </a:cubicBezTo>
                    <a:cubicBezTo>
                      <a:pt x="432" y="883"/>
                      <a:pt x="425" y="888"/>
                      <a:pt x="423" y="890"/>
                    </a:cubicBezTo>
                    <a:cubicBezTo>
                      <a:pt x="422" y="892"/>
                      <a:pt x="421" y="892"/>
                      <a:pt x="423" y="892"/>
                    </a:cubicBezTo>
                    <a:cubicBezTo>
                      <a:pt x="423" y="895"/>
                      <a:pt x="419" y="893"/>
                      <a:pt x="418" y="894"/>
                    </a:cubicBezTo>
                    <a:cubicBezTo>
                      <a:pt x="416" y="895"/>
                      <a:pt x="417" y="897"/>
                      <a:pt x="416" y="898"/>
                    </a:cubicBezTo>
                    <a:cubicBezTo>
                      <a:pt x="415" y="898"/>
                      <a:pt x="412" y="894"/>
                      <a:pt x="412" y="898"/>
                    </a:cubicBezTo>
                    <a:cubicBezTo>
                      <a:pt x="412" y="900"/>
                      <a:pt x="410" y="899"/>
                      <a:pt x="408" y="900"/>
                    </a:cubicBezTo>
                    <a:cubicBezTo>
                      <a:pt x="406" y="901"/>
                      <a:pt x="406" y="906"/>
                      <a:pt x="401" y="905"/>
                    </a:cubicBezTo>
                    <a:cubicBezTo>
                      <a:pt x="398" y="916"/>
                      <a:pt x="401" y="931"/>
                      <a:pt x="403" y="946"/>
                    </a:cubicBezTo>
                    <a:cubicBezTo>
                      <a:pt x="401" y="948"/>
                      <a:pt x="399" y="949"/>
                      <a:pt x="399" y="946"/>
                    </a:cubicBezTo>
                    <a:cubicBezTo>
                      <a:pt x="397" y="946"/>
                      <a:pt x="398" y="949"/>
                      <a:pt x="397" y="950"/>
                    </a:cubicBezTo>
                    <a:cubicBezTo>
                      <a:pt x="395" y="952"/>
                      <a:pt x="392" y="949"/>
                      <a:pt x="391" y="952"/>
                    </a:cubicBezTo>
                    <a:cubicBezTo>
                      <a:pt x="391" y="955"/>
                      <a:pt x="384" y="954"/>
                      <a:pt x="382" y="958"/>
                    </a:cubicBezTo>
                    <a:cubicBezTo>
                      <a:pt x="382" y="961"/>
                      <a:pt x="382" y="965"/>
                      <a:pt x="382" y="969"/>
                    </a:cubicBezTo>
                    <a:cubicBezTo>
                      <a:pt x="378" y="969"/>
                      <a:pt x="380" y="975"/>
                      <a:pt x="378" y="978"/>
                    </a:cubicBezTo>
                    <a:cubicBezTo>
                      <a:pt x="378" y="979"/>
                      <a:pt x="375" y="979"/>
                      <a:pt x="375" y="980"/>
                    </a:cubicBezTo>
                    <a:cubicBezTo>
                      <a:pt x="373" y="983"/>
                      <a:pt x="374" y="987"/>
                      <a:pt x="371" y="989"/>
                    </a:cubicBezTo>
                    <a:cubicBezTo>
                      <a:pt x="370" y="990"/>
                      <a:pt x="371" y="992"/>
                      <a:pt x="371" y="993"/>
                    </a:cubicBezTo>
                    <a:cubicBezTo>
                      <a:pt x="371" y="993"/>
                      <a:pt x="368" y="992"/>
                      <a:pt x="367" y="993"/>
                    </a:cubicBezTo>
                    <a:cubicBezTo>
                      <a:pt x="367" y="994"/>
                      <a:pt x="368" y="997"/>
                      <a:pt x="367" y="999"/>
                    </a:cubicBezTo>
                    <a:cubicBezTo>
                      <a:pt x="367" y="999"/>
                      <a:pt x="364" y="998"/>
                      <a:pt x="363" y="999"/>
                    </a:cubicBezTo>
                    <a:cubicBezTo>
                      <a:pt x="363" y="999"/>
                      <a:pt x="364" y="1002"/>
                      <a:pt x="363" y="1002"/>
                    </a:cubicBezTo>
                    <a:cubicBezTo>
                      <a:pt x="363" y="1003"/>
                      <a:pt x="360" y="1002"/>
                      <a:pt x="360" y="1002"/>
                    </a:cubicBezTo>
                    <a:cubicBezTo>
                      <a:pt x="359" y="1003"/>
                      <a:pt x="356" y="1006"/>
                      <a:pt x="356" y="1008"/>
                    </a:cubicBezTo>
                    <a:cubicBezTo>
                      <a:pt x="356" y="1010"/>
                      <a:pt x="354" y="1009"/>
                      <a:pt x="352" y="1010"/>
                    </a:cubicBezTo>
                    <a:cubicBezTo>
                      <a:pt x="352" y="1010"/>
                      <a:pt x="353" y="1013"/>
                      <a:pt x="352" y="1013"/>
                    </a:cubicBezTo>
                    <a:cubicBezTo>
                      <a:pt x="352" y="1014"/>
                      <a:pt x="349" y="1013"/>
                      <a:pt x="349" y="1013"/>
                    </a:cubicBezTo>
                    <a:cubicBezTo>
                      <a:pt x="347" y="1015"/>
                      <a:pt x="346" y="1016"/>
                      <a:pt x="345" y="1017"/>
                    </a:cubicBezTo>
                    <a:cubicBezTo>
                      <a:pt x="344" y="1018"/>
                      <a:pt x="342" y="1021"/>
                      <a:pt x="341" y="1021"/>
                    </a:cubicBezTo>
                    <a:cubicBezTo>
                      <a:pt x="340" y="1021"/>
                      <a:pt x="335" y="1023"/>
                      <a:pt x="335" y="1023"/>
                    </a:cubicBezTo>
                    <a:cubicBezTo>
                      <a:pt x="334" y="1022"/>
                      <a:pt x="334" y="1021"/>
                      <a:pt x="332" y="1023"/>
                    </a:cubicBezTo>
                    <a:cubicBezTo>
                      <a:pt x="329" y="1024"/>
                      <a:pt x="328" y="1024"/>
                      <a:pt x="324" y="1025"/>
                    </a:cubicBezTo>
                    <a:cubicBezTo>
                      <a:pt x="323" y="1025"/>
                      <a:pt x="311" y="1030"/>
                      <a:pt x="308" y="1025"/>
                    </a:cubicBezTo>
                    <a:cubicBezTo>
                      <a:pt x="305" y="1025"/>
                      <a:pt x="307" y="1027"/>
                      <a:pt x="308" y="1027"/>
                    </a:cubicBezTo>
                    <a:cubicBezTo>
                      <a:pt x="305" y="1031"/>
                      <a:pt x="301" y="1027"/>
                      <a:pt x="295" y="1028"/>
                    </a:cubicBezTo>
                    <a:cubicBezTo>
                      <a:pt x="292" y="1029"/>
                      <a:pt x="293" y="1030"/>
                      <a:pt x="295" y="1030"/>
                    </a:cubicBezTo>
                    <a:cubicBezTo>
                      <a:pt x="293" y="1033"/>
                      <a:pt x="283" y="1028"/>
                      <a:pt x="278" y="1028"/>
                    </a:cubicBezTo>
                    <a:cubicBezTo>
                      <a:pt x="278" y="1019"/>
                      <a:pt x="269" y="1014"/>
                      <a:pt x="274" y="1006"/>
                    </a:cubicBezTo>
                    <a:cubicBezTo>
                      <a:pt x="270" y="1003"/>
                      <a:pt x="265" y="1000"/>
                      <a:pt x="267" y="991"/>
                    </a:cubicBezTo>
                    <a:cubicBezTo>
                      <a:pt x="261" y="997"/>
                      <a:pt x="265" y="994"/>
                      <a:pt x="263" y="985"/>
                    </a:cubicBezTo>
                    <a:cubicBezTo>
                      <a:pt x="260" y="977"/>
                      <a:pt x="249" y="970"/>
                      <a:pt x="252" y="959"/>
                    </a:cubicBezTo>
                    <a:cubicBezTo>
                      <a:pt x="250" y="958"/>
                      <a:pt x="250" y="963"/>
                      <a:pt x="250" y="963"/>
                    </a:cubicBezTo>
                    <a:cubicBezTo>
                      <a:pt x="246" y="962"/>
                      <a:pt x="250" y="950"/>
                      <a:pt x="246" y="956"/>
                    </a:cubicBezTo>
                    <a:cubicBezTo>
                      <a:pt x="243" y="953"/>
                      <a:pt x="244" y="947"/>
                      <a:pt x="244" y="943"/>
                    </a:cubicBezTo>
                    <a:cubicBezTo>
                      <a:pt x="245" y="937"/>
                      <a:pt x="245" y="933"/>
                      <a:pt x="242" y="926"/>
                    </a:cubicBezTo>
                    <a:cubicBezTo>
                      <a:pt x="243" y="923"/>
                      <a:pt x="238" y="925"/>
                      <a:pt x="237" y="924"/>
                    </a:cubicBezTo>
                    <a:cubicBezTo>
                      <a:pt x="236" y="923"/>
                      <a:pt x="242" y="919"/>
                      <a:pt x="233" y="920"/>
                    </a:cubicBezTo>
                    <a:cubicBezTo>
                      <a:pt x="232" y="919"/>
                      <a:pt x="234" y="915"/>
                      <a:pt x="233" y="915"/>
                    </a:cubicBezTo>
                    <a:cubicBezTo>
                      <a:pt x="233" y="914"/>
                      <a:pt x="229" y="915"/>
                      <a:pt x="229" y="915"/>
                    </a:cubicBezTo>
                    <a:cubicBezTo>
                      <a:pt x="229" y="914"/>
                      <a:pt x="235" y="907"/>
                      <a:pt x="227" y="909"/>
                    </a:cubicBezTo>
                    <a:cubicBezTo>
                      <a:pt x="227" y="906"/>
                      <a:pt x="230" y="905"/>
                      <a:pt x="229" y="902"/>
                    </a:cubicBezTo>
                    <a:cubicBezTo>
                      <a:pt x="226" y="900"/>
                      <a:pt x="230" y="892"/>
                      <a:pt x="224" y="894"/>
                    </a:cubicBezTo>
                    <a:cubicBezTo>
                      <a:pt x="223" y="877"/>
                      <a:pt x="225" y="871"/>
                      <a:pt x="233" y="861"/>
                    </a:cubicBezTo>
                    <a:cubicBezTo>
                      <a:pt x="232" y="858"/>
                      <a:pt x="235" y="851"/>
                      <a:pt x="231" y="851"/>
                    </a:cubicBezTo>
                    <a:cubicBezTo>
                      <a:pt x="231" y="848"/>
                      <a:pt x="235" y="851"/>
                      <a:pt x="237" y="849"/>
                    </a:cubicBezTo>
                    <a:cubicBezTo>
                      <a:pt x="238" y="849"/>
                      <a:pt x="236" y="845"/>
                      <a:pt x="239" y="846"/>
                    </a:cubicBezTo>
                    <a:cubicBezTo>
                      <a:pt x="238" y="843"/>
                      <a:pt x="237" y="826"/>
                      <a:pt x="235" y="831"/>
                    </a:cubicBezTo>
                    <a:cubicBezTo>
                      <a:pt x="231" y="827"/>
                      <a:pt x="233" y="823"/>
                      <a:pt x="233" y="820"/>
                    </a:cubicBezTo>
                    <a:cubicBezTo>
                      <a:pt x="233" y="815"/>
                      <a:pt x="234" y="810"/>
                      <a:pt x="233" y="807"/>
                    </a:cubicBezTo>
                    <a:cubicBezTo>
                      <a:pt x="233" y="804"/>
                      <a:pt x="230" y="806"/>
                      <a:pt x="229" y="805"/>
                    </a:cubicBezTo>
                    <a:cubicBezTo>
                      <a:pt x="229" y="804"/>
                      <a:pt x="231" y="802"/>
                      <a:pt x="231" y="801"/>
                    </a:cubicBezTo>
                    <a:cubicBezTo>
                      <a:pt x="231" y="801"/>
                      <a:pt x="229" y="800"/>
                      <a:pt x="229" y="799"/>
                    </a:cubicBezTo>
                    <a:cubicBezTo>
                      <a:pt x="229" y="795"/>
                      <a:pt x="227" y="796"/>
                      <a:pt x="226" y="794"/>
                    </a:cubicBezTo>
                    <a:cubicBezTo>
                      <a:pt x="225" y="793"/>
                      <a:pt x="226" y="790"/>
                      <a:pt x="226" y="790"/>
                    </a:cubicBezTo>
                    <a:cubicBezTo>
                      <a:pt x="225" y="790"/>
                      <a:pt x="220" y="789"/>
                      <a:pt x="222" y="788"/>
                    </a:cubicBezTo>
                    <a:cubicBezTo>
                      <a:pt x="222" y="788"/>
                      <a:pt x="224" y="788"/>
                      <a:pt x="224" y="788"/>
                    </a:cubicBezTo>
                    <a:cubicBezTo>
                      <a:pt x="221" y="784"/>
                      <a:pt x="219" y="783"/>
                      <a:pt x="214" y="780"/>
                    </a:cubicBezTo>
                    <a:cubicBezTo>
                      <a:pt x="213" y="780"/>
                      <a:pt x="215" y="779"/>
                      <a:pt x="213" y="779"/>
                    </a:cubicBezTo>
                    <a:cubicBezTo>
                      <a:pt x="211" y="779"/>
                      <a:pt x="211" y="773"/>
                      <a:pt x="207" y="775"/>
                    </a:cubicBezTo>
                    <a:cubicBezTo>
                      <a:pt x="203" y="759"/>
                      <a:pt x="207" y="746"/>
                      <a:pt x="207" y="728"/>
                    </a:cubicBezTo>
                    <a:cubicBezTo>
                      <a:pt x="206" y="725"/>
                      <a:pt x="202" y="731"/>
                      <a:pt x="203" y="723"/>
                    </a:cubicBezTo>
                    <a:cubicBezTo>
                      <a:pt x="192" y="724"/>
                      <a:pt x="184" y="722"/>
                      <a:pt x="177" y="719"/>
                    </a:cubicBezTo>
                    <a:cubicBezTo>
                      <a:pt x="179" y="709"/>
                      <a:pt x="172" y="720"/>
                      <a:pt x="173" y="710"/>
                    </a:cubicBezTo>
                    <a:cubicBezTo>
                      <a:pt x="165" y="707"/>
                      <a:pt x="163" y="705"/>
                      <a:pt x="153" y="708"/>
                    </a:cubicBezTo>
                    <a:cubicBezTo>
                      <a:pt x="151" y="708"/>
                      <a:pt x="148" y="709"/>
                      <a:pt x="145" y="710"/>
                    </a:cubicBezTo>
                    <a:cubicBezTo>
                      <a:pt x="144" y="710"/>
                      <a:pt x="140" y="713"/>
                      <a:pt x="134" y="711"/>
                    </a:cubicBezTo>
                    <a:cubicBezTo>
                      <a:pt x="137" y="716"/>
                      <a:pt x="140" y="713"/>
                      <a:pt x="130" y="715"/>
                    </a:cubicBezTo>
                    <a:cubicBezTo>
                      <a:pt x="124" y="717"/>
                      <a:pt x="120" y="718"/>
                      <a:pt x="110" y="719"/>
                    </a:cubicBezTo>
                    <a:cubicBezTo>
                      <a:pt x="107" y="719"/>
                      <a:pt x="107" y="717"/>
                      <a:pt x="104" y="717"/>
                    </a:cubicBezTo>
                    <a:cubicBezTo>
                      <a:pt x="92" y="716"/>
                      <a:pt x="79" y="723"/>
                      <a:pt x="69" y="721"/>
                    </a:cubicBezTo>
                    <a:cubicBezTo>
                      <a:pt x="70" y="714"/>
                      <a:pt x="62" y="716"/>
                      <a:pt x="60" y="715"/>
                    </a:cubicBezTo>
                    <a:cubicBezTo>
                      <a:pt x="59" y="715"/>
                      <a:pt x="60" y="712"/>
                      <a:pt x="60" y="711"/>
                    </a:cubicBezTo>
                    <a:cubicBezTo>
                      <a:pt x="59" y="711"/>
                      <a:pt x="55" y="712"/>
                      <a:pt x="54" y="711"/>
                    </a:cubicBezTo>
                    <a:cubicBezTo>
                      <a:pt x="53" y="711"/>
                      <a:pt x="55" y="708"/>
                      <a:pt x="54" y="708"/>
                    </a:cubicBezTo>
                    <a:cubicBezTo>
                      <a:pt x="53" y="707"/>
                      <a:pt x="50" y="709"/>
                      <a:pt x="50" y="706"/>
                    </a:cubicBezTo>
                    <a:cubicBezTo>
                      <a:pt x="50" y="705"/>
                      <a:pt x="47" y="702"/>
                      <a:pt x="47" y="702"/>
                    </a:cubicBezTo>
                    <a:cubicBezTo>
                      <a:pt x="46" y="701"/>
                      <a:pt x="47" y="700"/>
                      <a:pt x="45" y="700"/>
                    </a:cubicBezTo>
                    <a:cubicBezTo>
                      <a:pt x="43" y="700"/>
                      <a:pt x="43" y="698"/>
                      <a:pt x="43" y="697"/>
                    </a:cubicBezTo>
                    <a:cubicBezTo>
                      <a:pt x="42" y="694"/>
                      <a:pt x="40" y="696"/>
                      <a:pt x="39" y="695"/>
                    </a:cubicBezTo>
                    <a:cubicBezTo>
                      <a:pt x="39" y="694"/>
                      <a:pt x="40" y="692"/>
                      <a:pt x="39" y="691"/>
                    </a:cubicBezTo>
                    <a:cubicBezTo>
                      <a:pt x="38" y="689"/>
                      <a:pt x="35" y="692"/>
                      <a:pt x="35" y="689"/>
                    </a:cubicBezTo>
                    <a:cubicBezTo>
                      <a:pt x="35" y="688"/>
                      <a:pt x="37" y="686"/>
                      <a:pt x="37" y="687"/>
                    </a:cubicBezTo>
                    <a:cubicBezTo>
                      <a:pt x="35" y="681"/>
                      <a:pt x="26" y="682"/>
                      <a:pt x="28" y="676"/>
                    </a:cubicBezTo>
                    <a:cubicBezTo>
                      <a:pt x="19" y="679"/>
                      <a:pt x="23" y="668"/>
                      <a:pt x="15" y="670"/>
                    </a:cubicBezTo>
                    <a:cubicBezTo>
                      <a:pt x="16" y="669"/>
                      <a:pt x="17" y="667"/>
                      <a:pt x="17" y="665"/>
                    </a:cubicBezTo>
                    <a:cubicBezTo>
                      <a:pt x="16" y="662"/>
                      <a:pt x="12" y="663"/>
                      <a:pt x="9" y="663"/>
                    </a:cubicBezTo>
                    <a:cubicBezTo>
                      <a:pt x="11" y="660"/>
                      <a:pt x="6" y="659"/>
                      <a:pt x="6" y="657"/>
                    </a:cubicBezTo>
                    <a:cubicBezTo>
                      <a:pt x="5" y="654"/>
                      <a:pt x="9" y="655"/>
                      <a:pt x="6" y="650"/>
                    </a:cubicBezTo>
                    <a:cubicBezTo>
                      <a:pt x="5" y="649"/>
                      <a:pt x="4" y="650"/>
                      <a:pt x="4" y="648"/>
                    </a:cubicBezTo>
                    <a:cubicBezTo>
                      <a:pt x="4" y="647"/>
                      <a:pt x="2" y="642"/>
                      <a:pt x="0" y="641"/>
                    </a:cubicBezTo>
                    <a:cubicBezTo>
                      <a:pt x="0" y="638"/>
                      <a:pt x="4" y="640"/>
                      <a:pt x="6" y="639"/>
                    </a:cubicBezTo>
                    <a:cubicBezTo>
                      <a:pt x="7" y="638"/>
                      <a:pt x="6" y="632"/>
                      <a:pt x="9" y="633"/>
                    </a:cubicBezTo>
                    <a:cubicBezTo>
                      <a:pt x="9" y="623"/>
                      <a:pt x="9" y="612"/>
                      <a:pt x="9" y="602"/>
                    </a:cubicBezTo>
                    <a:cubicBezTo>
                      <a:pt x="10" y="599"/>
                      <a:pt x="6" y="601"/>
                      <a:pt x="6" y="600"/>
                    </a:cubicBezTo>
                    <a:cubicBezTo>
                      <a:pt x="5" y="599"/>
                      <a:pt x="7" y="597"/>
                      <a:pt x="7" y="596"/>
                    </a:cubicBezTo>
                    <a:cubicBezTo>
                      <a:pt x="8" y="593"/>
                      <a:pt x="5" y="592"/>
                      <a:pt x="6" y="588"/>
                    </a:cubicBezTo>
                    <a:cubicBezTo>
                      <a:pt x="13" y="596"/>
                      <a:pt x="6" y="575"/>
                      <a:pt x="13" y="583"/>
                    </a:cubicBezTo>
                    <a:cubicBezTo>
                      <a:pt x="14" y="581"/>
                      <a:pt x="13" y="574"/>
                      <a:pt x="15" y="572"/>
                    </a:cubicBezTo>
                    <a:cubicBezTo>
                      <a:pt x="15" y="571"/>
                      <a:pt x="19" y="572"/>
                      <a:pt x="19" y="572"/>
                    </a:cubicBezTo>
                    <a:cubicBezTo>
                      <a:pt x="19" y="571"/>
                      <a:pt x="16" y="568"/>
                      <a:pt x="17" y="566"/>
                    </a:cubicBezTo>
                    <a:cubicBezTo>
                      <a:pt x="24" y="564"/>
                      <a:pt x="23" y="554"/>
                      <a:pt x="30" y="553"/>
                    </a:cubicBezTo>
                    <a:cubicBezTo>
                      <a:pt x="30" y="547"/>
                      <a:pt x="36" y="547"/>
                      <a:pt x="35" y="540"/>
                    </a:cubicBezTo>
                    <a:cubicBezTo>
                      <a:pt x="39" y="541"/>
                      <a:pt x="39" y="539"/>
                      <a:pt x="39" y="536"/>
                    </a:cubicBezTo>
                    <a:cubicBezTo>
                      <a:pt x="50" y="535"/>
                      <a:pt x="59" y="531"/>
                      <a:pt x="58" y="518"/>
                    </a:cubicBezTo>
                    <a:cubicBezTo>
                      <a:pt x="65" y="519"/>
                      <a:pt x="59" y="507"/>
                      <a:pt x="65" y="508"/>
                    </a:cubicBezTo>
                    <a:cubicBezTo>
                      <a:pt x="65" y="505"/>
                      <a:pt x="65" y="501"/>
                      <a:pt x="65" y="497"/>
                    </a:cubicBezTo>
                    <a:cubicBezTo>
                      <a:pt x="69" y="497"/>
                      <a:pt x="69" y="495"/>
                      <a:pt x="73" y="495"/>
                    </a:cubicBezTo>
                    <a:cubicBezTo>
                      <a:pt x="76" y="492"/>
                      <a:pt x="79" y="489"/>
                      <a:pt x="82" y="484"/>
                    </a:cubicBezTo>
                    <a:cubicBezTo>
                      <a:pt x="83" y="483"/>
                      <a:pt x="84" y="484"/>
                      <a:pt x="84" y="482"/>
                    </a:cubicBezTo>
                    <a:cubicBezTo>
                      <a:pt x="84" y="480"/>
                      <a:pt x="89" y="480"/>
                      <a:pt x="88" y="477"/>
                    </a:cubicBezTo>
                    <a:cubicBezTo>
                      <a:pt x="96" y="478"/>
                      <a:pt x="97" y="472"/>
                      <a:pt x="104" y="473"/>
                    </a:cubicBezTo>
                    <a:cubicBezTo>
                      <a:pt x="102" y="480"/>
                      <a:pt x="113" y="473"/>
                      <a:pt x="110" y="480"/>
                    </a:cubicBezTo>
                    <a:cubicBezTo>
                      <a:pt x="114" y="476"/>
                      <a:pt x="129" y="483"/>
                      <a:pt x="129" y="475"/>
                    </a:cubicBezTo>
                    <a:cubicBezTo>
                      <a:pt x="137" y="474"/>
                      <a:pt x="145" y="471"/>
                      <a:pt x="149" y="465"/>
                    </a:cubicBezTo>
                    <a:cubicBezTo>
                      <a:pt x="152" y="466"/>
                      <a:pt x="154" y="466"/>
                      <a:pt x="155" y="464"/>
                    </a:cubicBezTo>
                    <a:cubicBezTo>
                      <a:pt x="158" y="464"/>
                      <a:pt x="159" y="465"/>
                      <a:pt x="162" y="465"/>
                    </a:cubicBezTo>
                    <a:cubicBezTo>
                      <a:pt x="166" y="466"/>
                      <a:pt x="170" y="463"/>
                      <a:pt x="173" y="464"/>
                    </a:cubicBezTo>
                    <a:cubicBezTo>
                      <a:pt x="173" y="464"/>
                      <a:pt x="174" y="465"/>
                      <a:pt x="175" y="465"/>
                    </a:cubicBezTo>
                    <a:cubicBezTo>
                      <a:pt x="179" y="466"/>
                      <a:pt x="187" y="469"/>
                      <a:pt x="196" y="467"/>
                    </a:cubicBezTo>
                    <a:cubicBezTo>
                      <a:pt x="199" y="467"/>
                      <a:pt x="205" y="461"/>
                      <a:pt x="209" y="465"/>
                    </a:cubicBezTo>
                    <a:cubicBezTo>
                      <a:pt x="212" y="468"/>
                      <a:pt x="211" y="466"/>
                      <a:pt x="216" y="465"/>
                    </a:cubicBezTo>
                    <a:cubicBezTo>
                      <a:pt x="216" y="467"/>
                      <a:pt x="219" y="467"/>
                      <a:pt x="218" y="469"/>
                    </a:cubicBezTo>
                    <a:cubicBezTo>
                      <a:pt x="218" y="470"/>
                      <a:pt x="214" y="471"/>
                      <a:pt x="214" y="471"/>
                    </a:cubicBezTo>
                    <a:cubicBezTo>
                      <a:pt x="214" y="473"/>
                      <a:pt x="216" y="472"/>
                      <a:pt x="216" y="473"/>
                    </a:cubicBezTo>
                    <a:cubicBezTo>
                      <a:pt x="217" y="475"/>
                      <a:pt x="214" y="475"/>
                      <a:pt x="214" y="475"/>
                    </a:cubicBezTo>
                    <a:cubicBezTo>
                      <a:pt x="215" y="476"/>
                      <a:pt x="216" y="477"/>
                      <a:pt x="216" y="479"/>
                    </a:cubicBezTo>
                    <a:cubicBezTo>
                      <a:pt x="216" y="484"/>
                      <a:pt x="213" y="486"/>
                      <a:pt x="218" y="493"/>
                    </a:cubicBezTo>
                    <a:cubicBezTo>
                      <a:pt x="219" y="498"/>
                      <a:pt x="221" y="491"/>
                      <a:pt x="224" y="495"/>
                    </a:cubicBezTo>
                    <a:cubicBezTo>
                      <a:pt x="223" y="498"/>
                      <a:pt x="227" y="496"/>
                      <a:pt x="227" y="497"/>
                    </a:cubicBezTo>
                    <a:cubicBezTo>
                      <a:pt x="228" y="498"/>
                      <a:pt x="227" y="500"/>
                      <a:pt x="227" y="501"/>
                    </a:cubicBezTo>
                    <a:cubicBezTo>
                      <a:pt x="229" y="502"/>
                      <a:pt x="233" y="500"/>
                      <a:pt x="233" y="503"/>
                    </a:cubicBezTo>
                    <a:cubicBezTo>
                      <a:pt x="239" y="500"/>
                      <a:pt x="243" y="508"/>
                      <a:pt x="246" y="503"/>
                    </a:cubicBezTo>
                    <a:cubicBezTo>
                      <a:pt x="248" y="502"/>
                      <a:pt x="247" y="506"/>
                      <a:pt x="248" y="506"/>
                    </a:cubicBezTo>
                    <a:cubicBezTo>
                      <a:pt x="251" y="508"/>
                      <a:pt x="253" y="506"/>
                      <a:pt x="257" y="508"/>
                    </a:cubicBezTo>
                    <a:cubicBezTo>
                      <a:pt x="258" y="509"/>
                      <a:pt x="258" y="511"/>
                      <a:pt x="259" y="512"/>
                    </a:cubicBezTo>
                    <a:cubicBezTo>
                      <a:pt x="260" y="513"/>
                      <a:pt x="262" y="511"/>
                      <a:pt x="263" y="512"/>
                    </a:cubicBezTo>
                    <a:cubicBezTo>
                      <a:pt x="265" y="514"/>
                      <a:pt x="266" y="513"/>
                      <a:pt x="268" y="514"/>
                    </a:cubicBezTo>
                    <a:cubicBezTo>
                      <a:pt x="269" y="514"/>
                      <a:pt x="270" y="518"/>
                      <a:pt x="270" y="518"/>
                    </a:cubicBezTo>
                    <a:cubicBezTo>
                      <a:pt x="271" y="518"/>
                      <a:pt x="274" y="516"/>
                      <a:pt x="276" y="516"/>
                    </a:cubicBezTo>
                    <a:cubicBezTo>
                      <a:pt x="275" y="516"/>
                      <a:pt x="277" y="517"/>
                      <a:pt x="278" y="518"/>
                    </a:cubicBezTo>
                    <a:cubicBezTo>
                      <a:pt x="279" y="518"/>
                      <a:pt x="280" y="517"/>
                      <a:pt x="281" y="518"/>
                    </a:cubicBezTo>
                    <a:cubicBezTo>
                      <a:pt x="282" y="516"/>
                      <a:pt x="284" y="515"/>
                      <a:pt x="285" y="514"/>
                    </a:cubicBezTo>
                    <a:cubicBezTo>
                      <a:pt x="285" y="514"/>
                      <a:pt x="288" y="513"/>
                      <a:pt x="287" y="512"/>
                    </a:cubicBezTo>
                    <a:cubicBezTo>
                      <a:pt x="282" y="508"/>
                      <a:pt x="292" y="509"/>
                      <a:pt x="293" y="503"/>
                    </a:cubicBezTo>
                    <a:cubicBezTo>
                      <a:pt x="298" y="504"/>
                      <a:pt x="298" y="499"/>
                      <a:pt x="304" y="501"/>
                    </a:cubicBezTo>
                    <a:cubicBezTo>
                      <a:pt x="305" y="501"/>
                      <a:pt x="305" y="503"/>
                      <a:pt x="306" y="503"/>
                    </a:cubicBezTo>
                    <a:cubicBezTo>
                      <a:pt x="308" y="503"/>
                      <a:pt x="311" y="502"/>
                      <a:pt x="313" y="503"/>
                    </a:cubicBezTo>
                    <a:cubicBezTo>
                      <a:pt x="314" y="503"/>
                      <a:pt x="317" y="506"/>
                      <a:pt x="317" y="506"/>
                    </a:cubicBezTo>
                    <a:cubicBezTo>
                      <a:pt x="318" y="507"/>
                      <a:pt x="320" y="504"/>
                      <a:pt x="322" y="505"/>
                    </a:cubicBezTo>
                    <a:cubicBezTo>
                      <a:pt x="323" y="505"/>
                      <a:pt x="322" y="508"/>
                      <a:pt x="322" y="508"/>
                    </a:cubicBezTo>
                    <a:cubicBezTo>
                      <a:pt x="324" y="509"/>
                      <a:pt x="327" y="505"/>
                      <a:pt x="330" y="506"/>
                    </a:cubicBezTo>
                    <a:cubicBezTo>
                      <a:pt x="331" y="508"/>
                      <a:pt x="326" y="508"/>
                      <a:pt x="326" y="508"/>
                    </a:cubicBezTo>
                    <a:cubicBezTo>
                      <a:pt x="327" y="512"/>
                      <a:pt x="339" y="512"/>
                      <a:pt x="345" y="512"/>
                    </a:cubicBezTo>
                    <a:cubicBezTo>
                      <a:pt x="344" y="519"/>
                      <a:pt x="360" y="517"/>
                      <a:pt x="363" y="512"/>
                    </a:cubicBezTo>
                    <a:cubicBezTo>
                      <a:pt x="365" y="514"/>
                      <a:pt x="373" y="510"/>
                      <a:pt x="375" y="512"/>
                    </a:cubicBezTo>
                    <a:cubicBezTo>
                      <a:pt x="377" y="514"/>
                      <a:pt x="375" y="512"/>
                      <a:pt x="378" y="512"/>
                    </a:cubicBezTo>
                    <a:cubicBezTo>
                      <a:pt x="382" y="512"/>
                      <a:pt x="384" y="514"/>
                      <a:pt x="388" y="514"/>
                    </a:cubicBezTo>
                    <a:cubicBezTo>
                      <a:pt x="391" y="513"/>
                      <a:pt x="393" y="511"/>
                      <a:pt x="397" y="510"/>
                    </a:cubicBezTo>
                    <a:cubicBezTo>
                      <a:pt x="398" y="506"/>
                      <a:pt x="398" y="500"/>
                      <a:pt x="403" y="499"/>
                    </a:cubicBezTo>
                    <a:cubicBezTo>
                      <a:pt x="403" y="496"/>
                      <a:pt x="400" y="495"/>
                      <a:pt x="401" y="492"/>
                    </a:cubicBezTo>
                    <a:cubicBezTo>
                      <a:pt x="407" y="492"/>
                      <a:pt x="406" y="480"/>
                      <a:pt x="412" y="486"/>
                    </a:cubicBezTo>
                    <a:cubicBezTo>
                      <a:pt x="413" y="479"/>
                      <a:pt x="410" y="477"/>
                      <a:pt x="404" y="477"/>
                    </a:cubicBezTo>
                    <a:cubicBezTo>
                      <a:pt x="406" y="475"/>
                      <a:pt x="406" y="472"/>
                      <a:pt x="406" y="469"/>
                    </a:cubicBezTo>
                    <a:cubicBezTo>
                      <a:pt x="404" y="464"/>
                      <a:pt x="393" y="467"/>
                      <a:pt x="391" y="462"/>
                    </a:cubicBezTo>
                    <a:cubicBezTo>
                      <a:pt x="388" y="464"/>
                      <a:pt x="382" y="463"/>
                      <a:pt x="380" y="467"/>
                    </a:cubicBezTo>
                    <a:cubicBezTo>
                      <a:pt x="378" y="468"/>
                      <a:pt x="379" y="464"/>
                      <a:pt x="378" y="464"/>
                    </a:cubicBezTo>
                    <a:cubicBezTo>
                      <a:pt x="375" y="462"/>
                      <a:pt x="369" y="465"/>
                      <a:pt x="365" y="464"/>
                    </a:cubicBezTo>
                    <a:cubicBezTo>
                      <a:pt x="363" y="465"/>
                      <a:pt x="363" y="468"/>
                      <a:pt x="360" y="467"/>
                    </a:cubicBezTo>
                    <a:cubicBezTo>
                      <a:pt x="354" y="468"/>
                      <a:pt x="356" y="460"/>
                      <a:pt x="347" y="462"/>
                    </a:cubicBezTo>
                    <a:cubicBezTo>
                      <a:pt x="347" y="458"/>
                      <a:pt x="344" y="458"/>
                      <a:pt x="345" y="454"/>
                    </a:cubicBezTo>
                    <a:cubicBezTo>
                      <a:pt x="343" y="455"/>
                      <a:pt x="342" y="454"/>
                      <a:pt x="341" y="452"/>
                    </a:cubicBezTo>
                    <a:cubicBezTo>
                      <a:pt x="340" y="450"/>
                      <a:pt x="337" y="449"/>
                      <a:pt x="334" y="449"/>
                    </a:cubicBezTo>
                    <a:cubicBezTo>
                      <a:pt x="337" y="444"/>
                      <a:pt x="335" y="433"/>
                      <a:pt x="334" y="428"/>
                    </a:cubicBezTo>
                    <a:cubicBezTo>
                      <a:pt x="329" y="431"/>
                      <a:pt x="323" y="425"/>
                      <a:pt x="322" y="434"/>
                    </a:cubicBezTo>
                    <a:cubicBezTo>
                      <a:pt x="317" y="431"/>
                      <a:pt x="316" y="435"/>
                      <a:pt x="311" y="432"/>
                    </a:cubicBezTo>
                    <a:cubicBezTo>
                      <a:pt x="312" y="434"/>
                      <a:pt x="311" y="435"/>
                      <a:pt x="309" y="436"/>
                    </a:cubicBezTo>
                    <a:cubicBezTo>
                      <a:pt x="311" y="437"/>
                      <a:pt x="312" y="438"/>
                      <a:pt x="313" y="439"/>
                    </a:cubicBezTo>
                    <a:cubicBezTo>
                      <a:pt x="314" y="441"/>
                      <a:pt x="313" y="444"/>
                      <a:pt x="317" y="443"/>
                    </a:cubicBezTo>
                    <a:cubicBezTo>
                      <a:pt x="315" y="449"/>
                      <a:pt x="315" y="447"/>
                      <a:pt x="319" y="451"/>
                    </a:cubicBezTo>
                    <a:cubicBezTo>
                      <a:pt x="320" y="455"/>
                      <a:pt x="316" y="453"/>
                      <a:pt x="315" y="454"/>
                    </a:cubicBezTo>
                    <a:cubicBezTo>
                      <a:pt x="315" y="455"/>
                      <a:pt x="312" y="461"/>
                      <a:pt x="311" y="460"/>
                    </a:cubicBezTo>
                    <a:cubicBezTo>
                      <a:pt x="307" y="456"/>
                      <a:pt x="311" y="465"/>
                      <a:pt x="304" y="464"/>
                    </a:cubicBezTo>
                    <a:cubicBezTo>
                      <a:pt x="303" y="462"/>
                      <a:pt x="302" y="460"/>
                      <a:pt x="300" y="460"/>
                    </a:cubicBezTo>
                    <a:cubicBezTo>
                      <a:pt x="299" y="457"/>
                      <a:pt x="302" y="456"/>
                      <a:pt x="304" y="456"/>
                    </a:cubicBezTo>
                    <a:cubicBezTo>
                      <a:pt x="301" y="453"/>
                      <a:pt x="295" y="451"/>
                      <a:pt x="300" y="447"/>
                    </a:cubicBezTo>
                    <a:cubicBezTo>
                      <a:pt x="298" y="446"/>
                      <a:pt x="294" y="448"/>
                      <a:pt x="293" y="447"/>
                    </a:cubicBezTo>
                    <a:cubicBezTo>
                      <a:pt x="291" y="446"/>
                      <a:pt x="296" y="445"/>
                      <a:pt x="296" y="445"/>
                    </a:cubicBezTo>
                    <a:cubicBezTo>
                      <a:pt x="296" y="445"/>
                      <a:pt x="292" y="440"/>
                      <a:pt x="287" y="438"/>
                    </a:cubicBezTo>
                    <a:cubicBezTo>
                      <a:pt x="288" y="429"/>
                      <a:pt x="283" y="427"/>
                      <a:pt x="283" y="419"/>
                    </a:cubicBezTo>
                    <a:cubicBezTo>
                      <a:pt x="284" y="416"/>
                      <a:pt x="279" y="418"/>
                      <a:pt x="278" y="417"/>
                    </a:cubicBezTo>
                    <a:cubicBezTo>
                      <a:pt x="277" y="416"/>
                      <a:pt x="281" y="414"/>
                      <a:pt x="280" y="413"/>
                    </a:cubicBezTo>
                    <a:cubicBezTo>
                      <a:pt x="276" y="410"/>
                      <a:pt x="275" y="414"/>
                      <a:pt x="272" y="411"/>
                    </a:cubicBezTo>
                    <a:cubicBezTo>
                      <a:pt x="272" y="411"/>
                      <a:pt x="274" y="409"/>
                      <a:pt x="274" y="408"/>
                    </a:cubicBezTo>
                    <a:cubicBezTo>
                      <a:pt x="273" y="406"/>
                      <a:pt x="272" y="410"/>
                      <a:pt x="272" y="410"/>
                    </a:cubicBezTo>
                    <a:cubicBezTo>
                      <a:pt x="270" y="410"/>
                      <a:pt x="271" y="407"/>
                      <a:pt x="270" y="406"/>
                    </a:cubicBezTo>
                    <a:cubicBezTo>
                      <a:pt x="263" y="407"/>
                      <a:pt x="263" y="401"/>
                      <a:pt x="255" y="402"/>
                    </a:cubicBezTo>
                    <a:cubicBezTo>
                      <a:pt x="255" y="400"/>
                      <a:pt x="253" y="400"/>
                      <a:pt x="252" y="398"/>
                    </a:cubicBezTo>
                    <a:cubicBezTo>
                      <a:pt x="251" y="398"/>
                      <a:pt x="252" y="395"/>
                      <a:pt x="252" y="395"/>
                    </a:cubicBezTo>
                    <a:cubicBezTo>
                      <a:pt x="251" y="394"/>
                      <a:pt x="248" y="395"/>
                      <a:pt x="248" y="395"/>
                    </a:cubicBezTo>
                    <a:cubicBezTo>
                      <a:pt x="248" y="394"/>
                      <a:pt x="248" y="387"/>
                      <a:pt x="246" y="389"/>
                    </a:cubicBezTo>
                    <a:cubicBezTo>
                      <a:pt x="245" y="391"/>
                      <a:pt x="244" y="389"/>
                      <a:pt x="242" y="387"/>
                    </a:cubicBezTo>
                    <a:cubicBezTo>
                      <a:pt x="242" y="386"/>
                      <a:pt x="240" y="386"/>
                      <a:pt x="240" y="383"/>
                    </a:cubicBezTo>
                    <a:cubicBezTo>
                      <a:pt x="234" y="384"/>
                      <a:pt x="235" y="386"/>
                      <a:pt x="229" y="383"/>
                    </a:cubicBezTo>
                    <a:cubicBezTo>
                      <a:pt x="227" y="384"/>
                      <a:pt x="228" y="387"/>
                      <a:pt x="226" y="387"/>
                    </a:cubicBezTo>
                    <a:cubicBezTo>
                      <a:pt x="224" y="392"/>
                      <a:pt x="229" y="391"/>
                      <a:pt x="229" y="395"/>
                    </a:cubicBezTo>
                    <a:cubicBezTo>
                      <a:pt x="229" y="396"/>
                      <a:pt x="232" y="399"/>
                      <a:pt x="233" y="400"/>
                    </a:cubicBezTo>
                    <a:cubicBezTo>
                      <a:pt x="234" y="401"/>
                      <a:pt x="235" y="402"/>
                      <a:pt x="237" y="402"/>
                    </a:cubicBezTo>
                    <a:cubicBezTo>
                      <a:pt x="234" y="408"/>
                      <a:pt x="240" y="407"/>
                      <a:pt x="242" y="410"/>
                    </a:cubicBezTo>
                    <a:cubicBezTo>
                      <a:pt x="243" y="410"/>
                      <a:pt x="244" y="417"/>
                      <a:pt x="246" y="415"/>
                    </a:cubicBezTo>
                    <a:cubicBezTo>
                      <a:pt x="249" y="412"/>
                      <a:pt x="246" y="416"/>
                      <a:pt x="248" y="417"/>
                    </a:cubicBezTo>
                    <a:cubicBezTo>
                      <a:pt x="250" y="419"/>
                      <a:pt x="254" y="418"/>
                      <a:pt x="255" y="423"/>
                    </a:cubicBezTo>
                    <a:cubicBezTo>
                      <a:pt x="258" y="421"/>
                      <a:pt x="259" y="424"/>
                      <a:pt x="259" y="424"/>
                    </a:cubicBezTo>
                    <a:cubicBezTo>
                      <a:pt x="260" y="425"/>
                      <a:pt x="262" y="423"/>
                      <a:pt x="261" y="423"/>
                    </a:cubicBezTo>
                    <a:cubicBezTo>
                      <a:pt x="263" y="423"/>
                      <a:pt x="264" y="428"/>
                      <a:pt x="265" y="424"/>
                    </a:cubicBezTo>
                    <a:cubicBezTo>
                      <a:pt x="269" y="424"/>
                      <a:pt x="264" y="433"/>
                      <a:pt x="270" y="430"/>
                    </a:cubicBezTo>
                    <a:cubicBezTo>
                      <a:pt x="270" y="434"/>
                      <a:pt x="262" y="431"/>
                      <a:pt x="259" y="432"/>
                    </a:cubicBezTo>
                    <a:cubicBezTo>
                      <a:pt x="260" y="434"/>
                      <a:pt x="262" y="433"/>
                      <a:pt x="263" y="436"/>
                    </a:cubicBezTo>
                    <a:cubicBezTo>
                      <a:pt x="264" y="439"/>
                      <a:pt x="260" y="445"/>
                      <a:pt x="263" y="445"/>
                    </a:cubicBezTo>
                    <a:cubicBezTo>
                      <a:pt x="261" y="448"/>
                      <a:pt x="257" y="448"/>
                      <a:pt x="253" y="449"/>
                    </a:cubicBezTo>
                    <a:cubicBezTo>
                      <a:pt x="256" y="448"/>
                      <a:pt x="254" y="441"/>
                      <a:pt x="257" y="441"/>
                    </a:cubicBezTo>
                    <a:cubicBezTo>
                      <a:pt x="256" y="440"/>
                      <a:pt x="256" y="436"/>
                      <a:pt x="253" y="436"/>
                    </a:cubicBezTo>
                    <a:cubicBezTo>
                      <a:pt x="251" y="435"/>
                      <a:pt x="255" y="433"/>
                      <a:pt x="250" y="430"/>
                    </a:cubicBezTo>
                    <a:cubicBezTo>
                      <a:pt x="248" y="429"/>
                      <a:pt x="244" y="429"/>
                      <a:pt x="244" y="424"/>
                    </a:cubicBezTo>
                    <a:cubicBezTo>
                      <a:pt x="236" y="426"/>
                      <a:pt x="235" y="421"/>
                      <a:pt x="229" y="421"/>
                    </a:cubicBezTo>
                    <a:cubicBezTo>
                      <a:pt x="228" y="416"/>
                      <a:pt x="225" y="414"/>
                      <a:pt x="222" y="410"/>
                    </a:cubicBezTo>
                    <a:cubicBezTo>
                      <a:pt x="221" y="408"/>
                      <a:pt x="220" y="410"/>
                      <a:pt x="220" y="408"/>
                    </a:cubicBezTo>
                    <a:cubicBezTo>
                      <a:pt x="220" y="405"/>
                      <a:pt x="217" y="407"/>
                      <a:pt x="216" y="406"/>
                    </a:cubicBezTo>
                    <a:cubicBezTo>
                      <a:pt x="216" y="405"/>
                      <a:pt x="217" y="402"/>
                      <a:pt x="216" y="402"/>
                    </a:cubicBezTo>
                    <a:cubicBezTo>
                      <a:pt x="214" y="401"/>
                      <a:pt x="211" y="403"/>
                      <a:pt x="209" y="402"/>
                    </a:cubicBezTo>
                    <a:cubicBezTo>
                      <a:pt x="208" y="401"/>
                      <a:pt x="212" y="400"/>
                      <a:pt x="213" y="400"/>
                    </a:cubicBezTo>
                    <a:cubicBezTo>
                      <a:pt x="210" y="396"/>
                      <a:pt x="199" y="396"/>
                      <a:pt x="194" y="398"/>
                    </a:cubicBezTo>
                    <a:cubicBezTo>
                      <a:pt x="193" y="400"/>
                      <a:pt x="197" y="401"/>
                      <a:pt x="198" y="400"/>
                    </a:cubicBezTo>
                    <a:cubicBezTo>
                      <a:pt x="196" y="403"/>
                      <a:pt x="195" y="401"/>
                      <a:pt x="192" y="402"/>
                    </a:cubicBezTo>
                    <a:cubicBezTo>
                      <a:pt x="188" y="404"/>
                      <a:pt x="188" y="410"/>
                      <a:pt x="185" y="410"/>
                    </a:cubicBezTo>
                    <a:cubicBezTo>
                      <a:pt x="177" y="409"/>
                      <a:pt x="175" y="403"/>
                      <a:pt x="166" y="404"/>
                    </a:cubicBezTo>
                    <a:cubicBezTo>
                      <a:pt x="163" y="405"/>
                      <a:pt x="164" y="410"/>
                      <a:pt x="158" y="408"/>
                    </a:cubicBezTo>
                    <a:cubicBezTo>
                      <a:pt x="158" y="412"/>
                      <a:pt x="158" y="416"/>
                      <a:pt x="158" y="421"/>
                    </a:cubicBezTo>
                    <a:cubicBezTo>
                      <a:pt x="153" y="423"/>
                      <a:pt x="141" y="421"/>
                      <a:pt x="144" y="432"/>
                    </a:cubicBezTo>
                    <a:cubicBezTo>
                      <a:pt x="131" y="429"/>
                      <a:pt x="141" y="439"/>
                      <a:pt x="130" y="439"/>
                    </a:cubicBezTo>
                    <a:cubicBezTo>
                      <a:pt x="130" y="442"/>
                      <a:pt x="137" y="446"/>
                      <a:pt x="132" y="447"/>
                    </a:cubicBezTo>
                    <a:cubicBezTo>
                      <a:pt x="132" y="453"/>
                      <a:pt x="129" y="447"/>
                      <a:pt x="125" y="452"/>
                    </a:cubicBezTo>
                    <a:cubicBezTo>
                      <a:pt x="125" y="455"/>
                      <a:pt x="125" y="456"/>
                      <a:pt x="127" y="456"/>
                    </a:cubicBezTo>
                    <a:cubicBezTo>
                      <a:pt x="127" y="460"/>
                      <a:pt x="120" y="457"/>
                      <a:pt x="117" y="458"/>
                    </a:cubicBezTo>
                    <a:cubicBezTo>
                      <a:pt x="115" y="458"/>
                      <a:pt x="115" y="463"/>
                      <a:pt x="114" y="464"/>
                    </a:cubicBezTo>
                    <a:cubicBezTo>
                      <a:pt x="108" y="466"/>
                      <a:pt x="98" y="462"/>
                      <a:pt x="93" y="469"/>
                    </a:cubicBezTo>
                    <a:cubicBezTo>
                      <a:pt x="91" y="467"/>
                      <a:pt x="89" y="464"/>
                      <a:pt x="88" y="462"/>
                    </a:cubicBezTo>
                    <a:cubicBezTo>
                      <a:pt x="79" y="460"/>
                      <a:pt x="70" y="464"/>
                      <a:pt x="67" y="462"/>
                    </a:cubicBezTo>
                    <a:cubicBezTo>
                      <a:pt x="68" y="455"/>
                      <a:pt x="71" y="447"/>
                      <a:pt x="65" y="443"/>
                    </a:cubicBezTo>
                    <a:cubicBezTo>
                      <a:pt x="64" y="440"/>
                      <a:pt x="68" y="439"/>
                      <a:pt x="69" y="436"/>
                    </a:cubicBezTo>
                    <a:cubicBezTo>
                      <a:pt x="70" y="430"/>
                      <a:pt x="67" y="425"/>
                      <a:pt x="71" y="421"/>
                    </a:cubicBezTo>
                    <a:cubicBezTo>
                      <a:pt x="69" y="417"/>
                      <a:pt x="70" y="411"/>
                      <a:pt x="65" y="410"/>
                    </a:cubicBezTo>
                    <a:cubicBezTo>
                      <a:pt x="66" y="408"/>
                      <a:pt x="70" y="408"/>
                      <a:pt x="69" y="404"/>
                    </a:cubicBezTo>
                    <a:cubicBezTo>
                      <a:pt x="74" y="405"/>
                      <a:pt x="85" y="400"/>
                      <a:pt x="84" y="408"/>
                    </a:cubicBezTo>
                    <a:cubicBezTo>
                      <a:pt x="88" y="404"/>
                      <a:pt x="106" y="412"/>
                      <a:pt x="110" y="408"/>
                    </a:cubicBezTo>
                    <a:cubicBezTo>
                      <a:pt x="112" y="406"/>
                      <a:pt x="111" y="407"/>
                      <a:pt x="114" y="408"/>
                    </a:cubicBezTo>
                    <a:cubicBezTo>
                      <a:pt x="113" y="408"/>
                      <a:pt x="115" y="405"/>
                      <a:pt x="116" y="406"/>
                    </a:cubicBezTo>
                    <a:cubicBezTo>
                      <a:pt x="116" y="406"/>
                      <a:pt x="116" y="408"/>
                      <a:pt x="116" y="408"/>
                    </a:cubicBezTo>
                    <a:cubicBezTo>
                      <a:pt x="121" y="406"/>
                      <a:pt x="124" y="404"/>
                      <a:pt x="125" y="398"/>
                    </a:cubicBezTo>
                    <a:cubicBezTo>
                      <a:pt x="125" y="396"/>
                      <a:pt x="130" y="386"/>
                      <a:pt x="125" y="382"/>
                    </a:cubicBezTo>
                    <a:cubicBezTo>
                      <a:pt x="122" y="379"/>
                      <a:pt x="126" y="379"/>
                      <a:pt x="123" y="374"/>
                    </a:cubicBezTo>
                    <a:cubicBezTo>
                      <a:pt x="123" y="372"/>
                      <a:pt x="120" y="373"/>
                      <a:pt x="117" y="372"/>
                    </a:cubicBezTo>
                    <a:cubicBezTo>
                      <a:pt x="118" y="371"/>
                      <a:pt x="119" y="369"/>
                      <a:pt x="119" y="367"/>
                    </a:cubicBezTo>
                    <a:cubicBezTo>
                      <a:pt x="117" y="365"/>
                      <a:pt x="116" y="369"/>
                      <a:pt x="116" y="369"/>
                    </a:cubicBezTo>
                    <a:cubicBezTo>
                      <a:pt x="113" y="368"/>
                      <a:pt x="115" y="366"/>
                      <a:pt x="114" y="365"/>
                    </a:cubicBezTo>
                    <a:cubicBezTo>
                      <a:pt x="112" y="364"/>
                      <a:pt x="107" y="364"/>
                      <a:pt x="104" y="363"/>
                    </a:cubicBezTo>
                    <a:cubicBezTo>
                      <a:pt x="104" y="363"/>
                      <a:pt x="104" y="361"/>
                      <a:pt x="102" y="361"/>
                    </a:cubicBezTo>
                    <a:cubicBezTo>
                      <a:pt x="100" y="361"/>
                      <a:pt x="99" y="361"/>
                      <a:pt x="99" y="359"/>
                    </a:cubicBezTo>
                    <a:cubicBezTo>
                      <a:pt x="97" y="354"/>
                      <a:pt x="103" y="357"/>
                      <a:pt x="102" y="357"/>
                    </a:cubicBezTo>
                    <a:cubicBezTo>
                      <a:pt x="108" y="356"/>
                      <a:pt x="112" y="352"/>
                      <a:pt x="123" y="354"/>
                    </a:cubicBezTo>
                    <a:cubicBezTo>
                      <a:pt x="124" y="350"/>
                      <a:pt x="122" y="350"/>
                      <a:pt x="119" y="350"/>
                    </a:cubicBezTo>
                    <a:cubicBezTo>
                      <a:pt x="121" y="345"/>
                      <a:pt x="127" y="350"/>
                      <a:pt x="130" y="350"/>
                    </a:cubicBezTo>
                    <a:cubicBezTo>
                      <a:pt x="132" y="350"/>
                      <a:pt x="136" y="346"/>
                      <a:pt x="136" y="350"/>
                    </a:cubicBezTo>
                    <a:cubicBezTo>
                      <a:pt x="140" y="347"/>
                      <a:pt x="140" y="341"/>
                      <a:pt x="147" y="341"/>
                    </a:cubicBezTo>
                    <a:cubicBezTo>
                      <a:pt x="145" y="334"/>
                      <a:pt x="152" y="337"/>
                      <a:pt x="151" y="331"/>
                    </a:cubicBezTo>
                    <a:cubicBezTo>
                      <a:pt x="155" y="331"/>
                      <a:pt x="158" y="331"/>
                      <a:pt x="162" y="331"/>
                    </a:cubicBezTo>
                    <a:cubicBezTo>
                      <a:pt x="162" y="329"/>
                      <a:pt x="160" y="330"/>
                      <a:pt x="158" y="329"/>
                    </a:cubicBezTo>
                    <a:cubicBezTo>
                      <a:pt x="159" y="326"/>
                      <a:pt x="164" y="328"/>
                      <a:pt x="162" y="322"/>
                    </a:cubicBezTo>
                    <a:cubicBezTo>
                      <a:pt x="167" y="322"/>
                      <a:pt x="166" y="325"/>
                      <a:pt x="170" y="322"/>
                    </a:cubicBezTo>
                    <a:cubicBezTo>
                      <a:pt x="165" y="312"/>
                      <a:pt x="173" y="316"/>
                      <a:pt x="173" y="307"/>
                    </a:cubicBezTo>
                    <a:cubicBezTo>
                      <a:pt x="176" y="307"/>
                      <a:pt x="178" y="308"/>
                      <a:pt x="181" y="307"/>
                    </a:cubicBezTo>
                    <a:cubicBezTo>
                      <a:pt x="183" y="306"/>
                      <a:pt x="183" y="304"/>
                      <a:pt x="185" y="303"/>
                    </a:cubicBezTo>
                    <a:cubicBezTo>
                      <a:pt x="187" y="302"/>
                      <a:pt x="186" y="305"/>
                      <a:pt x="186" y="305"/>
                    </a:cubicBezTo>
                    <a:cubicBezTo>
                      <a:pt x="189" y="306"/>
                      <a:pt x="188" y="303"/>
                      <a:pt x="188" y="303"/>
                    </a:cubicBezTo>
                    <a:cubicBezTo>
                      <a:pt x="190" y="303"/>
                      <a:pt x="194" y="304"/>
                      <a:pt x="196" y="303"/>
                    </a:cubicBezTo>
                    <a:cubicBezTo>
                      <a:pt x="198" y="303"/>
                      <a:pt x="199" y="297"/>
                      <a:pt x="203" y="300"/>
                    </a:cubicBezTo>
                    <a:cubicBezTo>
                      <a:pt x="203" y="295"/>
                      <a:pt x="197" y="296"/>
                      <a:pt x="198" y="290"/>
                    </a:cubicBezTo>
                    <a:cubicBezTo>
                      <a:pt x="203" y="289"/>
                      <a:pt x="200" y="288"/>
                      <a:pt x="199" y="281"/>
                    </a:cubicBezTo>
                    <a:cubicBezTo>
                      <a:pt x="199" y="276"/>
                      <a:pt x="202" y="273"/>
                      <a:pt x="201" y="268"/>
                    </a:cubicBezTo>
                    <a:cubicBezTo>
                      <a:pt x="204" y="268"/>
                      <a:pt x="206" y="268"/>
                      <a:pt x="209" y="268"/>
                    </a:cubicBezTo>
                    <a:cubicBezTo>
                      <a:pt x="214" y="268"/>
                      <a:pt x="204" y="263"/>
                      <a:pt x="213" y="264"/>
                    </a:cubicBezTo>
                    <a:cubicBezTo>
                      <a:pt x="213" y="266"/>
                      <a:pt x="215" y="266"/>
                      <a:pt x="216" y="266"/>
                    </a:cubicBezTo>
                    <a:cubicBezTo>
                      <a:pt x="213" y="270"/>
                      <a:pt x="213" y="266"/>
                      <a:pt x="214" y="272"/>
                    </a:cubicBezTo>
                    <a:cubicBezTo>
                      <a:pt x="215" y="275"/>
                      <a:pt x="214" y="278"/>
                      <a:pt x="218" y="277"/>
                    </a:cubicBezTo>
                    <a:cubicBezTo>
                      <a:pt x="218" y="280"/>
                      <a:pt x="218" y="282"/>
                      <a:pt x="216" y="283"/>
                    </a:cubicBezTo>
                    <a:cubicBezTo>
                      <a:pt x="216" y="286"/>
                      <a:pt x="224" y="280"/>
                      <a:pt x="227" y="285"/>
                    </a:cubicBezTo>
                    <a:cubicBezTo>
                      <a:pt x="226" y="290"/>
                      <a:pt x="215" y="286"/>
                      <a:pt x="214" y="292"/>
                    </a:cubicBezTo>
                    <a:cubicBezTo>
                      <a:pt x="213" y="296"/>
                      <a:pt x="219" y="297"/>
                      <a:pt x="220" y="298"/>
                    </a:cubicBezTo>
                    <a:cubicBezTo>
                      <a:pt x="222" y="299"/>
                      <a:pt x="222" y="302"/>
                      <a:pt x="226" y="301"/>
                    </a:cubicBezTo>
                    <a:cubicBezTo>
                      <a:pt x="224" y="298"/>
                      <a:pt x="219" y="298"/>
                      <a:pt x="227" y="298"/>
                    </a:cubicBezTo>
                    <a:cubicBezTo>
                      <a:pt x="230" y="298"/>
                      <a:pt x="233" y="297"/>
                      <a:pt x="235" y="298"/>
                    </a:cubicBezTo>
                    <a:cubicBezTo>
                      <a:pt x="238" y="298"/>
                      <a:pt x="239" y="300"/>
                      <a:pt x="242" y="300"/>
                    </a:cubicBezTo>
                    <a:cubicBezTo>
                      <a:pt x="247" y="300"/>
                      <a:pt x="248" y="296"/>
                      <a:pt x="253" y="298"/>
                    </a:cubicBezTo>
                    <a:cubicBezTo>
                      <a:pt x="254" y="298"/>
                      <a:pt x="260" y="301"/>
                      <a:pt x="263" y="298"/>
                    </a:cubicBezTo>
                    <a:cubicBezTo>
                      <a:pt x="263" y="298"/>
                      <a:pt x="263" y="296"/>
                      <a:pt x="263" y="296"/>
                    </a:cubicBezTo>
                    <a:cubicBezTo>
                      <a:pt x="268" y="294"/>
                      <a:pt x="274" y="296"/>
                      <a:pt x="276" y="292"/>
                    </a:cubicBezTo>
                    <a:cubicBezTo>
                      <a:pt x="283" y="300"/>
                      <a:pt x="288" y="286"/>
                      <a:pt x="293" y="290"/>
                    </a:cubicBezTo>
                    <a:cubicBezTo>
                      <a:pt x="293" y="288"/>
                      <a:pt x="293" y="285"/>
                      <a:pt x="293" y="283"/>
                    </a:cubicBezTo>
                    <a:cubicBezTo>
                      <a:pt x="296" y="284"/>
                      <a:pt x="296" y="281"/>
                      <a:pt x="296" y="279"/>
                    </a:cubicBezTo>
                    <a:cubicBezTo>
                      <a:pt x="296" y="279"/>
                      <a:pt x="298" y="274"/>
                      <a:pt x="298" y="273"/>
                    </a:cubicBezTo>
                    <a:cubicBezTo>
                      <a:pt x="300" y="272"/>
                      <a:pt x="298" y="272"/>
                      <a:pt x="298" y="268"/>
                    </a:cubicBezTo>
                    <a:cubicBezTo>
                      <a:pt x="302" y="268"/>
                      <a:pt x="305" y="267"/>
                      <a:pt x="306" y="264"/>
                    </a:cubicBezTo>
                    <a:cubicBezTo>
                      <a:pt x="308" y="264"/>
                      <a:pt x="307" y="266"/>
                      <a:pt x="308" y="268"/>
                    </a:cubicBezTo>
                    <a:cubicBezTo>
                      <a:pt x="309" y="266"/>
                      <a:pt x="312" y="266"/>
                      <a:pt x="315" y="266"/>
                    </a:cubicBezTo>
                    <a:cubicBezTo>
                      <a:pt x="317" y="266"/>
                      <a:pt x="316" y="262"/>
                      <a:pt x="319" y="262"/>
                    </a:cubicBezTo>
                    <a:cubicBezTo>
                      <a:pt x="319" y="258"/>
                      <a:pt x="318" y="255"/>
                      <a:pt x="315" y="255"/>
                    </a:cubicBezTo>
                    <a:cubicBezTo>
                      <a:pt x="316" y="253"/>
                      <a:pt x="317" y="251"/>
                      <a:pt x="317" y="247"/>
                    </a:cubicBezTo>
                    <a:cubicBezTo>
                      <a:pt x="321" y="248"/>
                      <a:pt x="323" y="247"/>
                      <a:pt x="322" y="244"/>
                    </a:cubicBezTo>
                    <a:cubicBezTo>
                      <a:pt x="327" y="248"/>
                      <a:pt x="328" y="241"/>
                      <a:pt x="335" y="244"/>
                    </a:cubicBezTo>
                    <a:cubicBezTo>
                      <a:pt x="336" y="244"/>
                      <a:pt x="338" y="246"/>
                      <a:pt x="337" y="246"/>
                    </a:cubicBezTo>
                    <a:cubicBezTo>
                      <a:pt x="339" y="246"/>
                      <a:pt x="339" y="244"/>
                      <a:pt x="341" y="244"/>
                    </a:cubicBezTo>
                    <a:cubicBezTo>
                      <a:pt x="343" y="243"/>
                      <a:pt x="345" y="245"/>
                      <a:pt x="345" y="246"/>
                    </a:cubicBezTo>
                    <a:cubicBezTo>
                      <a:pt x="347" y="245"/>
                      <a:pt x="345" y="243"/>
                      <a:pt x="347" y="242"/>
                    </a:cubicBezTo>
                    <a:cubicBezTo>
                      <a:pt x="348" y="241"/>
                      <a:pt x="350" y="242"/>
                      <a:pt x="350" y="242"/>
                    </a:cubicBezTo>
                    <a:cubicBezTo>
                      <a:pt x="353" y="240"/>
                      <a:pt x="353" y="236"/>
                      <a:pt x="358" y="238"/>
                    </a:cubicBezTo>
                    <a:cubicBezTo>
                      <a:pt x="355" y="236"/>
                      <a:pt x="357" y="229"/>
                      <a:pt x="352" y="229"/>
                    </a:cubicBezTo>
                    <a:cubicBezTo>
                      <a:pt x="349" y="226"/>
                      <a:pt x="349" y="232"/>
                      <a:pt x="349" y="232"/>
                    </a:cubicBezTo>
                    <a:cubicBezTo>
                      <a:pt x="347" y="233"/>
                      <a:pt x="346" y="230"/>
                      <a:pt x="345" y="231"/>
                    </a:cubicBezTo>
                    <a:cubicBezTo>
                      <a:pt x="344" y="231"/>
                      <a:pt x="342" y="232"/>
                      <a:pt x="343" y="232"/>
                    </a:cubicBezTo>
                    <a:cubicBezTo>
                      <a:pt x="341" y="232"/>
                      <a:pt x="341" y="230"/>
                      <a:pt x="339" y="231"/>
                    </a:cubicBezTo>
                    <a:cubicBezTo>
                      <a:pt x="336" y="231"/>
                      <a:pt x="334" y="234"/>
                      <a:pt x="330" y="232"/>
                    </a:cubicBezTo>
                    <a:cubicBezTo>
                      <a:pt x="328" y="232"/>
                      <a:pt x="328" y="235"/>
                      <a:pt x="328" y="236"/>
                    </a:cubicBezTo>
                    <a:cubicBezTo>
                      <a:pt x="320" y="235"/>
                      <a:pt x="312" y="237"/>
                      <a:pt x="306" y="234"/>
                    </a:cubicBezTo>
                    <a:cubicBezTo>
                      <a:pt x="305" y="234"/>
                      <a:pt x="306" y="231"/>
                      <a:pt x="306" y="231"/>
                    </a:cubicBezTo>
                    <a:cubicBezTo>
                      <a:pt x="304" y="229"/>
                      <a:pt x="299" y="231"/>
                      <a:pt x="298" y="229"/>
                    </a:cubicBezTo>
                    <a:cubicBezTo>
                      <a:pt x="303" y="218"/>
                      <a:pt x="300" y="213"/>
                      <a:pt x="298" y="201"/>
                    </a:cubicBezTo>
                    <a:cubicBezTo>
                      <a:pt x="303" y="200"/>
                      <a:pt x="311" y="193"/>
                      <a:pt x="313" y="197"/>
                    </a:cubicBezTo>
                    <a:cubicBezTo>
                      <a:pt x="316" y="195"/>
                      <a:pt x="313" y="194"/>
                      <a:pt x="315" y="190"/>
                    </a:cubicBezTo>
                    <a:cubicBezTo>
                      <a:pt x="321" y="190"/>
                      <a:pt x="321" y="179"/>
                      <a:pt x="322" y="177"/>
                    </a:cubicBezTo>
                    <a:cubicBezTo>
                      <a:pt x="323" y="176"/>
                      <a:pt x="326" y="177"/>
                      <a:pt x="326" y="177"/>
                    </a:cubicBezTo>
                    <a:cubicBezTo>
                      <a:pt x="326" y="173"/>
                      <a:pt x="319" y="171"/>
                      <a:pt x="322" y="167"/>
                    </a:cubicBezTo>
                    <a:cubicBezTo>
                      <a:pt x="320" y="169"/>
                      <a:pt x="315" y="167"/>
                      <a:pt x="311" y="167"/>
                    </a:cubicBezTo>
                    <a:cubicBezTo>
                      <a:pt x="307" y="168"/>
                      <a:pt x="303" y="172"/>
                      <a:pt x="298" y="171"/>
                    </a:cubicBezTo>
                    <a:cubicBezTo>
                      <a:pt x="295" y="168"/>
                      <a:pt x="295" y="182"/>
                      <a:pt x="296" y="178"/>
                    </a:cubicBezTo>
                    <a:cubicBezTo>
                      <a:pt x="295" y="182"/>
                      <a:pt x="294" y="177"/>
                      <a:pt x="293" y="178"/>
                    </a:cubicBezTo>
                    <a:cubicBezTo>
                      <a:pt x="291" y="180"/>
                      <a:pt x="294" y="184"/>
                      <a:pt x="293" y="186"/>
                    </a:cubicBezTo>
                    <a:cubicBezTo>
                      <a:pt x="292" y="187"/>
                      <a:pt x="288" y="191"/>
                      <a:pt x="285" y="193"/>
                    </a:cubicBezTo>
                    <a:cubicBezTo>
                      <a:pt x="280" y="199"/>
                      <a:pt x="280" y="203"/>
                      <a:pt x="272" y="203"/>
                    </a:cubicBezTo>
                    <a:cubicBezTo>
                      <a:pt x="272" y="205"/>
                      <a:pt x="275" y="208"/>
                      <a:pt x="272" y="208"/>
                    </a:cubicBezTo>
                    <a:cubicBezTo>
                      <a:pt x="270" y="208"/>
                      <a:pt x="272" y="211"/>
                      <a:pt x="270" y="212"/>
                    </a:cubicBezTo>
                    <a:cubicBezTo>
                      <a:pt x="270" y="212"/>
                      <a:pt x="267" y="211"/>
                      <a:pt x="267" y="212"/>
                    </a:cubicBezTo>
                    <a:cubicBezTo>
                      <a:pt x="266" y="213"/>
                      <a:pt x="267" y="215"/>
                      <a:pt x="267" y="216"/>
                    </a:cubicBezTo>
                    <a:cubicBezTo>
                      <a:pt x="266" y="216"/>
                      <a:pt x="265" y="215"/>
                      <a:pt x="265" y="216"/>
                    </a:cubicBezTo>
                    <a:cubicBezTo>
                      <a:pt x="264" y="218"/>
                      <a:pt x="266" y="223"/>
                      <a:pt x="263" y="223"/>
                    </a:cubicBezTo>
                    <a:cubicBezTo>
                      <a:pt x="264" y="225"/>
                      <a:pt x="268" y="226"/>
                      <a:pt x="265" y="227"/>
                    </a:cubicBezTo>
                    <a:cubicBezTo>
                      <a:pt x="267" y="229"/>
                      <a:pt x="269" y="232"/>
                      <a:pt x="274" y="232"/>
                    </a:cubicBezTo>
                    <a:cubicBezTo>
                      <a:pt x="274" y="236"/>
                      <a:pt x="275" y="237"/>
                      <a:pt x="278" y="238"/>
                    </a:cubicBezTo>
                    <a:cubicBezTo>
                      <a:pt x="276" y="240"/>
                      <a:pt x="275" y="240"/>
                      <a:pt x="274" y="242"/>
                    </a:cubicBezTo>
                    <a:cubicBezTo>
                      <a:pt x="273" y="244"/>
                      <a:pt x="274" y="246"/>
                      <a:pt x="272" y="247"/>
                    </a:cubicBezTo>
                    <a:cubicBezTo>
                      <a:pt x="270" y="249"/>
                      <a:pt x="268" y="249"/>
                      <a:pt x="265" y="249"/>
                    </a:cubicBezTo>
                    <a:cubicBezTo>
                      <a:pt x="264" y="257"/>
                      <a:pt x="257" y="259"/>
                      <a:pt x="259" y="270"/>
                    </a:cubicBezTo>
                    <a:cubicBezTo>
                      <a:pt x="252" y="267"/>
                      <a:pt x="253" y="279"/>
                      <a:pt x="248" y="279"/>
                    </a:cubicBezTo>
                    <a:cubicBezTo>
                      <a:pt x="247" y="279"/>
                      <a:pt x="247" y="279"/>
                      <a:pt x="246" y="279"/>
                    </a:cubicBezTo>
                    <a:cubicBezTo>
                      <a:pt x="244" y="280"/>
                      <a:pt x="245" y="282"/>
                      <a:pt x="244" y="283"/>
                    </a:cubicBezTo>
                    <a:cubicBezTo>
                      <a:pt x="241" y="284"/>
                      <a:pt x="237" y="280"/>
                      <a:pt x="235" y="285"/>
                    </a:cubicBezTo>
                    <a:cubicBezTo>
                      <a:pt x="231" y="284"/>
                      <a:pt x="234" y="277"/>
                      <a:pt x="233" y="273"/>
                    </a:cubicBezTo>
                    <a:cubicBezTo>
                      <a:pt x="231" y="272"/>
                      <a:pt x="232" y="268"/>
                      <a:pt x="229" y="268"/>
                    </a:cubicBezTo>
                    <a:cubicBezTo>
                      <a:pt x="224" y="268"/>
                      <a:pt x="231" y="262"/>
                      <a:pt x="224" y="262"/>
                    </a:cubicBezTo>
                    <a:cubicBezTo>
                      <a:pt x="227" y="258"/>
                      <a:pt x="220" y="257"/>
                      <a:pt x="220" y="255"/>
                    </a:cubicBezTo>
                    <a:cubicBezTo>
                      <a:pt x="220" y="254"/>
                      <a:pt x="222" y="253"/>
                      <a:pt x="222" y="251"/>
                    </a:cubicBezTo>
                    <a:cubicBezTo>
                      <a:pt x="221" y="246"/>
                      <a:pt x="217" y="243"/>
                      <a:pt x="213" y="240"/>
                    </a:cubicBezTo>
                    <a:cubicBezTo>
                      <a:pt x="207" y="242"/>
                      <a:pt x="209" y="251"/>
                      <a:pt x="199" y="249"/>
                    </a:cubicBezTo>
                    <a:cubicBezTo>
                      <a:pt x="200" y="251"/>
                      <a:pt x="202" y="251"/>
                      <a:pt x="203" y="251"/>
                    </a:cubicBezTo>
                    <a:cubicBezTo>
                      <a:pt x="203" y="253"/>
                      <a:pt x="201" y="253"/>
                      <a:pt x="199" y="253"/>
                    </a:cubicBezTo>
                    <a:cubicBezTo>
                      <a:pt x="196" y="253"/>
                      <a:pt x="198" y="259"/>
                      <a:pt x="194" y="259"/>
                    </a:cubicBezTo>
                    <a:cubicBezTo>
                      <a:pt x="185" y="260"/>
                      <a:pt x="188" y="251"/>
                      <a:pt x="179" y="253"/>
                    </a:cubicBezTo>
                    <a:cubicBezTo>
                      <a:pt x="179" y="251"/>
                      <a:pt x="181" y="252"/>
                      <a:pt x="183" y="251"/>
                    </a:cubicBezTo>
                    <a:cubicBezTo>
                      <a:pt x="185" y="246"/>
                      <a:pt x="178" y="242"/>
                      <a:pt x="183" y="240"/>
                    </a:cubicBezTo>
                    <a:cubicBezTo>
                      <a:pt x="181" y="238"/>
                      <a:pt x="179" y="237"/>
                      <a:pt x="177" y="236"/>
                    </a:cubicBezTo>
                    <a:cubicBezTo>
                      <a:pt x="176" y="234"/>
                      <a:pt x="179" y="233"/>
                      <a:pt x="179" y="232"/>
                    </a:cubicBezTo>
                    <a:cubicBezTo>
                      <a:pt x="179" y="231"/>
                      <a:pt x="175" y="229"/>
                      <a:pt x="175" y="229"/>
                    </a:cubicBezTo>
                    <a:cubicBezTo>
                      <a:pt x="175" y="227"/>
                      <a:pt x="178" y="216"/>
                      <a:pt x="175" y="223"/>
                    </a:cubicBezTo>
                    <a:cubicBezTo>
                      <a:pt x="172" y="222"/>
                      <a:pt x="174" y="219"/>
                      <a:pt x="177" y="219"/>
                    </a:cubicBezTo>
                    <a:cubicBezTo>
                      <a:pt x="173" y="213"/>
                      <a:pt x="183" y="211"/>
                      <a:pt x="179" y="210"/>
                    </a:cubicBezTo>
                    <a:cubicBezTo>
                      <a:pt x="179" y="207"/>
                      <a:pt x="184" y="209"/>
                      <a:pt x="185" y="206"/>
                    </a:cubicBezTo>
                    <a:cubicBezTo>
                      <a:pt x="185" y="204"/>
                      <a:pt x="187" y="206"/>
                      <a:pt x="186" y="206"/>
                    </a:cubicBezTo>
                    <a:cubicBezTo>
                      <a:pt x="188" y="205"/>
                      <a:pt x="188" y="203"/>
                      <a:pt x="190" y="203"/>
                    </a:cubicBezTo>
                    <a:cubicBezTo>
                      <a:pt x="192" y="202"/>
                      <a:pt x="192" y="199"/>
                      <a:pt x="192" y="197"/>
                    </a:cubicBezTo>
                    <a:cubicBezTo>
                      <a:pt x="196" y="198"/>
                      <a:pt x="198" y="197"/>
                      <a:pt x="198" y="193"/>
                    </a:cubicBezTo>
                    <a:cubicBezTo>
                      <a:pt x="203" y="192"/>
                      <a:pt x="200" y="200"/>
                      <a:pt x="207" y="197"/>
                    </a:cubicBezTo>
                    <a:cubicBezTo>
                      <a:pt x="207" y="195"/>
                      <a:pt x="205" y="196"/>
                      <a:pt x="203" y="195"/>
                    </a:cubicBezTo>
                    <a:cubicBezTo>
                      <a:pt x="208" y="191"/>
                      <a:pt x="214" y="193"/>
                      <a:pt x="218" y="188"/>
                    </a:cubicBezTo>
                    <a:cubicBezTo>
                      <a:pt x="219" y="187"/>
                      <a:pt x="217" y="185"/>
                      <a:pt x="218" y="184"/>
                    </a:cubicBezTo>
                    <a:cubicBezTo>
                      <a:pt x="219" y="183"/>
                      <a:pt x="221" y="185"/>
                      <a:pt x="222" y="184"/>
                    </a:cubicBezTo>
                    <a:cubicBezTo>
                      <a:pt x="223" y="183"/>
                      <a:pt x="221" y="180"/>
                      <a:pt x="222" y="178"/>
                    </a:cubicBezTo>
                    <a:cubicBezTo>
                      <a:pt x="222" y="177"/>
                      <a:pt x="227" y="176"/>
                      <a:pt x="227" y="175"/>
                    </a:cubicBezTo>
                    <a:cubicBezTo>
                      <a:pt x="228" y="173"/>
                      <a:pt x="226" y="169"/>
                      <a:pt x="227" y="167"/>
                    </a:cubicBezTo>
                    <a:cubicBezTo>
                      <a:pt x="228" y="167"/>
                      <a:pt x="230" y="170"/>
                      <a:pt x="231" y="169"/>
                    </a:cubicBezTo>
                    <a:cubicBezTo>
                      <a:pt x="229" y="170"/>
                      <a:pt x="234" y="160"/>
                      <a:pt x="233" y="160"/>
                    </a:cubicBezTo>
                    <a:cubicBezTo>
                      <a:pt x="237" y="164"/>
                      <a:pt x="238" y="157"/>
                      <a:pt x="242" y="156"/>
                    </a:cubicBezTo>
                    <a:cubicBezTo>
                      <a:pt x="242" y="153"/>
                      <a:pt x="245" y="151"/>
                      <a:pt x="242" y="150"/>
                    </a:cubicBezTo>
                    <a:cubicBezTo>
                      <a:pt x="243" y="147"/>
                      <a:pt x="248" y="150"/>
                      <a:pt x="248" y="145"/>
                    </a:cubicBezTo>
                    <a:cubicBezTo>
                      <a:pt x="248" y="143"/>
                      <a:pt x="251" y="143"/>
                      <a:pt x="253" y="143"/>
                    </a:cubicBezTo>
                    <a:cubicBezTo>
                      <a:pt x="254" y="141"/>
                      <a:pt x="253" y="140"/>
                      <a:pt x="252" y="139"/>
                    </a:cubicBezTo>
                    <a:cubicBezTo>
                      <a:pt x="257" y="135"/>
                      <a:pt x="260" y="135"/>
                      <a:pt x="265" y="134"/>
                    </a:cubicBezTo>
                    <a:cubicBezTo>
                      <a:pt x="267" y="132"/>
                      <a:pt x="264" y="131"/>
                      <a:pt x="267" y="126"/>
                    </a:cubicBezTo>
                    <a:cubicBezTo>
                      <a:pt x="268" y="125"/>
                      <a:pt x="272" y="124"/>
                      <a:pt x="272" y="121"/>
                    </a:cubicBezTo>
                    <a:cubicBezTo>
                      <a:pt x="272" y="116"/>
                      <a:pt x="278" y="123"/>
                      <a:pt x="278" y="115"/>
                    </a:cubicBezTo>
                    <a:cubicBezTo>
                      <a:pt x="285" y="112"/>
                      <a:pt x="292" y="119"/>
                      <a:pt x="293" y="108"/>
                    </a:cubicBezTo>
                    <a:cubicBezTo>
                      <a:pt x="296" y="110"/>
                      <a:pt x="304" y="106"/>
                      <a:pt x="309" y="109"/>
                    </a:cubicBezTo>
                    <a:cubicBezTo>
                      <a:pt x="311" y="108"/>
                      <a:pt x="312" y="106"/>
                      <a:pt x="313" y="104"/>
                    </a:cubicBezTo>
                    <a:cubicBezTo>
                      <a:pt x="318" y="101"/>
                      <a:pt x="323" y="110"/>
                      <a:pt x="322" y="102"/>
                    </a:cubicBezTo>
                    <a:cubicBezTo>
                      <a:pt x="326" y="103"/>
                      <a:pt x="326" y="107"/>
                      <a:pt x="330" y="108"/>
                    </a:cubicBezTo>
                    <a:cubicBezTo>
                      <a:pt x="333" y="107"/>
                      <a:pt x="332" y="102"/>
                      <a:pt x="337" y="104"/>
                    </a:cubicBezTo>
                    <a:cubicBezTo>
                      <a:pt x="338" y="107"/>
                      <a:pt x="336" y="107"/>
                      <a:pt x="335" y="109"/>
                    </a:cubicBezTo>
                    <a:cubicBezTo>
                      <a:pt x="337" y="110"/>
                      <a:pt x="346" y="101"/>
                      <a:pt x="350" y="106"/>
                    </a:cubicBezTo>
                    <a:cubicBezTo>
                      <a:pt x="353" y="108"/>
                      <a:pt x="351" y="105"/>
                      <a:pt x="354" y="106"/>
                    </a:cubicBezTo>
                    <a:cubicBezTo>
                      <a:pt x="358" y="106"/>
                      <a:pt x="362" y="109"/>
                      <a:pt x="367" y="108"/>
                    </a:cubicBezTo>
                    <a:cubicBezTo>
                      <a:pt x="366" y="109"/>
                      <a:pt x="368" y="112"/>
                      <a:pt x="367" y="113"/>
                    </a:cubicBezTo>
                    <a:cubicBezTo>
                      <a:pt x="367" y="114"/>
                      <a:pt x="364" y="113"/>
                      <a:pt x="363" y="113"/>
                    </a:cubicBezTo>
                    <a:cubicBezTo>
                      <a:pt x="362" y="115"/>
                      <a:pt x="364" y="118"/>
                      <a:pt x="360" y="117"/>
                    </a:cubicBezTo>
                    <a:cubicBezTo>
                      <a:pt x="363" y="121"/>
                      <a:pt x="374" y="118"/>
                      <a:pt x="378" y="117"/>
                    </a:cubicBezTo>
                    <a:cubicBezTo>
                      <a:pt x="382" y="115"/>
                      <a:pt x="381" y="120"/>
                      <a:pt x="382" y="121"/>
                    </a:cubicBezTo>
                    <a:cubicBezTo>
                      <a:pt x="384" y="122"/>
                      <a:pt x="388" y="119"/>
                      <a:pt x="388" y="122"/>
                    </a:cubicBezTo>
                    <a:cubicBezTo>
                      <a:pt x="401" y="119"/>
                      <a:pt x="404" y="130"/>
                      <a:pt x="412" y="126"/>
                    </a:cubicBezTo>
                    <a:cubicBezTo>
                      <a:pt x="410" y="132"/>
                      <a:pt x="418" y="129"/>
                      <a:pt x="418" y="134"/>
                    </a:cubicBezTo>
                    <a:cubicBezTo>
                      <a:pt x="422" y="134"/>
                      <a:pt x="430" y="133"/>
                      <a:pt x="425" y="137"/>
                    </a:cubicBezTo>
                    <a:cubicBezTo>
                      <a:pt x="429" y="139"/>
                      <a:pt x="433" y="138"/>
                      <a:pt x="436" y="139"/>
                    </a:cubicBezTo>
                    <a:cubicBezTo>
                      <a:pt x="437" y="139"/>
                      <a:pt x="436" y="143"/>
                      <a:pt x="436" y="143"/>
                    </a:cubicBezTo>
                    <a:cubicBezTo>
                      <a:pt x="437" y="144"/>
                      <a:pt x="441" y="142"/>
                      <a:pt x="442" y="143"/>
                    </a:cubicBezTo>
                    <a:cubicBezTo>
                      <a:pt x="443" y="150"/>
                      <a:pt x="443" y="152"/>
                      <a:pt x="442" y="160"/>
                    </a:cubicBezTo>
                    <a:cubicBezTo>
                      <a:pt x="439" y="155"/>
                      <a:pt x="435" y="161"/>
                      <a:pt x="431" y="162"/>
                    </a:cubicBezTo>
                    <a:cubicBezTo>
                      <a:pt x="425" y="162"/>
                      <a:pt x="419" y="156"/>
                      <a:pt x="414" y="162"/>
                    </a:cubicBezTo>
                    <a:cubicBezTo>
                      <a:pt x="412" y="162"/>
                      <a:pt x="413" y="158"/>
                      <a:pt x="412" y="158"/>
                    </a:cubicBezTo>
                    <a:cubicBezTo>
                      <a:pt x="409" y="157"/>
                      <a:pt x="409" y="160"/>
                      <a:pt x="408" y="160"/>
                    </a:cubicBezTo>
                    <a:cubicBezTo>
                      <a:pt x="406" y="160"/>
                      <a:pt x="405" y="156"/>
                      <a:pt x="404" y="156"/>
                    </a:cubicBezTo>
                    <a:cubicBezTo>
                      <a:pt x="401" y="156"/>
                      <a:pt x="396" y="161"/>
                      <a:pt x="397" y="154"/>
                    </a:cubicBezTo>
                    <a:cubicBezTo>
                      <a:pt x="391" y="156"/>
                      <a:pt x="393" y="154"/>
                      <a:pt x="386" y="154"/>
                    </a:cubicBezTo>
                    <a:cubicBezTo>
                      <a:pt x="385" y="157"/>
                      <a:pt x="387" y="158"/>
                      <a:pt x="390" y="158"/>
                    </a:cubicBezTo>
                    <a:cubicBezTo>
                      <a:pt x="393" y="157"/>
                      <a:pt x="393" y="160"/>
                      <a:pt x="395" y="160"/>
                    </a:cubicBezTo>
                    <a:cubicBezTo>
                      <a:pt x="392" y="163"/>
                      <a:pt x="395" y="162"/>
                      <a:pt x="397" y="163"/>
                    </a:cubicBezTo>
                    <a:cubicBezTo>
                      <a:pt x="398" y="164"/>
                      <a:pt x="397" y="166"/>
                      <a:pt x="397" y="167"/>
                    </a:cubicBezTo>
                    <a:cubicBezTo>
                      <a:pt x="398" y="169"/>
                      <a:pt x="401" y="169"/>
                      <a:pt x="401" y="171"/>
                    </a:cubicBezTo>
                    <a:cubicBezTo>
                      <a:pt x="401" y="173"/>
                      <a:pt x="405" y="178"/>
                      <a:pt x="404" y="184"/>
                    </a:cubicBezTo>
                    <a:cubicBezTo>
                      <a:pt x="405" y="190"/>
                      <a:pt x="416" y="186"/>
                      <a:pt x="418" y="191"/>
                    </a:cubicBezTo>
                    <a:cubicBezTo>
                      <a:pt x="419" y="190"/>
                      <a:pt x="419" y="187"/>
                      <a:pt x="423" y="188"/>
                    </a:cubicBezTo>
                    <a:cubicBezTo>
                      <a:pt x="422" y="182"/>
                      <a:pt x="414" y="184"/>
                      <a:pt x="412" y="180"/>
                    </a:cubicBezTo>
                    <a:cubicBezTo>
                      <a:pt x="411" y="173"/>
                      <a:pt x="422" y="178"/>
                      <a:pt x="427" y="177"/>
                    </a:cubicBezTo>
                    <a:cubicBezTo>
                      <a:pt x="426" y="181"/>
                      <a:pt x="435" y="176"/>
                      <a:pt x="432" y="182"/>
                    </a:cubicBezTo>
                    <a:cubicBezTo>
                      <a:pt x="437" y="184"/>
                      <a:pt x="440" y="176"/>
                      <a:pt x="440" y="184"/>
                    </a:cubicBezTo>
                    <a:cubicBezTo>
                      <a:pt x="445" y="181"/>
                      <a:pt x="440" y="174"/>
                      <a:pt x="436" y="175"/>
                    </a:cubicBezTo>
                    <a:cubicBezTo>
                      <a:pt x="437" y="171"/>
                      <a:pt x="441" y="170"/>
                      <a:pt x="445" y="169"/>
                    </a:cubicBezTo>
                    <a:cubicBezTo>
                      <a:pt x="448" y="167"/>
                      <a:pt x="448" y="162"/>
                      <a:pt x="451" y="160"/>
                    </a:cubicBezTo>
                    <a:cubicBezTo>
                      <a:pt x="459" y="159"/>
                      <a:pt x="463" y="162"/>
                      <a:pt x="468" y="163"/>
                    </a:cubicBezTo>
                    <a:cubicBezTo>
                      <a:pt x="470" y="163"/>
                      <a:pt x="469" y="160"/>
                      <a:pt x="472" y="160"/>
                    </a:cubicBezTo>
                    <a:cubicBezTo>
                      <a:pt x="472" y="157"/>
                      <a:pt x="470" y="155"/>
                      <a:pt x="468" y="154"/>
                    </a:cubicBezTo>
                    <a:cubicBezTo>
                      <a:pt x="471" y="147"/>
                      <a:pt x="471" y="140"/>
                      <a:pt x="470" y="134"/>
                    </a:cubicBezTo>
                    <a:cubicBezTo>
                      <a:pt x="476" y="134"/>
                      <a:pt x="481" y="133"/>
                      <a:pt x="485" y="136"/>
                    </a:cubicBezTo>
                    <a:cubicBezTo>
                      <a:pt x="486" y="136"/>
                      <a:pt x="491" y="136"/>
                      <a:pt x="490" y="141"/>
                    </a:cubicBezTo>
                    <a:cubicBezTo>
                      <a:pt x="486" y="141"/>
                      <a:pt x="483" y="141"/>
                      <a:pt x="479" y="141"/>
                    </a:cubicBezTo>
                    <a:cubicBezTo>
                      <a:pt x="479" y="143"/>
                      <a:pt x="479" y="145"/>
                      <a:pt x="479" y="147"/>
                    </a:cubicBezTo>
                    <a:cubicBezTo>
                      <a:pt x="483" y="152"/>
                      <a:pt x="485" y="146"/>
                      <a:pt x="488" y="149"/>
                    </a:cubicBezTo>
                    <a:cubicBezTo>
                      <a:pt x="490" y="150"/>
                      <a:pt x="483" y="151"/>
                      <a:pt x="483" y="150"/>
                    </a:cubicBezTo>
                    <a:cubicBezTo>
                      <a:pt x="481" y="154"/>
                      <a:pt x="488" y="150"/>
                      <a:pt x="490" y="154"/>
                    </a:cubicBezTo>
                    <a:cubicBezTo>
                      <a:pt x="493" y="152"/>
                      <a:pt x="497" y="150"/>
                      <a:pt x="500" y="147"/>
                    </a:cubicBezTo>
                    <a:cubicBezTo>
                      <a:pt x="500" y="146"/>
                      <a:pt x="502" y="145"/>
                      <a:pt x="501" y="143"/>
                    </a:cubicBezTo>
                    <a:cubicBezTo>
                      <a:pt x="510" y="145"/>
                      <a:pt x="509" y="138"/>
                      <a:pt x="516" y="139"/>
                    </a:cubicBezTo>
                    <a:cubicBezTo>
                      <a:pt x="519" y="138"/>
                      <a:pt x="520" y="137"/>
                      <a:pt x="520" y="134"/>
                    </a:cubicBezTo>
                    <a:cubicBezTo>
                      <a:pt x="523" y="134"/>
                      <a:pt x="525" y="132"/>
                      <a:pt x="526" y="130"/>
                    </a:cubicBezTo>
                    <a:cubicBezTo>
                      <a:pt x="533" y="136"/>
                      <a:pt x="539" y="127"/>
                      <a:pt x="546" y="126"/>
                    </a:cubicBezTo>
                    <a:cubicBezTo>
                      <a:pt x="546" y="129"/>
                      <a:pt x="546" y="131"/>
                      <a:pt x="546" y="134"/>
                    </a:cubicBezTo>
                    <a:cubicBezTo>
                      <a:pt x="553" y="134"/>
                      <a:pt x="559" y="134"/>
                      <a:pt x="563" y="132"/>
                    </a:cubicBezTo>
                    <a:cubicBezTo>
                      <a:pt x="564" y="132"/>
                      <a:pt x="566" y="132"/>
                      <a:pt x="567" y="132"/>
                    </a:cubicBezTo>
                    <a:cubicBezTo>
                      <a:pt x="567" y="132"/>
                      <a:pt x="566" y="130"/>
                      <a:pt x="567" y="130"/>
                    </a:cubicBezTo>
                    <a:cubicBezTo>
                      <a:pt x="570" y="129"/>
                      <a:pt x="576" y="130"/>
                      <a:pt x="576" y="124"/>
                    </a:cubicBezTo>
                    <a:cubicBezTo>
                      <a:pt x="581" y="127"/>
                      <a:pt x="588" y="127"/>
                      <a:pt x="591" y="132"/>
                    </a:cubicBezTo>
                    <a:cubicBezTo>
                      <a:pt x="594" y="131"/>
                      <a:pt x="595" y="129"/>
                      <a:pt x="596" y="126"/>
                    </a:cubicBezTo>
                    <a:cubicBezTo>
                      <a:pt x="597" y="124"/>
                      <a:pt x="588" y="122"/>
                      <a:pt x="595" y="121"/>
                    </a:cubicBezTo>
                    <a:cubicBezTo>
                      <a:pt x="592" y="116"/>
                      <a:pt x="583" y="118"/>
                      <a:pt x="585" y="108"/>
                    </a:cubicBezTo>
                    <a:cubicBezTo>
                      <a:pt x="588" y="109"/>
                      <a:pt x="589" y="112"/>
                      <a:pt x="595" y="113"/>
                    </a:cubicBezTo>
                    <a:cubicBezTo>
                      <a:pt x="597" y="114"/>
                      <a:pt x="600" y="118"/>
                      <a:pt x="606" y="117"/>
                    </a:cubicBezTo>
                    <a:cubicBezTo>
                      <a:pt x="607" y="117"/>
                      <a:pt x="608" y="115"/>
                      <a:pt x="608" y="115"/>
                    </a:cubicBezTo>
                    <a:cubicBezTo>
                      <a:pt x="609" y="115"/>
                      <a:pt x="611" y="118"/>
                      <a:pt x="611" y="115"/>
                    </a:cubicBezTo>
                    <a:cubicBezTo>
                      <a:pt x="614" y="115"/>
                      <a:pt x="614" y="118"/>
                      <a:pt x="615" y="119"/>
                    </a:cubicBezTo>
                    <a:cubicBezTo>
                      <a:pt x="618" y="120"/>
                      <a:pt x="621" y="118"/>
                      <a:pt x="621" y="122"/>
                    </a:cubicBezTo>
                    <a:cubicBezTo>
                      <a:pt x="627" y="120"/>
                      <a:pt x="629" y="124"/>
                      <a:pt x="636" y="121"/>
                    </a:cubicBezTo>
                    <a:cubicBezTo>
                      <a:pt x="633" y="127"/>
                      <a:pt x="642" y="122"/>
                      <a:pt x="639" y="128"/>
                    </a:cubicBezTo>
                    <a:cubicBezTo>
                      <a:pt x="643" y="128"/>
                      <a:pt x="644" y="129"/>
                      <a:pt x="645" y="132"/>
                    </a:cubicBezTo>
                    <a:cubicBezTo>
                      <a:pt x="651" y="131"/>
                      <a:pt x="652" y="135"/>
                      <a:pt x="658" y="134"/>
                    </a:cubicBezTo>
                    <a:cubicBezTo>
                      <a:pt x="661" y="122"/>
                      <a:pt x="647" y="128"/>
                      <a:pt x="651" y="117"/>
                    </a:cubicBezTo>
                    <a:cubicBezTo>
                      <a:pt x="650" y="114"/>
                      <a:pt x="648" y="118"/>
                      <a:pt x="645" y="117"/>
                    </a:cubicBezTo>
                    <a:cubicBezTo>
                      <a:pt x="645" y="113"/>
                      <a:pt x="648" y="111"/>
                      <a:pt x="647" y="106"/>
                    </a:cubicBezTo>
                    <a:cubicBezTo>
                      <a:pt x="647" y="103"/>
                      <a:pt x="644" y="105"/>
                      <a:pt x="643" y="104"/>
                    </a:cubicBezTo>
                    <a:cubicBezTo>
                      <a:pt x="643" y="103"/>
                      <a:pt x="647" y="100"/>
                      <a:pt x="643" y="100"/>
                    </a:cubicBezTo>
                    <a:cubicBezTo>
                      <a:pt x="643" y="96"/>
                      <a:pt x="648" y="98"/>
                      <a:pt x="647" y="93"/>
                    </a:cubicBezTo>
                    <a:cubicBezTo>
                      <a:pt x="651" y="93"/>
                      <a:pt x="649" y="88"/>
                      <a:pt x="654" y="89"/>
                    </a:cubicBezTo>
                    <a:cubicBezTo>
                      <a:pt x="654" y="85"/>
                      <a:pt x="656" y="83"/>
                      <a:pt x="660" y="83"/>
                    </a:cubicBezTo>
                    <a:cubicBezTo>
                      <a:pt x="658" y="75"/>
                      <a:pt x="666" y="77"/>
                      <a:pt x="665" y="70"/>
                    </a:cubicBezTo>
                    <a:cubicBezTo>
                      <a:pt x="674" y="69"/>
                      <a:pt x="678" y="73"/>
                      <a:pt x="684" y="74"/>
                    </a:cubicBezTo>
                    <a:cubicBezTo>
                      <a:pt x="684" y="77"/>
                      <a:pt x="684" y="79"/>
                      <a:pt x="686" y="80"/>
                    </a:cubicBezTo>
                    <a:cubicBezTo>
                      <a:pt x="686" y="82"/>
                      <a:pt x="682" y="81"/>
                      <a:pt x="680" y="81"/>
                    </a:cubicBezTo>
                    <a:cubicBezTo>
                      <a:pt x="680" y="89"/>
                      <a:pt x="684" y="92"/>
                      <a:pt x="680" y="98"/>
                    </a:cubicBezTo>
                    <a:cubicBezTo>
                      <a:pt x="682" y="99"/>
                      <a:pt x="683" y="101"/>
                      <a:pt x="684" y="102"/>
                    </a:cubicBezTo>
                    <a:cubicBezTo>
                      <a:pt x="685" y="103"/>
                      <a:pt x="686" y="104"/>
                      <a:pt x="688" y="104"/>
                    </a:cubicBezTo>
                    <a:cubicBezTo>
                      <a:pt x="685" y="108"/>
                      <a:pt x="687" y="118"/>
                      <a:pt x="684" y="122"/>
                    </a:cubicBezTo>
                    <a:cubicBezTo>
                      <a:pt x="682" y="128"/>
                      <a:pt x="689" y="126"/>
                      <a:pt x="690" y="130"/>
                    </a:cubicBezTo>
                    <a:cubicBezTo>
                      <a:pt x="688" y="145"/>
                      <a:pt x="682" y="154"/>
                      <a:pt x="669" y="158"/>
                    </a:cubicBezTo>
                    <a:cubicBezTo>
                      <a:pt x="670" y="162"/>
                      <a:pt x="677" y="158"/>
                      <a:pt x="678" y="162"/>
                    </a:cubicBezTo>
                    <a:cubicBezTo>
                      <a:pt x="683" y="161"/>
                      <a:pt x="682" y="155"/>
                      <a:pt x="688" y="156"/>
                    </a:cubicBezTo>
                    <a:cubicBezTo>
                      <a:pt x="687" y="158"/>
                      <a:pt x="686" y="159"/>
                      <a:pt x="686" y="162"/>
                    </a:cubicBezTo>
                    <a:cubicBezTo>
                      <a:pt x="688" y="161"/>
                      <a:pt x="687" y="158"/>
                      <a:pt x="690" y="158"/>
                    </a:cubicBezTo>
                    <a:cubicBezTo>
                      <a:pt x="692" y="158"/>
                      <a:pt x="691" y="155"/>
                      <a:pt x="692" y="154"/>
                    </a:cubicBezTo>
                    <a:cubicBezTo>
                      <a:pt x="692" y="154"/>
                      <a:pt x="695" y="155"/>
                      <a:pt x="695" y="154"/>
                    </a:cubicBezTo>
                    <a:cubicBezTo>
                      <a:pt x="696" y="153"/>
                      <a:pt x="695" y="150"/>
                      <a:pt x="695" y="149"/>
                    </a:cubicBezTo>
                    <a:cubicBezTo>
                      <a:pt x="697" y="149"/>
                      <a:pt x="699" y="149"/>
                      <a:pt x="701" y="149"/>
                    </a:cubicBezTo>
                    <a:cubicBezTo>
                      <a:pt x="699" y="143"/>
                      <a:pt x="707" y="137"/>
                      <a:pt x="701" y="134"/>
                    </a:cubicBezTo>
                    <a:cubicBezTo>
                      <a:pt x="701" y="132"/>
                      <a:pt x="705" y="132"/>
                      <a:pt x="705" y="130"/>
                    </a:cubicBezTo>
                    <a:cubicBezTo>
                      <a:pt x="705" y="128"/>
                      <a:pt x="702" y="128"/>
                      <a:pt x="701" y="128"/>
                    </a:cubicBezTo>
                    <a:cubicBezTo>
                      <a:pt x="701" y="124"/>
                      <a:pt x="707" y="127"/>
                      <a:pt x="710" y="126"/>
                    </a:cubicBezTo>
                    <a:cubicBezTo>
                      <a:pt x="708" y="124"/>
                      <a:pt x="710" y="119"/>
                      <a:pt x="705" y="121"/>
                    </a:cubicBezTo>
                    <a:cubicBezTo>
                      <a:pt x="700" y="123"/>
                      <a:pt x="698" y="116"/>
                      <a:pt x="697" y="121"/>
                    </a:cubicBezTo>
                    <a:cubicBezTo>
                      <a:pt x="694" y="117"/>
                      <a:pt x="694" y="113"/>
                      <a:pt x="695" y="109"/>
                    </a:cubicBezTo>
                    <a:cubicBezTo>
                      <a:pt x="695" y="109"/>
                      <a:pt x="699" y="110"/>
                      <a:pt x="699" y="109"/>
                    </a:cubicBezTo>
                    <a:cubicBezTo>
                      <a:pt x="701" y="108"/>
                      <a:pt x="698" y="102"/>
                      <a:pt x="699" y="100"/>
                    </a:cubicBezTo>
                    <a:cubicBezTo>
                      <a:pt x="699" y="97"/>
                      <a:pt x="697" y="100"/>
                      <a:pt x="697" y="100"/>
                    </a:cubicBezTo>
                    <a:cubicBezTo>
                      <a:pt x="693" y="97"/>
                      <a:pt x="696" y="93"/>
                      <a:pt x="693" y="89"/>
                    </a:cubicBezTo>
                    <a:cubicBezTo>
                      <a:pt x="701" y="91"/>
                      <a:pt x="698" y="84"/>
                      <a:pt x="703" y="83"/>
                    </a:cubicBezTo>
                    <a:cubicBezTo>
                      <a:pt x="703" y="80"/>
                      <a:pt x="703" y="77"/>
                      <a:pt x="703" y="74"/>
                    </a:cubicBezTo>
                    <a:cubicBezTo>
                      <a:pt x="709" y="72"/>
                      <a:pt x="706" y="80"/>
                      <a:pt x="706" y="83"/>
                    </a:cubicBezTo>
                    <a:cubicBezTo>
                      <a:pt x="707" y="86"/>
                      <a:pt x="710" y="82"/>
                      <a:pt x="710" y="85"/>
                    </a:cubicBezTo>
                    <a:cubicBezTo>
                      <a:pt x="710" y="86"/>
                      <a:pt x="708" y="88"/>
                      <a:pt x="708" y="87"/>
                    </a:cubicBezTo>
                    <a:cubicBezTo>
                      <a:pt x="710" y="92"/>
                      <a:pt x="714" y="93"/>
                      <a:pt x="719" y="96"/>
                    </a:cubicBezTo>
                    <a:cubicBezTo>
                      <a:pt x="723" y="97"/>
                      <a:pt x="719" y="91"/>
                      <a:pt x="718" y="91"/>
                    </a:cubicBezTo>
                    <a:cubicBezTo>
                      <a:pt x="720" y="88"/>
                      <a:pt x="726" y="88"/>
                      <a:pt x="731" y="87"/>
                    </a:cubicBezTo>
                    <a:cubicBezTo>
                      <a:pt x="730" y="85"/>
                      <a:pt x="727" y="85"/>
                      <a:pt x="725" y="85"/>
                    </a:cubicBezTo>
                    <a:cubicBezTo>
                      <a:pt x="727" y="80"/>
                      <a:pt x="722" y="80"/>
                      <a:pt x="723" y="76"/>
                    </a:cubicBezTo>
                    <a:cubicBezTo>
                      <a:pt x="725" y="80"/>
                      <a:pt x="736" y="74"/>
                      <a:pt x="734" y="81"/>
                    </a:cubicBezTo>
                    <a:cubicBezTo>
                      <a:pt x="736" y="83"/>
                      <a:pt x="738" y="80"/>
                      <a:pt x="738" y="80"/>
                    </a:cubicBezTo>
                    <a:cubicBezTo>
                      <a:pt x="741" y="80"/>
                      <a:pt x="739" y="82"/>
                      <a:pt x="740" y="83"/>
                    </a:cubicBezTo>
                    <a:cubicBezTo>
                      <a:pt x="741" y="84"/>
                      <a:pt x="743" y="83"/>
                      <a:pt x="744" y="83"/>
                    </a:cubicBezTo>
                    <a:cubicBezTo>
                      <a:pt x="747" y="87"/>
                      <a:pt x="754" y="83"/>
                      <a:pt x="749" y="89"/>
                    </a:cubicBezTo>
                    <a:cubicBezTo>
                      <a:pt x="752" y="89"/>
                      <a:pt x="756" y="89"/>
                      <a:pt x="759" y="89"/>
                    </a:cubicBezTo>
                    <a:cubicBezTo>
                      <a:pt x="759" y="87"/>
                      <a:pt x="751" y="85"/>
                      <a:pt x="757" y="83"/>
                    </a:cubicBezTo>
                    <a:cubicBezTo>
                      <a:pt x="755" y="82"/>
                      <a:pt x="753" y="81"/>
                      <a:pt x="751" y="80"/>
                    </a:cubicBezTo>
                    <a:cubicBezTo>
                      <a:pt x="750" y="70"/>
                      <a:pt x="751" y="70"/>
                      <a:pt x="751" y="59"/>
                    </a:cubicBezTo>
                    <a:cubicBezTo>
                      <a:pt x="761" y="58"/>
                      <a:pt x="775" y="61"/>
                      <a:pt x="783" y="59"/>
                    </a:cubicBezTo>
                    <a:cubicBezTo>
                      <a:pt x="786" y="58"/>
                      <a:pt x="784" y="53"/>
                      <a:pt x="788" y="57"/>
                    </a:cubicBezTo>
                    <a:cubicBezTo>
                      <a:pt x="794" y="53"/>
                      <a:pt x="790" y="50"/>
                      <a:pt x="792" y="44"/>
                    </a:cubicBezTo>
                    <a:cubicBezTo>
                      <a:pt x="797" y="45"/>
                      <a:pt x="799" y="44"/>
                      <a:pt x="801" y="42"/>
                    </a:cubicBezTo>
                    <a:cubicBezTo>
                      <a:pt x="804" y="38"/>
                      <a:pt x="809" y="37"/>
                      <a:pt x="813" y="33"/>
                    </a:cubicBezTo>
                    <a:cubicBezTo>
                      <a:pt x="832" y="30"/>
                      <a:pt x="851" y="28"/>
                      <a:pt x="867" y="22"/>
                    </a:cubicBezTo>
                    <a:cubicBezTo>
                      <a:pt x="870" y="19"/>
                      <a:pt x="870" y="26"/>
                      <a:pt x="870" y="26"/>
                    </a:cubicBezTo>
                    <a:cubicBezTo>
                      <a:pt x="871" y="25"/>
                      <a:pt x="874" y="21"/>
                      <a:pt x="872" y="20"/>
                    </a:cubicBezTo>
                    <a:cubicBezTo>
                      <a:pt x="875" y="21"/>
                      <a:pt x="872" y="23"/>
                      <a:pt x="874" y="26"/>
                    </a:cubicBezTo>
                    <a:cubicBezTo>
                      <a:pt x="875" y="26"/>
                      <a:pt x="879" y="25"/>
                      <a:pt x="878" y="27"/>
                    </a:cubicBezTo>
                    <a:cubicBezTo>
                      <a:pt x="881" y="26"/>
                      <a:pt x="876" y="25"/>
                      <a:pt x="880" y="24"/>
                    </a:cubicBezTo>
                    <a:cubicBezTo>
                      <a:pt x="883" y="23"/>
                      <a:pt x="889" y="24"/>
                      <a:pt x="889" y="18"/>
                    </a:cubicBezTo>
                    <a:cubicBezTo>
                      <a:pt x="893" y="19"/>
                      <a:pt x="895" y="18"/>
                      <a:pt x="895" y="14"/>
                    </a:cubicBezTo>
                    <a:cubicBezTo>
                      <a:pt x="897" y="15"/>
                      <a:pt x="898" y="18"/>
                      <a:pt x="900" y="18"/>
                    </a:cubicBezTo>
                    <a:cubicBezTo>
                      <a:pt x="905" y="18"/>
                      <a:pt x="904" y="12"/>
                      <a:pt x="904" y="7"/>
                    </a:cubicBezTo>
                    <a:cubicBezTo>
                      <a:pt x="913" y="4"/>
                      <a:pt x="922" y="0"/>
                      <a:pt x="936" y="1"/>
                    </a:cubicBezTo>
                    <a:cubicBezTo>
                      <a:pt x="934" y="3"/>
                      <a:pt x="934" y="6"/>
                      <a:pt x="934" y="9"/>
                    </a:cubicBezTo>
                    <a:cubicBezTo>
                      <a:pt x="937" y="13"/>
                      <a:pt x="945" y="13"/>
                      <a:pt x="949" y="9"/>
                    </a:cubicBezTo>
                    <a:cubicBezTo>
                      <a:pt x="951" y="9"/>
                      <a:pt x="950" y="11"/>
                      <a:pt x="949" y="11"/>
                    </a:cubicBezTo>
                    <a:close/>
                    <a:moveTo>
                      <a:pt x="1396" y="238"/>
                    </a:moveTo>
                    <a:cubicBezTo>
                      <a:pt x="1396" y="236"/>
                      <a:pt x="1393" y="236"/>
                      <a:pt x="1392" y="234"/>
                    </a:cubicBezTo>
                    <a:cubicBezTo>
                      <a:pt x="1386" y="233"/>
                      <a:pt x="1386" y="238"/>
                      <a:pt x="1392" y="236"/>
                    </a:cubicBezTo>
                    <a:cubicBezTo>
                      <a:pt x="1393" y="238"/>
                      <a:pt x="1394" y="238"/>
                      <a:pt x="1396" y="238"/>
                    </a:cubicBezTo>
                    <a:close/>
                    <a:moveTo>
                      <a:pt x="403" y="378"/>
                    </a:moveTo>
                    <a:cubicBezTo>
                      <a:pt x="401" y="384"/>
                      <a:pt x="409" y="380"/>
                      <a:pt x="406" y="387"/>
                    </a:cubicBezTo>
                    <a:cubicBezTo>
                      <a:pt x="410" y="388"/>
                      <a:pt x="411" y="384"/>
                      <a:pt x="412" y="387"/>
                    </a:cubicBezTo>
                    <a:cubicBezTo>
                      <a:pt x="412" y="389"/>
                      <a:pt x="411" y="389"/>
                      <a:pt x="410" y="389"/>
                    </a:cubicBezTo>
                    <a:cubicBezTo>
                      <a:pt x="407" y="390"/>
                      <a:pt x="399" y="393"/>
                      <a:pt x="397" y="393"/>
                    </a:cubicBezTo>
                    <a:cubicBezTo>
                      <a:pt x="392" y="392"/>
                      <a:pt x="391" y="388"/>
                      <a:pt x="388" y="385"/>
                    </a:cubicBezTo>
                    <a:cubicBezTo>
                      <a:pt x="388" y="382"/>
                      <a:pt x="393" y="384"/>
                      <a:pt x="393" y="382"/>
                    </a:cubicBezTo>
                    <a:cubicBezTo>
                      <a:pt x="389" y="378"/>
                      <a:pt x="388" y="377"/>
                      <a:pt x="382" y="380"/>
                    </a:cubicBezTo>
                    <a:cubicBezTo>
                      <a:pt x="380" y="376"/>
                      <a:pt x="379" y="373"/>
                      <a:pt x="373" y="374"/>
                    </a:cubicBezTo>
                    <a:cubicBezTo>
                      <a:pt x="370" y="374"/>
                      <a:pt x="372" y="377"/>
                      <a:pt x="371" y="378"/>
                    </a:cubicBezTo>
                    <a:cubicBezTo>
                      <a:pt x="370" y="379"/>
                      <a:pt x="367" y="379"/>
                      <a:pt x="365" y="380"/>
                    </a:cubicBezTo>
                    <a:cubicBezTo>
                      <a:pt x="363" y="381"/>
                      <a:pt x="362" y="387"/>
                      <a:pt x="358" y="385"/>
                    </a:cubicBezTo>
                    <a:cubicBezTo>
                      <a:pt x="360" y="392"/>
                      <a:pt x="354" y="394"/>
                      <a:pt x="354" y="395"/>
                    </a:cubicBezTo>
                    <a:cubicBezTo>
                      <a:pt x="353" y="399"/>
                      <a:pt x="354" y="403"/>
                      <a:pt x="352" y="408"/>
                    </a:cubicBezTo>
                    <a:cubicBezTo>
                      <a:pt x="350" y="408"/>
                      <a:pt x="350" y="406"/>
                      <a:pt x="349" y="406"/>
                    </a:cubicBezTo>
                    <a:cubicBezTo>
                      <a:pt x="347" y="412"/>
                      <a:pt x="353" y="415"/>
                      <a:pt x="349" y="419"/>
                    </a:cubicBezTo>
                    <a:cubicBezTo>
                      <a:pt x="352" y="417"/>
                      <a:pt x="351" y="422"/>
                      <a:pt x="352" y="423"/>
                    </a:cubicBezTo>
                    <a:cubicBezTo>
                      <a:pt x="353" y="423"/>
                      <a:pt x="355" y="422"/>
                      <a:pt x="356" y="423"/>
                    </a:cubicBezTo>
                    <a:cubicBezTo>
                      <a:pt x="360" y="424"/>
                      <a:pt x="361" y="427"/>
                      <a:pt x="363" y="424"/>
                    </a:cubicBezTo>
                    <a:cubicBezTo>
                      <a:pt x="364" y="424"/>
                      <a:pt x="367" y="425"/>
                      <a:pt x="367" y="424"/>
                    </a:cubicBezTo>
                    <a:cubicBezTo>
                      <a:pt x="374" y="424"/>
                      <a:pt x="372" y="423"/>
                      <a:pt x="375" y="421"/>
                    </a:cubicBezTo>
                    <a:cubicBezTo>
                      <a:pt x="378" y="420"/>
                      <a:pt x="379" y="423"/>
                      <a:pt x="382" y="423"/>
                    </a:cubicBezTo>
                    <a:cubicBezTo>
                      <a:pt x="382" y="421"/>
                      <a:pt x="382" y="419"/>
                      <a:pt x="384" y="419"/>
                    </a:cubicBezTo>
                    <a:cubicBezTo>
                      <a:pt x="388" y="418"/>
                      <a:pt x="397" y="418"/>
                      <a:pt x="401" y="419"/>
                    </a:cubicBezTo>
                    <a:cubicBezTo>
                      <a:pt x="404" y="420"/>
                      <a:pt x="405" y="422"/>
                      <a:pt x="408" y="423"/>
                    </a:cubicBezTo>
                    <a:cubicBezTo>
                      <a:pt x="410" y="423"/>
                      <a:pt x="410" y="421"/>
                      <a:pt x="412" y="421"/>
                    </a:cubicBezTo>
                    <a:cubicBezTo>
                      <a:pt x="411" y="421"/>
                      <a:pt x="413" y="422"/>
                      <a:pt x="414" y="423"/>
                    </a:cubicBezTo>
                    <a:cubicBezTo>
                      <a:pt x="419" y="424"/>
                      <a:pt x="419" y="424"/>
                      <a:pt x="423" y="424"/>
                    </a:cubicBezTo>
                    <a:cubicBezTo>
                      <a:pt x="431" y="425"/>
                      <a:pt x="441" y="423"/>
                      <a:pt x="449" y="424"/>
                    </a:cubicBezTo>
                    <a:cubicBezTo>
                      <a:pt x="449" y="420"/>
                      <a:pt x="449" y="417"/>
                      <a:pt x="451" y="415"/>
                    </a:cubicBezTo>
                    <a:cubicBezTo>
                      <a:pt x="445" y="407"/>
                      <a:pt x="439" y="398"/>
                      <a:pt x="427" y="396"/>
                    </a:cubicBezTo>
                    <a:cubicBezTo>
                      <a:pt x="427" y="393"/>
                      <a:pt x="424" y="393"/>
                      <a:pt x="423" y="391"/>
                    </a:cubicBezTo>
                    <a:cubicBezTo>
                      <a:pt x="423" y="388"/>
                      <a:pt x="422" y="387"/>
                      <a:pt x="421" y="385"/>
                    </a:cubicBezTo>
                    <a:cubicBezTo>
                      <a:pt x="422" y="380"/>
                      <a:pt x="428" y="379"/>
                      <a:pt x="427" y="372"/>
                    </a:cubicBezTo>
                    <a:cubicBezTo>
                      <a:pt x="416" y="371"/>
                      <a:pt x="411" y="376"/>
                      <a:pt x="403" y="378"/>
                    </a:cubicBezTo>
                    <a:close/>
                    <a:moveTo>
                      <a:pt x="531" y="464"/>
                    </a:moveTo>
                    <a:cubicBezTo>
                      <a:pt x="529" y="464"/>
                      <a:pt x="526" y="464"/>
                      <a:pt x="529" y="465"/>
                    </a:cubicBezTo>
                    <a:cubicBezTo>
                      <a:pt x="532" y="463"/>
                      <a:pt x="539" y="463"/>
                      <a:pt x="542" y="462"/>
                    </a:cubicBezTo>
                    <a:cubicBezTo>
                      <a:pt x="543" y="462"/>
                      <a:pt x="542" y="458"/>
                      <a:pt x="542" y="458"/>
                    </a:cubicBezTo>
                    <a:cubicBezTo>
                      <a:pt x="543" y="457"/>
                      <a:pt x="545" y="460"/>
                      <a:pt x="546" y="460"/>
                    </a:cubicBezTo>
                    <a:cubicBezTo>
                      <a:pt x="546" y="456"/>
                      <a:pt x="546" y="451"/>
                      <a:pt x="546" y="447"/>
                    </a:cubicBezTo>
                    <a:cubicBezTo>
                      <a:pt x="544" y="444"/>
                      <a:pt x="542" y="443"/>
                      <a:pt x="541" y="441"/>
                    </a:cubicBezTo>
                    <a:cubicBezTo>
                      <a:pt x="540" y="440"/>
                      <a:pt x="541" y="438"/>
                      <a:pt x="541" y="438"/>
                    </a:cubicBezTo>
                    <a:cubicBezTo>
                      <a:pt x="540" y="435"/>
                      <a:pt x="534" y="433"/>
                      <a:pt x="539" y="432"/>
                    </a:cubicBezTo>
                    <a:cubicBezTo>
                      <a:pt x="542" y="432"/>
                      <a:pt x="546" y="432"/>
                      <a:pt x="550" y="432"/>
                    </a:cubicBezTo>
                    <a:cubicBezTo>
                      <a:pt x="551" y="425"/>
                      <a:pt x="546" y="425"/>
                      <a:pt x="546" y="423"/>
                    </a:cubicBezTo>
                    <a:cubicBezTo>
                      <a:pt x="546" y="419"/>
                      <a:pt x="542" y="419"/>
                      <a:pt x="541" y="417"/>
                    </a:cubicBezTo>
                    <a:cubicBezTo>
                      <a:pt x="541" y="417"/>
                      <a:pt x="544" y="415"/>
                      <a:pt x="542" y="413"/>
                    </a:cubicBezTo>
                    <a:cubicBezTo>
                      <a:pt x="537" y="415"/>
                      <a:pt x="536" y="411"/>
                      <a:pt x="531" y="411"/>
                    </a:cubicBezTo>
                    <a:cubicBezTo>
                      <a:pt x="533" y="401"/>
                      <a:pt x="520" y="404"/>
                      <a:pt x="520" y="395"/>
                    </a:cubicBezTo>
                    <a:cubicBezTo>
                      <a:pt x="525" y="391"/>
                      <a:pt x="528" y="385"/>
                      <a:pt x="539" y="387"/>
                    </a:cubicBezTo>
                    <a:cubicBezTo>
                      <a:pt x="539" y="386"/>
                      <a:pt x="539" y="384"/>
                      <a:pt x="541" y="383"/>
                    </a:cubicBezTo>
                    <a:cubicBezTo>
                      <a:pt x="541" y="378"/>
                      <a:pt x="535" y="379"/>
                      <a:pt x="535" y="374"/>
                    </a:cubicBezTo>
                    <a:cubicBezTo>
                      <a:pt x="526" y="373"/>
                      <a:pt x="522" y="377"/>
                      <a:pt x="516" y="374"/>
                    </a:cubicBezTo>
                    <a:cubicBezTo>
                      <a:pt x="516" y="377"/>
                      <a:pt x="516" y="378"/>
                      <a:pt x="514" y="376"/>
                    </a:cubicBezTo>
                    <a:cubicBezTo>
                      <a:pt x="513" y="375"/>
                      <a:pt x="512" y="378"/>
                      <a:pt x="513" y="378"/>
                    </a:cubicBezTo>
                    <a:cubicBezTo>
                      <a:pt x="508" y="380"/>
                      <a:pt x="502" y="383"/>
                      <a:pt x="500" y="383"/>
                    </a:cubicBezTo>
                    <a:cubicBezTo>
                      <a:pt x="494" y="385"/>
                      <a:pt x="496" y="386"/>
                      <a:pt x="494" y="389"/>
                    </a:cubicBezTo>
                    <a:cubicBezTo>
                      <a:pt x="493" y="390"/>
                      <a:pt x="491" y="388"/>
                      <a:pt x="490" y="389"/>
                    </a:cubicBezTo>
                    <a:cubicBezTo>
                      <a:pt x="489" y="390"/>
                      <a:pt x="491" y="394"/>
                      <a:pt x="490" y="395"/>
                    </a:cubicBezTo>
                    <a:cubicBezTo>
                      <a:pt x="491" y="399"/>
                      <a:pt x="495" y="392"/>
                      <a:pt x="496" y="398"/>
                    </a:cubicBezTo>
                    <a:cubicBezTo>
                      <a:pt x="496" y="400"/>
                      <a:pt x="497" y="401"/>
                      <a:pt x="498" y="402"/>
                    </a:cubicBezTo>
                    <a:cubicBezTo>
                      <a:pt x="496" y="408"/>
                      <a:pt x="499" y="412"/>
                      <a:pt x="500" y="413"/>
                    </a:cubicBezTo>
                    <a:cubicBezTo>
                      <a:pt x="500" y="416"/>
                      <a:pt x="500" y="416"/>
                      <a:pt x="501" y="417"/>
                    </a:cubicBezTo>
                    <a:cubicBezTo>
                      <a:pt x="502" y="417"/>
                      <a:pt x="503" y="423"/>
                      <a:pt x="503" y="423"/>
                    </a:cubicBezTo>
                    <a:cubicBezTo>
                      <a:pt x="505" y="428"/>
                      <a:pt x="505" y="427"/>
                      <a:pt x="507" y="430"/>
                    </a:cubicBezTo>
                    <a:cubicBezTo>
                      <a:pt x="508" y="432"/>
                      <a:pt x="506" y="434"/>
                      <a:pt x="507" y="436"/>
                    </a:cubicBezTo>
                    <a:cubicBezTo>
                      <a:pt x="508" y="437"/>
                      <a:pt x="512" y="438"/>
                      <a:pt x="511" y="441"/>
                    </a:cubicBezTo>
                    <a:cubicBezTo>
                      <a:pt x="504" y="439"/>
                      <a:pt x="509" y="449"/>
                      <a:pt x="505" y="451"/>
                    </a:cubicBezTo>
                    <a:cubicBezTo>
                      <a:pt x="513" y="452"/>
                      <a:pt x="513" y="463"/>
                      <a:pt x="522" y="458"/>
                    </a:cubicBezTo>
                    <a:cubicBezTo>
                      <a:pt x="515" y="465"/>
                      <a:pt x="531" y="459"/>
                      <a:pt x="531" y="464"/>
                    </a:cubicBezTo>
                    <a:close/>
                    <a:moveTo>
                      <a:pt x="587" y="378"/>
                    </a:moveTo>
                    <a:cubicBezTo>
                      <a:pt x="586" y="379"/>
                      <a:pt x="587" y="382"/>
                      <a:pt x="585" y="383"/>
                    </a:cubicBezTo>
                    <a:cubicBezTo>
                      <a:pt x="584" y="385"/>
                      <a:pt x="580" y="385"/>
                      <a:pt x="580" y="387"/>
                    </a:cubicBezTo>
                    <a:cubicBezTo>
                      <a:pt x="581" y="389"/>
                      <a:pt x="585" y="392"/>
                      <a:pt x="585" y="395"/>
                    </a:cubicBezTo>
                    <a:cubicBezTo>
                      <a:pt x="585" y="395"/>
                      <a:pt x="582" y="395"/>
                      <a:pt x="583" y="396"/>
                    </a:cubicBezTo>
                    <a:cubicBezTo>
                      <a:pt x="585" y="398"/>
                      <a:pt x="589" y="397"/>
                      <a:pt x="591" y="400"/>
                    </a:cubicBezTo>
                    <a:cubicBezTo>
                      <a:pt x="591" y="398"/>
                      <a:pt x="593" y="397"/>
                      <a:pt x="595" y="396"/>
                    </a:cubicBezTo>
                    <a:cubicBezTo>
                      <a:pt x="596" y="391"/>
                      <a:pt x="592" y="391"/>
                      <a:pt x="591" y="387"/>
                    </a:cubicBezTo>
                    <a:cubicBezTo>
                      <a:pt x="594" y="386"/>
                      <a:pt x="597" y="384"/>
                      <a:pt x="596" y="380"/>
                    </a:cubicBezTo>
                    <a:cubicBezTo>
                      <a:pt x="593" y="380"/>
                      <a:pt x="592" y="378"/>
                      <a:pt x="595" y="376"/>
                    </a:cubicBezTo>
                    <a:cubicBezTo>
                      <a:pt x="592" y="377"/>
                      <a:pt x="589" y="376"/>
                      <a:pt x="587" y="378"/>
                    </a:cubicBezTo>
                    <a:close/>
                    <a:moveTo>
                      <a:pt x="343" y="428"/>
                    </a:moveTo>
                    <a:cubicBezTo>
                      <a:pt x="342" y="436"/>
                      <a:pt x="356" y="431"/>
                      <a:pt x="356" y="428"/>
                    </a:cubicBezTo>
                    <a:cubicBezTo>
                      <a:pt x="351" y="426"/>
                      <a:pt x="348" y="426"/>
                      <a:pt x="343" y="428"/>
                    </a:cubicBezTo>
                    <a:close/>
                    <a:moveTo>
                      <a:pt x="386" y="775"/>
                    </a:moveTo>
                    <a:cubicBezTo>
                      <a:pt x="388" y="768"/>
                      <a:pt x="399" y="768"/>
                      <a:pt x="397" y="756"/>
                    </a:cubicBezTo>
                    <a:cubicBezTo>
                      <a:pt x="392" y="761"/>
                      <a:pt x="382" y="752"/>
                      <a:pt x="377" y="758"/>
                    </a:cubicBezTo>
                    <a:cubicBezTo>
                      <a:pt x="385" y="759"/>
                      <a:pt x="375" y="760"/>
                      <a:pt x="375" y="762"/>
                    </a:cubicBezTo>
                    <a:cubicBezTo>
                      <a:pt x="375" y="760"/>
                      <a:pt x="377" y="766"/>
                      <a:pt x="377" y="767"/>
                    </a:cubicBezTo>
                    <a:cubicBezTo>
                      <a:pt x="377" y="770"/>
                      <a:pt x="377" y="773"/>
                      <a:pt x="375" y="773"/>
                    </a:cubicBezTo>
                    <a:cubicBezTo>
                      <a:pt x="375" y="772"/>
                      <a:pt x="373" y="771"/>
                      <a:pt x="373" y="773"/>
                    </a:cubicBezTo>
                    <a:cubicBezTo>
                      <a:pt x="375" y="776"/>
                      <a:pt x="381" y="775"/>
                      <a:pt x="386" y="77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3" name="i$ḷîḓé">
                <a:extLst>
                  <a:ext uri="{FF2B5EF4-FFF2-40B4-BE49-F238E27FC236}">
                    <a16:creationId xmlns:a16="http://schemas.microsoft.com/office/drawing/2014/main" xmlns="" id="{29514589-E73D-42ED-9AEB-A0CC0D8725E7}"/>
                  </a:ext>
                </a:extLst>
              </p:cNvPr>
              <p:cNvSpPr/>
              <p:nvPr/>
            </p:nvSpPr>
            <p:spPr bwMode="auto">
              <a:xfrm>
                <a:off x="4137528" y="707649"/>
                <a:ext cx="47627" cy="25214"/>
              </a:xfrm>
              <a:custGeom>
                <a:avLst/>
                <a:gdLst>
                  <a:gd name="T0" fmla="*/ 16 w 23"/>
                  <a:gd name="T1" fmla="*/ 0 h 12"/>
                  <a:gd name="T2" fmla="*/ 20 w 23"/>
                  <a:gd name="T3" fmla="*/ 11 h 12"/>
                  <a:gd name="T4" fmla="*/ 0 w 23"/>
                  <a:gd name="T5" fmla="*/ 6 h 12"/>
                  <a:gd name="T6" fmla="*/ 16 w 23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2">
                    <a:moveTo>
                      <a:pt x="16" y="0"/>
                    </a:moveTo>
                    <a:cubicBezTo>
                      <a:pt x="16" y="5"/>
                      <a:pt x="23" y="4"/>
                      <a:pt x="20" y="11"/>
                    </a:cubicBezTo>
                    <a:cubicBezTo>
                      <a:pt x="10" y="12"/>
                      <a:pt x="4" y="10"/>
                      <a:pt x="0" y="6"/>
                    </a:cubicBezTo>
                    <a:cubicBezTo>
                      <a:pt x="3" y="1"/>
                      <a:pt x="1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4" name="iṩ1îḓè">
                <a:extLst>
                  <a:ext uri="{FF2B5EF4-FFF2-40B4-BE49-F238E27FC236}">
                    <a16:creationId xmlns:a16="http://schemas.microsoft.com/office/drawing/2014/main" xmlns="" id="{C1164C3D-91E5-495B-B7B2-C9E780D53129}"/>
                  </a:ext>
                </a:extLst>
              </p:cNvPr>
              <p:cNvSpPr/>
              <p:nvPr/>
            </p:nvSpPr>
            <p:spPr bwMode="auto">
              <a:xfrm>
                <a:off x="4234180" y="755276"/>
                <a:ext cx="466461" cy="326383"/>
              </a:xfrm>
              <a:custGeom>
                <a:avLst/>
                <a:gdLst>
                  <a:gd name="T0" fmla="*/ 22 w 224"/>
                  <a:gd name="T1" fmla="*/ 9 h 157"/>
                  <a:gd name="T2" fmla="*/ 29 w 224"/>
                  <a:gd name="T3" fmla="*/ 7 h 157"/>
                  <a:gd name="T4" fmla="*/ 29 w 224"/>
                  <a:gd name="T5" fmla="*/ 11 h 157"/>
                  <a:gd name="T6" fmla="*/ 29 w 224"/>
                  <a:gd name="T7" fmla="*/ 18 h 157"/>
                  <a:gd name="T8" fmla="*/ 35 w 224"/>
                  <a:gd name="T9" fmla="*/ 33 h 157"/>
                  <a:gd name="T10" fmla="*/ 48 w 224"/>
                  <a:gd name="T11" fmla="*/ 9 h 157"/>
                  <a:gd name="T12" fmla="*/ 65 w 224"/>
                  <a:gd name="T13" fmla="*/ 7 h 157"/>
                  <a:gd name="T14" fmla="*/ 76 w 224"/>
                  <a:gd name="T15" fmla="*/ 25 h 157"/>
                  <a:gd name="T16" fmla="*/ 89 w 224"/>
                  <a:gd name="T17" fmla="*/ 22 h 157"/>
                  <a:gd name="T18" fmla="*/ 107 w 224"/>
                  <a:gd name="T19" fmla="*/ 20 h 157"/>
                  <a:gd name="T20" fmla="*/ 115 w 224"/>
                  <a:gd name="T21" fmla="*/ 27 h 157"/>
                  <a:gd name="T22" fmla="*/ 122 w 224"/>
                  <a:gd name="T23" fmla="*/ 31 h 157"/>
                  <a:gd name="T24" fmla="*/ 126 w 224"/>
                  <a:gd name="T25" fmla="*/ 33 h 157"/>
                  <a:gd name="T26" fmla="*/ 143 w 224"/>
                  <a:gd name="T27" fmla="*/ 37 h 157"/>
                  <a:gd name="T28" fmla="*/ 158 w 224"/>
                  <a:gd name="T29" fmla="*/ 44 h 157"/>
                  <a:gd name="T30" fmla="*/ 163 w 224"/>
                  <a:gd name="T31" fmla="*/ 50 h 157"/>
                  <a:gd name="T32" fmla="*/ 174 w 224"/>
                  <a:gd name="T33" fmla="*/ 59 h 157"/>
                  <a:gd name="T34" fmla="*/ 167 w 224"/>
                  <a:gd name="T35" fmla="*/ 74 h 157"/>
                  <a:gd name="T36" fmla="*/ 184 w 224"/>
                  <a:gd name="T37" fmla="*/ 76 h 157"/>
                  <a:gd name="T38" fmla="*/ 188 w 224"/>
                  <a:gd name="T39" fmla="*/ 85 h 157"/>
                  <a:gd name="T40" fmla="*/ 202 w 224"/>
                  <a:gd name="T41" fmla="*/ 87 h 157"/>
                  <a:gd name="T42" fmla="*/ 212 w 224"/>
                  <a:gd name="T43" fmla="*/ 96 h 157"/>
                  <a:gd name="T44" fmla="*/ 216 w 224"/>
                  <a:gd name="T45" fmla="*/ 104 h 157"/>
                  <a:gd name="T46" fmla="*/ 206 w 224"/>
                  <a:gd name="T47" fmla="*/ 117 h 157"/>
                  <a:gd name="T48" fmla="*/ 193 w 224"/>
                  <a:gd name="T49" fmla="*/ 115 h 157"/>
                  <a:gd name="T50" fmla="*/ 182 w 224"/>
                  <a:gd name="T51" fmla="*/ 104 h 157"/>
                  <a:gd name="T52" fmla="*/ 173 w 224"/>
                  <a:gd name="T53" fmla="*/ 113 h 157"/>
                  <a:gd name="T54" fmla="*/ 186 w 224"/>
                  <a:gd name="T55" fmla="*/ 121 h 157"/>
                  <a:gd name="T56" fmla="*/ 193 w 224"/>
                  <a:gd name="T57" fmla="*/ 134 h 157"/>
                  <a:gd name="T58" fmla="*/ 188 w 224"/>
                  <a:gd name="T59" fmla="*/ 147 h 157"/>
                  <a:gd name="T60" fmla="*/ 163 w 224"/>
                  <a:gd name="T61" fmla="*/ 137 h 157"/>
                  <a:gd name="T62" fmla="*/ 171 w 224"/>
                  <a:gd name="T63" fmla="*/ 147 h 157"/>
                  <a:gd name="T64" fmla="*/ 180 w 224"/>
                  <a:gd name="T65" fmla="*/ 152 h 157"/>
                  <a:gd name="T66" fmla="*/ 171 w 224"/>
                  <a:gd name="T67" fmla="*/ 152 h 157"/>
                  <a:gd name="T68" fmla="*/ 150 w 224"/>
                  <a:gd name="T69" fmla="*/ 145 h 157"/>
                  <a:gd name="T70" fmla="*/ 139 w 224"/>
                  <a:gd name="T71" fmla="*/ 139 h 157"/>
                  <a:gd name="T72" fmla="*/ 133 w 224"/>
                  <a:gd name="T73" fmla="*/ 130 h 157"/>
                  <a:gd name="T74" fmla="*/ 122 w 224"/>
                  <a:gd name="T75" fmla="*/ 109 h 157"/>
                  <a:gd name="T76" fmla="*/ 124 w 224"/>
                  <a:gd name="T77" fmla="*/ 104 h 157"/>
                  <a:gd name="T78" fmla="*/ 128 w 224"/>
                  <a:gd name="T79" fmla="*/ 96 h 157"/>
                  <a:gd name="T80" fmla="*/ 133 w 224"/>
                  <a:gd name="T81" fmla="*/ 87 h 157"/>
                  <a:gd name="T82" fmla="*/ 128 w 224"/>
                  <a:gd name="T83" fmla="*/ 76 h 157"/>
                  <a:gd name="T84" fmla="*/ 120 w 224"/>
                  <a:gd name="T85" fmla="*/ 70 h 157"/>
                  <a:gd name="T86" fmla="*/ 115 w 224"/>
                  <a:gd name="T87" fmla="*/ 70 h 157"/>
                  <a:gd name="T88" fmla="*/ 107 w 224"/>
                  <a:gd name="T89" fmla="*/ 68 h 157"/>
                  <a:gd name="T90" fmla="*/ 92 w 224"/>
                  <a:gd name="T91" fmla="*/ 52 h 157"/>
                  <a:gd name="T92" fmla="*/ 78 w 224"/>
                  <a:gd name="T93" fmla="*/ 55 h 157"/>
                  <a:gd name="T94" fmla="*/ 65 w 224"/>
                  <a:gd name="T95" fmla="*/ 55 h 157"/>
                  <a:gd name="T96" fmla="*/ 50 w 224"/>
                  <a:gd name="T97" fmla="*/ 55 h 157"/>
                  <a:gd name="T98" fmla="*/ 22 w 224"/>
                  <a:gd name="T99" fmla="*/ 50 h 157"/>
                  <a:gd name="T100" fmla="*/ 9 w 224"/>
                  <a:gd name="T101" fmla="*/ 42 h 157"/>
                  <a:gd name="T102" fmla="*/ 5 w 224"/>
                  <a:gd name="T103" fmla="*/ 33 h 157"/>
                  <a:gd name="T104" fmla="*/ 7 w 224"/>
                  <a:gd name="T105" fmla="*/ 25 h 157"/>
                  <a:gd name="T106" fmla="*/ 145 w 224"/>
                  <a:gd name="T107" fmla="*/ 107 h 157"/>
                  <a:gd name="T108" fmla="*/ 154 w 224"/>
                  <a:gd name="T109" fmla="*/ 100 h 157"/>
                  <a:gd name="T110" fmla="*/ 145 w 224"/>
                  <a:gd name="T111" fmla="*/ 10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24" h="157">
                    <a:moveTo>
                      <a:pt x="9" y="11"/>
                    </a:moveTo>
                    <a:cubicBezTo>
                      <a:pt x="12" y="16"/>
                      <a:pt x="19" y="4"/>
                      <a:pt x="22" y="9"/>
                    </a:cubicBezTo>
                    <a:cubicBezTo>
                      <a:pt x="24" y="9"/>
                      <a:pt x="23" y="5"/>
                      <a:pt x="24" y="5"/>
                    </a:cubicBezTo>
                    <a:cubicBezTo>
                      <a:pt x="26" y="4"/>
                      <a:pt x="27" y="7"/>
                      <a:pt x="29" y="7"/>
                    </a:cubicBezTo>
                    <a:cubicBezTo>
                      <a:pt x="32" y="7"/>
                      <a:pt x="32" y="0"/>
                      <a:pt x="37" y="5"/>
                    </a:cubicBezTo>
                    <a:cubicBezTo>
                      <a:pt x="36" y="13"/>
                      <a:pt x="32" y="7"/>
                      <a:pt x="29" y="11"/>
                    </a:cubicBezTo>
                    <a:cubicBezTo>
                      <a:pt x="28" y="12"/>
                      <a:pt x="33" y="12"/>
                      <a:pt x="33" y="12"/>
                    </a:cubicBezTo>
                    <a:cubicBezTo>
                      <a:pt x="32" y="15"/>
                      <a:pt x="30" y="15"/>
                      <a:pt x="29" y="18"/>
                    </a:cubicBezTo>
                    <a:cubicBezTo>
                      <a:pt x="29" y="21"/>
                      <a:pt x="31" y="22"/>
                      <a:pt x="31" y="24"/>
                    </a:cubicBezTo>
                    <a:cubicBezTo>
                      <a:pt x="32" y="27"/>
                      <a:pt x="30" y="33"/>
                      <a:pt x="35" y="33"/>
                    </a:cubicBezTo>
                    <a:cubicBezTo>
                      <a:pt x="39" y="32"/>
                      <a:pt x="35" y="22"/>
                      <a:pt x="37" y="18"/>
                    </a:cubicBezTo>
                    <a:cubicBezTo>
                      <a:pt x="46" y="20"/>
                      <a:pt x="45" y="13"/>
                      <a:pt x="48" y="9"/>
                    </a:cubicBezTo>
                    <a:cubicBezTo>
                      <a:pt x="50" y="13"/>
                      <a:pt x="55" y="5"/>
                      <a:pt x="57" y="11"/>
                    </a:cubicBezTo>
                    <a:cubicBezTo>
                      <a:pt x="61" y="11"/>
                      <a:pt x="59" y="5"/>
                      <a:pt x="65" y="7"/>
                    </a:cubicBezTo>
                    <a:cubicBezTo>
                      <a:pt x="64" y="14"/>
                      <a:pt x="69" y="15"/>
                      <a:pt x="74" y="16"/>
                    </a:cubicBezTo>
                    <a:cubicBezTo>
                      <a:pt x="72" y="22"/>
                      <a:pt x="73" y="21"/>
                      <a:pt x="76" y="25"/>
                    </a:cubicBezTo>
                    <a:cubicBezTo>
                      <a:pt x="78" y="23"/>
                      <a:pt x="80" y="23"/>
                      <a:pt x="83" y="25"/>
                    </a:cubicBezTo>
                    <a:cubicBezTo>
                      <a:pt x="87" y="27"/>
                      <a:pt x="87" y="23"/>
                      <a:pt x="89" y="22"/>
                    </a:cubicBezTo>
                    <a:cubicBezTo>
                      <a:pt x="91" y="21"/>
                      <a:pt x="94" y="23"/>
                      <a:pt x="94" y="20"/>
                    </a:cubicBezTo>
                    <a:cubicBezTo>
                      <a:pt x="100" y="22"/>
                      <a:pt x="102" y="22"/>
                      <a:pt x="107" y="20"/>
                    </a:cubicBezTo>
                    <a:cubicBezTo>
                      <a:pt x="107" y="24"/>
                      <a:pt x="112" y="22"/>
                      <a:pt x="111" y="22"/>
                    </a:cubicBezTo>
                    <a:cubicBezTo>
                      <a:pt x="113" y="23"/>
                      <a:pt x="113" y="26"/>
                      <a:pt x="115" y="27"/>
                    </a:cubicBezTo>
                    <a:cubicBezTo>
                      <a:pt x="116" y="28"/>
                      <a:pt x="119" y="29"/>
                      <a:pt x="120" y="29"/>
                    </a:cubicBezTo>
                    <a:cubicBezTo>
                      <a:pt x="121" y="30"/>
                      <a:pt x="120" y="31"/>
                      <a:pt x="122" y="31"/>
                    </a:cubicBezTo>
                    <a:cubicBezTo>
                      <a:pt x="126" y="31"/>
                      <a:pt x="121" y="34"/>
                      <a:pt x="124" y="37"/>
                    </a:cubicBezTo>
                    <a:cubicBezTo>
                      <a:pt x="125" y="38"/>
                      <a:pt x="126" y="34"/>
                      <a:pt x="126" y="33"/>
                    </a:cubicBezTo>
                    <a:cubicBezTo>
                      <a:pt x="129" y="35"/>
                      <a:pt x="129" y="38"/>
                      <a:pt x="133" y="39"/>
                    </a:cubicBezTo>
                    <a:cubicBezTo>
                      <a:pt x="137" y="39"/>
                      <a:pt x="139" y="37"/>
                      <a:pt x="143" y="37"/>
                    </a:cubicBezTo>
                    <a:cubicBezTo>
                      <a:pt x="142" y="44"/>
                      <a:pt x="154" y="40"/>
                      <a:pt x="154" y="46"/>
                    </a:cubicBezTo>
                    <a:cubicBezTo>
                      <a:pt x="156" y="46"/>
                      <a:pt x="157" y="46"/>
                      <a:pt x="158" y="44"/>
                    </a:cubicBezTo>
                    <a:cubicBezTo>
                      <a:pt x="160" y="45"/>
                      <a:pt x="161" y="48"/>
                      <a:pt x="161" y="52"/>
                    </a:cubicBezTo>
                    <a:cubicBezTo>
                      <a:pt x="163" y="52"/>
                      <a:pt x="163" y="51"/>
                      <a:pt x="163" y="50"/>
                    </a:cubicBezTo>
                    <a:cubicBezTo>
                      <a:pt x="166" y="52"/>
                      <a:pt x="168" y="56"/>
                      <a:pt x="174" y="55"/>
                    </a:cubicBezTo>
                    <a:cubicBezTo>
                      <a:pt x="173" y="57"/>
                      <a:pt x="172" y="59"/>
                      <a:pt x="174" y="59"/>
                    </a:cubicBezTo>
                    <a:cubicBezTo>
                      <a:pt x="176" y="62"/>
                      <a:pt x="169" y="65"/>
                      <a:pt x="174" y="66"/>
                    </a:cubicBezTo>
                    <a:cubicBezTo>
                      <a:pt x="172" y="69"/>
                      <a:pt x="167" y="69"/>
                      <a:pt x="167" y="74"/>
                    </a:cubicBezTo>
                    <a:cubicBezTo>
                      <a:pt x="171" y="81"/>
                      <a:pt x="180" y="72"/>
                      <a:pt x="182" y="80"/>
                    </a:cubicBezTo>
                    <a:cubicBezTo>
                      <a:pt x="184" y="79"/>
                      <a:pt x="183" y="77"/>
                      <a:pt x="184" y="76"/>
                    </a:cubicBezTo>
                    <a:cubicBezTo>
                      <a:pt x="186" y="76"/>
                      <a:pt x="185" y="80"/>
                      <a:pt x="186" y="81"/>
                    </a:cubicBezTo>
                    <a:cubicBezTo>
                      <a:pt x="186" y="81"/>
                      <a:pt x="188" y="85"/>
                      <a:pt x="188" y="85"/>
                    </a:cubicBezTo>
                    <a:cubicBezTo>
                      <a:pt x="190" y="85"/>
                      <a:pt x="192" y="81"/>
                      <a:pt x="191" y="89"/>
                    </a:cubicBezTo>
                    <a:cubicBezTo>
                      <a:pt x="196" y="89"/>
                      <a:pt x="197" y="86"/>
                      <a:pt x="202" y="87"/>
                    </a:cubicBezTo>
                    <a:cubicBezTo>
                      <a:pt x="203" y="88"/>
                      <a:pt x="204" y="90"/>
                      <a:pt x="204" y="93"/>
                    </a:cubicBezTo>
                    <a:cubicBezTo>
                      <a:pt x="208" y="93"/>
                      <a:pt x="214" y="91"/>
                      <a:pt x="212" y="96"/>
                    </a:cubicBezTo>
                    <a:cubicBezTo>
                      <a:pt x="219" y="93"/>
                      <a:pt x="215" y="97"/>
                      <a:pt x="221" y="98"/>
                    </a:cubicBezTo>
                    <a:cubicBezTo>
                      <a:pt x="224" y="102"/>
                      <a:pt x="215" y="104"/>
                      <a:pt x="216" y="104"/>
                    </a:cubicBezTo>
                    <a:cubicBezTo>
                      <a:pt x="214" y="105"/>
                      <a:pt x="217" y="106"/>
                      <a:pt x="217" y="106"/>
                    </a:cubicBezTo>
                    <a:cubicBezTo>
                      <a:pt x="213" y="111"/>
                      <a:pt x="209" y="110"/>
                      <a:pt x="206" y="117"/>
                    </a:cubicBezTo>
                    <a:cubicBezTo>
                      <a:pt x="204" y="117"/>
                      <a:pt x="203" y="117"/>
                      <a:pt x="202" y="119"/>
                    </a:cubicBezTo>
                    <a:cubicBezTo>
                      <a:pt x="201" y="118"/>
                      <a:pt x="193" y="118"/>
                      <a:pt x="193" y="115"/>
                    </a:cubicBezTo>
                    <a:cubicBezTo>
                      <a:pt x="193" y="111"/>
                      <a:pt x="184" y="115"/>
                      <a:pt x="186" y="107"/>
                    </a:cubicBezTo>
                    <a:cubicBezTo>
                      <a:pt x="182" y="108"/>
                      <a:pt x="182" y="106"/>
                      <a:pt x="182" y="104"/>
                    </a:cubicBezTo>
                    <a:cubicBezTo>
                      <a:pt x="179" y="104"/>
                      <a:pt x="177" y="104"/>
                      <a:pt x="174" y="104"/>
                    </a:cubicBezTo>
                    <a:cubicBezTo>
                      <a:pt x="170" y="103"/>
                      <a:pt x="174" y="110"/>
                      <a:pt x="173" y="113"/>
                    </a:cubicBezTo>
                    <a:cubicBezTo>
                      <a:pt x="173" y="117"/>
                      <a:pt x="178" y="117"/>
                      <a:pt x="178" y="121"/>
                    </a:cubicBezTo>
                    <a:cubicBezTo>
                      <a:pt x="182" y="118"/>
                      <a:pt x="185" y="125"/>
                      <a:pt x="186" y="121"/>
                    </a:cubicBezTo>
                    <a:cubicBezTo>
                      <a:pt x="188" y="123"/>
                      <a:pt x="189" y="127"/>
                      <a:pt x="189" y="132"/>
                    </a:cubicBezTo>
                    <a:cubicBezTo>
                      <a:pt x="189" y="134"/>
                      <a:pt x="193" y="133"/>
                      <a:pt x="193" y="134"/>
                    </a:cubicBezTo>
                    <a:cubicBezTo>
                      <a:pt x="196" y="138"/>
                      <a:pt x="191" y="147"/>
                      <a:pt x="191" y="150"/>
                    </a:cubicBezTo>
                    <a:cubicBezTo>
                      <a:pt x="187" y="152"/>
                      <a:pt x="189" y="148"/>
                      <a:pt x="188" y="147"/>
                    </a:cubicBezTo>
                    <a:cubicBezTo>
                      <a:pt x="185" y="145"/>
                      <a:pt x="179" y="146"/>
                      <a:pt x="178" y="141"/>
                    </a:cubicBezTo>
                    <a:cubicBezTo>
                      <a:pt x="171" y="142"/>
                      <a:pt x="172" y="135"/>
                      <a:pt x="163" y="137"/>
                    </a:cubicBezTo>
                    <a:cubicBezTo>
                      <a:pt x="164" y="141"/>
                      <a:pt x="170" y="138"/>
                      <a:pt x="171" y="141"/>
                    </a:cubicBezTo>
                    <a:cubicBezTo>
                      <a:pt x="164" y="147"/>
                      <a:pt x="177" y="144"/>
                      <a:pt x="171" y="147"/>
                    </a:cubicBezTo>
                    <a:cubicBezTo>
                      <a:pt x="171" y="149"/>
                      <a:pt x="176" y="149"/>
                      <a:pt x="178" y="150"/>
                    </a:cubicBezTo>
                    <a:cubicBezTo>
                      <a:pt x="179" y="151"/>
                      <a:pt x="178" y="152"/>
                      <a:pt x="180" y="152"/>
                    </a:cubicBezTo>
                    <a:cubicBezTo>
                      <a:pt x="183" y="152"/>
                      <a:pt x="184" y="153"/>
                      <a:pt x="184" y="156"/>
                    </a:cubicBezTo>
                    <a:cubicBezTo>
                      <a:pt x="178" y="157"/>
                      <a:pt x="175" y="155"/>
                      <a:pt x="171" y="152"/>
                    </a:cubicBezTo>
                    <a:cubicBezTo>
                      <a:pt x="168" y="151"/>
                      <a:pt x="163" y="151"/>
                      <a:pt x="160" y="148"/>
                    </a:cubicBezTo>
                    <a:cubicBezTo>
                      <a:pt x="157" y="147"/>
                      <a:pt x="153" y="145"/>
                      <a:pt x="150" y="145"/>
                    </a:cubicBezTo>
                    <a:cubicBezTo>
                      <a:pt x="148" y="145"/>
                      <a:pt x="148" y="142"/>
                      <a:pt x="147" y="141"/>
                    </a:cubicBezTo>
                    <a:cubicBezTo>
                      <a:pt x="144" y="140"/>
                      <a:pt x="141" y="141"/>
                      <a:pt x="139" y="139"/>
                    </a:cubicBezTo>
                    <a:cubicBezTo>
                      <a:pt x="137" y="138"/>
                      <a:pt x="139" y="135"/>
                      <a:pt x="137" y="134"/>
                    </a:cubicBezTo>
                    <a:cubicBezTo>
                      <a:pt x="136" y="132"/>
                      <a:pt x="132" y="134"/>
                      <a:pt x="133" y="130"/>
                    </a:cubicBezTo>
                    <a:cubicBezTo>
                      <a:pt x="125" y="130"/>
                      <a:pt x="125" y="122"/>
                      <a:pt x="120" y="119"/>
                    </a:cubicBezTo>
                    <a:cubicBezTo>
                      <a:pt x="122" y="118"/>
                      <a:pt x="120" y="112"/>
                      <a:pt x="122" y="109"/>
                    </a:cubicBezTo>
                    <a:cubicBezTo>
                      <a:pt x="123" y="109"/>
                      <a:pt x="126" y="110"/>
                      <a:pt x="126" y="109"/>
                    </a:cubicBezTo>
                    <a:cubicBezTo>
                      <a:pt x="126" y="108"/>
                      <a:pt x="123" y="106"/>
                      <a:pt x="124" y="104"/>
                    </a:cubicBezTo>
                    <a:cubicBezTo>
                      <a:pt x="124" y="103"/>
                      <a:pt x="128" y="104"/>
                      <a:pt x="128" y="104"/>
                    </a:cubicBezTo>
                    <a:cubicBezTo>
                      <a:pt x="129" y="103"/>
                      <a:pt x="127" y="98"/>
                      <a:pt x="128" y="96"/>
                    </a:cubicBezTo>
                    <a:cubicBezTo>
                      <a:pt x="128" y="96"/>
                      <a:pt x="131" y="97"/>
                      <a:pt x="132" y="96"/>
                    </a:cubicBezTo>
                    <a:cubicBezTo>
                      <a:pt x="134" y="94"/>
                      <a:pt x="131" y="89"/>
                      <a:pt x="133" y="87"/>
                    </a:cubicBezTo>
                    <a:cubicBezTo>
                      <a:pt x="133" y="85"/>
                      <a:pt x="130" y="85"/>
                      <a:pt x="128" y="85"/>
                    </a:cubicBezTo>
                    <a:cubicBezTo>
                      <a:pt x="128" y="82"/>
                      <a:pt x="128" y="79"/>
                      <a:pt x="128" y="76"/>
                    </a:cubicBezTo>
                    <a:cubicBezTo>
                      <a:pt x="126" y="76"/>
                      <a:pt x="125" y="76"/>
                      <a:pt x="124" y="78"/>
                    </a:cubicBezTo>
                    <a:cubicBezTo>
                      <a:pt x="121" y="76"/>
                      <a:pt x="123" y="72"/>
                      <a:pt x="120" y="70"/>
                    </a:cubicBezTo>
                    <a:cubicBezTo>
                      <a:pt x="120" y="70"/>
                      <a:pt x="118" y="72"/>
                      <a:pt x="117" y="72"/>
                    </a:cubicBezTo>
                    <a:cubicBezTo>
                      <a:pt x="117" y="72"/>
                      <a:pt x="115" y="70"/>
                      <a:pt x="115" y="70"/>
                    </a:cubicBezTo>
                    <a:cubicBezTo>
                      <a:pt x="114" y="70"/>
                      <a:pt x="112" y="67"/>
                      <a:pt x="111" y="66"/>
                    </a:cubicBezTo>
                    <a:cubicBezTo>
                      <a:pt x="110" y="66"/>
                      <a:pt x="109" y="69"/>
                      <a:pt x="107" y="68"/>
                    </a:cubicBezTo>
                    <a:cubicBezTo>
                      <a:pt x="107" y="68"/>
                      <a:pt x="104" y="64"/>
                      <a:pt x="100" y="65"/>
                    </a:cubicBezTo>
                    <a:cubicBezTo>
                      <a:pt x="108" y="56"/>
                      <a:pt x="90" y="61"/>
                      <a:pt x="92" y="52"/>
                    </a:cubicBezTo>
                    <a:cubicBezTo>
                      <a:pt x="88" y="52"/>
                      <a:pt x="83" y="52"/>
                      <a:pt x="83" y="57"/>
                    </a:cubicBezTo>
                    <a:cubicBezTo>
                      <a:pt x="80" y="59"/>
                      <a:pt x="78" y="55"/>
                      <a:pt x="78" y="55"/>
                    </a:cubicBezTo>
                    <a:cubicBezTo>
                      <a:pt x="76" y="55"/>
                      <a:pt x="75" y="57"/>
                      <a:pt x="72" y="57"/>
                    </a:cubicBezTo>
                    <a:cubicBezTo>
                      <a:pt x="69" y="57"/>
                      <a:pt x="68" y="55"/>
                      <a:pt x="65" y="55"/>
                    </a:cubicBezTo>
                    <a:cubicBezTo>
                      <a:pt x="61" y="55"/>
                      <a:pt x="61" y="57"/>
                      <a:pt x="57" y="57"/>
                    </a:cubicBezTo>
                    <a:cubicBezTo>
                      <a:pt x="53" y="57"/>
                      <a:pt x="52" y="56"/>
                      <a:pt x="50" y="55"/>
                    </a:cubicBezTo>
                    <a:cubicBezTo>
                      <a:pt x="41" y="55"/>
                      <a:pt x="34" y="56"/>
                      <a:pt x="25" y="53"/>
                    </a:cubicBezTo>
                    <a:cubicBezTo>
                      <a:pt x="24" y="53"/>
                      <a:pt x="22" y="50"/>
                      <a:pt x="22" y="50"/>
                    </a:cubicBezTo>
                    <a:cubicBezTo>
                      <a:pt x="18" y="49"/>
                      <a:pt x="15" y="51"/>
                      <a:pt x="16" y="46"/>
                    </a:cubicBezTo>
                    <a:cubicBezTo>
                      <a:pt x="13" y="46"/>
                      <a:pt x="7" y="48"/>
                      <a:pt x="9" y="42"/>
                    </a:cubicBezTo>
                    <a:cubicBezTo>
                      <a:pt x="15" y="44"/>
                      <a:pt x="16" y="40"/>
                      <a:pt x="20" y="39"/>
                    </a:cubicBezTo>
                    <a:cubicBezTo>
                      <a:pt x="17" y="35"/>
                      <a:pt x="7" y="38"/>
                      <a:pt x="5" y="33"/>
                    </a:cubicBezTo>
                    <a:cubicBezTo>
                      <a:pt x="3" y="33"/>
                      <a:pt x="3" y="34"/>
                      <a:pt x="3" y="35"/>
                    </a:cubicBezTo>
                    <a:cubicBezTo>
                      <a:pt x="0" y="34"/>
                      <a:pt x="5" y="27"/>
                      <a:pt x="7" y="25"/>
                    </a:cubicBezTo>
                    <a:cubicBezTo>
                      <a:pt x="5" y="19"/>
                      <a:pt x="10" y="17"/>
                      <a:pt x="9" y="11"/>
                    </a:cubicBezTo>
                    <a:close/>
                    <a:moveTo>
                      <a:pt x="145" y="107"/>
                    </a:moveTo>
                    <a:cubicBezTo>
                      <a:pt x="145" y="103"/>
                      <a:pt x="154" y="107"/>
                      <a:pt x="158" y="106"/>
                    </a:cubicBezTo>
                    <a:cubicBezTo>
                      <a:pt x="158" y="102"/>
                      <a:pt x="155" y="102"/>
                      <a:pt x="154" y="100"/>
                    </a:cubicBezTo>
                    <a:cubicBezTo>
                      <a:pt x="152" y="97"/>
                      <a:pt x="147" y="99"/>
                      <a:pt x="143" y="96"/>
                    </a:cubicBezTo>
                    <a:cubicBezTo>
                      <a:pt x="144" y="100"/>
                      <a:pt x="141" y="107"/>
                      <a:pt x="145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5" name="íṣḻïḓè">
                <a:extLst>
                  <a:ext uri="{FF2B5EF4-FFF2-40B4-BE49-F238E27FC236}">
                    <a16:creationId xmlns:a16="http://schemas.microsoft.com/office/drawing/2014/main" xmlns="" id="{4024C7B6-9A79-480E-A942-30204302ED6D}"/>
                  </a:ext>
                </a:extLst>
              </p:cNvPr>
              <p:cNvSpPr/>
              <p:nvPr/>
            </p:nvSpPr>
            <p:spPr bwMode="auto">
              <a:xfrm>
                <a:off x="3778927" y="772085"/>
                <a:ext cx="287161" cy="145681"/>
              </a:xfrm>
              <a:custGeom>
                <a:avLst/>
                <a:gdLst>
                  <a:gd name="T0" fmla="*/ 15 w 138"/>
                  <a:gd name="T1" fmla="*/ 53 h 70"/>
                  <a:gd name="T2" fmla="*/ 17 w 138"/>
                  <a:gd name="T3" fmla="*/ 47 h 70"/>
                  <a:gd name="T4" fmla="*/ 24 w 138"/>
                  <a:gd name="T5" fmla="*/ 45 h 70"/>
                  <a:gd name="T6" fmla="*/ 28 w 138"/>
                  <a:gd name="T7" fmla="*/ 44 h 70"/>
                  <a:gd name="T8" fmla="*/ 49 w 138"/>
                  <a:gd name="T9" fmla="*/ 42 h 70"/>
                  <a:gd name="T10" fmla="*/ 28 w 138"/>
                  <a:gd name="T11" fmla="*/ 40 h 70"/>
                  <a:gd name="T12" fmla="*/ 26 w 138"/>
                  <a:gd name="T13" fmla="*/ 38 h 70"/>
                  <a:gd name="T14" fmla="*/ 21 w 138"/>
                  <a:gd name="T15" fmla="*/ 40 h 70"/>
                  <a:gd name="T16" fmla="*/ 10 w 138"/>
                  <a:gd name="T17" fmla="*/ 38 h 70"/>
                  <a:gd name="T18" fmla="*/ 19 w 138"/>
                  <a:gd name="T19" fmla="*/ 31 h 70"/>
                  <a:gd name="T20" fmla="*/ 24 w 138"/>
                  <a:gd name="T21" fmla="*/ 31 h 70"/>
                  <a:gd name="T22" fmla="*/ 4 w 138"/>
                  <a:gd name="T23" fmla="*/ 27 h 70"/>
                  <a:gd name="T24" fmla="*/ 0 w 138"/>
                  <a:gd name="T25" fmla="*/ 21 h 70"/>
                  <a:gd name="T26" fmla="*/ 10 w 138"/>
                  <a:gd name="T27" fmla="*/ 14 h 70"/>
                  <a:gd name="T28" fmla="*/ 10 w 138"/>
                  <a:gd name="T29" fmla="*/ 12 h 70"/>
                  <a:gd name="T30" fmla="*/ 28 w 138"/>
                  <a:gd name="T31" fmla="*/ 4 h 70"/>
                  <a:gd name="T32" fmla="*/ 34 w 138"/>
                  <a:gd name="T33" fmla="*/ 1 h 70"/>
                  <a:gd name="T34" fmla="*/ 37 w 138"/>
                  <a:gd name="T35" fmla="*/ 3 h 70"/>
                  <a:gd name="T36" fmla="*/ 41 w 138"/>
                  <a:gd name="T37" fmla="*/ 10 h 70"/>
                  <a:gd name="T38" fmla="*/ 37 w 138"/>
                  <a:gd name="T39" fmla="*/ 12 h 70"/>
                  <a:gd name="T40" fmla="*/ 41 w 138"/>
                  <a:gd name="T41" fmla="*/ 14 h 70"/>
                  <a:gd name="T42" fmla="*/ 43 w 138"/>
                  <a:gd name="T43" fmla="*/ 10 h 70"/>
                  <a:gd name="T44" fmla="*/ 54 w 138"/>
                  <a:gd name="T45" fmla="*/ 8 h 70"/>
                  <a:gd name="T46" fmla="*/ 60 w 138"/>
                  <a:gd name="T47" fmla="*/ 17 h 70"/>
                  <a:gd name="T48" fmla="*/ 67 w 138"/>
                  <a:gd name="T49" fmla="*/ 14 h 70"/>
                  <a:gd name="T50" fmla="*/ 73 w 138"/>
                  <a:gd name="T51" fmla="*/ 8 h 70"/>
                  <a:gd name="T52" fmla="*/ 79 w 138"/>
                  <a:gd name="T53" fmla="*/ 10 h 70"/>
                  <a:gd name="T54" fmla="*/ 80 w 138"/>
                  <a:gd name="T55" fmla="*/ 17 h 70"/>
                  <a:gd name="T56" fmla="*/ 84 w 138"/>
                  <a:gd name="T57" fmla="*/ 25 h 70"/>
                  <a:gd name="T58" fmla="*/ 92 w 138"/>
                  <a:gd name="T59" fmla="*/ 19 h 70"/>
                  <a:gd name="T60" fmla="*/ 86 w 138"/>
                  <a:gd name="T61" fmla="*/ 16 h 70"/>
                  <a:gd name="T62" fmla="*/ 86 w 138"/>
                  <a:gd name="T63" fmla="*/ 4 h 70"/>
                  <a:gd name="T64" fmla="*/ 93 w 138"/>
                  <a:gd name="T65" fmla="*/ 3 h 70"/>
                  <a:gd name="T66" fmla="*/ 101 w 138"/>
                  <a:gd name="T67" fmla="*/ 16 h 70"/>
                  <a:gd name="T68" fmla="*/ 106 w 138"/>
                  <a:gd name="T69" fmla="*/ 19 h 70"/>
                  <a:gd name="T70" fmla="*/ 110 w 138"/>
                  <a:gd name="T71" fmla="*/ 25 h 70"/>
                  <a:gd name="T72" fmla="*/ 108 w 138"/>
                  <a:gd name="T73" fmla="*/ 31 h 70"/>
                  <a:gd name="T74" fmla="*/ 114 w 138"/>
                  <a:gd name="T75" fmla="*/ 38 h 70"/>
                  <a:gd name="T76" fmla="*/ 131 w 138"/>
                  <a:gd name="T77" fmla="*/ 40 h 70"/>
                  <a:gd name="T78" fmla="*/ 136 w 138"/>
                  <a:gd name="T79" fmla="*/ 45 h 70"/>
                  <a:gd name="T80" fmla="*/ 138 w 138"/>
                  <a:gd name="T81" fmla="*/ 49 h 70"/>
                  <a:gd name="T82" fmla="*/ 123 w 138"/>
                  <a:gd name="T83" fmla="*/ 49 h 70"/>
                  <a:gd name="T84" fmla="*/ 127 w 138"/>
                  <a:gd name="T85" fmla="*/ 62 h 70"/>
                  <a:gd name="T86" fmla="*/ 106 w 138"/>
                  <a:gd name="T87" fmla="*/ 62 h 70"/>
                  <a:gd name="T88" fmla="*/ 80 w 138"/>
                  <a:gd name="T89" fmla="*/ 62 h 70"/>
                  <a:gd name="T90" fmla="*/ 71 w 138"/>
                  <a:gd name="T91" fmla="*/ 64 h 70"/>
                  <a:gd name="T92" fmla="*/ 69 w 138"/>
                  <a:gd name="T93" fmla="*/ 68 h 70"/>
                  <a:gd name="T94" fmla="*/ 45 w 138"/>
                  <a:gd name="T95" fmla="*/ 68 h 70"/>
                  <a:gd name="T96" fmla="*/ 37 w 138"/>
                  <a:gd name="T97" fmla="*/ 57 h 70"/>
                  <a:gd name="T98" fmla="*/ 23 w 138"/>
                  <a:gd name="T99" fmla="*/ 53 h 70"/>
                  <a:gd name="T100" fmla="*/ 21 w 138"/>
                  <a:gd name="T101" fmla="*/ 55 h 70"/>
                  <a:gd name="T102" fmla="*/ 21 w 138"/>
                  <a:gd name="T103" fmla="*/ 51 h 70"/>
                  <a:gd name="T104" fmla="*/ 15 w 138"/>
                  <a:gd name="T105" fmla="*/ 5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8" h="70">
                    <a:moveTo>
                      <a:pt x="15" y="53"/>
                    </a:moveTo>
                    <a:cubicBezTo>
                      <a:pt x="11" y="53"/>
                      <a:pt x="16" y="48"/>
                      <a:pt x="17" y="47"/>
                    </a:cubicBezTo>
                    <a:cubicBezTo>
                      <a:pt x="17" y="45"/>
                      <a:pt x="22" y="46"/>
                      <a:pt x="24" y="45"/>
                    </a:cubicBezTo>
                    <a:cubicBezTo>
                      <a:pt x="26" y="45"/>
                      <a:pt x="26" y="44"/>
                      <a:pt x="28" y="44"/>
                    </a:cubicBezTo>
                    <a:cubicBezTo>
                      <a:pt x="35" y="43"/>
                      <a:pt x="44" y="46"/>
                      <a:pt x="49" y="42"/>
                    </a:cubicBezTo>
                    <a:cubicBezTo>
                      <a:pt x="47" y="37"/>
                      <a:pt x="35" y="42"/>
                      <a:pt x="28" y="40"/>
                    </a:cubicBezTo>
                    <a:cubicBezTo>
                      <a:pt x="27" y="40"/>
                      <a:pt x="26" y="38"/>
                      <a:pt x="26" y="38"/>
                    </a:cubicBezTo>
                    <a:cubicBezTo>
                      <a:pt x="25" y="38"/>
                      <a:pt x="23" y="40"/>
                      <a:pt x="21" y="40"/>
                    </a:cubicBezTo>
                    <a:cubicBezTo>
                      <a:pt x="17" y="40"/>
                      <a:pt x="13" y="37"/>
                      <a:pt x="10" y="38"/>
                    </a:cubicBezTo>
                    <a:cubicBezTo>
                      <a:pt x="5" y="32"/>
                      <a:pt x="19" y="34"/>
                      <a:pt x="19" y="31"/>
                    </a:cubicBezTo>
                    <a:cubicBezTo>
                      <a:pt x="19" y="27"/>
                      <a:pt x="23" y="30"/>
                      <a:pt x="24" y="31"/>
                    </a:cubicBezTo>
                    <a:cubicBezTo>
                      <a:pt x="24" y="20"/>
                      <a:pt x="13" y="30"/>
                      <a:pt x="4" y="27"/>
                    </a:cubicBezTo>
                    <a:cubicBezTo>
                      <a:pt x="0" y="24"/>
                      <a:pt x="8" y="21"/>
                      <a:pt x="0" y="21"/>
                    </a:cubicBezTo>
                    <a:cubicBezTo>
                      <a:pt x="2" y="18"/>
                      <a:pt x="2" y="12"/>
                      <a:pt x="10" y="14"/>
                    </a:cubicBezTo>
                    <a:cubicBezTo>
                      <a:pt x="12" y="14"/>
                      <a:pt x="10" y="11"/>
                      <a:pt x="10" y="12"/>
                    </a:cubicBezTo>
                    <a:cubicBezTo>
                      <a:pt x="13" y="7"/>
                      <a:pt x="21" y="6"/>
                      <a:pt x="28" y="4"/>
                    </a:cubicBezTo>
                    <a:cubicBezTo>
                      <a:pt x="30" y="3"/>
                      <a:pt x="30" y="0"/>
                      <a:pt x="34" y="1"/>
                    </a:cubicBezTo>
                    <a:cubicBezTo>
                      <a:pt x="34" y="3"/>
                      <a:pt x="36" y="2"/>
                      <a:pt x="37" y="3"/>
                    </a:cubicBezTo>
                    <a:cubicBezTo>
                      <a:pt x="37" y="7"/>
                      <a:pt x="34" y="10"/>
                      <a:pt x="41" y="10"/>
                    </a:cubicBezTo>
                    <a:cubicBezTo>
                      <a:pt x="41" y="12"/>
                      <a:pt x="39" y="11"/>
                      <a:pt x="37" y="12"/>
                    </a:cubicBezTo>
                    <a:cubicBezTo>
                      <a:pt x="37" y="13"/>
                      <a:pt x="40" y="14"/>
                      <a:pt x="41" y="14"/>
                    </a:cubicBezTo>
                    <a:cubicBezTo>
                      <a:pt x="43" y="13"/>
                      <a:pt x="42" y="10"/>
                      <a:pt x="43" y="10"/>
                    </a:cubicBezTo>
                    <a:cubicBezTo>
                      <a:pt x="47" y="8"/>
                      <a:pt x="50" y="9"/>
                      <a:pt x="54" y="8"/>
                    </a:cubicBezTo>
                    <a:cubicBezTo>
                      <a:pt x="56" y="11"/>
                      <a:pt x="60" y="12"/>
                      <a:pt x="60" y="17"/>
                    </a:cubicBezTo>
                    <a:cubicBezTo>
                      <a:pt x="64" y="17"/>
                      <a:pt x="62" y="12"/>
                      <a:pt x="67" y="14"/>
                    </a:cubicBezTo>
                    <a:cubicBezTo>
                      <a:pt x="69" y="12"/>
                      <a:pt x="71" y="10"/>
                      <a:pt x="73" y="8"/>
                    </a:cubicBezTo>
                    <a:cubicBezTo>
                      <a:pt x="74" y="9"/>
                      <a:pt x="76" y="10"/>
                      <a:pt x="79" y="10"/>
                    </a:cubicBezTo>
                    <a:cubicBezTo>
                      <a:pt x="80" y="13"/>
                      <a:pt x="79" y="15"/>
                      <a:pt x="80" y="17"/>
                    </a:cubicBezTo>
                    <a:cubicBezTo>
                      <a:pt x="81" y="20"/>
                      <a:pt x="86" y="20"/>
                      <a:pt x="84" y="25"/>
                    </a:cubicBezTo>
                    <a:cubicBezTo>
                      <a:pt x="88" y="24"/>
                      <a:pt x="88" y="20"/>
                      <a:pt x="92" y="19"/>
                    </a:cubicBezTo>
                    <a:cubicBezTo>
                      <a:pt x="91" y="17"/>
                      <a:pt x="87" y="17"/>
                      <a:pt x="86" y="16"/>
                    </a:cubicBezTo>
                    <a:cubicBezTo>
                      <a:pt x="84" y="12"/>
                      <a:pt x="87" y="9"/>
                      <a:pt x="86" y="4"/>
                    </a:cubicBezTo>
                    <a:cubicBezTo>
                      <a:pt x="89" y="5"/>
                      <a:pt x="90" y="2"/>
                      <a:pt x="93" y="3"/>
                    </a:cubicBezTo>
                    <a:cubicBezTo>
                      <a:pt x="94" y="6"/>
                      <a:pt x="98" y="11"/>
                      <a:pt x="101" y="16"/>
                    </a:cubicBezTo>
                    <a:cubicBezTo>
                      <a:pt x="101" y="16"/>
                      <a:pt x="105" y="24"/>
                      <a:pt x="106" y="19"/>
                    </a:cubicBezTo>
                    <a:cubicBezTo>
                      <a:pt x="109" y="20"/>
                      <a:pt x="107" y="25"/>
                      <a:pt x="110" y="25"/>
                    </a:cubicBezTo>
                    <a:cubicBezTo>
                      <a:pt x="110" y="28"/>
                      <a:pt x="110" y="30"/>
                      <a:pt x="108" y="31"/>
                    </a:cubicBezTo>
                    <a:cubicBezTo>
                      <a:pt x="109" y="34"/>
                      <a:pt x="116" y="32"/>
                      <a:pt x="114" y="38"/>
                    </a:cubicBezTo>
                    <a:cubicBezTo>
                      <a:pt x="121" y="34"/>
                      <a:pt x="121" y="41"/>
                      <a:pt x="131" y="40"/>
                    </a:cubicBezTo>
                    <a:cubicBezTo>
                      <a:pt x="127" y="47"/>
                      <a:pt x="135" y="44"/>
                      <a:pt x="136" y="45"/>
                    </a:cubicBezTo>
                    <a:cubicBezTo>
                      <a:pt x="137" y="46"/>
                      <a:pt x="133" y="51"/>
                      <a:pt x="138" y="49"/>
                    </a:cubicBezTo>
                    <a:cubicBezTo>
                      <a:pt x="135" y="58"/>
                      <a:pt x="131" y="47"/>
                      <a:pt x="123" y="49"/>
                    </a:cubicBezTo>
                    <a:cubicBezTo>
                      <a:pt x="121" y="56"/>
                      <a:pt x="130" y="54"/>
                      <a:pt x="127" y="62"/>
                    </a:cubicBezTo>
                    <a:cubicBezTo>
                      <a:pt x="120" y="64"/>
                      <a:pt x="112" y="66"/>
                      <a:pt x="106" y="62"/>
                    </a:cubicBezTo>
                    <a:cubicBezTo>
                      <a:pt x="100" y="58"/>
                      <a:pt x="88" y="57"/>
                      <a:pt x="80" y="62"/>
                    </a:cubicBezTo>
                    <a:cubicBezTo>
                      <a:pt x="78" y="63"/>
                      <a:pt x="76" y="62"/>
                      <a:pt x="71" y="64"/>
                    </a:cubicBezTo>
                    <a:cubicBezTo>
                      <a:pt x="69" y="65"/>
                      <a:pt x="69" y="66"/>
                      <a:pt x="69" y="68"/>
                    </a:cubicBezTo>
                    <a:cubicBezTo>
                      <a:pt x="64" y="65"/>
                      <a:pt x="54" y="70"/>
                      <a:pt x="45" y="68"/>
                    </a:cubicBezTo>
                    <a:cubicBezTo>
                      <a:pt x="43" y="64"/>
                      <a:pt x="40" y="61"/>
                      <a:pt x="37" y="57"/>
                    </a:cubicBezTo>
                    <a:cubicBezTo>
                      <a:pt x="32" y="56"/>
                      <a:pt x="23" y="59"/>
                      <a:pt x="23" y="53"/>
                    </a:cubicBezTo>
                    <a:cubicBezTo>
                      <a:pt x="21" y="53"/>
                      <a:pt x="21" y="54"/>
                      <a:pt x="21" y="55"/>
                    </a:cubicBezTo>
                    <a:cubicBezTo>
                      <a:pt x="18" y="54"/>
                      <a:pt x="19" y="51"/>
                      <a:pt x="21" y="51"/>
                    </a:cubicBezTo>
                    <a:cubicBezTo>
                      <a:pt x="21" y="47"/>
                      <a:pt x="15" y="51"/>
                      <a:pt x="15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6" name="ïśḷíḍè">
                <a:extLst>
                  <a:ext uri="{FF2B5EF4-FFF2-40B4-BE49-F238E27FC236}">
                    <a16:creationId xmlns:a16="http://schemas.microsoft.com/office/drawing/2014/main" xmlns="" id="{A38FA7E3-9240-4CF5-B913-AAD968C451A1}"/>
                  </a:ext>
                </a:extLst>
              </p:cNvPr>
              <p:cNvSpPr/>
              <p:nvPr/>
            </p:nvSpPr>
            <p:spPr bwMode="auto">
              <a:xfrm>
                <a:off x="3011299" y="807105"/>
                <a:ext cx="2054948" cy="2382730"/>
              </a:xfrm>
              <a:custGeom>
                <a:avLst/>
                <a:gdLst>
                  <a:gd name="T0" fmla="*/ 647 w 988"/>
                  <a:gd name="T1" fmla="*/ 75 h 1146"/>
                  <a:gd name="T2" fmla="*/ 582 w 988"/>
                  <a:gd name="T3" fmla="*/ 120 h 1146"/>
                  <a:gd name="T4" fmla="*/ 574 w 988"/>
                  <a:gd name="T5" fmla="*/ 187 h 1146"/>
                  <a:gd name="T6" fmla="*/ 654 w 988"/>
                  <a:gd name="T7" fmla="*/ 241 h 1146"/>
                  <a:gd name="T8" fmla="*/ 680 w 988"/>
                  <a:gd name="T9" fmla="*/ 168 h 1146"/>
                  <a:gd name="T10" fmla="*/ 748 w 988"/>
                  <a:gd name="T11" fmla="*/ 166 h 1146"/>
                  <a:gd name="T12" fmla="*/ 809 w 988"/>
                  <a:gd name="T13" fmla="*/ 183 h 1146"/>
                  <a:gd name="T14" fmla="*/ 833 w 988"/>
                  <a:gd name="T15" fmla="*/ 247 h 1146"/>
                  <a:gd name="T16" fmla="*/ 757 w 988"/>
                  <a:gd name="T17" fmla="*/ 274 h 1146"/>
                  <a:gd name="T18" fmla="*/ 804 w 988"/>
                  <a:gd name="T19" fmla="*/ 302 h 1146"/>
                  <a:gd name="T20" fmla="*/ 785 w 988"/>
                  <a:gd name="T21" fmla="*/ 312 h 1146"/>
                  <a:gd name="T22" fmla="*/ 701 w 988"/>
                  <a:gd name="T23" fmla="*/ 373 h 1146"/>
                  <a:gd name="T24" fmla="*/ 666 w 988"/>
                  <a:gd name="T25" fmla="*/ 478 h 1146"/>
                  <a:gd name="T26" fmla="*/ 593 w 988"/>
                  <a:gd name="T27" fmla="*/ 437 h 1146"/>
                  <a:gd name="T28" fmla="*/ 535 w 988"/>
                  <a:gd name="T29" fmla="*/ 515 h 1146"/>
                  <a:gd name="T30" fmla="*/ 600 w 988"/>
                  <a:gd name="T31" fmla="*/ 547 h 1146"/>
                  <a:gd name="T32" fmla="*/ 692 w 988"/>
                  <a:gd name="T33" fmla="*/ 608 h 1146"/>
                  <a:gd name="T34" fmla="*/ 766 w 988"/>
                  <a:gd name="T35" fmla="*/ 597 h 1146"/>
                  <a:gd name="T36" fmla="*/ 884 w 988"/>
                  <a:gd name="T37" fmla="*/ 647 h 1146"/>
                  <a:gd name="T38" fmla="*/ 988 w 988"/>
                  <a:gd name="T39" fmla="*/ 711 h 1146"/>
                  <a:gd name="T40" fmla="*/ 943 w 988"/>
                  <a:gd name="T41" fmla="*/ 854 h 1146"/>
                  <a:gd name="T42" fmla="*/ 885 w 988"/>
                  <a:gd name="T43" fmla="*/ 918 h 1146"/>
                  <a:gd name="T44" fmla="*/ 830 w 988"/>
                  <a:gd name="T45" fmla="*/ 979 h 1146"/>
                  <a:gd name="T46" fmla="*/ 779 w 988"/>
                  <a:gd name="T47" fmla="*/ 1037 h 1146"/>
                  <a:gd name="T48" fmla="*/ 757 w 988"/>
                  <a:gd name="T49" fmla="*/ 1082 h 1146"/>
                  <a:gd name="T50" fmla="*/ 716 w 988"/>
                  <a:gd name="T51" fmla="*/ 1126 h 1146"/>
                  <a:gd name="T52" fmla="*/ 703 w 988"/>
                  <a:gd name="T53" fmla="*/ 1065 h 1146"/>
                  <a:gd name="T54" fmla="*/ 735 w 988"/>
                  <a:gd name="T55" fmla="*/ 936 h 1146"/>
                  <a:gd name="T56" fmla="*/ 731 w 988"/>
                  <a:gd name="T57" fmla="*/ 813 h 1146"/>
                  <a:gd name="T58" fmla="*/ 666 w 988"/>
                  <a:gd name="T59" fmla="*/ 729 h 1146"/>
                  <a:gd name="T60" fmla="*/ 679 w 988"/>
                  <a:gd name="T61" fmla="*/ 660 h 1146"/>
                  <a:gd name="T62" fmla="*/ 621 w 988"/>
                  <a:gd name="T63" fmla="*/ 588 h 1146"/>
                  <a:gd name="T64" fmla="*/ 559 w 988"/>
                  <a:gd name="T65" fmla="*/ 550 h 1146"/>
                  <a:gd name="T66" fmla="*/ 464 w 988"/>
                  <a:gd name="T67" fmla="*/ 496 h 1146"/>
                  <a:gd name="T68" fmla="*/ 410 w 988"/>
                  <a:gd name="T69" fmla="*/ 440 h 1146"/>
                  <a:gd name="T70" fmla="*/ 410 w 988"/>
                  <a:gd name="T71" fmla="*/ 463 h 1146"/>
                  <a:gd name="T72" fmla="*/ 354 w 988"/>
                  <a:gd name="T73" fmla="*/ 392 h 1146"/>
                  <a:gd name="T74" fmla="*/ 319 w 988"/>
                  <a:gd name="T75" fmla="*/ 267 h 1146"/>
                  <a:gd name="T76" fmla="*/ 298 w 988"/>
                  <a:gd name="T77" fmla="*/ 233 h 1146"/>
                  <a:gd name="T78" fmla="*/ 244 w 988"/>
                  <a:gd name="T79" fmla="*/ 174 h 1146"/>
                  <a:gd name="T80" fmla="*/ 151 w 988"/>
                  <a:gd name="T81" fmla="*/ 144 h 1146"/>
                  <a:gd name="T82" fmla="*/ 105 w 988"/>
                  <a:gd name="T83" fmla="*/ 168 h 1146"/>
                  <a:gd name="T84" fmla="*/ 58 w 988"/>
                  <a:gd name="T85" fmla="*/ 198 h 1146"/>
                  <a:gd name="T86" fmla="*/ 24 w 988"/>
                  <a:gd name="T87" fmla="*/ 153 h 1146"/>
                  <a:gd name="T88" fmla="*/ 9 w 988"/>
                  <a:gd name="T89" fmla="*/ 97 h 1146"/>
                  <a:gd name="T90" fmla="*/ 28 w 988"/>
                  <a:gd name="T91" fmla="*/ 62 h 1146"/>
                  <a:gd name="T92" fmla="*/ 95 w 988"/>
                  <a:gd name="T93" fmla="*/ 21 h 1146"/>
                  <a:gd name="T94" fmla="*/ 255 w 988"/>
                  <a:gd name="T95" fmla="*/ 38 h 1146"/>
                  <a:gd name="T96" fmla="*/ 332 w 988"/>
                  <a:gd name="T97" fmla="*/ 41 h 1146"/>
                  <a:gd name="T98" fmla="*/ 451 w 988"/>
                  <a:gd name="T99" fmla="*/ 73 h 1146"/>
                  <a:gd name="T100" fmla="*/ 537 w 988"/>
                  <a:gd name="T101" fmla="*/ 53 h 1146"/>
                  <a:gd name="T102" fmla="*/ 561 w 988"/>
                  <a:gd name="T103" fmla="*/ 12 h 1146"/>
                  <a:gd name="T104" fmla="*/ 606 w 988"/>
                  <a:gd name="T105" fmla="*/ 51 h 1146"/>
                  <a:gd name="T106" fmla="*/ 324 w 988"/>
                  <a:gd name="T107" fmla="*/ 86 h 1146"/>
                  <a:gd name="T108" fmla="*/ 418 w 988"/>
                  <a:gd name="T109" fmla="*/ 135 h 1146"/>
                  <a:gd name="T110" fmla="*/ 403 w 988"/>
                  <a:gd name="T111" fmla="*/ 133 h 1146"/>
                  <a:gd name="T112" fmla="*/ 533 w 988"/>
                  <a:gd name="T113" fmla="*/ 250 h 1146"/>
                  <a:gd name="T114" fmla="*/ 576 w 988"/>
                  <a:gd name="T115" fmla="*/ 295 h 1146"/>
                  <a:gd name="T116" fmla="*/ 613 w 988"/>
                  <a:gd name="T117" fmla="*/ 271 h 1146"/>
                  <a:gd name="T118" fmla="*/ 606 w 988"/>
                  <a:gd name="T119" fmla="*/ 340 h 1146"/>
                  <a:gd name="T120" fmla="*/ 671 w 988"/>
                  <a:gd name="T121" fmla="*/ 317 h 1146"/>
                  <a:gd name="T122" fmla="*/ 653 w 988"/>
                  <a:gd name="T123" fmla="*/ 338 h 1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88" h="1146">
                    <a:moveTo>
                      <a:pt x="602" y="62"/>
                    </a:moveTo>
                    <a:cubicBezTo>
                      <a:pt x="603" y="66"/>
                      <a:pt x="608" y="59"/>
                      <a:pt x="606" y="68"/>
                    </a:cubicBezTo>
                    <a:cubicBezTo>
                      <a:pt x="608" y="68"/>
                      <a:pt x="610" y="68"/>
                      <a:pt x="612" y="68"/>
                    </a:cubicBezTo>
                    <a:cubicBezTo>
                      <a:pt x="614" y="66"/>
                      <a:pt x="616" y="63"/>
                      <a:pt x="615" y="58"/>
                    </a:cubicBezTo>
                    <a:cubicBezTo>
                      <a:pt x="618" y="57"/>
                      <a:pt x="619" y="56"/>
                      <a:pt x="619" y="53"/>
                    </a:cubicBezTo>
                    <a:cubicBezTo>
                      <a:pt x="625" y="55"/>
                      <a:pt x="620" y="47"/>
                      <a:pt x="626" y="49"/>
                    </a:cubicBezTo>
                    <a:cubicBezTo>
                      <a:pt x="626" y="45"/>
                      <a:pt x="626" y="40"/>
                      <a:pt x="626" y="36"/>
                    </a:cubicBezTo>
                    <a:cubicBezTo>
                      <a:pt x="633" y="35"/>
                      <a:pt x="636" y="34"/>
                      <a:pt x="641" y="36"/>
                    </a:cubicBezTo>
                    <a:cubicBezTo>
                      <a:pt x="643" y="37"/>
                      <a:pt x="642" y="40"/>
                      <a:pt x="643" y="41"/>
                    </a:cubicBezTo>
                    <a:cubicBezTo>
                      <a:pt x="644" y="42"/>
                      <a:pt x="646" y="41"/>
                      <a:pt x="647" y="41"/>
                    </a:cubicBezTo>
                    <a:cubicBezTo>
                      <a:pt x="649" y="42"/>
                      <a:pt x="650" y="45"/>
                      <a:pt x="653" y="45"/>
                    </a:cubicBezTo>
                    <a:cubicBezTo>
                      <a:pt x="653" y="51"/>
                      <a:pt x="650" y="53"/>
                      <a:pt x="647" y="55"/>
                    </a:cubicBezTo>
                    <a:cubicBezTo>
                      <a:pt x="651" y="57"/>
                      <a:pt x="649" y="64"/>
                      <a:pt x="654" y="66"/>
                    </a:cubicBezTo>
                    <a:cubicBezTo>
                      <a:pt x="653" y="70"/>
                      <a:pt x="648" y="71"/>
                      <a:pt x="647" y="75"/>
                    </a:cubicBezTo>
                    <a:cubicBezTo>
                      <a:pt x="644" y="75"/>
                      <a:pt x="642" y="78"/>
                      <a:pt x="641" y="75"/>
                    </a:cubicBezTo>
                    <a:cubicBezTo>
                      <a:pt x="638" y="77"/>
                      <a:pt x="638" y="82"/>
                      <a:pt x="636" y="84"/>
                    </a:cubicBezTo>
                    <a:cubicBezTo>
                      <a:pt x="634" y="83"/>
                      <a:pt x="637" y="79"/>
                      <a:pt x="628" y="81"/>
                    </a:cubicBezTo>
                    <a:cubicBezTo>
                      <a:pt x="628" y="79"/>
                      <a:pt x="631" y="79"/>
                      <a:pt x="632" y="79"/>
                    </a:cubicBezTo>
                    <a:cubicBezTo>
                      <a:pt x="628" y="73"/>
                      <a:pt x="621" y="81"/>
                      <a:pt x="615" y="79"/>
                    </a:cubicBezTo>
                    <a:cubicBezTo>
                      <a:pt x="617" y="85"/>
                      <a:pt x="615" y="83"/>
                      <a:pt x="615" y="90"/>
                    </a:cubicBezTo>
                    <a:cubicBezTo>
                      <a:pt x="613" y="90"/>
                      <a:pt x="614" y="88"/>
                      <a:pt x="613" y="86"/>
                    </a:cubicBezTo>
                    <a:cubicBezTo>
                      <a:pt x="609" y="87"/>
                      <a:pt x="610" y="93"/>
                      <a:pt x="604" y="92"/>
                    </a:cubicBezTo>
                    <a:cubicBezTo>
                      <a:pt x="605" y="94"/>
                      <a:pt x="608" y="93"/>
                      <a:pt x="608" y="96"/>
                    </a:cubicBezTo>
                    <a:cubicBezTo>
                      <a:pt x="608" y="99"/>
                      <a:pt x="606" y="100"/>
                      <a:pt x="606" y="103"/>
                    </a:cubicBezTo>
                    <a:cubicBezTo>
                      <a:pt x="602" y="99"/>
                      <a:pt x="596" y="110"/>
                      <a:pt x="595" y="109"/>
                    </a:cubicBezTo>
                    <a:cubicBezTo>
                      <a:pt x="594" y="108"/>
                      <a:pt x="591" y="106"/>
                      <a:pt x="591" y="112"/>
                    </a:cubicBezTo>
                    <a:cubicBezTo>
                      <a:pt x="589" y="112"/>
                      <a:pt x="586" y="112"/>
                      <a:pt x="584" y="112"/>
                    </a:cubicBezTo>
                    <a:cubicBezTo>
                      <a:pt x="581" y="113"/>
                      <a:pt x="582" y="117"/>
                      <a:pt x="582" y="120"/>
                    </a:cubicBezTo>
                    <a:cubicBezTo>
                      <a:pt x="579" y="118"/>
                      <a:pt x="578" y="118"/>
                      <a:pt x="578" y="122"/>
                    </a:cubicBezTo>
                    <a:cubicBezTo>
                      <a:pt x="574" y="118"/>
                      <a:pt x="573" y="121"/>
                      <a:pt x="569" y="122"/>
                    </a:cubicBezTo>
                    <a:cubicBezTo>
                      <a:pt x="570" y="123"/>
                      <a:pt x="571" y="126"/>
                      <a:pt x="571" y="129"/>
                    </a:cubicBezTo>
                    <a:cubicBezTo>
                      <a:pt x="566" y="125"/>
                      <a:pt x="568" y="130"/>
                      <a:pt x="565" y="135"/>
                    </a:cubicBezTo>
                    <a:cubicBezTo>
                      <a:pt x="563" y="139"/>
                      <a:pt x="558" y="143"/>
                      <a:pt x="557" y="151"/>
                    </a:cubicBezTo>
                    <a:cubicBezTo>
                      <a:pt x="553" y="154"/>
                      <a:pt x="551" y="159"/>
                      <a:pt x="548" y="163"/>
                    </a:cubicBezTo>
                    <a:cubicBezTo>
                      <a:pt x="548" y="166"/>
                      <a:pt x="550" y="163"/>
                      <a:pt x="550" y="163"/>
                    </a:cubicBezTo>
                    <a:cubicBezTo>
                      <a:pt x="552" y="163"/>
                      <a:pt x="551" y="164"/>
                      <a:pt x="552" y="165"/>
                    </a:cubicBezTo>
                    <a:cubicBezTo>
                      <a:pt x="553" y="165"/>
                      <a:pt x="555" y="168"/>
                      <a:pt x="556" y="168"/>
                    </a:cubicBezTo>
                    <a:cubicBezTo>
                      <a:pt x="557" y="169"/>
                      <a:pt x="559" y="164"/>
                      <a:pt x="563" y="168"/>
                    </a:cubicBezTo>
                    <a:cubicBezTo>
                      <a:pt x="564" y="169"/>
                      <a:pt x="565" y="170"/>
                      <a:pt x="567" y="170"/>
                    </a:cubicBezTo>
                    <a:cubicBezTo>
                      <a:pt x="567" y="173"/>
                      <a:pt x="567" y="175"/>
                      <a:pt x="567" y="178"/>
                    </a:cubicBezTo>
                    <a:cubicBezTo>
                      <a:pt x="567" y="180"/>
                      <a:pt x="570" y="179"/>
                      <a:pt x="571" y="181"/>
                    </a:cubicBezTo>
                    <a:cubicBezTo>
                      <a:pt x="572" y="183"/>
                      <a:pt x="575" y="183"/>
                      <a:pt x="574" y="187"/>
                    </a:cubicBezTo>
                    <a:cubicBezTo>
                      <a:pt x="584" y="186"/>
                      <a:pt x="591" y="189"/>
                      <a:pt x="597" y="187"/>
                    </a:cubicBezTo>
                    <a:cubicBezTo>
                      <a:pt x="598" y="194"/>
                      <a:pt x="606" y="192"/>
                      <a:pt x="610" y="196"/>
                    </a:cubicBezTo>
                    <a:cubicBezTo>
                      <a:pt x="611" y="197"/>
                      <a:pt x="611" y="196"/>
                      <a:pt x="612" y="198"/>
                    </a:cubicBezTo>
                    <a:cubicBezTo>
                      <a:pt x="612" y="201"/>
                      <a:pt x="614" y="198"/>
                      <a:pt x="613" y="198"/>
                    </a:cubicBezTo>
                    <a:cubicBezTo>
                      <a:pt x="616" y="198"/>
                      <a:pt x="616" y="201"/>
                      <a:pt x="617" y="202"/>
                    </a:cubicBezTo>
                    <a:cubicBezTo>
                      <a:pt x="620" y="203"/>
                      <a:pt x="624" y="201"/>
                      <a:pt x="623" y="206"/>
                    </a:cubicBezTo>
                    <a:cubicBezTo>
                      <a:pt x="633" y="205"/>
                      <a:pt x="638" y="209"/>
                      <a:pt x="647" y="209"/>
                    </a:cubicBezTo>
                    <a:cubicBezTo>
                      <a:pt x="647" y="215"/>
                      <a:pt x="646" y="221"/>
                      <a:pt x="649" y="224"/>
                    </a:cubicBezTo>
                    <a:cubicBezTo>
                      <a:pt x="649" y="224"/>
                      <a:pt x="651" y="227"/>
                      <a:pt x="651" y="226"/>
                    </a:cubicBezTo>
                    <a:cubicBezTo>
                      <a:pt x="651" y="228"/>
                      <a:pt x="649" y="230"/>
                      <a:pt x="649" y="230"/>
                    </a:cubicBezTo>
                    <a:cubicBezTo>
                      <a:pt x="650" y="232"/>
                      <a:pt x="651" y="230"/>
                      <a:pt x="653" y="232"/>
                    </a:cubicBezTo>
                    <a:cubicBezTo>
                      <a:pt x="653" y="232"/>
                      <a:pt x="649" y="237"/>
                      <a:pt x="654" y="235"/>
                    </a:cubicBezTo>
                    <a:cubicBezTo>
                      <a:pt x="653" y="237"/>
                      <a:pt x="652" y="238"/>
                      <a:pt x="653" y="241"/>
                    </a:cubicBezTo>
                    <a:cubicBezTo>
                      <a:pt x="653" y="243"/>
                      <a:pt x="654" y="242"/>
                      <a:pt x="654" y="241"/>
                    </a:cubicBezTo>
                    <a:cubicBezTo>
                      <a:pt x="657" y="241"/>
                      <a:pt x="655" y="244"/>
                      <a:pt x="656" y="245"/>
                    </a:cubicBezTo>
                    <a:cubicBezTo>
                      <a:pt x="657" y="245"/>
                      <a:pt x="659" y="244"/>
                      <a:pt x="660" y="245"/>
                    </a:cubicBezTo>
                    <a:cubicBezTo>
                      <a:pt x="662" y="247"/>
                      <a:pt x="669" y="247"/>
                      <a:pt x="675" y="245"/>
                    </a:cubicBezTo>
                    <a:cubicBezTo>
                      <a:pt x="677" y="237"/>
                      <a:pt x="677" y="233"/>
                      <a:pt x="675" y="226"/>
                    </a:cubicBezTo>
                    <a:cubicBezTo>
                      <a:pt x="676" y="224"/>
                      <a:pt x="672" y="225"/>
                      <a:pt x="671" y="224"/>
                    </a:cubicBezTo>
                    <a:cubicBezTo>
                      <a:pt x="669" y="221"/>
                      <a:pt x="674" y="215"/>
                      <a:pt x="667" y="217"/>
                    </a:cubicBezTo>
                    <a:cubicBezTo>
                      <a:pt x="669" y="215"/>
                      <a:pt x="672" y="215"/>
                      <a:pt x="671" y="211"/>
                    </a:cubicBezTo>
                    <a:cubicBezTo>
                      <a:pt x="679" y="213"/>
                      <a:pt x="678" y="207"/>
                      <a:pt x="684" y="207"/>
                    </a:cubicBezTo>
                    <a:cubicBezTo>
                      <a:pt x="687" y="208"/>
                      <a:pt x="685" y="203"/>
                      <a:pt x="686" y="202"/>
                    </a:cubicBezTo>
                    <a:cubicBezTo>
                      <a:pt x="686" y="202"/>
                      <a:pt x="691" y="204"/>
                      <a:pt x="692" y="202"/>
                    </a:cubicBezTo>
                    <a:cubicBezTo>
                      <a:pt x="687" y="194"/>
                      <a:pt x="694" y="186"/>
                      <a:pt x="690" y="181"/>
                    </a:cubicBezTo>
                    <a:cubicBezTo>
                      <a:pt x="690" y="179"/>
                      <a:pt x="687" y="181"/>
                      <a:pt x="688" y="181"/>
                    </a:cubicBezTo>
                    <a:cubicBezTo>
                      <a:pt x="685" y="179"/>
                      <a:pt x="688" y="175"/>
                      <a:pt x="682" y="176"/>
                    </a:cubicBezTo>
                    <a:cubicBezTo>
                      <a:pt x="683" y="172"/>
                      <a:pt x="680" y="172"/>
                      <a:pt x="680" y="168"/>
                    </a:cubicBezTo>
                    <a:cubicBezTo>
                      <a:pt x="680" y="164"/>
                      <a:pt x="682" y="162"/>
                      <a:pt x="686" y="163"/>
                    </a:cubicBezTo>
                    <a:cubicBezTo>
                      <a:pt x="683" y="161"/>
                      <a:pt x="688" y="150"/>
                      <a:pt x="680" y="150"/>
                    </a:cubicBezTo>
                    <a:cubicBezTo>
                      <a:pt x="682" y="148"/>
                      <a:pt x="682" y="147"/>
                      <a:pt x="682" y="144"/>
                    </a:cubicBezTo>
                    <a:cubicBezTo>
                      <a:pt x="682" y="144"/>
                      <a:pt x="680" y="143"/>
                      <a:pt x="680" y="142"/>
                    </a:cubicBezTo>
                    <a:cubicBezTo>
                      <a:pt x="681" y="142"/>
                      <a:pt x="683" y="142"/>
                      <a:pt x="682" y="140"/>
                    </a:cubicBezTo>
                    <a:cubicBezTo>
                      <a:pt x="682" y="139"/>
                      <a:pt x="680" y="138"/>
                      <a:pt x="680" y="137"/>
                    </a:cubicBezTo>
                    <a:cubicBezTo>
                      <a:pt x="680" y="134"/>
                      <a:pt x="684" y="130"/>
                      <a:pt x="680" y="129"/>
                    </a:cubicBezTo>
                    <a:cubicBezTo>
                      <a:pt x="681" y="126"/>
                      <a:pt x="696" y="125"/>
                      <a:pt x="694" y="131"/>
                    </a:cubicBezTo>
                    <a:cubicBezTo>
                      <a:pt x="701" y="131"/>
                      <a:pt x="711" y="133"/>
                      <a:pt x="714" y="127"/>
                    </a:cubicBezTo>
                    <a:cubicBezTo>
                      <a:pt x="718" y="132"/>
                      <a:pt x="728" y="132"/>
                      <a:pt x="727" y="142"/>
                    </a:cubicBezTo>
                    <a:cubicBezTo>
                      <a:pt x="732" y="142"/>
                      <a:pt x="737" y="142"/>
                      <a:pt x="742" y="142"/>
                    </a:cubicBezTo>
                    <a:cubicBezTo>
                      <a:pt x="741" y="145"/>
                      <a:pt x="743" y="146"/>
                      <a:pt x="746" y="146"/>
                    </a:cubicBezTo>
                    <a:cubicBezTo>
                      <a:pt x="746" y="150"/>
                      <a:pt x="745" y="153"/>
                      <a:pt x="746" y="157"/>
                    </a:cubicBezTo>
                    <a:cubicBezTo>
                      <a:pt x="746" y="161"/>
                      <a:pt x="751" y="165"/>
                      <a:pt x="748" y="166"/>
                    </a:cubicBezTo>
                    <a:cubicBezTo>
                      <a:pt x="748" y="169"/>
                      <a:pt x="751" y="168"/>
                      <a:pt x="753" y="168"/>
                    </a:cubicBezTo>
                    <a:cubicBezTo>
                      <a:pt x="752" y="174"/>
                      <a:pt x="760" y="171"/>
                      <a:pt x="755" y="176"/>
                    </a:cubicBezTo>
                    <a:cubicBezTo>
                      <a:pt x="763" y="177"/>
                      <a:pt x="765" y="173"/>
                      <a:pt x="772" y="174"/>
                    </a:cubicBezTo>
                    <a:cubicBezTo>
                      <a:pt x="772" y="172"/>
                      <a:pt x="771" y="171"/>
                      <a:pt x="770" y="170"/>
                    </a:cubicBezTo>
                    <a:cubicBezTo>
                      <a:pt x="771" y="166"/>
                      <a:pt x="773" y="166"/>
                      <a:pt x="776" y="168"/>
                    </a:cubicBezTo>
                    <a:cubicBezTo>
                      <a:pt x="773" y="162"/>
                      <a:pt x="780" y="163"/>
                      <a:pt x="781" y="161"/>
                    </a:cubicBezTo>
                    <a:cubicBezTo>
                      <a:pt x="782" y="159"/>
                      <a:pt x="779" y="159"/>
                      <a:pt x="779" y="159"/>
                    </a:cubicBezTo>
                    <a:cubicBezTo>
                      <a:pt x="779" y="157"/>
                      <a:pt x="783" y="156"/>
                      <a:pt x="787" y="155"/>
                    </a:cubicBezTo>
                    <a:cubicBezTo>
                      <a:pt x="783" y="159"/>
                      <a:pt x="786" y="159"/>
                      <a:pt x="790" y="165"/>
                    </a:cubicBezTo>
                    <a:cubicBezTo>
                      <a:pt x="793" y="167"/>
                      <a:pt x="795" y="172"/>
                      <a:pt x="802" y="172"/>
                    </a:cubicBezTo>
                    <a:cubicBezTo>
                      <a:pt x="801" y="174"/>
                      <a:pt x="798" y="173"/>
                      <a:pt x="798" y="176"/>
                    </a:cubicBezTo>
                    <a:cubicBezTo>
                      <a:pt x="799" y="178"/>
                      <a:pt x="802" y="178"/>
                      <a:pt x="802" y="181"/>
                    </a:cubicBezTo>
                    <a:cubicBezTo>
                      <a:pt x="804" y="182"/>
                      <a:pt x="803" y="178"/>
                      <a:pt x="804" y="178"/>
                    </a:cubicBezTo>
                    <a:cubicBezTo>
                      <a:pt x="808" y="176"/>
                      <a:pt x="802" y="185"/>
                      <a:pt x="809" y="183"/>
                    </a:cubicBezTo>
                    <a:cubicBezTo>
                      <a:pt x="806" y="188"/>
                      <a:pt x="810" y="190"/>
                      <a:pt x="805" y="194"/>
                    </a:cubicBezTo>
                    <a:cubicBezTo>
                      <a:pt x="806" y="198"/>
                      <a:pt x="811" y="196"/>
                      <a:pt x="813" y="198"/>
                    </a:cubicBezTo>
                    <a:cubicBezTo>
                      <a:pt x="813" y="199"/>
                      <a:pt x="810" y="201"/>
                      <a:pt x="811" y="202"/>
                    </a:cubicBezTo>
                    <a:cubicBezTo>
                      <a:pt x="812" y="203"/>
                      <a:pt x="815" y="203"/>
                      <a:pt x="817" y="204"/>
                    </a:cubicBezTo>
                    <a:cubicBezTo>
                      <a:pt x="818" y="204"/>
                      <a:pt x="819" y="207"/>
                      <a:pt x="820" y="207"/>
                    </a:cubicBezTo>
                    <a:cubicBezTo>
                      <a:pt x="823" y="209"/>
                      <a:pt x="827" y="210"/>
                      <a:pt x="830" y="213"/>
                    </a:cubicBezTo>
                    <a:cubicBezTo>
                      <a:pt x="832" y="214"/>
                      <a:pt x="834" y="206"/>
                      <a:pt x="835" y="211"/>
                    </a:cubicBezTo>
                    <a:cubicBezTo>
                      <a:pt x="835" y="216"/>
                      <a:pt x="831" y="216"/>
                      <a:pt x="826" y="217"/>
                    </a:cubicBezTo>
                    <a:cubicBezTo>
                      <a:pt x="829" y="220"/>
                      <a:pt x="835" y="222"/>
                      <a:pt x="841" y="222"/>
                    </a:cubicBezTo>
                    <a:cubicBezTo>
                      <a:pt x="840" y="225"/>
                      <a:pt x="842" y="226"/>
                      <a:pt x="845" y="226"/>
                    </a:cubicBezTo>
                    <a:cubicBezTo>
                      <a:pt x="844" y="230"/>
                      <a:pt x="845" y="232"/>
                      <a:pt x="848" y="232"/>
                    </a:cubicBezTo>
                    <a:cubicBezTo>
                      <a:pt x="847" y="234"/>
                      <a:pt x="846" y="237"/>
                      <a:pt x="846" y="241"/>
                    </a:cubicBezTo>
                    <a:cubicBezTo>
                      <a:pt x="843" y="242"/>
                      <a:pt x="839" y="242"/>
                      <a:pt x="835" y="245"/>
                    </a:cubicBezTo>
                    <a:cubicBezTo>
                      <a:pt x="834" y="245"/>
                      <a:pt x="835" y="246"/>
                      <a:pt x="833" y="247"/>
                    </a:cubicBezTo>
                    <a:cubicBezTo>
                      <a:pt x="831" y="247"/>
                      <a:pt x="830" y="247"/>
                      <a:pt x="830" y="248"/>
                    </a:cubicBezTo>
                    <a:cubicBezTo>
                      <a:pt x="829" y="252"/>
                      <a:pt x="825" y="249"/>
                      <a:pt x="826" y="248"/>
                    </a:cubicBezTo>
                    <a:cubicBezTo>
                      <a:pt x="825" y="249"/>
                      <a:pt x="823" y="251"/>
                      <a:pt x="822" y="252"/>
                    </a:cubicBezTo>
                    <a:cubicBezTo>
                      <a:pt x="822" y="253"/>
                      <a:pt x="821" y="257"/>
                      <a:pt x="820" y="258"/>
                    </a:cubicBezTo>
                    <a:cubicBezTo>
                      <a:pt x="819" y="259"/>
                      <a:pt x="812" y="257"/>
                      <a:pt x="817" y="260"/>
                    </a:cubicBezTo>
                    <a:cubicBezTo>
                      <a:pt x="814" y="263"/>
                      <a:pt x="808" y="261"/>
                      <a:pt x="805" y="261"/>
                    </a:cubicBezTo>
                    <a:cubicBezTo>
                      <a:pt x="801" y="262"/>
                      <a:pt x="798" y="262"/>
                      <a:pt x="794" y="261"/>
                    </a:cubicBezTo>
                    <a:cubicBezTo>
                      <a:pt x="791" y="261"/>
                      <a:pt x="791" y="260"/>
                      <a:pt x="789" y="260"/>
                    </a:cubicBezTo>
                    <a:cubicBezTo>
                      <a:pt x="780" y="258"/>
                      <a:pt x="772" y="260"/>
                      <a:pt x="764" y="261"/>
                    </a:cubicBezTo>
                    <a:cubicBezTo>
                      <a:pt x="758" y="264"/>
                      <a:pt x="756" y="271"/>
                      <a:pt x="748" y="273"/>
                    </a:cubicBezTo>
                    <a:cubicBezTo>
                      <a:pt x="752" y="277"/>
                      <a:pt x="744" y="277"/>
                      <a:pt x="742" y="280"/>
                    </a:cubicBezTo>
                    <a:cubicBezTo>
                      <a:pt x="743" y="282"/>
                      <a:pt x="744" y="283"/>
                      <a:pt x="744" y="286"/>
                    </a:cubicBezTo>
                    <a:cubicBezTo>
                      <a:pt x="747" y="284"/>
                      <a:pt x="747" y="280"/>
                      <a:pt x="749" y="278"/>
                    </a:cubicBezTo>
                    <a:cubicBezTo>
                      <a:pt x="751" y="277"/>
                      <a:pt x="757" y="278"/>
                      <a:pt x="757" y="274"/>
                    </a:cubicBezTo>
                    <a:cubicBezTo>
                      <a:pt x="757" y="268"/>
                      <a:pt x="760" y="279"/>
                      <a:pt x="761" y="271"/>
                    </a:cubicBezTo>
                    <a:cubicBezTo>
                      <a:pt x="763" y="269"/>
                      <a:pt x="764" y="273"/>
                      <a:pt x="764" y="273"/>
                    </a:cubicBezTo>
                    <a:cubicBezTo>
                      <a:pt x="766" y="272"/>
                      <a:pt x="765" y="269"/>
                      <a:pt x="766" y="269"/>
                    </a:cubicBezTo>
                    <a:cubicBezTo>
                      <a:pt x="770" y="268"/>
                      <a:pt x="773" y="269"/>
                      <a:pt x="779" y="269"/>
                    </a:cubicBezTo>
                    <a:cubicBezTo>
                      <a:pt x="780" y="271"/>
                      <a:pt x="781" y="270"/>
                      <a:pt x="781" y="269"/>
                    </a:cubicBezTo>
                    <a:cubicBezTo>
                      <a:pt x="784" y="268"/>
                      <a:pt x="784" y="279"/>
                      <a:pt x="779" y="276"/>
                    </a:cubicBezTo>
                    <a:cubicBezTo>
                      <a:pt x="784" y="281"/>
                      <a:pt x="776" y="282"/>
                      <a:pt x="777" y="289"/>
                    </a:cubicBezTo>
                    <a:cubicBezTo>
                      <a:pt x="778" y="291"/>
                      <a:pt x="779" y="292"/>
                      <a:pt x="779" y="295"/>
                    </a:cubicBezTo>
                    <a:cubicBezTo>
                      <a:pt x="781" y="294"/>
                      <a:pt x="783" y="293"/>
                      <a:pt x="783" y="295"/>
                    </a:cubicBezTo>
                    <a:cubicBezTo>
                      <a:pt x="783" y="297"/>
                      <a:pt x="785" y="296"/>
                      <a:pt x="787" y="297"/>
                    </a:cubicBezTo>
                    <a:cubicBezTo>
                      <a:pt x="788" y="297"/>
                      <a:pt x="790" y="300"/>
                      <a:pt x="790" y="301"/>
                    </a:cubicBezTo>
                    <a:cubicBezTo>
                      <a:pt x="791" y="301"/>
                      <a:pt x="793" y="300"/>
                      <a:pt x="794" y="301"/>
                    </a:cubicBezTo>
                    <a:cubicBezTo>
                      <a:pt x="795" y="301"/>
                      <a:pt x="796" y="302"/>
                      <a:pt x="796" y="302"/>
                    </a:cubicBezTo>
                    <a:cubicBezTo>
                      <a:pt x="799" y="303"/>
                      <a:pt x="801" y="298"/>
                      <a:pt x="804" y="302"/>
                    </a:cubicBezTo>
                    <a:cubicBezTo>
                      <a:pt x="806" y="303"/>
                      <a:pt x="804" y="299"/>
                      <a:pt x="805" y="299"/>
                    </a:cubicBezTo>
                    <a:cubicBezTo>
                      <a:pt x="806" y="298"/>
                      <a:pt x="809" y="299"/>
                      <a:pt x="809" y="299"/>
                    </a:cubicBezTo>
                    <a:cubicBezTo>
                      <a:pt x="810" y="297"/>
                      <a:pt x="808" y="295"/>
                      <a:pt x="809" y="293"/>
                    </a:cubicBezTo>
                    <a:cubicBezTo>
                      <a:pt x="812" y="292"/>
                      <a:pt x="813" y="295"/>
                      <a:pt x="813" y="297"/>
                    </a:cubicBezTo>
                    <a:cubicBezTo>
                      <a:pt x="814" y="300"/>
                      <a:pt x="819" y="298"/>
                      <a:pt x="817" y="304"/>
                    </a:cubicBezTo>
                    <a:cubicBezTo>
                      <a:pt x="814" y="305"/>
                      <a:pt x="813" y="302"/>
                      <a:pt x="811" y="302"/>
                    </a:cubicBezTo>
                    <a:cubicBezTo>
                      <a:pt x="808" y="303"/>
                      <a:pt x="808" y="307"/>
                      <a:pt x="805" y="308"/>
                    </a:cubicBezTo>
                    <a:cubicBezTo>
                      <a:pt x="804" y="309"/>
                      <a:pt x="801" y="308"/>
                      <a:pt x="800" y="308"/>
                    </a:cubicBezTo>
                    <a:cubicBezTo>
                      <a:pt x="796" y="309"/>
                      <a:pt x="797" y="313"/>
                      <a:pt x="790" y="312"/>
                    </a:cubicBezTo>
                    <a:cubicBezTo>
                      <a:pt x="787" y="311"/>
                      <a:pt x="788" y="316"/>
                      <a:pt x="787" y="317"/>
                    </a:cubicBezTo>
                    <a:cubicBezTo>
                      <a:pt x="786" y="318"/>
                      <a:pt x="784" y="316"/>
                      <a:pt x="785" y="315"/>
                    </a:cubicBezTo>
                    <a:cubicBezTo>
                      <a:pt x="781" y="318"/>
                      <a:pt x="782" y="322"/>
                      <a:pt x="776" y="321"/>
                    </a:cubicBezTo>
                    <a:cubicBezTo>
                      <a:pt x="779" y="317"/>
                      <a:pt x="775" y="319"/>
                      <a:pt x="776" y="314"/>
                    </a:cubicBezTo>
                    <a:cubicBezTo>
                      <a:pt x="779" y="312"/>
                      <a:pt x="781" y="308"/>
                      <a:pt x="785" y="312"/>
                    </a:cubicBezTo>
                    <a:cubicBezTo>
                      <a:pt x="786" y="306"/>
                      <a:pt x="782" y="306"/>
                      <a:pt x="779" y="304"/>
                    </a:cubicBezTo>
                    <a:cubicBezTo>
                      <a:pt x="775" y="303"/>
                      <a:pt x="772" y="310"/>
                      <a:pt x="768" y="310"/>
                    </a:cubicBezTo>
                    <a:cubicBezTo>
                      <a:pt x="768" y="310"/>
                      <a:pt x="763" y="311"/>
                      <a:pt x="762" y="312"/>
                    </a:cubicBezTo>
                    <a:cubicBezTo>
                      <a:pt x="761" y="313"/>
                      <a:pt x="761" y="313"/>
                      <a:pt x="761" y="315"/>
                    </a:cubicBezTo>
                    <a:cubicBezTo>
                      <a:pt x="750" y="314"/>
                      <a:pt x="751" y="321"/>
                      <a:pt x="742" y="317"/>
                    </a:cubicBezTo>
                    <a:cubicBezTo>
                      <a:pt x="745" y="320"/>
                      <a:pt x="747" y="321"/>
                      <a:pt x="738" y="321"/>
                    </a:cubicBezTo>
                    <a:cubicBezTo>
                      <a:pt x="734" y="324"/>
                      <a:pt x="733" y="334"/>
                      <a:pt x="738" y="336"/>
                    </a:cubicBezTo>
                    <a:cubicBezTo>
                      <a:pt x="738" y="340"/>
                      <a:pt x="733" y="338"/>
                      <a:pt x="735" y="343"/>
                    </a:cubicBezTo>
                    <a:cubicBezTo>
                      <a:pt x="733" y="344"/>
                      <a:pt x="731" y="343"/>
                      <a:pt x="729" y="343"/>
                    </a:cubicBezTo>
                    <a:cubicBezTo>
                      <a:pt x="727" y="344"/>
                      <a:pt x="727" y="346"/>
                      <a:pt x="725" y="347"/>
                    </a:cubicBezTo>
                    <a:cubicBezTo>
                      <a:pt x="722" y="349"/>
                      <a:pt x="717" y="348"/>
                      <a:pt x="714" y="351"/>
                    </a:cubicBezTo>
                    <a:cubicBezTo>
                      <a:pt x="713" y="352"/>
                      <a:pt x="711" y="353"/>
                      <a:pt x="710" y="355"/>
                    </a:cubicBezTo>
                    <a:cubicBezTo>
                      <a:pt x="708" y="357"/>
                      <a:pt x="708" y="361"/>
                      <a:pt x="705" y="364"/>
                    </a:cubicBezTo>
                    <a:cubicBezTo>
                      <a:pt x="703" y="366"/>
                      <a:pt x="699" y="366"/>
                      <a:pt x="701" y="373"/>
                    </a:cubicBezTo>
                    <a:cubicBezTo>
                      <a:pt x="697" y="373"/>
                      <a:pt x="697" y="368"/>
                      <a:pt x="694" y="368"/>
                    </a:cubicBezTo>
                    <a:cubicBezTo>
                      <a:pt x="692" y="368"/>
                      <a:pt x="692" y="371"/>
                      <a:pt x="690" y="371"/>
                    </a:cubicBezTo>
                    <a:cubicBezTo>
                      <a:pt x="697" y="379"/>
                      <a:pt x="696" y="385"/>
                      <a:pt x="697" y="396"/>
                    </a:cubicBezTo>
                    <a:cubicBezTo>
                      <a:pt x="693" y="394"/>
                      <a:pt x="695" y="398"/>
                      <a:pt x="694" y="399"/>
                    </a:cubicBezTo>
                    <a:cubicBezTo>
                      <a:pt x="693" y="400"/>
                      <a:pt x="690" y="399"/>
                      <a:pt x="690" y="399"/>
                    </a:cubicBezTo>
                    <a:cubicBezTo>
                      <a:pt x="688" y="401"/>
                      <a:pt x="688" y="402"/>
                      <a:pt x="686" y="403"/>
                    </a:cubicBezTo>
                    <a:cubicBezTo>
                      <a:pt x="684" y="405"/>
                      <a:pt x="682" y="408"/>
                      <a:pt x="680" y="409"/>
                    </a:cubicBezTo>
                    <a:cubicBezTo>
                      <a:pt x="678" y="410"/>
                      <a:pt x="675" y="408"/>
                      <a:pt x="673" y="411"/>
                    </a:cubicBezTo>
                    <a:cubicBezTo>
                      <a:pt x="669" y="412"/>
                      <a:pt x="667" y="416"/>
                      <a:pt x="666" y="420"/>
                    </a:cubicBezTo>
                    <a:cubicBezTo>
                      <a:pt x="661" y="420"/>
                      <a:pt x="662" y="426"/>
                      <a:pt x="656" y="425"/>
                    </a:cubicBezTo>
                    <a:cubicBezTo>
                      <a:pt x="658" y="432"/>
                      <a:pt x="652" y="446"/>
                      <a:pt x="660" y="446"/>
                    </a:cubicBezTo>
                    <a:cubicBezTo>
                      <a:pt x="656" y="453"/>
                      <a:pt x="663" y="453"/>
                      <a:pt x="662" y="463"/>
                    </a:cubicBezTo>
                    <a:cubicBezTo>
                      <a:pt x="662" y="465"/>
                      <a:pt x="664" y="464"/>
                      <a:pt x="666" y="465"/>
                    </a:cubicBezTo>
                    <a:cubicBezTo>
                      <a:pt x="663" y="470"/>
                      <a:pt x="666" y="470"/>
                      <a:pt x="666" y="478"/>
                    </a:cubicBezTo>
                    <a:cubicBezTo>
                      <a:pt x="662" y="478"/>
                      <a:pt x="659" y="479"/>
                      <a:pt x="658" y="481"/>
                    </a:cubicBezTo>
                    <a:cubicBezTo>
                      <a:pt x="655" y="481"/>
                      <a:pt x="657" y="478"/>
                      <a:pt x="656" y="476"/>
                    </a:cubicBezTo>
                    <a:cubicBezTo>
                      <a:pt x="655" y="474"/>
                      <a:pt x="652" y="475"/>
                      <a:pt x="651" y="474"/>
                    </a:cubicBezTo>
                    <a:cubicBezTo>
                      <a:pt x="650" y="473"/>
                      <a:pt x="651" y="469"/>
                      <a:pt x="647" y="470"/>
                    </a:cubicBezTo>
                    <a:cubicBezTo>
                      <a:pt x="648" y="466"/>
                      <a:pt x="650" y="462"/>
                      <a:pt x="643" y="461"/>
                    </a:cubicBezTo>
                    <a:cubicBezTo>
                      <a:pt x="646" y="452"/>
                      <a:pt x="642" y="453"/>
                      <a:pt x="641" y="444"/>
                    </a:cubicBezTo>
                    <a:cubicBezTo>
                      <a:pt x="640" y="444"/>
                      <a:pt x="639" y="446"/>
                      <a:pt x="638" y="446"/>
                    </a:cubicBezTo>
                    <a:cubicBezTo>
                      <a:pt x="638" y="445"/>
                      <a:pt x="638" y="443"/>
                      <a:pt x="638" y="442"/>
                    </a:cubicBezTo>
                    <a:cubicBezTo>
                      <a:pt x="635" y="443"/>
                      <a:pt x="625" y="445"/>
                      <a:pt x="623" y="442"/>
                    </a:cubicBezTo>
                    <a:cubicBezTo>
                      <a:pt x="621" y="441"/>
                      <a:pt x="621" y="439"/>
                      <a:pt x="619" y="439"/>
                    </a:cubicBezTo>
                    <a:cubicBezTo>
                      <a:pt x="618" y="438"/>
                      <a:pt x="615" y="441"/>
                      <a:pt x="612" y="440"/>
                    </a:cubicBezTo>
                    <a:cubicBezTo>
                      <a:pt x="612" y="440"/>
                      <a:pt x="619" y="434"/>
                      <a:pt x="612" y="437"/>
                    </a:cubicBezTo>
                    <a:cubicBezTo>
                      <a:pt x="611" y="437"/>
                      <a:pt x="612" y="438"/>
                      <a:pt x="610" y="439"/>
                    </a:cubicBezTo>
                    <a:cubicBezTo>
                      <a:pt x="605" y="439"/>
                      <a:pt x="597" y="439"/>
                      <a:pt x="593" y="437"/>
                    </a:cubicBezTo>
                    <a:cubicBezTo>
                      <a:pt x="589" y="436"/>
                      <a:pt x="592" y="443"/>
                      <a:pt x="591" y="446"/>
                    </a:cubicBezTo>
                    <a:cubicBezTo>
                      <a:pt x="581" y="444"/>
                      <a:pt x="569" y="444"/>
                      <a:pt x="557" y="442"/>
                    </a:cubicBezTo>
                    <a:cubicBezTo>
                      <a:pt x="556" y="443"/>
                      <a:pt x="556" y="444"/>
                      <a:pt x="554" y="444"/>
                    </a:cubicBezTo>
                    <a:cubicBezTo>
                      <a:pt x="552" y="445"/>
                      <a:pt x="552" y="448"/>
                      <a:pt x="550" y="448"/>
                    </a:cubicBezTo>
                    <a:cubicBezTo>
                      <a:pt x="548" y="448"/>
                      <a:pt x="549" y="450"/>
                      <a:pt x="548" y="452"/>
                    </a:cubicBezTo>
                    <a:cubicBezTo>
                      <a:pt x="546" y="452"/>
                      <a:pt x="543" y="451"/>
                      <a:pt x="541" y="452"/>
                    </a:cubicBezTo>
                    <a:cubicBezTo>
                      <a:pt x="539" y="452"/>
                      <a:pt x="539" y="456"/>
                      <a:pt x="535" y="455"/>
                    </a:cubicBezTo>
                    <a:cubicBezTo>
                      <a:pt x="536" y="459"/>
                      <a:pt x="533" y="468"/>
                      <a:pt x="537" y="468"/>
                    </a:cubicBezTo>
                    <a:cubicBezTo>
                      <a:pt x="535" y="471"/>
                      <a:pt x="534" y="474"/>
                      <a:pt x="531" y="476"/>
                    </a:cubicBezTo>
                    <a:cubicBezTo>
                      <a:pt x="532" y="481"/>
                      <a:pt x="531" y="486"/>
                      <a:pt x="531" y="491"/>
                    </a:cubicBezTo>
                    <a:cubicBezTo>
                      <a:pt x="532" y="493"/>
                      <a:pt x="533" y="494"/>
                      <a:pt x="533" y="496"/>
                    </a:cubicBezTo>
                    <a:cubicBezTo>
                      <a:pt x="533" y="501"/>
                      <a:pt x="535" y="506"/>
                      <a:pt x="531" y="509"/>
                    </a:cubicBezTo>
                    <a:cubicBezTo>
                      <a:pt x="531" y="512"/>
                      <a:pt x="536" y="510"/>
                      <a:pt x="537" y="511"/>
                    </a:cubicBezTo>
                    <a:cubicBezTo>
                      <a:pt x="537" y="512"/>
                      <a:pt x="535" y="514"/>
                      <a:pt x="535" y="515"/>
                    </a:cubicBezTo>
                    <a:cubicBezTo>
                      <a:pt x="535" y="514"/>
                      <a:pt x="537" y="517"/>
                      <a:pt x="537" y="517"/>
                    </a:cubicBezTo>
                    <a:cubicBezTo>
                      <a:pt x="538" y="519"/>
                      <a:pt x="540" y="517"/>
                      <a:pt x="541" y="519"/>
                    </a:cubicBezTo>
                    <a:cubicBezTo>
                      <a:pt x="541" y="519"/>
                      <a:pt x="540" y="522"/>
                      <a:pt x="541" y="522"/>
                    </a:cubicBezTo>
                    <a:cubicBezTo>
                      <a:pt x="541" y="523"/>
                      <a:pt x="542" y="522"/>
                      <a:pt x="543" y="522"/>
                    </a:cubicBezTo>
                    <a:cubicBezTo>
                      <a:pt x="543" y="523"/>
                      <a:pt x="542" y="526"/>
                      <a:pt x="543" y="526"/>
                    </a:cubicBezTo>
                    <a:cubicBezTo>
                      <a:pt x="544" y="527"/>
                      <a:pt x="548" y="530"/>
                      <a:pt x="548" y="534"/>
                    </a:cubicBezTo>
                    <a:cubicBezTo>
                      <a:pt x="563" y="535"/>
                      <a:pt x="571" y="531"/>
                      <a:pt x="578" y="534"/>
                    </a:cubicBezTo>
                    <a:cubicBezTo>
                      <a:pt x="580" y="533"/>
                      <a:pt x="580" y="531"/>
                      <a:pt x="582" y="530"/>
                    </a:cubicBezTo>
                    <a:cubicBezTo>
                      <a:pt x="583" y="528"/>
                      <a:pt x="586" y="525"/>
                      <a:pt x="587" y="521"/>
                    </a:cubicBezTo>
                    <a:cubicBezTo>
                      <a:pt x="588" y="519"/>
                      <a:pt x="590" y="517"/>
                      <a:pt x="587" y="517"/>
                    </a:cubicBezTo>
                    <a:cubicBezTo>
                      <a:pt x="592" y="511"/>
                      <a:pt x="605" y="507"/>
                      <a:pt x="615" y="511"/>
                    </a:cubicBezTo>
                    <a:cubicBezTo>
                      <a:pt x="611" y="516"/>
                      <a:pt x="610" y="523"/>
                      <a:pt x="606" y="528"/>
                    </a:cubicBezTo>
                    <a:cubicBezTo>
                      <a:pt x="604" y="533"/>
                      <a:pt x="609" y="533"/>
                      <a:pt x="608" y="537"/>
                    </a:cubicBezTo>
                    <a:cubicBezTo>
                      <a:pt x="604" y="538"/>
                      <a:pt x="602" y="542"/>
                      <a:pt x="600" y="547"/>
                    </a:cubicBezTo>
                    <a:cubicBezTo>
                      <a:pt x="600" y="548"/>
                      <a:pt x="600" y="549"/>
                      <a:pt x="598" y="548"/>
                    </a:cubicBezTo>
                    <a:cubicBezTo>
                      <a:pt x="598" y="553"/>
                      <a:pt x="607" y="547"/>
                      <a:pt x="604" y="554"/>
                    </a:cubicBezTo>
                    <a:cubicBezTo>
                      <a:pt x="608" y="554"/>
                      <a:pt x="610" y="551"/>
                      <a:pt x="615" y="552"/>
                    </a:cubicBezTo>
                    <a:cubicBezTo>
                      <a:pt x="614" y="556"/>
                      <a:pt x="619" y="555"/>
                      <a:pt x="619" y="558"/>
                    </a:cubicBezTo>
                    <a:cubicBezTo>
                      <a:pt x="629" y="554"/>
                      <a:pt x="630" y="561"/>
                      <a:pt x="641" y="560"/>
                    </a:cubicBezTo>
                    <a:cubicBezTo>
                      <a:pt x="637" y="564"/>
                      <a:pt x="644" y="570"/>
                      <a:pt x="638" y="573"/>
                    </a:cubicBezTo>
                    <a:cubicBezTo>
                      <a:pt x="641" y="577"/>
                      <a:pt x="639" y="588"/>
                      <a:pt x="638" y="593"/>
                    </a:cubicBezTo>
                    <a:cubicBezTo>
                      <a:pt x="638" y="596"/>
                      <a:pt x="641" y="597"/>
                      <a:pt x="645" y="597"/>
                    </a:cubicBezTo>
                    <a:cubicBezTo>
                      <a:pt x="644" y="601"/>
                      <a:pt x="649" y="600"/>
                      <a:pt x="649" y="603"/>
                    </a:cubicBezTo>
                    <a:cubicBezTo>
                      <a:pt x="649" y="605"/>
                      <a:pt x="655" y="603"/>
                      <a:pt x="654" y="606"/>
                    </a:cubicBezTo>
                    <a:cubicBezTo>
                      <a:pt x="661" y="601"/>
                      <a:pt x="672" y="607"/>
                      <a:pt x="677" y="604"/>
                    </a:cubicBezTo>
                    <a:cubicBezTo>
                      <a:pt x="677" y="606"/>
                      <a:pt x="677" y="607"/>
                      <a:pt x="677" y="608"/>
                    </a:cubicBezTo>
                    <a:cubicBezTo>
                      <a:pt x="680" y="608"/>
                      <a:pt x="686" y="604"/>
                      <a:pt x="686" y="610"/>
                    </a:cubicBezTo>
                    <a:cubicBezTo>
                      <a:pt x="688" y="609"/>
                      <a:pt x="689" y="608"/>
                      <a:pt x="692" y="608"/>
                    </a:cubicBezTo>
                    <a:cubicBezTo>
                      <a:pt x="693" y="607"/>
                      <a:pt x="694" y="606"/>
                      <a:pt x="695" y="604"/>
                    </a:cubicBezTo>
                    <a:cubicBezTo>
                      <a:pt x="696" y="603"/>
                      <a:pt x="697" y="605"/>
                      <a:pt x="697" y="603"/>
                    </a:cubicBezTo>
                    <a:cubicBezTo>
                      <a:pt x="697" y="600"/>
                      <a:pt x="700" y="604"/>
                      <a:pt x="701" y="601"/>
                    </a:cubicBezTo>
                    <a:cubicBezTo>
                      <a:pt x="701" y="600"/>
                      <a:pt x="701" y="597"/>
                      <a:pt x="701" y="597"/>
                    </a:cubicBezTo>
                    <a:cubicBezTo>
                      <a:pt x="702" y="596"/>
                      <a:pt x="703" y="599"/>
                      <a:pt x="703" y="599"/>
                    </a:cubicBezTo>
                    <a:cubicBezTo>
                      <a:pt x="704" y="598"/>
                      <a:pt x="705" y="596"/>
                      <a:pt x="707" y="595"/>
                    </a:cubicBezTo>
                    <a:cubicBezTo>
                      <a:pt x="708" y="594"/>
                      <a:pt x="711" y="592"/>
                      <a:pt x="714" y="589"/>
                    </a:cubicBezTo>
                    <a:cubicBezTo>
                      <a:pt x="715" y="589"/>
                      <a:pt x="716" y="588"/>
                      <a:pt x="716" y="586"/>
                    </a:cubicBezTo>
                    <a:cubicBezTo>
                      <a:pt x="718" y="588"/>
                      <a:pt x="737" y="589"/>
                      <a:pt x="727" y="591"/>
                    </a:cubicBezTo>
                    <a:cubicBezTo>
                      <a:pt x="728" y="594"/>
                      <a:pt x="732" y="593"/>
                      <a:pt x="735" y="593"/>
                    </a:cubicBezTo>
                    <a:cubicBezTo>
                      <a:pt x="736" y="593"/>
                      <a:pt x="736" y="591"/>
                      <a:pt x="736" y="589"/>
                    </a:cubicBezTo>
                    <a:cubicBezTo>
                      <a:pt x="741" y="589"/>
                      <a:pt x="746" y="589"/>
                      <a:pt x="751" y="589"/>
                    </a:cubicBezTo>
                    <a:cubicBezTo>
                      <a:pt x="749" y="595"/>
                      <a:pt x="759" y="593"/>
                      <a:pt x="764" y="595"/>
                    </a:cubicBezTo>
                    <a:cubicBezTo>
                      <a:pt x="765" y="595"/>
                      <a:pt x="764" y="597"/>
                      <a:pt x="766" y="597"/>
                    </a:cubicBezTo>
                    <a:cubicBezTo>
                      <a:pt x="768" y="597"/>
                      <a:pt x="768" y="599"/>
                      <a:pt x="770" y="599"/>
                    </a:cubicBezTo>
                    <a:cubicBezTo>
                      <a:pt x="774" y="599"/>
                      <a:pt x="775" y="597"/>
                      <a:pt x="777" y="597"/>
                    </a:cubicBezTo>
                    <a:cubicBezTo>
                      <a:pt x="787" y="596"/>
                      <a:pt x="796" y="598"/>
                      <a:pt x="805" y="599"/>
                    </a:cubicBezTo>
                    <a:cubicBezTo>
                      <a:pt x="805" y="602"/>
                      <a:pt x="807" y="606"/>
                      <a:pt x="807" y="603"/>
                    </a:cubicBezTo>
                    <a:cubicBezTo>
                      <a:pt x="809" y="603"/>
                      <a:pt x="808" y="604"/>
                      <a:pt x="807" y="604"/>
                    </a:cubicBezTo>
                    <a:cubicBezTo>
                      <a:pt x="807" y="609"/>
                      <a:pt x="812" y="605"/>
                      <a:pt x="815" y="608"/>
                    </a:cubicBezTo>
                    <a:cubicBezTo>
                      <a:pt x="815" y="609"/>
                      <a:pt x="814" y="612"/>
                      <a:pt x="815" y="612"/>
                    </a:cubicBezTo>
                    <a:cubicBezTo>
                      <a:pt x="817" y="613"/>
                      <a:pt x="820" y="611"/>
                      <a:pt x="822" y="612"/>
                    </a:cubicBezTo>
                    <a:cubicBezTo>
                      <a:pt x="821" y="616"/>
                      <a:pt x="823" y="617"/>
                      <a:pt x="826" y="619"/>
                    </a:cubicBezTo>
                    <a:cubicBezTo>
                      <a:pt x="829" y="622"/>
                      <a:pt x="832" y="624"/>
                      <a:pt x="833" y="629"/>
                    </a:cubicBezTo>
                    <a:cubicBezTo>
                      <a:pt x="845" y="628"/>
                      <a:pt x="850" y="634"/>
                      <a:pt x="859" y="630"/>
                    </a:cubicBezTo>
                    <a:cubicBezTo>
                      <a:pt x="857" y="638"/>
                      <a:pt x="870" y="630"/>
                      <a:pt x="867" y="638"/>
                    </a:cubicBezTo>
                    <a:cubicBezTo>
                      <a:pt x="873" y="635"/>
                      <a:pt x="873" y="643"/>
                      <a:pt x="878" y="644"/>
                    </a:cubicBezTo>
                    <a:cubicBezTo>
                      <a:pt x="880" y="644"/>
                      <a:pt x="880" y="649"/>
                      <a:pt x="884" y="647"/>
                    </a:cubicBezTo>
                    <a:cubicBezTo>
                      <a:pt x="878" y="652"/>
                      <a:pt x="886" y="651"/>
                      <a:pt x="885" y="657"/>
                    </a:cubicBezTo>
                    <a:cubicBezTo>
                      <a:pt x="885" y="660"/>
                      <a:pt x="889" y="659"/>
                      <a:pt x="891" y="660"/>
                    </a:cubicBezTo>
                    <a:cubicBezTo>
                      <a:pt x="892" y="661"/>
                      <a:pt x="891" y="666"/>
                      <a:pt x="895" y="664"/>
                    </a:cubicBezTo>
                    <a:cubicBezTo>
                      <a:pt x="888" y="671"/>
                      <a:pt x="904" y="673"/>
                      <a:pt x="899" y="679"/>
                    </a:cubicBezTo>
                    <a:cubicBezTo>
                      <a:pt x="902" y="678"/>
                      <a:pt x="904" y="679"/>
                      <a:pt x="904" y="683"/>
                    </a:cubicBezTo>
                    <a:cubicBezTo>
                      <a:pt x="914" y="681"/>
                      <a:pt x="926" y="684"/>
                      <a:pt x="930" y="692"/>
                    </a:cubicBezTo>
                    <a:cubicBezTo>
                      <a:pt x="939" y="692"/>
                      <a:pt x="944" y="695"/>
                      <a:pt x="954" y="694"/>
                    </a:cubicBezTo>
                    <a:cubicBezTo>
                      <a:pt x="955" y="695"/>
                      <a:pt x="951" y="696"/>
                      <a:pt x="951" y="696"/>
                    </a:cubicBezTo>
                    <a:cubicBezTo>
                      <a:pt x="953" y="699"/>
                      <a:pt x="965" y="697"/>
                      <a:pt x="971" y="698"/>
                    </a:cubicBezTo>
                    <a:cubicBezTo>
                      <a:pt x="971" y="699"/>
                      <a:pt x="974" y="699"/>
                      <a:pt x="975" y="699"/>
                    </a:cubicBezTo>
                    <a:cubicBezTo>
                      <a:pt x="975" y="703"/>
                      <a:pt x="979" y="702"/>
                      <a:pt x="981" y="703"/>
                    </a:cubicBezTo>
                    <a:cubicBezTo>
                      <a:pt x="981" y="704"/>
                      <a:pt x="980" y="706"/>
                      <a:pt x="981" y="707"/>
                    </a:cubicBezTo>
                    <a:cubicBezTo>
                      <a:pt x="981" y="708"/>
                      <a:pt x="984" y="706"/>
                      <a:pt x="984" y="707"/>
                    </a:cubicBezTo>
                    <a:cubicBezTo>
                      <a:pt x="986" y="708"/>
                      <a:pt x="984" y="712"/>
                      <a:pt x="988" y="711"/>
                    </a:cubicBezTo>
                    <a:cubicBezTo>
                      <a:pt x="988" y="730"/>
                      <a:pt x="988" y="749"/>
                      <a:pt x="988" y="768"/>
                    </a:cubicBezTo>
                    <a:cubicBezTo>
                      <a:pt x="980" y="766"/>
                      <a:pt x="988" y="779"/>
                      <a:pt x="981" y="776"/>
                    </a:cubicBezTo>
                    <a:cubicBezTo>
                      <a:pt x="980" y="782"/>
                      <a:pt x="979" y="788"/>
                      <a:pt x="979" y="795"/>
                    </a:cubicBezTo>
                    <a:cubicBezTo>
                      <a:pt x="979" y="798"/>
                      <a:pt x="982" y="805"/>
                      <a:pt x="981" y="813"/>
                    </a:cubicBezTo>
                    <a:cubicBezTo>
                      <a:pt x="981" y="813"/>
                      <a:pt x="979" y="814"/>
                      <a:pt x="979" y="815"/>
                    </a:cubicBezTo>
                    <a:cubicBezTo>
                      <a:pt x="978" y="816"/>
                      <a:pt x="979" y="818"/>
                      <a:pt x="979" y="819"/>
                    </a:cubicBezTo>
                    <a:cubicBezTo>
                      <a:pt x="978" y="820"/>
                      <a:pt x="973" y="821"/>
                      <a:pt x="975" y="828"/>
                    </a:cubicBezTo>
                    <a:cubicBezTo>
                      <a:pt x="971" y="829"/>
                      <a:pt x="969" y="832"/>
                      <a:pt x="966" y="834"/>
                    </a:cubicBezTo>
                    <a:cubicBezTo>
                      <a:pt x="965" y="835"/>
                      <a:pt x="967" y="838"/>
                      <a:pt x="966" y="839"/>
                    </a:cubicBezTo>
                    <a:cubicBezTo>
                      <a:pt x="965" y="840"/>
                      <a:pt x="962" y="839"/>
                      <a:pt x="962" y="839"/>
                    </a:cubicBezTo>
                    <a:cubicBezTo>
                      <a:pt x="961" y="840"/>
                      <a:pt x="963" y="843"/>
                      <a:pt x="962" y="843"/>
                    </a:cubicBezTo>
                    <a:cubicBezTo>
                      <a:pt x="960" y="844"/>
                      <a:pt x="955" y="843"/>
                      <a:pt x="954" y="847"/>
                    </a:cubicBezTo>
                    <a:cubicBezTo>
                      <a:pt x="954" y="849"/>
                      <a:pt x="951" y="848"/>
                      <a:pt x="947" y="850"/>
                    </a:cubicBezTo>
                    <a:cubicBezTo>
                      <a:pt x="946" y="851"/>
                      <a:pt x="944" y="854"/>
                      <a:pt x="943" y="854"/>
                    </a:cubicBezTo>
                    <a:cubicBezTo>
                      <a:pt x="942" y="854"/>
                      <a:pt x="941" y="852"/>
                      <a:pt x="940" y="852"/>
                    </a:cubicBezTo>
                    <a:cubicBezTo>
                      <a:pt x="940" y="852"/>
                      <a:pt x="939" y="854"/>
                      <a:pt x="938" y="854"/>
                    </a:cubicBezTo>
                    <a:cubicBezTo>
                      <a:pt x="935" y="854"/>
                      <a:pt x="934" y="855"/>
                      <a:pt x="934" y="858"/>
                    </a:cubicBezTo>
                    <a:cubicBezTo>
                      <a:pt x="927" y="855"/>
                      <a:pt x="923" y="863"/>
                      <a:pt x="919" y="865"/>
                    </a:cubicBezTo>
                    <a:cubicBezTo>
                      <a:pt x="918" y="866"/>
                      <a:pt x="916" y="865"/>
                      <a:pt x="915" y="865"/>
                    </a:cubicBezTo>
                    <a:cubicBezTo>
                      <a:pt x="914" y="866"/>
                      <a:pt x="912" y="868"/>
                      <a:pt x="912" y="869"/>
                    </a:cubicBezTo>
                    <a:cubicBezTo>
                      <a:pt x="911" y="870"/>
                      <a:pt x="908" y="872"/>
                      <a:pt x="908" y="873"/>
                    </a:cubicBezTo>
                    <a:cubicBezTo>
                      <a:pt x="907" y="874"/>
                      <a:pt x="911" y="878"/>
                      <a:pt x="906" y="877"/>
                    </a:cubicBezTo>
                    <a:cubicBezTo>
                      <a:pt x="907" y="885"/>
                      <a:pt x="903" y="889"/>
                      <a:pt x="904" y="897"/>
                    </a:cubicBezTo>
                    <a:cubicBezTo>
                      <a:pt x="899" y="895"/>
                      <a:pt x="902" y="901"/>
                      <a:pt x="900" y="903"/>
                    </a:cubicBezTo>
                    <a:cubicBezTo>
                      <a:pt x="900" y="903"/>
                      <a:pt x="897" y="902"/>
                      <a:pt x="897" y="903"/>
                    </a:cubicBezTo>
                    <a:cubicBezTo>
                      <a:pt x="896" y="904"/>
                      <a:pt x="900" y="906"/>
                      <a:pt x="897" y="906"/>
                    </a:cubicBezTo>
                    <a:cubicBezTo>
                      <a:pt x="894" y="906"/>
                      <a:pt x="894" y="914"/>
                      <a:pt x="889" y="914"/>
                    </a:cubicBezTo>
                    <a:cubicBezTo>
                      <a:pt x="889" y="914"/>
                      <a:pt x="886" y="917"/>
                      <a:pt x="885" y="918"/>
                    </a:cubicBezTo>
                    <a:cubicBezTo>
                      <a:pt x="883" y="920"/>
                      <a:pt x="881" y="926"/>
                      <a:pt x="876" y="929"/>
                    </a:cubicBezTo>
                    <a:cubicBezTo>
                      <a:pt x="876" y="931"/>
                      <a:pt x="876" y="934"/>
                      <a:pt x="876" y="936"/>
                    </a:cubicBezTo>
                    <a:cubicBezTo>
                      <a:pt x="873" y="938"/>
                      <a:pt x="870" y="939"/>
                      <a:pt x="871" y="944"/>
                    </a:cubicBezTo>
                    <a:cubicBezTo>
                      <a:pt x="867" y="944"/>
                      <a:pt x="864" y="944"/>
                      <a:pt x="861" y="944"/>
                    </a:cubicBezTo>
                    <a:cubicBezTo>
                      <a:pt x="861" y="945"/>
                      <a:pt x="864" y="945"/>
                      <a:pt x="865" y="946"/>
                    </a:cubicBezTo>
                    <a:cubicBezTo>
                      <a:pt x="865" y="948"/>
                      <a:pt x="862" y="947"/>
                      <a:pt x="859" y="947"/>
                    </a:cubicBezTo>
                    <a:cubicBezTo>
                      <a:pt x="857" y="949"/>
                      <a:pt x="856" y="951"/>
                      <a:pt x="856" y="955"/>
                    </a:cubicBezTo>
                    <a:cubicBezTo>
                      <a:pt x="853" y="953"/>
                      <a:pt x="852" y="953"/>
                      <a:pt x="852" y="957"/>
                    </a:cubicBezTo>
                    <a:cubicBezTo>
                      <a:pt x="850" y="957"/>
                      <a:pt x="851" y="954"/>
                      <a:pt x="850" y="953"/>
                    </a:cubicBezTo>
                    <a:cubicBezTo>
                      <a:pt x="847" y="953"/>
                      <a:pt x="845" y="953"/>
                      <a:pt x="845" y="951"/>
                    </a:cubicBezTo>
                    <a:cubicBezTo>
                      <a:pt x="843" y="952"/>
                      <a:pt x="843" y="955"/>
                      <a:pt x="839" y="955"/>
                    </a:cubicBezTo>
                    <a:cubicBezTo>
                      <a:pt x="838" y="959"/>
                      <a:pt x="842" y="960"/>
                      <a:pt x="843" y="964"/>
                    </a:cubicBezTo>
                    <a:cubicBezTo>
                      <a:pt x="843" y="969"/>
                      <a:pt x="836" y="972"/>
                      <a:pt x="841" y="975"/>
                    </a:cubicBezTo>
                    <a:cubicBezTo>
                      <a:pt x="840" y="980"/>
                      <a:pt x="831" y="975"/>
                      <a:pt x="830" y="979"/>
                    </a:cubicBezTo>
                    <a:cubicBezTo>
                      <a:pt x="827" y="979"/>
                      <a:pt x="829" y="982"/>
                      <a:pt x="828" y="983"/>
                    </a:cubicBezTo>
                    <a:cubicBezTo>
                      <a:pt x="826" y="984"/>
                      <a:pt x="819" y="983"/>
                      <a:pt x="820" y="988"/>
                    </a:cubicBezTo>
                    <a:cubicBezTo>
                      <a:pt x="816" y="985"/>
                      <a:pt x="803" y="985"/>
                      <a:pt x="802" y="990"/>
                    </a:cubicBezTo>
                    <a:cubicBezTo>
                      <a:pt x="802" y="992"/>
                      <a:pt x="804" y="991"/>
                      <a:pt x="804" y="990"/>
                    </a:cubicBezTo>
                    <a:cubicBezTo>
                      <a:pt x="808" y="990"/>
                      <a:pt x="803" y="995"/>
                      <a:pt x="800" y="994"/>
                    </a:cubicBezTo>
                    <a:cubicBezTo>
                      <a:pt x="801" y="998"/>
                      <a:pt x="794" y="1004"/>
                      <a:pt x="798" y="1005"/>
                    </a:cubicBezTo>
                    <a:cubicBezTo>
                      <a:pt x="798" y="1006"/>
                      <a:pt x="795" y="1007"/>
                      <a:pt x="794" y="1007"/>
                    </a:cubicBezTo>
                    <a:cubicBezTo>
                      <a:pt x="794" y="1007"/>
                      <a:pt x="792" y="1005"/>
                      <a:pt x="792" y="1005"/>
                    </a:cubicBezTo>
                    <a:cubicBezTo>
                      <a:pt x="791" y="1005"/>
                      <a:pt x="786" y="1010"/>
                      <a:pt x="787" y="1003"/>
                    </a:cubicBezTo>
                    <a:cubicBezTo>
                      <a:pt x="785" y="1004"/>
                      <a:pt x="784" y="1008"/>
                      <a:pt x="783" y="1005"/>
                    </a:cubicBezTo>
                    <a:cubicBezTo>
                      <a:pt x="780" y="1006"/>
                      <a:pt x="784" y="1016"/>
                      <a:pt x="785" y="1020"/>
                    </a:cubicBezTo>
                    <a:cubicBezTo>
                      <a:pt x="786" y="1025"/>
                      <a:pt x="782" y="1023"/>
                      <a:pt x="781" y="1028"/>
                    </a:cubicBezTo>
                    <a:cubicBezTo>
                      <a:pt x="781" y="1030"/>
                      <a:pt x="781" y="1034"/>
                      <a:pt x="776" y="1033"/>
                    </a:cubicBezTo>
                    <a:cubicBezTo>
                      <a:pt x="775" y="1035"/>
                      <a:pt x="779" y="1036"/>
                      <a:pt x="779" y="1037"/>
                    </a:cubicBezTo>
                    <a:cubicBezTo>
                      <a:pt x="780" y="1040"/>
                      <a:pt x="776" y="1036"/>
                      <a:pt x="776" y="1037"/>
                    </a:cubicBezTo>
                    <a:cubicBezTo>
                      <a:pt x="774" y="1038"/>
                      <a:pt x="774" y="1043"/>
                      <a:pt x="776" y="1042"/>
                    </a:cubicBezTo>
                    <a:cubicBezTo>
                      <a:pt x="775" y="1045"/>
                      <a:pt x="774" y="1043"/>
                      <a:pt x="772" y="1042"/>
                    </a:cubicBezTo>
                    <a:cubicBezTo>
                      <a:pt x="772" y="1042"/>
                      <a:pt x="771" y="1045"/>
                      <a:pt x="770" y="1044"/>
                    </a:cubicBezTo>
                    <a:cubicBezTo>
                      <a:pt x="767" y="1040"/>
                      <a:pt x="771" y="1045"/>
                      <a:pt x="768" y="1048"/>
                    </a:cubicBezTo>
                    <a:cubicBezTo>
                      <a:pt x="765" y="1051"/>
                      <a:pt x="764" y="1047"/>
                      <a:pt x="761" y="1050"/>
                    </a:cubicBezTo>
                    <a:cubicBezTo>
                      <a:pt x="758" y="1055"/>
                      <a:pt x="769" y="1054"/>
                      <a:pt x="762" y="1057"/>
                    </a:cubicBezTo>
                    <a:cubicBezTo>
                      <a:pt x="763" y="1059"/>
                      <a:pt x="766" y="1059"/>
                      <a:pt x="768" y="1059"/>
                    </a:cubicBezTo>
                    <a:cubicBezTo>
                      <a:pt x="767" y="1063"/>
                      <a:pt x="768" y="1065"/>
                      <a:pt x="772" y="1065"/>
                    </a:cubicBezTo>
                    <a:cubicBezTo>
                      <a:pt x="775" y="1069"/>
                      <a:pt x="768" y="1071"/>
                      <a:pt x="768" y="1072"/>
                    </a:cubicBezTo>
                    <a:cubicBezTo>
                      <a:pt x="768" y="1073"/>
                      <a:pt x="769" y="1075"/>
                      <a:pt x="770" y="1074"/>
                    </a:cubicBezTo>
                    <a:cubicBezTo>
                      <a:pt x="768" y="1077"/>
                      <a:pt x="769" y="1074"/>
                      <a:pt x="768" y="1074"/>
                    </a:cubicBezTo>
                    <a:cubicBezTo>
                      <a:pt x="765" y="1074"/>
                      <a:pt x="766" y="1078"/>
                      <a:pt x="761" y="1078"/>
                    </a:cubicBezTo>
                    <a:cubicBezTo>
                      <a:pt x="763" y="1081"/>
                      <a:pt x="762" y="1082"/>
                      <a:pt x="757" y="1082"/>
                    </a:cubicBezTo>
                    <a:cubicBezTo>
                      <a:pt x="758" y="1087"/>
                      <a:pt x="754" y="1086"/>
                      <a:pt x="755" y="1091"/>
                    </a:cubicBezTo>
                    <a:cubicBezTo>
                      <a:pt x="748" y="1092"/>
                      <a:pt x="756" y="1099"/>
                      <a:pt x="749" y="1095"/>
                    </a:cubicBezTo>
                    <a:cubicBezTo>
                      <a:pt x="750" y="1099"/>
                      <a:pt x="748" y="1103"/>
                      <a:pt x="749" y="1108"/>
                    </a:cubicBezTo>
                    <a:cubicBezTo>
                      <a:pt x="750" y="1109"/>
                      <a:pt x="751" y="1110"/>
                      <a:pt x="751" y="1110"/>
                    </a:cubicBezTo>
                    <a:cubicBezTo>
                      <a:pt x="751" y="1112"/>
                      <a:pt x="748" y="1113"/>
                      <a:pt x="751" y="1117"/>
                    </a:cubicBezTo>
                    <a:cubicBezTo>
                      <a:pt x="754" y="1119"/>
                      <a:pt x="751" y="1121"/>
                      <a:pt x="753" y="1126"/>
                    </a:cubicBezTo>
                    <a:cubicBezTo>
                      <a:pt x="755" y="1130"/>
                      <a:pt x="759" y="1132"/>
                      <a:pt x="761" y="1136"/>
                    </a:cubicBezTo>
                    <a:cubicBezTo>
                      <a:pt x="765" y="1139"/>
                      <a:pt x="768" y="1133"/>
                      <a:pt x="772" y="1137"/>
                    </a:cubicBezTo>
                    <a:cubicBezTo>
                      <a:pt x="773" y="1144"/>
                      <a:pt x="766" y="1140"/>
                      <a:pt x="762" y="1141"/>
                    </a:cubicBezTo>
                    <a:cubicBezTo>
                      <a:pt x="755" y="1143"/>
                      <a:pt x="746" y="1146"/>
                      <a:pt x="740" y="1145"/>
                    </a:cubicBezTo>
                    <a:cubicBezTo>
                      <a:pt x="740" y="1145"/>
                      <a:pt x="740" y="1142"/>
                      <a:pt x="740" y="1141"/>
                    </a:cubicBezTo>
                    <a:cubicBezTo>
                      <a:pt x="732" y="1143"/>
                      <a:pt x="730" y="1138"/>
                      <a:pt x="723" y="1137"/>
                    </a:cubicBezTo>
                    <a:cubicBezTo>
                      <a:pt x="723" y="1136"/>
                      <a:pt x="723" y="1134"/>
                      <a:pt x="723" y="1132"/>
                    </a:cubicBezTo>
                    <a:cubicBezTo>
                      <a:pt x="722" y="1127"/>
                      <a:pt x="716" y="1131"/>
                      <a:pt x="716" y="1126"/>
                    </a:cubicBezTo>
                    <a:cubicBezTo>
                      <a:pt x="716" y="1125"/>
                      <a:pt x="714" y="1124"/>
                      <a:pt x="714" y="1123"/>
                    </a:cubicBezTo>
                    <a:cubicBezTo>
                      <a:pt x="714" y="1121"/>
                      <a:pt x="712" y="1121"/>
                      <a:pt x="712" y="1121"/>
                    </a:cubicBezTo>
                    <a:cubicBezTo>
                      <a:pt x="712" y="1119"/>
                      <a:pt x="716" y="1115"/>
                      <a:pt x="712" y="1115"/>
                    </a:cubicBezTo>
                    <a:cubicBezTo>
                      <a:pt x="709" y="1115"/>
                      <a:pt x="712" y="1113"/>
                      <a:pt x="712" y="1111"/>
                    </a:cubicBezTo>
                    <a:cubicBezTo>
                      <a:pt x="712" y="1109"/>
                      <a:pt x="709" y="1109"/>
                      <a:pt x="708" y="1108"/>
                    </a:cubicBezTo>
                    <a:cubicBezTo>
                      <a:pt x="708" y="1106"/>
                      <a:pt x="711" y="1106"/>
                      <a:pt x="710" y="1104"/>
                    </a:cubicBezTo>
                    <a:cubicBezTo>
                      <a:pt x="710" y="1104"/>
                      <a:pt x="709" y="1103"/>
                      <a:pt x="708" y="1102"/>
                    </a:cubicBezTo>
                    <a:cubicBezTo>
                      <a:pt x="708" y="1100"/>
                      <a:pt x="707" y="1097"/>
                      <a:pt x="705" y="1096"/>
                    </a:cubicBezTo>
                    <a:cubicBezTo>
                      <a:pt x="704" y="1094"/>
                      <a:pt x="707" y="1093"/>
                      <a:pt x="707" y="1091"/>
                    </a:cubicBezTo>
                    <a:cubicBezTo>
                      <a:pt x="706" y="1090"/>
                      <a:pt x="703" y="1088"/>
                      <a:pt x="703" y="1089"/>
                    </a:cubicBezTo>
                    <a:cubicBezTo>
                      <a:pt x="703" y="1088"/>
                      <a:pt x="710" y="1085"/>
                      <a:pt x="705" y="1083"/>
                    </a:cubicBezTo>
                    <a:cubicBezTo>
                      <a:pt x="705" y="1082"/>
                      <a:pt x="707" y="1082"/>
                      <a:pt x="708" y="1082"/>
                    </a:cubicBezTo>
                    <a:cubicBezTo>
                      <a:pt x="708" y="1077"/>
                      <a:pt x="708" y="1073"/>
                      <a:pt x="708" y="1068"/>
                    </a:cubicBezTo>
                    <a:cubicBezTo>
                      <a:pt x="707" y="1067"/>
                      <a:pt x="705" y="1066"/>
                      <a:pt x="703" y="1065"/>
                    </a:cubicBezTo>
                    <a:cubicBezTo>
                      <a:pt x="705" y="1059"/>
                      <a:pt x="709" y="1054"/>
                      <a:pt x="707" y="1048"/>
                    </a:cubicBezTo>
                    <a:cubicBezTo>
                      <a:pt x="712" y="1050"/>
                      <a:pt x="711" y="1045"/>
                      <a:pt x="716" y="1046"/>
                    </a:cubicBezTo>
                    <a:cubicBezTo>
                      <a:pt x="716" y="1041"/>
                      <a:pt x="716" y="1035"/>
                      <a:pt x="716" y="1029"/>
                    </a:cubicBezTo>
                    <a:cubicBezTo>
                      <a:pt x="725" y="1030"/>
                      <a:pt x="721" y="1017"/>
                      <a:pt x="725" y="1013"/>
                    </a:cubicBezTo>
                    <a:cubicBezTo>
                      <a:pt x="724" y="1014"/>
                      <a:pt x="722" y="1015"/>
                      <a:pt x="721" y="1013"/>
                    </a:cubicBezTo>
                    <a:cubicBezTo>
                      <a:pt x="718" y="1014"/>
                      <a:pt x="716" y="1018"/>
                      <a:pt x="716" y="1024"/>
                    </a:cubicBezTo>
                    <a:cubicBezTo>
                      <a:pt x="713" y="1022"/>
                      <a:pt x="710" y="1021"/>
                      <a:pt x="710" y="1016"/>
                    </a:cubicBezTo>
                    <a:cubicBezTo>
                      <a:pt x="707" y="1014"/>
                      <a:pt x="716" y="1010"/>
                      <a:pt x="714" y="1009"/>
                    </a:cubicBezTo>
                    <a:cubicBezTo>
                      <a:pt x="710" y="1006"/>
                      <a:pt x="715" y="1010"/>
                      <a:pt x="718" y="1007"/>
                    </a:cubicBezTo>
                    <a:cubicBezTo>
                      <a:pt x="719" y="997"/>
                      <a:pt x="715" y="989"/>
                      <a:pt x="716" y="981"/>
                    </a:cubicBezTo>
                    <a:cubicBezTo>
                      <a:pt x="716" y="981"/>
                      <a:pt x="719" y="981"/>
                      <a:pt x="720" y="981"/>
                    </a:cubicBezTo>
                    <a:cubicBezTo>
                      <a:pt x="718" y="972"/>
                      <a:pt x="720" y="971"/>
                      <a:pt x="720" y="960"/>
                    </a:cubicBezTo>
                    <a:cubicBezTo>
                      <a:pt x="724" y="955"/>
                      <a:pt x="730" y="949"/>
                      <a:pt x="727" y="942"/>
                    </a:cubicBezTo>
                    <a:cubicBezTo>
                      <a:pt x="734" y="950"/>
                      <a:pt x="728" y="928"/>
                      <a:pt x="735" y="936"/>
                    </a:cubicBezTo>
                    <a:cubicBezTo>
                      <a:pt x="734" y="932"/>
                      <a:pt x="734" y="928"/>
                      <a:pt x="733" y="923"/>
                    </a:cubicBezTo>
                    <a:cubicBezTo>
                      <a:pt x="732" y="921"/>
                      <a:pt x="729" y="918"/>
                      <a:pt x="729" y="916"/>
                    </a:cubicBezTo>
                    <a:cubicBezTo>
                      <a:pt x="729" y="913"/>
                      <a:pt x="730" y="912"/>
                      <a:pt x="731" y="910"/>
                    </a:cubicBezTo>
                    <a:cubicBezTo>
                      <a:pt x="731" y="906"/>
                      <a:pt x="729" y="900"/>
                      <a:pt x="735" y="904"/>
                    </a:cubicBezTo>
                    <a:cubicBezTo>
                      <a:pt x="734" y="899"/>
                      <a:pt x="735" y="894"/>
                      <a:pt x="736" y="890"/>
                    </a:cubicBezTo>
                    <a:cubicBezTo>
                      <a:pt x="738" y="886"/>
                      <a:pt x="737" y="888"/>
                      <a:pt x="736" y="884"/>
                    </a:cubicBezTo>
                    <a:cubicBezTo>
                      <a:pt x="736" y="882"/>
                      <a:pt x="741" y="877"/>
                      <a:pt x="738" y="875"/>
                    </a:cubicBezTo>
                    <a:cubicBezTo>
                      <a:pt x="737" y="873"/>
                      <a:pt x="738" y="873"/>
                      <a:pt x="738" y="869"/>
                    </a:cubicBezTo>
                    <a:cubicBezTo>
                      <a:pt x="739" y="867"/>
                      <a:pt x="738" y="864"/>
                      <a:pt x="738" y="862"/>
                    </a:cubicBezTo>
                    <a:cubicBezTo>
                      <a:pt x="739" y="859"/>
                      <a:pt x="740" y="858"/>
                      <a:pt x="740" y="856"/>
                    </a:cubicBezTo>
                    <a:cubicBezTo>
                      <a:pt x="741" y="849"/>
                      <a:pt x="739" y="842"/>
                      <a:pt x="740" y="836"/>
                    </a:cubicBezTo>
                    <a:cubicBezTo>
                      <a:pt x="740" y="833"/>
                      <a:pt x="742" y="832"/>
                      <a:pt x="742" y="830"/>
                    </a:cubicBezTo>
                    <a:cubicBezTo>
                      <a:pt x="741" y="824"/>
                      <a:pt x="736" y="819"/>
                      <a:pt x="736" y="813"/>
                    </a:cubicBezTo>
                    <a:cubicBezTo>
                      <a:pt x="736" y="810"/>
                      <a:pt x="734" y="814"/>
                      <a:pt x="731" y="813"/>
                    </a:cubicBezTo>
                    <a:cubicBezTo>
                      <a:pt x="728" y="809"/>
                      <a:pt x="723" y="804"/>
                      <a:pt x="718" y="804"/>
                    </a:cubicBezTo>
                    <a:cubicBezTo>
                      <a:pt x="717" y="804"/>
                      <a:pt x="715" y="799"/>
                      <a:pt x="714" y="800"/>
                    </a:cubicBezTo>
                    <a:cubicBezTo>
                      <a:pt x="711" y="803"/>
                      <a:pt x="714" y="799"/>
                      <a:pt x="712" y="798"/>
                    </a:cubicBezTo>
                    <a:cubicBezTo>
                      <a:pt x="709" y="796"/>
                      <a:pt x="704" y="800"/>
                      <a:pt x="708" y="795"/>
                    </a:cubicBezTo>
                    <a:cubicBezTo>
                      <a:pt x="708" y="791"/>
                      <a:pt x="703" y="794"/>
                      <a:pt x="701" y="793"/>
                    </a:cubicBezTo>
                    <a:cubicBezTo>
                      <a:pt x="700" y="792"/>
                      <a:pt x="702" y="789"/>
                      <a:pt x="701" y="789"/>
                    </a:cubicBezTo>
                    <a:cubicBezTo>
                      <a:pt x="700" y="788"/>
                      <a:pt x="698" y="788"/>
                      <a:pt x="697" y="787"/>
                    </a:cubicBezTo>
                    <a:cubicBezTo>
                      <a:pt x="695" y="785"/>
                      <a:pt x="692" y="780"/>
                      <a:pt x="692" y="774"/>
                    </a:cubicBezTo>
                    <a:cubicBezTo>
                      <a:pt x="692" y="772"/>
                      <a:pt x="689" y="773"/>
                      <a:pt x="688" y="772"/>
                    </a:cubicBezTo>
                    <a:cubicBezTo>
                      <a:pt x="686" y="771"/>
                      <a:pt x="688" y="763"/>
                      <a:pt x="684" y="763"/>
                    </a:cubicBezTo>
                    <a:cubicBezTo>
                      <a:pt x="681" y="763"/>
                      <a:pt x="679" y="752"/>
                      <a:pt x="677" y="748"/>
                    </a:cubicBezTo>
                    <a:cubicBezTo>
                      <a:pt x="675" y="745"/>
                      <a:pt x="672" y="741"/>
                      <a:pt x="669" y="737"/>
                    </a:cubicBezTo>
                    <a:cubicBezTo>
                      <a:pt x="668" y="735"/>
                      <a:pt x="666" y="734"/>
                      <a:pt x="666" y="733"/>
                    </a:cubicBezTo>
                    <a:cubicBezTo>
                      <a:pt x="665" y="732"/>
                      <a:pt x="666" y="730"/>
                      <a:pt x="666" y="729"/>
                    </a:cubicBezTo>
                    <a:cubicBezTo>
                      <a:pt x="665" y="727"/>
                      <a:pt x="663" y="729"/>
                      <a:pt x="662" y="727"/>
                    </a:cubicBezTo>
                    <a:cubicBezTo>
                      <a:pt x="662" y="727"/>
                      <a:pt x="659" y="713"/>
                      <a:pt x="658" y="724"/>
                    </a:cubicBezTo>
                    <a:cubicBezTo>
                      <a:pt x="654" y="722"/>
                      <a:pt x="657" y="712"/>
                      <a:pt x="656" y="707"/>
                    </a:cubicBezTo>
                    <a:cubicBezTo>
                      <a:pt x="661" y="707"/>
                      <a:pt x="661" y="702"/>
                      <a:pt x="664" y="699"/>
                    </a:cubicBezTo>
                    <a:cubicBezTo>
                      <a:pt x="665" y="694"/>
                      <a:pt x="660" y="696"/>
                      <a:pt x="658" y="694"/>
                    </a:cubicBezTo>
                    <a:cubicBezTo>
                      <a:pt x="658" y="688"/>
                      <a:pt x="661" y="686"/>
                      <a:pt x="660" y="679"/>
                    </a:cubicBezTo>
                    <a:cubicBezTo>
                      <a:pt x="661" y="678"/>
                      <a:pt x="663" y="677"/>
                      <a:pt x="666" y="677"/>
                    </a:cubicBezTo>
                    <a:cubicBezTo>
                      <a:pt x="666" y="676"/>
                      <a:pt x="665" y="673"/>
                      <a:pt x="666" y="672"/>
                    </a:cubicBezTo>
                    <a:cubicBezTo>
                      <a:pt x="666" y="671"/>
                      <a:pt x="669" y="672"/>
                      <a:pt x="669" y="672"/>
                    </a:cubicBezTo>
                    <a:cubicBezTo>
                      <a:pt x="670" y="671"/>
                      <a:pt x="669" y="670"/>
                      <a:pt x="669" y="670"/>
                    </a:cubicBezTo>
                    <a:cubicBezTo>
                      <a:pt x="670" y="669"/>
                      <a:pt x="674" y="666"/>
                      <a:pt x="673" y="666"/>
                    </a:cubicBezTo>
                    <a:cubicBezTo>
                      <a:pt x="673" y="666"/>
                      <a:pt x="671" y="666"/>
                      <a:pt x="671" y="666"/>
                    </a:cubicBezTo>
                    <a:cubicBezTo>
                      <a:pt x="671" y="666"/>
                      <a:pt x="672" y="663"/>
                      <a:pt x="673" y="664"/>
                    </a:cubicBezTo>
                    <a:cubicBezTo>
                      <a:pt x="677" y="669"/>
                      <a:pt x="674" y="661"/>
                      <a:pt x="679" y="660"/>
                    </a:cubicBezTo>
                    <a:cubicBezTo>
                      <a:pt x="682" y="660"/>
                      <a:pt x="680" y="656"/>
                      <a:pt x="682" y="653"/>
                    </a:cubicBezTo>
                    <a:cubicBezTo>
                      <a:pt x="682" y="653"/>
                      <a:pt x="691" y="646"/>
                      <a:pt x="686" y="642"/>
                    </a:cubicBezTo>
                    <a:cubicBezTo>
                      <a:pt x="684" y="639"/>
                      <a:pt x="686" y="641"/>
                      <a:pt x="686" y="638"/>
                    </a:cubicBezTo>
                    <a:cubicBezTo>
                      <a:pt x="686" y="634"/>
                      <a:pt x="682" y="620"/>
                      <a:pt x="684" y="616"/>
                    </a:cubicBezTo>
                    <a:cubicBezTo>
                      <a:pt x="675" y="617"/>
                      <a:pt x="675" y="609"/>
                      <a:pt x="666" y="612"/>
                    </a:cubicBezTo>
                    <a:cubicBezTo>
                      <a:pt x="663" y="613"/>
                      <a:pt x="666" y="615"/>
                      <a:pt x="664" y="619"/>
                    </a:cubicBezTo>
                    <a:cubicBezTo>
                      <a:pt x="654" y="620"/>
                      <a:pt x="650" y="614"/>
                      <a:pt x="641" y="614"/>
                    </a:cubicBezTo>
                    <a:cubicBezTo>
                      <a:pt x="641" y="610"/>
                      <a:pt x="636" y="611"/>
                      <a:pt x="638" y="606"/>
                    </a:cubicBezTo>
                    <a:cubicBezTo>
                      <a:pt x="635" y="605"/>
                      <a:pt x="632" y="606"/>
                      <a:pt x="630" y="604"/>
                    </a:cubicBezTo>
                    <a:cubicBezTo>
                      <a:pt x="630" y="604"/>
                      <a:pt x="631" y="601"/>
                      <a:pt x="630" y="601"/>
                    </a:cubicBezTo>
                    <a:cubicBezTo>
                      <a:pt x="630" y="600"/>
                      <a:pt x="627" y="601"/>
                      <a:pt x="626" y="601"/>
                    </a:cubicBezTo>
                    <a:cubicBezTo>
                      <a:pt x="625" y="599"/>
                      <a:pt x="626" y="595"/>
                      <a:pt x="623" y="595"/>
                    </a:cubicBezTo>
                    <a:cubicBezTo>
                      <a:pt x="623" y="590"/>
                      <a:pt x="626" y="591"/>
                      <a:pt x="623" y="588"/>
                    </a:cubicBezTo>
                    <a:cubicBezTo>
                      <a:pt x="622" y="586"/>
                      <a:pt x="621" y="587"/>
                      <a:pt x="621" y="588"/>
                    </a:cubicBezTo>
                    <a:cubicBezTo>
                      <a:pt x="618" y="586"/>
                      <a:pt x="617" y="582"/>
                      <a:pt x="612" y="582"/>
                    </a:cubicBezTo>
                    <a:cubicBezTo>
                      <a:pt x="614" y="576"/>
                      <a:pt x="605" y="581"/>
                      <a:pt x="608" y="575"/>
                    </a:cubicBezTo>
                    <a:cubicBezTo>
                      <a:pt x="606" y="574"/>
                      <a:pt x="596" y="574"/>
                      <a:pt x="598" y="575"/>
                    </a:cubicBezTo>
                    <a:cubicBezTo>
                      <a:pt x="596" y="574"/>
                      <a:pt x="598" y="572"/>
                      <a:pt x="597" y="571"/>
                    </a:cubicBezTo>
                    <a:cubicBezTo>
                      <a:pt x="596" y="570"/>
                      <a:pt x="594" y="571"/>
                      <a:pt x="593" y="571"/>
                    </a:cubicBezTo>
                    <a:cubicBezTo>
                      <a:pt x="591" y="570"/>
                      <a:pt x="587" y="568"/>
                      <a:pt x="582" y="569"/>
                    </a:cubicBezTo>
                    <a:cubicBezTo>
                      <a:pt x="584" y="562"/>
                      <a:pt x="578" y="566"/>
                      <a:pt x="574" y="563"/>
                    </a:cubicBezTo>
                    <a:cubicBezTo>
                      <a:pt x="574" y="563"/>
                      <a:pt x="575" y="560"/>
                      <a:pt x="574" y="560"/>
                    </a:cubicBezTo>
                    <a:cubicBezTo>
                      <a:pt x="574" y="559"/>
                      <a:pt x="571" y="560"/>
                      <a:pt x="571" y="560"/>
                    </a:cubicBezTo>
                    <a:cubicBezTo>
                      <a:pt x="570" y="559"/>
                      <a:pt x="571" y="557"/>
                      <a:pt x="571" y="556"/>
                    </a:cubicBezTo>
                    <a:cubicBezTo>
                      <a:pt x="570" y="555"/>
                      <a:pt x="567" y="556"/>
                      <a:pt x="567" y="556"/>
                    </a:cubicBezTo>
                    <a:cubicBezTo>
                      <a:pt x="566" y="555"/>
                      <a:pt x="567" y="553"/>
                      <a:pt x="567" y="552"/>
                    </a:cubicBezTo>
                    <a:cubicBezTo>
                      <a:pt x="565" y="551"/>
                      <a:pt x="565" y="554"/>
                      <a:pt x="565" y="554"/>
                    </a:cubicBezTo>
                    <a:cubicBezTo>
                      <a:pt x="564" y="554"/>
                      <a:pt x="560" y="552"/>
                      <a:pt x="559" y="550"/>
                    </a:cubicBezTo>
                    <a:cubicBezTo>
                      <a:pt x="557" y="553"/>
                      <a:pt x="556" y="550"/>
                      <a:pt x="554" y="550"/>
                    </a:cubicBezTo>
                    <a:cubicBezTo>
                      <a:pt x="551" y="551"/>
                      <a:pt x="548" y="554"/>
                      <a:pt x="544" y="554"/>
                    </a:cubicBezTo>
                    <a:cubicBezTo>
                      <a:pt x="540" y="554"/>
                      <a:pt x="540" y="552"/>
                      <a:pt x="537" y="552"/>
                    </a:cubicBezTo>
                    <a:cubicBezTo>
                      <a:pt x="532" y="552"/>
                      <a:pt x="534" y="555"/>
                      <a:pt x="530" y="552"/>
                    </a:cubicBezTo>
                    <a:cubicBezTo>
                      <a:pt x="527" y="551"/>
                      <a:pt x="525" y="552"/>
                      <a:pt x="520" y="550"/>
                    </a:cubicBezTo>
                    <a:cubicBezTo>
                      <a:pt x="519" y="550"/>
                      <a:pt x="519" y="547"/>
                      <a:pt x="518" y="547"/>
                    </a:cubicBezTo>
                    <a:cubicBezTo>
                      <a:pt x="517" y="546"/>
                      <a:pt x="516" y="547"/>
                      <a:pt x="515" y="547"/>
                    </a:cubicBezTo>
                    <a:cubicBezTo>
                      <a:pt x="512" y="546"/>
                      <a:pt x="504" y="545"/>
                      <a:pt x="509" y="541"/>
                    </a:cubicBezTo>
                    <a:cubicBezTo>
                      <a:pt x="504" y="541"/>
                      <a:pt x="503" y="537"/>
                      <a:pt x="498" y="537"/>
                    </a:cubicBezTo>
                    <a:cubicBezTo>
                      <a:pt x="497" y="536"/>
                      <a:pt x="496" y="534"/>
                      <a:pt x="496" y="532"/>
                    </a:cubicBezTo>
                    <a:cubicBezTo>
                      <a:pt x="488" y="531"/>
                      <a:pt x="486" y="525"/>
                      <a:pt x="477" y="524"/>
                    </a:cubicBezTo>
                    <a:cubicBezTo>
                      <a:pt x="476" y="518"/>
                      <a:pt x="472" y="515"/>
                      <a:pt x="474" y="506"/>
                    </a:cubicBezTo>
                    <a:cubicBezTo>
                      <a:pt x="473" y="498"/>
                      <a:pt x="463" y="502"/>
                      <a:pt x="468" y="494"/>
                    </a:cubicBezTo>
                    <a:cubicBezTo>
                      <a:pt x="466" y="494"/>
                      <a:pt x="465" y="495"/>
                      <a:pt x="464" y="496"/>
                    </a:cubicBezTo>
                    <a:cubicBezTo>
                      <a:pt x="462" y="496"/>
                      <a:pt x="463" y="494"/>
                      <a:pt x="462" y="493"/>
                    </a:cubicBezTo>
                    <a:cubicBezTo>
                      <a:pt x="461" y="491"/>
                      <a:pt x="457" y="491"/>
                      <a:pt x="457" y="487"/>
                    </a:cubicBezTo>
                    <a:cubicBezTo>
                      <a:pt x="457" y="485"/>
                      <a:pt x="453" y="485"/>
                      <a:pt x="451" y="485"/>
                    </a:cubicBezTo>
                    <a:cubicBezTo>
                      <a:pt x="451" y="484"/>
                      <a:pt x="454" y="483"/>
                      <a:pt x="453" y="481"/>
                    </a:cubicBezTo>
                    <a:cubicBezTo>
                      <a:pt x="453" y="481"/>
                      <a:pt x="451" y="478"/>
                      <a:pt x="451" y="478"/>
                    </a:cubicBezTo>
                    <a:cubicBezTo>
                      <a:pt x="450" y="477"/>
                      <a:pt x="448" y="478"/>
                      <a:pt x="448" y="478"/>
                    </a:cubicBezTo>
                    <a:cubicBezTo>
                      <a:pt x="446" y="476"/>
                      <a:pt x="447" y="473"/>
                      <a:pt x="446" y="472"/>
                    </a:cubicBezTo>
                    <a:cubicBezTo>
                      <a:pt x="441" y="468"/>
                      <a:pt x="436" y="467"/>
                      <a:pt x="434" y="459"/>
                    </a:cubicBezTo>
                    <a:cubicBezTo>
                      <a:pt x="431" y="456"/>
                      <a:pt x="431" y="460"/>
                      <a:pt x="427" y="457"/>
                    </a:cubicBezTo>
                    <a:cubicBezTo>
                      <a:pt x="428" y="453"/>
                      <a:pt x="424" y="453"/>
                      <a:pt x="423" y="452"/>
                    </a:cubicBezTo>
                    <a:cubicBezTo>
                      <a:pt x="422" y="449"/>
                      <a:pt x="424" y="442"/>
                      <a:pt x="418" y="442"/>
                    </a:cubicBezTo>
                    <a:cubicBezTo>
                      <a:pt x="419" y="433"/>
                      <a:pt x="414" y="429"/>
                      <a:pt x="408" y="427"/>
                    </a:cubicBezTo>
                    <a:cubicBezTo>
                      <a:pt x="407" y="429"/>
                      <a:pt x="406" y="431"/>
                      <a:pt x="405" y="433"/>
                    </a:cubicBezTo>
                    <a:cubicBezTo>
                      <a:pt x="403" y="437"/>
                      <a:pt x="409" y="438"/>
                      <a:pt x="410" y="440"/>
                    </a:cubicBezTo>
                    <a:cubicBezTo>
                      <a:pt x="411" y="441"/>
                      <a:pt x="410" y="444"/>
                      <a:pt x="410" y="444"/>
                    </a:cubicBezTo>
                    <a:cubicBezTo>
                      <a:pt x="410" y="444"/>
                      <a:pt x="412" y="444"/>
                      <a:pt x="412" y="444"/>
                    </a:cubicBezTo>
                    <a:cubicBezTo>
                      <a:pt x="413" y="447"/>
                      <a:pt x="410" y="451"/>
                      <a:pt x="414" y="452"/>
                    </a:cubicBezTo>
                    <a:cubicBezTo>
                      <a:pt x="417" y="452"/>
                      <a:pt x="415" y="457"/>
                      <a:pt x="418" y="461"/>
                    </a:cubicBezTo>
                    <a:cubicBezTo>
                      <a:pt x="418" y="462"/>
                      <a:pt x="419" y="461"/>
                      <a:pt x="420" y="463"/>
                    </a:cubicBezTo>
                    <a:cubicBezTo>
                      <a:pt x="420" y="466"/>
                      <a:pt x="425" y="465"/>
                      <a:pt x="423" y="472"/>
                    </a:cubicBezTo>
                    <a:cubicBezTo>
                      <a:pt x="424" y="474"/>
                      <a:pt x="427" y="474"/>
                      <a:pt x="429" y="474"/>
                    </a:cubicBezTo>
                    <a:cubicBezTo>
                      <a:pt x="427" y="476"/>
                      <a:pt x="431" y="477"/>
                      <a:pt x="431" y="478"/>
                    </a:cubicBezTo>
                    <a:cubicBezTo>
                      <a:pt x="431" y="479"/>
                      <a:pt x="429" y="482"/>
                      <a:pt x="429" y="481"/>
                    </a:cubicBezTo>
                    <a:cubicBezTo>
                      <a:pt x="430" y="484"/>
                      <a:pt x="435" y="483"/>
                      <a:pt x="433" y="489"/>
                    </a:cubicBezTo>
                    <a:cubicBezTo>
                      <a:pt x="430" y="487"/>
                      <a:pt x="429" y="484"/>
                      <a:pt x="423" y="485"/>
                    </a:cubicBezTo>
                    <a:cubicBezTo>
                      <a:pt x="426" y="478"/>
                      <a:pt x="419" y="479"/>
                      <a:pt x="420" y="474"/>
                    </a:cubicBezTo>
                    <a:cubicBezTo>
                      <a:pt x="419" y="471"/>
                      <a:pt x="416" y="470"/>
                      <a:pt x="414" y="468"/>
                    </a:cubicBezTo>
                    <a:cubicBezTo>
                      <a:pt x="412" y="467"/>
                      <a:pt x="411" y="465"/>
                      <a:pt x="410" y="463"/>
                    </a:cubicBezTo>
                    <a:cubicBezTo>
                      <a:pt x="407" y="462"/>
                      <a:pt x="404" y="462"/>
                      <a:pt x="403" y="459"/>
                    </a:cubicBezTo>
                    <a:cubicBezTo>
                      <a:pt x="403" y="454"/>
                      <a:pt x="404" y="457"/>
                      <a:pt x="406" y="457"/>
                    </a:cubicBezTo>
                    <a:cubicBezTo>
                      <a:pt x="408" y="449"/>
                      <a:pt x="400" y="451"/>
                      <a:pt x="401" y="444"/>
                    </a:cubicBezTo>
                    <a:cubicBezTo>
                      <a:pt x="397" y="443"/>
                      <a:pt x="396" y="440"/>
                      <a:pt x="392" y="440"/>
                    </a:cubicBezTo>
                    <a:cubicBezTo>
                      <a:pt x="392" y="436"/>
                      <a:pt x="395" y="436"/>
                      <a:pt x="392" y="431"/>
                    </a:cubicBezTo>
                    <a:cubicBezTo>
                      <a:pt x="391" y="430"/>
                      <a:pt x="390" y="429"/>
                      <a:pt x="390" y="429"/>
                    </a:cubicBezTo>
                    <a:cubicBezTo>
                      <a:pt x="388" y="425"/>
                      <a:pt x="389" y="419"/>
                      <a:pt x="380" y="420"/>
                    </a:cubicBezTo>
                    <a:cubicBezTo>
                      <a:pt x="382" y="418"/>
                      <a:pt x="382" y="417"/>
                      <a:pt x="380" y="414"/>
                    </a:cubicBezTo>
                    <a:cubicBezTo>
                      <a:pt x="380" y="414"/>
                      <a:pt x="379" y="411"/>
                      <a:pt x="379" y="411"/>
                    </a:cubicBezTo>
                    <a:cubicBezTo>
                      <a:pt x="378" y="410"/>
                      <a:pt x="374" y="411"/>
                      <a:pt x="373" y="411"/>
                    </a:cubicBezTo>
                    <a:cubicBezTo>
                      <a:pt x="372" y="409"/>
                      <a:pt x="377" y="409"/>
                      <a:pt x="377" y="409"/>
                    </a:cubicBezTo>
                    <a:cubicBezTo>
                      <a:pt x="376" y="405"/>
                      <a:pt x="365" y="403"/>
                      <a:pt x="360" y="401"/>
                    </a:cubicBezTo>
                    <a:cubicBezTo>
                      <a:pt x="359" y="400"/>
                      <a:pt x="359" y="399"/>
                      <a:pt x="358" y="398"/>
                    </a:cubicBezTo>
                    <a:cubicBezTo>
                      <a:pt x="357" y="395"/>
                      <a:pt x="356" y="394"/>
                      <a:pt x="354" y="392"/>
                    </a:cubicBezTo>
                    <a:cubicBezTo>
                      <a:pt x="353" y="390"/>
                      <a:pt x="353" y="385"/>
                      <a:pt x="351" y="381"/>
                    </a:cubicBezTo>
                    <a:cubicBezTo>
                      <a:pt x="350" y="380"/>
                      <a:pt x="347" y="380"/>
                      <a:pt x="347" y="379"/>
                    </a:cubicBezTo>
                    <a:cubicBezTo>
                      <a:pt x="346" y="376"/>
                      <a:pt x="348" y="372"/>
                      <a:pt x="343" y="373"/>
                    </a:cubicBezTo>
                    <a:cubicBezTo>
                      <a:pt x="344" y="366"/>
                      <a:pt x="340" y="362"/>
                      <a:pt x="336" y="357"/>
                    </a:cubicBezTo>
                    <a:cubicBezTo>
                      <a:pt x="334" y="354"/>
                      <a:pt x="334" y="349"/>
                      <a:pt x="330" y="351"/>
                    </a:cubicBezTo>
                    <a:cubicBezTo>
                      <a:pt x="333" y="329"/>
                      <a:pt x="329" y="316"/>
                      <a:pt x="330" y="289"/>
                    </a:cubicBezTo>
                    <a:cubicBezTo>
                      <a:pt x="330" y="288"/>
                      <a:pt x="328" y="288"/>
                      <a:pt x="328" y="286"/>
                    </a:cubicBezTo>
                    <a:cubicBezTo>
                      <a:pt x="327" y="285"/>
                      <a:pt x="326" y="283"/>
                      <a:pt x="324" y="282"/>
                    </a:cubicBezTo>
                    <a:cubicBezTo>
                      <a:pt x="324" y="281"/>
                      <a:pt x="323" y="280"/>
                      <a:pt x="321" y="280"/>
                    </a:cubicBezTo>
                    <a:cubicBezTo>
                      <a:pt x="320" y="271"/>
                      <a:pt x="312" y="266"/>
                      <a:pt x="306" y="260"/>
                    </a:cubicBezTo>
                    <a:cubicBezTo>
                      <a:pt x="305" y="259"/>
                      <a:pt x="304" y="258"/>
                      <a:pt x="304" y="256"/>
                    </a:cubicBezTo>
                    <a:cubicBezTo>
                      <a:pt x="305" y="257"/>
                      <a:pt x="309" y="259"/>
                      <a:pt x="310" y="256"/>
                    </a:cubicBezTo>
                    <a:cubicBezTo>
                      <a:pt x="313" y="256"/>
                      <a:pt x="312" y="261"/>
                      <a:pt x="317" y="260"/>
                    </a:cubicBezTo>
                    <a:cubicBezTo>
                      <a:pt x="318" y="261"/>
                      <a:pt x="319" y="264"/>
                      <a:pt x="319" y="267"/>
                    </a:cubicBezTo>
                    <a:cubicBezTo>
                      <a:pt x="328" y="266"/>
                      <a:pt x="330" y="272"/>
                      <a:pt x="336" y="274"/>
                    </a:cubicBezTo>
                    <a:cubicBezTo>
                      <a:pt x="335" y="281"/>
                      <a:pt x="339" y="283"/>
                      <a:pt x="341" y="286"/>
                    </a:cubicBezTo>
                    <a:cubicBezTo>
                      <a:pt x="343" y="285"/>
                      <a:pt x="344" y="282"/>
                      <a:pt x="343" y="280"/>
                    </a:cubicBezTo>
                    <a:cubicBezTo>
                      <a:pt x="343" y="278"/>
                      <a:pt x="340" y="278"/>
                      <a:pt x="339" y="276"/>
                    </a:cubicBezTo>
                    <a:cubicBezTo>
                      <a:pt x="338" y="273"/>
                      <a:pt x="338" y="271"/>
                      <a:pt x="338" y="269"/>
                    </a:cubicBezTo>
                    <a:cubicBezTo>
                      <a:pt x="337" y="268"/>
                      <a:pt x="336" y="267"/>
                      <a:pt x="336" y="267"/>
                    </a:cubicBezTo>
                    <a:cubicBezTo>
                      <a:pt x="335" y="266"/>
                      <a:pt x="337" y="264"/>
                      <a:pt x="338" y="265"/>
                    </a:cubicBezTo>
                    <a:cubicBezTo>
                      <a:pt x="335" y="261"/>
                      <a:pt x="331" y="262"/>
                      <a:pt x="332" y="258"/>
                    </a:cubicBezTo>
                    <a:cubicBezTo>
                      <a:pt x="323" y="259"/>
                      <a:pt x="322" y="252"/>
                      <a:pt x="313" y="252"/>
                    </a:cubicBezTo>
                    <a:cubicBezTo>
                      <a:pt x="316" y="246"/>
                      <a:pt x="307" y="251"/>
                      <a:pt x="310" y="245"/>
                    </a:cubicBezTo>
                    <a:cubicBezTo>
                      <a:pt x="308" y="243"/>
                      <a:pt x="305" y="245"/>
                      <a:pt x="302" y="241"/>
                    </a:cubicBezTo>
                    <a:cubicBezTo>
                      <a:pt x="302" y="239"/>
                      <a:pt x="304" y="239"/>
                      <a:pt x="306" y="239"/>
                    </a:cubicBezTo>
                    <a:cubicBezTo>
                      <a:pt x="308" y="234"/>
                      <a:pt x="299" y="237"/>
                      <a:pt x="300" y="237"/>
                    </a:cubicBezTo>
                    <a:cubicBezTo>
                      <a:pt x="298" y="236"/>
                      <a:pt x="300" y="234"/>
                      <a:pt x="298" y="233"/>
                    </a:cubicBezTo>
                    <a:cubicBezTo>
                      <a:pt x="298" y="233"/>
                      <a:pt x="295" y="234"/>
                      <a:pt x="295" y="233"/>
                    </a:cubicBezTo>
                    <a:cubicBezTo>
                      <a:pt x="294" y="232"/>
                      <a:pt x="297" y="231"/>
                      <a:pt x="297" y="230"/>
                    </a:cubicBezTo>
                    <a:cubicBezTo>
                      <a:pt x="296" y="227"/>
                      <a:pt x="294" y="230"/>
                      <a:pt x="291" y="230"/>
                    </a:cubicBezTo>
                    <a:cubicBezTo>
                      <a:pt x="287" y="227"/>
                      <a:pt x="289" y="223"/>
                      <a:pt x="287" y="220"/>
                    </a:cubicBezTo>
                    <a:cubicBezTo>
                      <a:pt x="286" y="219"/>
                      <a:pt x="284" y="218"/>
                      <a:pt x="282" y="219"/>
                    </a:cubicBezTo>
                    <a:cubicBezTo>
                      <a:pt x="288" y="208"/>
                      <a:pt x="267" y="215"/>
                      <a:pt x="269" y="204"/>
                    </a:cubicBezTo>
                    <a:cubicBezTo>
                      <a:pt x="270" y="204"/>
                      <a:pt x="272" y="204"/>
                      <a:pt x="274" y="204"/>
                    </a:cubicBezTo>
                    <a:cubicBezTo>
                      <a:pt x="275" y="199"/>
                      <a:pt x="266" y="205"/>
                      <a:pt x="269" y="198"/>
                    </a:cubicBezTo>
                    <a:cubicBezTo>
                      <a:pt x="265" y="198"/>
                      <a:pt x="261" y="198"/>
                      <a:pt x="257" y="198"/>
                    </a:cubicBezTo>
                    <a:cubicBezTo>
                      <a:pt x="262" y="195"/>
                      <a:pt x="255" y="194"/>
                      <a:pt x="259" y="192"/>
                    </a:cubicBezTo>
                    <a:cubicBezTo>
                      <a:pt x="260" y="189"/>
                      <a:pt x="254" y="189"/>
                      <a:pt x="255" y="191"/>
                    </a:cubicBezTo>
                    <a:cubicBezTo>
                      <a:pt x="252" y="187"/>
                      <a:pt x="255" y="186"/>
                      <a:pt x="252" y="181"/>
                    </a:cubicBezTo>
                    <a:cubicBezTo>
                      <a:pt x="248" y="181"/>
                      <a:pt x="244" y="181"/>
                      <a:pt x="241" y="181"/>
                    </a:cubicBezTo>
                    <a:cubicBezTo>
                      <a:pt x="242" y="179"/>
                      <a:pt x="243" y="177"/>
                      <a:pt x="244" y="174"/>
                    </a:cubicBezTo>
                    <a:cubicBezTo>
                      <a:pt x="243" y="170"/>
                      <a:pt x="239" y="173"/>
                      <a:pt x="242" y="168"/>
                    </a:cubicBezTo>
                    <a:cubicBezTo>
                      <a:pt x="236" y="169"/>
                      <a:pt x="232" y="171"/>
                      <a:pt x="224" y="170"/>
                    </a:cubicBezTo>
                    <a:cubicBezTo>
                      <a:pt x="224" y="165"/>
                      <a:pt x="219" y="163"/>
                      <a:pt x="214" y="161"/>
                    </a:cubicBezTo>
                    <a:cubicBezTo>
                      <a:pt x="213" y="160"/>
                      <a:pt x="210" y="160"/>
                      <a:pt x="209" y="159"/>
                    </a:cubicBezTo>
                    <a:cubicBezTo>
                      <a:pt x="208" y="159"/>
                      <a:pt x="209" y="156"/>
                      <a:pt x="209" y="155"/>
                    </a:cubicBezTo>
                    <a:cubicBezTo>
                      <a:pt x="208" y="154"/>
                      <a:pt x="204" y="156"/>
                      <a:pt x="205" y="153"/>
                    </a:cubicBezTo>
                    <a:cubicBezTo>
                      <a:pt x="199" y="151"/>
                      <a:pt x="186" y="157"/>
                      <a:pt x="183" y="153"/>
                    </a:cubicBezTo>
                    <a:cubicBezTo>
                      <a:pt x="183" y="153"/>
                      <a:pt x="183" y="151"/>
                      <a:pt x="183" y="151"/>
                    </a:cubicBezTo>
                    <a:cubicBezTo>
                      <a:pt x="181" y="151"/>
                      <a:pt x="179" y="153"/>
                      <a:pt x="179" y="153"/>
                    </a:cubicBezTo>
                    <a:cubicBezTo>
                      <a:pt x="177" y="153"/>
                      <a:pt x="177" y="147"/>
                      <a:pt x="170" y="150"/>
                    </a:cubicBezTo>
                    <a:cubicBezTo>
                      <a:pt x="170" y="145"/>
                      <a:pt x="161" y="147"/>
                      <a:pt x="166" y="142"/>
                    </a:cubicBezTo>
                    <a:cubicBezTo>
                      <a:pt x="165" y="142"/>
                      <a:pt x="164" y="144"/>
                      <a:pt x="162" y="144"/>
                    </a:cubicBezTo>
                    <a:cubicBezTo>
                      <a:pt x="161" y="144"/>
                      <a:pt x="160" y="142"/>
                      <a:pt x="160" y="142"/>
                    </a:cubicBezTo>
                    <a:cubicBezTo>
                      <a:pt x="157" y="143"/>
                      <a:pt x="154" y="147"/>
                      <a:pt x="151" y="144"/>
                    </a:cubicBezTo>
                    <a:cubicBezTo>
                      <a:pt x="147" y="144"/>
                      <a:pt x="150" y="151"/>
                      <a:pt x="149" y="153"/>
                    </a:cubicBezTo>
                    <a:cubicBezTo>
                      <a:pt x="148" y="153"/>
                      <a:pt x="146" y="151"/>
                      <a:pt x="144" y="151"/>
                    </a:cubicBezTo>
                    <a:cubicBezTo>
                      <a:pt x="141" y="152"/>
                      <a:pt x="143" y="155"/>
                      <a:pt x="142" y="155"/>
                    </a:cubicBezTo>
                    <a:cubicBezTo>
                      <a:pt x="140" y="156"/>
                      <a:pt x="133" y="155"/>
                      <a:pt x="131" y="157"/>
                    </a:cubicBezTo>
                    <a:cubicBezTo>
                      <a:pt x="129" y="158"/>
                      <a:pt x="129" y="160"/>
                      <a:pt x="127" y="161"/>
                    </a:cubicBezTo>
                    <a:cubicBezTo>
                      <a:pt x="124" y="161"/>
                      <a:pt x="123" y="159"/>
                      <a:pt x="119" y="159"/>
                    </a:cubicBezTo>
                    <a:cubicBezTo>
                      <a:pt x="122" y="156"/>
                      <a:pt x="127" y="155"/>
                      <a:pt x="125" y="148"/>
                    </a:cubicBezTo>
                    <a:cubicBezTo>
                      <a:pt x="128" y="148"/>
                      <a:pt x="129" y="146"/>
                      <a:pt x="129" y="144"/>
                    </a:cubicBezTo>
                    <a:cubicBezTo>
                      <a:pt x="128" y="142"/>
                      <a:pt x="125" y="142"/>
                      <a:pt x="123" y="142"/>
                    </a:cubicBezTo>
                    <a:cubicBezTo>
                      <a:pt x="121" y="144"/>
                      <a:pt x="121" y="147"/>
                      <a:pt x="118" y="150"/>
                    </a:cubicBezTo>
                    <a:cubicBezTo>
                      <a:pt x="116" y="151"/>
                      <a:pt x="116" y="153"/>
                      <a:pt x="114" y="153"/>
                    </a:cubicBezTo>
                    <a:cubicBezTo>
                      <a:pt x="112" y="153"/>
                      <a:pt x="112" y="158"/>
                      <a:pt x="108" y="157"/>
                    </a:cubicBezTo>
                    <a:cubicBezTo>
                      <a:pt x="109" y="160"/>
                      <a:pt x="107" y="161"/>
                      <a:pt x="105" y="161"/>
                    </a:cubicBezTo>
                    <a:cubicBezTo>
                      <a:pt x="105" y="163"/>
                      <a:pt x="105" y="166"/>
                      <a:pt x="105" y="168"/>
                    </a:cubicBezTo>
                    <a:cubicBezTo>
                      <a:pt x="99" y="170"/>
                      <a:pt x="98" y="176"/>
                      <a:pt x="93" y="179"/>
                    </a:cubicBezTo>
                    <a:cubicBezTo>
                      <a:pt x="93" y="180"/>
                      <a:pt x="90" y="179"/>
                      <a:pt x="90" y="179"/>
                    </a:cubicBezTo>
                    <a:cubicBezTo>
                      <a:pt x="89" y="180"/>
                      <a:pt x="90" y="183"/>
                      <a:pt x="90" y="183"/>
                    </a:cubicBezTo>
                    <a:cubicBezTo>
                      <a:pt x="89" y="183"/>
                      <a:pt x="82" y="183"/>
                      <a:pt x="84" y="185"/>
                    </a:cubicBezTo>
                    <a:cubicBezTo>
                      <a:pt x="88" y="188"/>
                      <a:pt x="79" y="187"/>
                      <a:pt x="77" y="191"/>
                    </a:cubicBezTo>
                    <a:cubicBezTo>
                      <a:pt x="76" y="191"/>
                      <a:pt x="74" y="197"/>
                      <a:pt x="73" y="196"/>
                    </a:cubicBezTo>
                    <a:cubicBezTo>
                      <a:pt x="71" y="194"/>
                      <a:pt x="72" y="195"/>
                      <a:pt x="71" y="198"/>
                    </a:cubicBezTo>
                    <a:cubicBezTo>
                      <a:pt x="68" y="198"/>
                      <a:pt x="66" y="198"/>
                      <a:pt x="64" y="198"/>
                    </a:cubicBezTo>
                    <a:cubicBezTo>
                      <a:pt x="60" y="200"/>
                      <a:pt x="67" y="201"/>
                      <a:pt x="58" y="202"/>
                    </a:cubicBezTo>
                    <a:cubicBezTo>
                      <a:pt x="54" y="202"/>
                      <a:pt x="51" y="202"/>
                      <a:pt x="47" y="204"/>
                    </a:cubicBezTo>
                    <a:cubicBezTo>
                      <a:pt x="44" y="205"/>
                      <a:pt x="44" y="210"/>
                      <a:pt x="39" y="207"/>
                    </a:cubicBezTo>
                    <a:cubicBezTo>
                      <a:pt x="39" y="202"/>
                      <a:pt x="45" y="204"/>
                      <a:pt x="49" y="202"/>
                    </a:cubicBezTo>
                    <a:cubicBezTo>
                      <a:pt x="50" y="201"/>
                      <a:pt x="50" y="202"/>
                      <a:pt x="50" y="200"/>
                    </a:cubicBezTo>
                    <a:cubicBezTo>
                      <a:pt x="51" y="197"/>
                      <a:pt x="55" y="198"/>
                      <a:pt x="58" y="198"/>
                    </a:cubicBezTo>
                    <a:cubicBezTo>
                      <a:pt x="61" y="198"/>
                      <a:pt x="59" y="194"/>
                      <a:pt x="60" y="192"/>
                    </a:cubicBezTo>
                    <a:cubicBezTo>
                      <a:pt x="61" y="191"/>
                      <a:pt x="62" y="196"/>
                      <a:pt x="65" y="191"/>
                    </a:cubicBezTo>
                    <a:cubicBezTo>
                      <a:pt x="66" y="190"/>
                      <a:pt x="67" y="191"/>
                      <a:pt x="67" y="189"/>
                    </a:cubicBezTo>
                    <a:cubicBezTo>
                      <a:pt x="67" y="186"/>
                      <a:pt x="72" y="187"/>
                      <a:pt x="75" y="185"/>
                    </a:cubicBezTo>
                    <a:cubicBezTo>
                      <a:pt x="75" y="182"/>
                      <a:pt x="75" y="179"/>
                      <a:pt x="75" y="176"/>
                    </a:cubicBezTo>
                    <a:cubicBezTo>
                      <a:pt x="81" y="182"/>
                      <a:pt x="75" y="170"/>
                      <a:pt x="82" y="172"/>
                    </a:cubicBezTo>
                    <a:cubicBezTo>
                      <a:pt x="83" y="167"/>
                      <a:pt x="74" y="173"/>
                      <a:pt x="77" y="166"/>
                    </a:cubicBezTo>
                    <a:cubicBezTo>
                      <a:pt x="75" y="171"/>
                      <a:pt x="63" y="165"/>
                      <a:pt x="62" y="170"/>
                    </a:cubicBezTo>
                    <a:cubicBezTo>
                      <a:pt x="59" y="171"/>
                      <a:pt x="61" y="167"/>
                      <a:pt x="60" y="166"/>
                    </a:cubicBezTo>
                    <a:cubicBezTo>
                      <a:pt x="57" y="165"/>
                      <a:pt x="52" y="168"/>
                      <a:pt x="49" y="166"/>
                    </a:cubicBezTo>
                    <a:cubicBezTo>
                      <a:pt x="51" y="162"/>
                      <a:pt x="46" y="164"/>
                      <a:pt x="45" y="163"/>
                    </a:cubicBezTo>
                    <a:cubicBezTo>
                      <a:pt x="44" y="161"/>
                      <a:pt x="46" y="160"/>
                      <a:pt x="47" y="161"/>
                    </a:cubicBezTo>
                    <a:cubicBezTo>
                      <a:pt x="43" y="156"/>
                      <a:pt x="40" y="157"/>
                      <a:pt x="37" y="151"/>
                    </a:cubicBezTo>
                    <a:cubicBezTo>
                      <a:pt x="35" y="154"/>
                      <a:pt x="29" y="153"/>
                      <a:pt x="24" y="153"/>
                    </a:cubicBezTo>
                    <a:cubicBezTo>
                      <a:pt x="24" y="151"/>
                      <a:pt x="25" y="150"/>
                      <a:pt x="26" y="150"/>
                    </a:cubicBezTo>
                    <a:cubicBezTo>
                      <a:pt x="25" y="146"/>
                      <a:pt x="19" y="147"/>
                      <a:pt x="21" y="140"/>
                    </a:cubicBezTo>
                    <a:cubicBezTo>
                      <a:pt x="20" y="138"/>
                      <a:pt x="17" y="136"/>
                      <a:pt x="17" y="138"/>
                    </a:cubicBezTo>
                    <a:cubicBezTo>
                      <a:pt x="12" y="138"/>
                      <a:pt x="16" y="133"/>
                      <a:pt x="17" y="131"/>
                    </a:cubicBezTo>
                    <a:cubicBezTo>
                      <a:pt x="17" y="130"/>
                      <a:pt x="16" y="128"/>
                      <a:pt x="17" y="127"/>
                    </a:cubicBezTo>
                    <a:cubicBezTo>
                      <a:pt x="17" y="127"/>
                      <a:pt x="20" y="128"/>
                      <a:pt x="21" y="127"/>
                    </a:cubicBezTo>
                    <a:cubicBezTo>
                      <a:pt x="22" y="126"/>
                      <a:pt x="21" y="123"/>
                      <a:pt x="22" y="122"/>
                    </a:cubicBezTo>
                    <a:cubicBezTo>
                      <a:pt x="27" y="121"/>
                      <a:pt x="34" y="120"/>
                      <a:pt x="37" y="118"/>
                    </a:cubicBezTo>
                    <a:cubicBezTo>
                      <a:pt x="40" y="116"/>
                      <a:pt x="42" y="117"/>
                      <a:pt x="45" y="116"/>
                    </a:cubicBezTo>
                    <a:cubicBezTo>
                      <a:pt x="48" y="115"/>
                      <a:pt x="42" y="111"/>
                      <a:pt x="52" y="112"/>
                    </a:cubicBezTo>
                    <a:cubicBezTo>
                      <a:pt x="51" y="108"/>
                      <a:pt x="51" y="104"/>
                      <a:pt x="49" y="97"/>
                    </a:cubicBezTo>
                    <a:cubicBezTo>
                      <a:pt x="45" y="93"/>
                      <a:pt x="34" y="104"/>
                      <a:pt x="30" y="99"/>
                    </a:cubicBezTo>
                    <a:cubicBezTo>
                      <a:pt x="27" y="96"/>
                      <a:pt x="29" y="101"/>
                      <a:pt x="22" y="101"/>
                    </a:cubicBezTo>
                    <a:cubicBezTo>
                      <a:pt x="21" y="98"/>
                      <a:pt x="14" y="100"/>
                      <a:pt x="9" y="97"/>
                    </a:cubicBezTo>
                    <a:cubicBezTo>
                      <a:pt x="9" y="97"/>
                      <a:pt x="13" y="94"/>
                      <a:pt x="9" y="94"/>
                    </a:cubicBezTo>
                    <a:cubicBezTo>
                      <a:pt x="6" y="93"/>
                      <a:pt x="3" y="92"/>
                      <a:pt x="2" y="86"/>
                    </a:cubicBezTo>
                    <a:cubicBezTo>
                      <a:pt x="13" y="87"/>
                      <a:pt x="0" y="81"/>
                      <a:pt x="13" y="82"/>
                    </a:cubicBezTo>
                    <a:cubicBezTo>
                      <a:pt x="15" y="82"/>
                      <a:pt x="14" y="81"/>
                      <a:pt x="13" y="81"/>
                    </a:cubicBezTo>
                    <a:cubicBezTo>
                      <a:pt x="14" y="77"/>
                      <a:pt x="17" y="81"/>
                      <a:pt x="17" y="81"/>
                    </a:cubicBezTo>
                    <a:cubicBezTo>
                      <a:pt x="20" y="81"/>
                      <a:pt x="21" y="78"/>
                      <a:pt x="24" y="79"/>
                    </a:cubicBezTo>
                    <a:cubicBezTo>
                      <a:pt x="25" y="79"/>
                      <a:pt x="26" y="82"/>
                      <a:pt x="28" y="82"/>
                    </a:cubicBezTo>
                    <a:cubicBezTo>
                      <a:pt x="32" y="83"/>
                      <a:pt x="36" y="81"/>
                      <a:pt x="41" y="82"/>
                    </a:cubicBezTo>
                    <a:cubicBezTo>
                      <a:pt x="44" y="83"/>
                      <a:pt x="44" y="84"/>
                      <a:pt x="47" y="82"/>
                    </a:cubicBezTo>
                    <a:cubicBezTo>
                      <a:pt x="49" y="82"/>
                      <a:pt x="47" y="81"/>
                      <a:pt x="47" y="79"/>
                    </a:cubicBezTo>
                    <a:cubicBezTo>
                      <a:pt x="49" y="79"/>
                      <a:pt x="50" y="78"/>
                      <a:pt x="50" y="77"/>
                    </a:cubicBezTo>
                    <a:cubicBezTo>
                      <a:pt x="51" y="72"/>
                      <a:pt x="42" y="78"/>
                      <a:pt x="45" y="71"/>
                    </a:cubicBezTo>
                    <a:cubicBezTo>
                      <a:pt x="40" y="70"/>
                      <a:pt x="35" y="69"/>
                      <a:pt x="30" y="68"/>
                    </a:cubicBezTo>
                    <a:cubicBezTo>
                      <a:pt x="32" y="64"/>
                      <a:pt x="32" y="65"/>
                      <a:pt x="28" y="62"/>
                    </a:cubicBezTo>
                    <a:cubicBezTo>
                      <a:pt x="27" y="62"/>
                      <a:pt x="27" y="60"/>
                      <a:pt x="26" y="60"/>
                    </a:cubicBezTo>
                    <a:cubicBezTo>
                      <a:pt x="25" y="59"/>
                      <a:pt x="21" y="60"/>
                      <a:pt x="19" y="58"/>
                    </a:cubicBezTo>
                    <a:cubicBezTo>
                      <a:pt x="19" y="58"/>
                      <a:pt x="22" y="52"/>
                      <a:pt x="19" y="53"/>
                    </a:cubicBezTo>
                    <a:cubicBezTo>
                      <a:pt x="18" y="53"/>
                      <a:pt x="19" y="55"/>
                      <a:pt x="17" y="55"/>
                    </a:cubicBezTo>
                    <a:cubicBezTo>
                      <a:pt x="15" y="54"/>
                      <a:pt x="14" y="52"/>
                      <a:pt x="11" y="53"/>
                    </a:cubicBezTo>
                    <a:cubicBezTo>
                      <a:pt x="15" y="47"/>
                      <a:pt x="23" y="46"/>
                      <a:pt x="30" y="43"/>
                    </a:cubicBezTo>
                    <a:cubicBezTo>
                      <a:pt x="28" y="37"/>
                      <a:pt x="35" y="37"/>
                      <a:pt x="37" y="34"/>
                    </a:cubicBezTo>
                    <a:cubicBezTo>
                      <a:pt x="39" y="32"/>
                      <a:pt x="37" y="28"/>
                      <a:pt x="39" y="27"/>
                    </a:cubicBezTo>
                    <a:cubicBezTo>
                      <a:pt x="44" y="31"/>
                      <a:pt x="44" y="28"/>
                      <a:pt x="52" y="28"/>
                    </a:cubicBezTo>
                    <a:cubicBezTo>
                      <a:pt x="56" y="23"/>
                      <a:pt x="62" y="19"/>
                      <a:pt x="73" y="21"/>
                    </a:cubicBezTo>
                    <a:cubicBezTo>
                      <a:pt x="75" y="22"/>
                      <a:pt x="74" y="18"/>
                      <a:pt x="75" y="17"/>
                    </a:cubicBezTo>
                    <a:cubicBezTo>
                      <a:pt x="78" y="15"/>
                      <a:pt x="85" y="19"/>
                      <a:pt x="86" y="14"/>
                    </a:cubicBezTo>
                    <a:cubicBezTo>
                      <a:pt x="88" y="13"/>
                      <a:pt x="89" y="17"/>
                      <a:pt x="90" y="17"/>
                    </a:cubicBezTo>
                    <a:cubicBezTo>
                      <a:pt x="93" y="18"/>
                      <a:pt x="96" y="16"/>
                      <a:pt x="95" y="21"/>
                    </a:cubicBezTo>
                    <a:cubicBezTo>
                      <a:pt x="103" y="21"/>
                      <a:pt x="111" y="21"/>
                      <a:pt x="119" y="21"/>
                    </a:cubicBezTo>
                    <a:cubicBezTo>
                      <a:pt x="111" y="29"/>
                      <a:pt x="132" y="18"/>
                      <a:pt x="125" y="27"/>
                    </a:cubicBezTo>
                    <a:cubicBezTo>
                      <a:pt x="129" y="27"/>
                      <a:pt x="132" y="26"/>
                      <a:pt x="132" y="23"/>
                    </a:cubicBezTo>
                    <a:cubicBezTo>
                      <a:pt x="136" y="27"/>
                      <a:pt x="144" y="25"/>
                      <a:pt x="149" y="27"/>
                    </a:cubicBezTo>
                    <a:cubicBezTo>
                      <a:pt x="150" y="27"/>
                      <a:pt x="149" y="28"/>
                      <a:pt x="151" y="28"/>
                    </a:cubicBezTo>
                    <a:cubicBezTo>
                      <a:pt x="153" y="28"/>
                      <a:pt x="153" y="30"/>
                      <a:pt x="155" y="30"/>
                    </a:cubicBezTo>
                    <a:cubicBezTo>
                      <a:pt x="160" y="31"/>
                      <a:pt x="161" y="27"/>
                      <a:pt x="164" y="30"/>
                    </a:cubicBezTo>
                    <a:cubicBezTo>
                      <a:pt x="165" y="31"/>
                      <a:pt x="186" y="31"/>
                      <a:pt x="188" y="32"/>
                    </a:cubicBezTo>
                    <a:cubicBezTo>
                      <a:pt x="191" y="34"/>
                      <a:pt x="202" y="35"/>
                      <a:pt x="209" y="36"/>
                    </a:cubicBezTo>
                    <a:cubicBezTo>
                      <a:pt x="211" y="38"/>
                      <a:pt x="214" y="40"/>
                      <a:pt x="214" y="43"/>
                    </a:cubicBezTo>
                    <a:cubicBezTo>
                      <a:pt x="221" y="44"/>
                      <a:pt x="224" y="48"/>
                      <a:pt x="229" y="45"/>
                    </a:cubicBezTo>
                    <a:cubicBezTo>
                      <a:pt x="230" y="51"/>
                      <a:pt x="239" y="48"/>
                      <a:pt x="244" y="49"/>
                    </a:cubicBezTo>
                    <a:cubicBezTo>
                      <a:pt x="244" y="47"/>
                      <a:pt x="242" y="47"/>
                      <a:pt x="241" y="47"/>
                    </a:cubicBezTo>
                    <a:cubicBezTo>
                      <a:pt x="244" y="43"/>
                      <a:pt x="249" y="39"/>
                      <a:pt x="255" y="38"/>
                    </a:cubicBezTo>
                    <a:cubicBezTo>
                      <a:pt x="255" y="41"/>
                      <a:pt x="257" y="42"/>
                      <a:pt x="257" y="40"/>
                    </a:cubicBezTo>
                    <a:cubicBezTo>
                      <a:pt x="259" y="40"/>
                      <a:pt x="259" y="43"/>
                      <a:pt x="261" y="43"/>
                    </a:cubicBezTo>
                    <a:cubicBezTo>
                      <a:pt x="265" y="44"/>
                      <a:pt x="265" y="41"/>
                      <a:pt x="265" y="38"/>
                    </a:cubicBezTo>
                    <a:cubicBezTo>
                      <a:pt x="269" y="37"/>
                      <a:pt x="270" y="39"/>
                      <a:pt x="272" y="40"/>
                    </a:cubicBezTo>
                    <a:cubicBezTo>
                      <a:pt x="274" y="38"/>
                      <a:pt x="272" y="35"/>
                      <a:pt x="276" y="32"/>
                    </a:cubicBezTo>
                    <a:cubicBezTo>
                      <a:pt x="279" y="32"/>
                      <a:pt x="281" y="35"/>
                      <a:pt x="282" y="32"/>
                    </a:cubicBezTo>
                    <a:cubicBezTo>
                      <a:pt x="285" y="33"/>
                      <a:pt x="283" y="36"/>
                      <a:pt x="280" y="36"/>
                    </a:cubicBezTo>
                    <a:cubicBezTo>
                      <a:pt x="282" y="41"/>
                      <a:pt x="295" y="31"/>
                      <a:pt x="298" y="38"/>
                    </a:cubicBezTo>
                    <a:cubicBezTo>
                      <a:pt x="304" y="38"/>
                      <a:pt x="294" y="32"/>
                      <a:pt x="300" y="32"/>
                    </a:cubicBezTo>
                    <a:cubicBezTo>
                      <a:pt x="301" y="30"/>
                      <a:pt x="303" y="28"/>
                      <a:pt x="306" y="28"/>
                    </a:cubicBezTo>
                    <a:cubicBezTo>
                      <a:pt x="306" y="30"/>
                      <a:pt x="306" y="32"/>
                      <a:pt x="306" y="34"/>
                    </a:cubicBezTo>
                    <a:cubicBezTo>
                      <a:pt x="310" y="30"/>
                      <a:pt x="311" y="37"/>
                      <a:pt x="315" y="38"/>
                    </a:cubicBezTo>
                    <a:cubicBezTo>
                      <a:pt x="321" y="38"/>
                      <a:pt x="325" y="37"/>
                      <a:pt x="326" y="34"/>
                    </a:cubicBezTo>
                    <a:cubicBezTo>
                      <a:pt x="329" y="36"/>
                      <a:pt x="334" y="36"/>
                      <a:pt x="332" y="41"/>
                    </a:cubicBezTo>
                    <a:cubicBezTo>
                      <a:pt x="336" y="40"/>
                      <a:pt x="341" y="39"/>
                      <a:pt x="341" y="34"/>
                    </a:cubicBezTo>
                    <a:cubicBezTo>
                      <a:pt x="346" y="37"/>
                      <a:pt x="348" y="33"/>
                      <a:pt x="352" y="38"/>
                    </a:cubicBezTo>
                    <a:cubicBezTo>
                      <a:pt x="357" y="38"/>
                      <a:pt x="361" y="38"/>
                      <a:pt x="365" y="38"/>
                    </a:cubicBezTo>
                    <a:cubicBezTo>
                      <a:pt x="366" y="38"/>
                      <a:pt x="363" y="41"/>
                      <a:pt x="364" y="41"/>
                    </a:cubicBezTo>
                    <a:cubicBezTo>
                      <a:pt x="363" y="41"/>
                      <a:pt x="369" y="43"/>
                      <a:pt x="367" y="43"/>
                    </a:cubicBezTo>
                    <a:cubicBezTo>
                      <a:pt x="369" y="44"/>
                      <a:pt x="370" y="41"/>
                      <a:pt x="373" y="41"/>
                    </a:cubicBezTo>
                    <a:cubicBezTo>
                      <a:pt x="373" y="42"/>
                      <a:pt x="373" y="45"/>
                      <a:pt x="373" y="45"/>
                    </a:cubicBezTo>
                    <a:cubicBezTo>
                      <a:pt x="378" y="48"/>
                      <a:pt x="386" y="44"/>
                      <a:pt x="392" y="45"/>
                    </a:cubicBezTo>
                    <a:cubicBezTo>
                      <a:pt x="392" y="47"/>
                      <a:pt x="395" y="47"/>
                      <a:pt x="397" y="47"/>
                    </a:cubicBezTo>
                    <a:cubicBezTo>
                      <a:pt x="394" y="54"/>
                      <a:pt x="404" y="48"/>
                      <a:pt x="403" y="53"/>
                    </a:cubicBezTo>
                    <a:cubicBezTo>
                      <a:pt x="404" y="57"/>
                      <a:pt x="399" y="55"/>
                      <a:pt x="399" y="58"/>
                    </a:cubicBezTo>
                    <a:cubicBezTo>
                      <a:pt x="398" y="61"/>
                      <a:pt x="401" y="62"/>
                      <a:pt x="401" y="64"/>
                    </a:cubicBezTo>
                    <a:cubicBezTo>
                      <a:pt x="421" y="62"/>
                      <a:pt x="438" y="61"/>
                      <a:pt x="453" y="68"/>
                    </a:cubicBezTo>
                    <a:cubicBezTo>
                      <a:pt x="452" y="69"/>
                      <a:pt x="451" y="71"/>
                      <a:pt x="451" y="73"/>
                    </a:cubicBezTo>
                    <a:cubicBezTo>
                      <a:pt x="455" y="73"/>
                      <a:pt x="455" y="71"/>
                      <a:pt x="459" y="71"/>
                    </a:cubicBezTo>
                    <a:cubicBezTo>
                      <a:pt x="457" y="65"/>
                      <a:pt x="458" y="67"/>
                      <a:pt x="457" y="60"/>
                    </a:cubicBezTo>
                    <a:cubicBezTo>
                      <a:pt x="458" y="57"/>
                      <a:pt x="472" y="57"/>
                      <a:pt x="468" y="55"/>
                    </a:cubicBezTo>
                    <a:cubicBezTo>
                      <a:pt x="469" y="51"/>
                      <a:pt x="471" y="54"/>
                      <a:pt x="474" y="55"/>
                    </a:cubicBezTo>
                    <a:cubicBezTo>
                      <a:pt x="474" y="57"/>
                      <a:pt x="477" y="56"/>
                      <a:pt x="477" y="58"/>
                    </a:cubicBezTo>
                    <a:cubicBezTo>
                      <a:pt x="485" y="60"/>
                      <a:pt x="490" y="57"/>
                      <a:pt x="496" y="58"/>
                    </a:cubicBezTo>
                    <a:cubicBezTo>
                      <a:pt x="496" y="58"/>
                      <a:pt x="496" y="60"/>
                      <a:pt x="498" y="60"/>
                    </a:cubicBezTo>
                    <a:cubicBezTo>
                      <a:pt x="499" y="60"/>
                      <a:pt x="500" y="62"/>
                      <a:pt x="502" y="62"/>
                    </a:cubicBezTo>
                    <a:cubicBezTo>
                      <a:pt x="508" y="62"/>
                      <a:pt x="514" y="58"/>
                      <a:pt x="524" y="60"/>
                    </a:cubicBezTo>
                    <a:cubicBezTo>
                      <a:pt x="529" y="56"/>
                      <a:pt x="528" y="53"/>
                      <a:pt x="530" y="49"/>
                    </a:cubicBezTo>
                    <a:cubicBezTo>
                      <a:pt x="528" y="43"/>
                      <a:pt x="523" y="45"/>
                      <a:pt x="522" y="43"/>
                    </a:cubicBezTo>
                    <a:cubicBezTo>
                      <a:pt x="523" y="34"/>
                      <a:pt x="540" y="39"/>
                      <a:pt x="544" y="41"/>
                    </a:cubicBezTo>
                    <a:cubicBezTo>
                      <a:pt x="544" y="44"/>
                      <a:pt x="542" y="45"/>
                      <a:pt x="539" y="45"/>
                    </a:cubicBezTo>
                    <a:cubicBezTo>
                      <a:pt x="543" y="49"/>
                      <a:pt x="539" y="50"/>
                      <a:pt x="537" y="53"/>
                    </a:cubicBezTo>
                    <a:cubicBezTo>
                      <a:pt x="536" y="57"/>
                      <a:pt x="540" y="56"/>
                      <a:pt x="543" y="56"/>
                    </a:cubicBezTo>
                    <a:cubicBezTo>
                      <a:pt x="540" y="62"/>
                      <a:pt x="544" y="63"/>
                      <a:pt x="541" y="68"/>
                    </a:cubicBezTo>
                    <a:cubicBezTo>
                      <a:pt x="546" y="71"/>
                      <a:pt x="550" y="59"/>
                      <a:pt x="548" y="60"/>
                    </a:cubicBezTo>
                    <a:cubicBezTo>
                      <a:pt x="549" y="59"/>
                      <a:pt x="554" y="65"/>
                      <a:pt x="552" y="56"/>
                    </a:cubicBezTo>
                    <a:cubicBezTo>
                      <a:pt x="560" y="58"/>
                      <a:pt x="558" y="49"/>
                      <a:pt x="563" y="47"/>
                    </a:cubicBezTo>
                    <a:cubicBezTo>
                      <a:pt x="561" y="42"/>
                      <a:pt x="558" y="38"/>
                      <a:pt x="550" y="38"/>
                    </a:cubicBezTo>
                    <a:cubicBezTo>
                      <a:pt x="554" y="35"/>
                      <a:pt x="546" y="30"/>
                      <a:pt x="541" y="28"/>
                    </a:cubicBezTo>
                    <a:cubicBezTo>
                      <a:pt x="541" y="26"/>
                      <a:pt x="541" y="23"/>
                      <a:pt x="539" y="23"/>
                    </a:cubicBezTo>
                    <a:cubicBezTo>
                      <a:pt x="539" y="19"/>
                      <a:pt x="544" y="17"/>
                      <a:pt x="544" y="14"/>
                    </a:cubicBezTo>
                    <a:cubicBezTo>
                      <a:pt x="544" y="13"/>
                      <a:pt x="549" y="11"/>
                      <a:pt x="548" y="10"/>
                    </a:cubicBezTo>
                    <a:cubicBezTo>
                      <a:pt x="543" y="5"/>
                      <a:pt x="555" y="11"/>
                      <a:pt x="550" y="6"/>
                    </a:cubicBezTo>
                    <a:cubicBezTo>
                      <a:pt x="550" y="0"/>
                      <a:pt x="555" y="8"/>
                      <a:pt x="556" y="8"/>
                    </a:cubicBezTo>
                    <a:cubicBezTo>
                      <a:pt x="558" y="9"/>
                      <a:pt x="561" y="7"/>
                      <a:pt x="563" y="8"/>
                    </a:cubicBezTo>
                    <a:cubicBezTo>
                      <a:pt x="564" y="8"/>
                      <a:pt x="560" y="11"/>
                      <a:pt x="561" y="12"/>
                    </a:cubicBezTo>
                    <a:cubicBezTo>
                      <a:pt x="562" y="12"/>
                      <a:pt x="566" y="11"/>
                      <a:pt x="567" y="12"/>
                    </a:cubicBezTo>
                    <a:cubicBezTo>
                      <a:pt x="568" y="13"/>
                      <a:pt x="566" y="16"/>
                      <a:pt x="567" y="17"/>
                    </a:cubicBezTo>
                    <a:cubicBezTo>
                      <a:pt x="567" y="18"/>
                      <a:pt x="570" y="17"/>
                      <a:pt x="571" y="17"/>
                    </a:cubicBezTo>
                    <a:cubicBezTo>
                      <a:pt x="572" y="22"/>
                      <a:pt x="567" y="20"/>
                      <a:pt x="571" y="25"/>
                    </a:cubicBezTo>
                    <a:cubicBezTo>
                      <a:pt x="571" y="26"/>
                      <a:pt x="573" y="26"/>
                      <a:pt x="572" y="28"/>
                    </a:cubicBezTo>
                    <a:cubicBezTo>
                      <a:pt x="572" y="28"/>
                      <a:pt x="571" y="29"/>
                      <a:pt x="571" y="30"/>
                    </a:cubicBezTo>
                    <a:cubicBezTo>
                      <a:pt x="570" y="33"/>
                      <a:pt x="569" y="34"/>
                      <a:pt x="569" y="36"/>
                    </a:cubicBezTo>
                    <a:cubicBezTo>
                      <a:pt x="568" y="39"/>
                      <a:pt x="581" y="40"/>
                      <a:pt x="578" y="34"/>
                    </a:cubicBezTo>
                    <a:cubicBezTo>
                      <a:pt x="582" y="34"/>
                      <a:pt x="580" y="39"/>
                      <a:pt x="585" y="38"/>
                    </a:cubicBezTo>
                    <a:cubicBezTo>
                      <a:pt x="582" y="41"/>
                      <a:pt x="587" y="41"/>
                      <a:pt x="585" y="47"/>
                    </a:cubicBezTo>
                    <a:cubicBezTo>
                      <a:pt x="594" y="48"/>
                      <a:pt x="592" y="41"/>
                      <a:pt x="598" y="45"/>
                    </a:cubicBezTo>
                    <a:cubicBezTo>
                      <a:pt x="600" y="46"/>
                      <a:pt x="600" y="44"/>
                      <a:pt x="600" y="43"/>
                    </a:cubicBezTo>
                    <a:cubicBezTo>
                      <a:pt x="605" y="45"/>
                      <a:pt x="598" y="45"/>
                      <a:pt x="602" y="49"/>
                    </a:cubicBezTo>
                    <a:cubicBezTo>
                      <a:pt x="602" y="49"/>
                      <a:pt x="606" y="51"/>
                      <a:pt x="606" y="51"/>
                    </a:cubicBezTo>
                    <a:cubicBezTo>
                      <a:pt x="606" y="54"/>
                      <a:pt x="599" y="56"/>
                      <a:pt x="602" y="62"/>
                    </a:cubicBezTo>
                    <a:close/>
                    <a:moveTo>
                      <a:pt x="380" y="82"/>
                    </a:moveTo>
                    <a:cubicBezTo>
                      <a:pt x="380" y="79"/>
                      <a:pt x="383" y="78"/>
                      <a:pt x="380" y="77"/>
                    </a:cubicBezTo>
                    <a:cubicBezTo>
                      <a:pt x="380" y="78"/>
                      <a:pt x="380" y="79"/>
                      <a:pt x="379" y="79"/>
                    </a:cubicBezTo>
                    <a:cubicBezTo>
                      <a:pt x="378" y="77"/>
                      <a:pt x="379" y="73"/>
                      <a:pt x="377" y="73"/>
                    </a:cubicBezTo>
                    <a:cubicBezTo>
                      <a:pt x="374" y="76"/>
                      <a:pt x="366" y="82"/>
                      <a:pt x="362" y="77"/>
                    </a:cubicBezTo>
                    <a:cubicBezTo>
                      <a:pt x="361" y="72"/>
                      <a:pt x="370" y="78"/>
                      <a:pt x="367" y="71"/>
                    </a:cubicBezTo>
                    <a:cubicBezTo>
                      <a:pt x="366" y="71"/>
                      <a:pt x="364" y="71"/>
                      <a:pt x="364" y="69"/>
                    </a:cubicBezTo>
                    <a:cubicBezTo>
                      <a:pt x="360" y="68"/>
                      <a:pt x="359" y="72"/>
                      <a:pt x="356" y="73"/>
                    </a:cubicBezTo>
                    <a:cubicBezTo>
                      <a:pt x="352" y="74"/>
                      <a:pt x="348" y="74"/>
                      <a:pt x="343" y="75"/>
                    </a:cubicBezTo>
                    <a:cubicBezTo>
                      <a:pt x="343" y="75"/>
                      <a:pt x="343" y="77"/>
                      <a:pt x="341" y="77"/>
                    </a:cubicBezTo>
                    <a:cubicBezTo>
                      <a:pt x="335" y="79"/>
                      <a:pt x="329" y="79"/>
                      <a:pt x="323" y="79"/>
                    </a:cubicBezTo>
                    <a:cubicBezTo>
                      <a:pt x="323" y="82"/>
                      <a:pt x="320" y="84"/>
                      <a:pt x="323" y="84"/>
                    </a:cubicBezTo>
                    <a:cubicBezTo>
                      <a:pt x="323" y="82"/>
                      <a:pt x="325" y="83"/>
                      <a:pt x="324" y="86"/>
                    </a:cubicBezTo>
                    <a:cubicBezTo>
                      <a:pt x="333" y="87"/>
                      <a:pt x="344" y="79"/>
                      <a:pt x="347" y="86"/>
                    </a:cubicBezTo>
                    <a:cubicBezTo>
                      <a:pt x="343" y="82"/>
                      <a:pt x="345" y="87"/>
                      <a:pt x="341" y="88"/>
                    </a:cubicBezTo>
                    <a:cubicBezTo>
                      <a:pt x="338" y="88"/>
                      <a:pt x="335" y="89"/>
                      <a:pt x="334" y="92"/>
                    </a:cubicBezTo>
                    <a:cubicBezTo>
                      <a:pt x="344" y="93"/>
                      <a:pt x="349" y="90"/>
                      <a:pt x="358" y="90"/>
                    </a:cubicBezTo>
                    <a:cubicBezTo>
                      <a:pt x="358" y="92"/>
                      <a:pt x="358" y="95"/>
                      <a:pt x="360" y="96"/>
                    </a:cubicBezTo>
                    <a:cubicBezTo>
                      <a:pt x="360" y="93"/>
                      <a:pt x="363" y="94"/>
                      <a:pt x="365" y="94"/>
                    </a:cubicBezTo>
                    <a:cubicBezTo>
                      <a:pt x="366" y="90"/>
                      <a:pt x="367" y="87"/>
                      <a:pt x="369" y="86"/>
                    </a:cubicBezTo>
                    <a:cubicBezTo>
                      <a:pt x="373" y="83"/>
                      <a:pt x="372" y="86"/>
                      <a:pt x="377" y="86"/>
                    </a:cubicBezTo>
                    <a:cubicBezTo>
                      <a:pt x="377" y="84"/>
                      <a:pt x="377" y="82"/>
                      <a:pt x="380" y="82"/>
                    </a:cubicBezTo>
                    <a:close/>
                    <a:moveTo>
                      <a:pt x="393" y="146"/>
                    </a:moveTo>
                    <a:cubicBezTo>
                      <a:pt x="395" y="141"/>
                      <a:pt x="401" y="143"/>
                      <a:pt x="403" y="140"/>
                    </a:cubicBezTo>
                    <a:cubicBezTo>
                      <a:pt x="403" y="140"/>
                      <a:pt x="406" y="141"/>
                      <a:pt x="406" y="140"/>
                    </a:cubicBezTo>
                    <a:cubicBezTo>
                      <a:pt x="409" y="139"/>
                      <a:pt x="413" y="140"/>
                      <a:pt x="416" y="138"/>
                    </a:cubicBezTo>
                    <a:cubicBezTo>
                      <a:pt x="416" y="138"/>
                      <a:pt x="417" y="135"/>
                      <a:pt x="418" y="135"/>
                    </a:cubicBezTo>
                    <a:cubicBezTo>
                      <a:pt x="422" y="131"/>
                      <a:pt x="426" y="136"/>
                      <a:pt x="427" y="133"/>
                    </a:cubicBezTo>
                    <a:cubicBezTo>
                      <a:pt x="426" y="133"/>
                      <a:pt x="425" y="131"/>
                      <a:pt x="427" y="131"/>
                    </a:cubicBezTo>
                    <a:cubicBezTo>
                      <a:pt x="431" y="131"/>
                      <a:pt x="431" y="129"/>
                      <a:pt x="433" y="131"/>
                    </a:cubicBezTo>
                    <a:cubicBezTo>
                      <a:pt x="434" y="132"/>
                      <a:pt x="435" y="129"/>
                      <a:pt x="434" y="129"/>
                    </a:cubicBezTo>
                    <a:cubicBezTo>
                      <a:pt x="431" y="130"/>
                      <a:pt x="435" y="125"/>
                      <a:pt x="438" y="129"/>
                    </a:cubicBezTo>
                    <a:cubicBezTo>
                      <a:pt x="439" y="126"/>
                      <a:pt x="442" y="124"/>
                      <a:pt x="442" y="120"/>
                    </a:cubicBezTo>
                    <a:cubicBezTo>
                      <a:pt x="435" y="118"/>
                      <a:pt x="434" y="123"/>
                      <a:pt x="427" y="122"/>
                    </a:cubicBezTo>
                    <a:cubicBezTo>
                      <a:pt x="427" y="125"/>
                      <a:pt x="425" y="126"/>
                      <a:pt x="423" y="127"/>
                    </a:cubicBezTo>
                    <a:cubicBezTo>
                      <a:pt x="417" y="130"/>
                      <a:pt x="419" y="126"/>
                      <a:pt x="414" y="127"/>
                    </a:cubicBezTo>
                    <a:cubicBezTo>
                      <a:pt x="413" y="127"/>
                      <a:pt x="413" y="129"/>
                      <a:pt x="410" y="129"/>
                    </a:cubicBezTo>
                    <a:cubicBezTo>
                      <a:pt x="408" y="129"/>
                      <a:pt x="407" y="126"/>
                      <a:pt x="403" y="127"/>
                    </a:cubicBezTo>
                    <a:cubicBezTo>
                      <a:pt x="402" y="126"/>
                      <a:pt x="403" y="124"/>
                      <a:pt x="401" y="123"/>
                    </a:cubicBezTo>
                    <a:cubicBezTo>
                      <a:pt x="401" y="126"/>
                      <a:pt x="400" y="128"/>
                      <a:pt x="399" y="129"/>
                    </a:cubicBezTo>
                    <a:cubicBezTo>
                      <a:pt x="399" y="132"/>
                      <a:pt x="402" y="131"/>
                      <a:pt x="403" y="133"/>
                    </a:cubicBezTo>
                    <a:cubicBezTo>
                      <a:pt x="397" y="131"/>
                      <a:pt x="397" y="135"/>
                      <a:pt x="395" y="137"/>
                    </a:cubicBezTo>
                    <a:cubicBezTo>
                      <a:pt x="393" y="139"/>
                      <a:pt x="388" y="137"/>
                      <a:pt x="388" y="140"/>
                    </a:cubicBezTo>
                    <a:cubicBezTo>
                      <a:pt x="388" y="145"/>
                      <a:pt x="379" y="139"/>
                      <a:pt x="382" y="146"/>
                    </a:cubicBezTo>
                    <a:cubicBezTo>
                      <a:pt x="386" y="146"/>
                      <a:pt x="390" y="146"/>
                      <a:pt x="393" y="146"/>
                    </a:cubicBezTo>
                    <a:close/>
                    <a:moveTo>
                      <a:pt x="530" y="219"/>
                    </a:moveTo>
                    <a:cubicBezTo>
                      <a:pt x="528" y="219"/>
                      <a:pt x="528" y="220"/>
                      <a:pt x="528" y="220"/>
                    </a:cubicBezTo>
                    <a:cubicBezTo>
                      <a:pt x="527" y="221"/>
                      <a:pt x="522" y="222"/>
                      <a:pt x="522" y="222"/>
                    </a:cubicBezTo>
                    <a:cubicBezTo>
                      <a:pt x="521" y="224"/>
                      <a:pt x="524" y="230"/>
                      <a:pt x="520" y="230"/>
                    </a:cubicBezTo>
                    <a:cubicBezTo>
                      <a:pt x="520" y="228"/>
                      <a:pt x="521" y="224"/>
                      <a:pt x="518" y="224"/>
                    </a:cubicBezTo>
                    <a:cubicBezTo>
                      <a:pt x="518" y="227"/>
                      <a:pt x="518" y="229"/>
                      <a:pt x="518" y="232"/>
                    </a:cubicBezTo>
                    <a:cubicBezTo>
                      <a:pt x="521" y="232"/>
                      <a:pt x="525" y="232"/>
                      <a:pt x="528" y="232"/>
                    </a:cubicBezTo>
                    <a:cubicBezTo>
                      <a:pt x="526" y="234"/>
                      <a:pt x="531" y="237"/>
                      <a:pt x="531" y="239"/>
                    </a:cubicBezTo>
                    <a:cubicBezTo>
                      <a:pt x="533" y="245"/>
                      <a:pt x="534" y="243"/>
                      <a:pt x="537" y="247"/>
                    </a:cubicBezTo>
                    <a:cubicBezTo>
                      <a:pt x="535" y="247"/>
                      <a:pt x="533" y="247"/>
                      <a:pt x="533" y="250"/>
                    </a:cubicBezTo>
                    <a:cubicBezTo>
                      <a:pt x="533" y="253"/>
                      <a:pt x="536" y="253"/>
                      <a:pt x="535" y="256"/>
                    </a:cubicBezTo>
                    <a:cubicBezTo>
                      <a:pt x="538" y="256"/>
                      <a:pt x="540" y="256"/>
                      <a:pt x="543" y="256"/>
                    </a:cubicBezTo>
                    <a:cubicBezTo>
                      <a:pt x="545" y="254"/>
                      <a:pt x="545" y="249"/>
                      <a:pt x="544" y="245"/>
                    </a:cubicBezTo>
                    <a:cubicBezTo>
                      <a:pt x="542" y="244"/>
                      <a:pt x="540" y="243"/>
                      <a:pt x="539" y="241"/>
                    </a:cubicBezTo>
                    <a:cubicBezTo>
                      <a:pt x="542" y="231"/>
                      <a:pt x="539" y="236"/>
                      <a:pt x="537" y="233"/>
                    </a:cubicBezTo>
                    <a:cubicBezTo>
                      <a:pt x="534" y="230"/>
                      <a:pt x="535" y="223"/>
                      <a:pt x="533" y="219"/>
                    </a:cubicBezTo>
                    <a:cubicBezTo>
                      <a:pt x="532" y="219"/>
                      <a:pt x="531" y="218"/>
                      <a:pt x="530" y="219"/>
                    </a:cubicBezTo>
                    <a:close/>
                    <a:moveTo>
                      <a:pt x="602" y="276"/>
                    </a:moveTo>
                    <a:cubicBezTo>
                      <a:pt x="596" y="274"/>
                      <a:pt x="598" y="279"/>
                      <a:pt x="595" y="280"/>
                    </a:cubicBezTo>
                    <a:cubicBezTo>
                      <a:pt x="594" y="279"/>
                      <a:pt x="593" y="278"/>
                      <a:pt x="591" y="278"/>
                    </a:cubicBezTo>
                    <a:cubicBezTo>
                      <a:pt x="591" y="285"/>
                      <a:pt x="584" y="281"/>
                      <a:pt x="582" y="284"/>
                    </a:cubicBezTo>
                    <a:cubicBezTo>
                      <a:pt x="580" y="285"/>
                      <a:pt x="582" y="286"/>
                      <a:pt x="580" y="288"/>
                    </a:cubicBezTo>
                    <a:cubicBezTo>
                      <a:pt x="579" y="288"/>
                      <a:pt x="576" y="287"/>
                      <a:pt x="576" y="289"/>
                    </a:cubicBezTo>
                    <a:cubicBezTo>
                      <a:pt x="579" y="290"/>
                      <a:pt x="576" y="292"/>
                      <a:pt x="576" y="295"/>
                    </a:cubicBezTo>
                    <a:cubicBezTo>
                      <a:pt x="580" y="298"/>
                      <a:pt x="581" y="292"/>
                      <a:pt x="584" y="291"/>
                    </a:cubicBezTo>
                    <a:cubicBezTo>
                      <a:pt x="587" y="290"/>
                      <a:pt x="591" y="292"/>
                      <a:pt x="595" y="291"/>
                    </a:cubicBezTo>
                    <a:cubicBezTo>
                      <a:pt x="597" y="291"/>
                      <a:pt x="597" y="290"/>
                      <a:pt x="600" y="289"/>
                    </a:cubicBezTo>
                    <a:cubicBezTo>
                      <a:pt x="605" y="289"/>
                      <a:pt x="610" y="291"/>
                      <a:pt x="612" y="293"/>
                    </a:cubicBezTo>
                    <a:cubicBezTo>
                      <a:pt x="610" y="294"/>
                      <a:pt x="608" y="293"/>
                      <a:pt x="608" y="295"/>
                    </a:cubicBezTo>
                    <a:cubicBezTo>
                      <a:pt x="609" y="294"/>
                      <a:pt x="610" y="297"/>
                      <a:pt x="610" y="297"/>
                    </a:cubicBezTo>
                    <a:cubicBezTo>
                      <a:pt x="611" y="297"/>
                      <a:pt x="612" y="295"/>
                      <a:pt x="612" y="295"/>
                    </a:cubicBezTo>
                    <a:cubicBezTo>
                      <a:pt x="619" y="296"/>
                      <a:pt x="616" y="296"/>
                      <a:pt x="621" y="293"/>
                    </a:cubicBezTo>
                    <a:cubicBezTo>
                      <a:pt x="627" y="290"/>
                      <a:pt x="630" y="295"/>
                      <a:pt x="634" y="291"/>
                    </a:cubicBezTo>
                    <a:cubicBezTo>
                      <a:pt x="629" y="290"/>
                      <a:pt x="635" y="283"/>
                      <a:pt x="630" y="288"/>
                    </a:cubicBezTo>
                    <a:cubicBezTo>
                      <a:pt x="627" y="291"/>
                      <a:pt x="626" y="280"/>
                      <a:pt x="626" y="280"/>
                    </a:cubicBezTo>
                    <a:cubicBezTo>
                      <a:pt x="626" y="279"/>
                      <a:pt x="621" y="280"/>
                      <a:pt x="623" y="276"/>
                    </a:cubicBezTo>
                    <a:cubicBezTo>
                      <a:pt x="620" y="276"/>
                      <a:pt x="616" y="276"/>
                      <a:pt x="613" y="276"/>
                    </a:cubicBezTo>
                    <a:cubicBezTo>
                      <a:pt x="614" y="274"/>
                      <a:pt x="616" y="273"/>
                      <a:pt x="613" y="271"/>
                    </a:cubicBezTo>
                    <a:cubicBezTo>
                      <a:pt x="607" y="273"/>
                      <a:pt x="609" y="271"/>
                      <a:pt x="602" y="271"/>
                    </a:cubicBezTo>
                    <a:cubicBezTo>
                      <a:pt x="601" y="273"/>
                      <a:pt x="600" y="274"/>
                      <a:pt x="602" y="276"/>
                    </a:cubicBezTo>
                    <a:close/>
                    <a:moveTo>
                      <a:pt x="653" y="323"/>
                    </a:moveTo>
                    <a:cubicBezTo>
                      <a:pt x="651" y="323"/>
                      <a:pt x="650" y="323"/>
                      <a:pt x="651" y="321"/>
                    </a:cubicBezTo>
                    <a:cubicBezTo>
                      <a:pt x="659" y="323"/>
                      <a:pt x="651" y="309"/>
                      <a:pt x="658" y="310"/>
                    </a:cubicBezTo>
                    <a:cubicBezTo>
                      <a:pt x="662" y="314"/>
                      <a:pt x="663" y="309"/>
                      <a:pt x="669" y="310"/>
                    </a:cubicBezTo>
                    <a:cubicBezTo>
                      <a:pt x="666" y="299"/>
                      <a:pt x="653" y="297"/>
                      <a:pt x="641" y="299"/>
                    </a:cubicBezTo>
                    <a:cubicBezTo>
                      <a:pt x="640" y="298"/>
                      <a:pt x="639" y="297"/>
                      <a:pt x="639" y="295"/>
                    </a:cubicBezTo>
                    <a:cubicBezTo>
                      <a:pt x="635" y="294"/>
                      <a:pt x="634" y="299"/>
                      <a:pt x="630" y="299"/>
                    </a:cubicBezTo>
                    <a:cubicBezTo>
                      <a:pt x="628" y="299"/>
                      <a:pt x="627" y="296"/>
                      <a:pt x="625" y="297"/>
                    </a:cubicBezTo>
                    <a:cubicBezTo>
                      <a:pt x="622" y="298"/>
                      <a:pt x="621" y="300"/>
                      <a:pt x="619" y="301"/>
                    </a:cubicBezTo>
                    <a:cubicBezTo>
                      <a:pt x="616" y="302"/>
                      <a:pt x="614" y="301"/>
                      <a:pt x="612" y="302"/>
                    </a:cubicBezTo>
                    <a:cubicBezTo>
                      <a:pt x="612" y="306"/>
                      <a:pt x="610" y="307"/>
                      <a:pt x="608" y="308"/>
                    </a:cubicBezTo>
                    <a:cubicBezTo>
                      <a:pt x="608" y="323"/>
                      <a:pt x="605" y="324"/>
                      <a:pt x="606" y="340"/>
                    </a:cubicBezTo>
                    <a:cubicBezTo>
                      <a:pt x="613" y="342"/>
                      <a:pt x="609" y="335"/>
                      <a:pt x="615" y="336"/>
                    </a:cubicBezTo>
                    <a:cubicBezTo>
                      <a:pt x="615" y="333"/>
                      <a:pt x="616" y="330"/>
                      <a:pt x="617" y="329"/>
                    </a:cubicBezTo>
                    <a:cubicBezTo>
                      <a:pt x="620" y="324"/>
                      <a:pt x="618" y="319"/>
                      <a:pt x="619" y="314"/>
                    </a:cubicBezTo>
                    <a:cubicBezTo>
                      <a:pt x="619" y="313"/>
                      <a:pt x="622" y="311"/>
                      <a:pt x="623" y="310"/>
                    </a:cubicBezTo>
                    <a:cubicBezTo>
                      <a:pt x="624" y="308"/>
                      <a:pt x="622" y="304"/>
                      <a:pt x="625" y="304"/>
                    </a:cubicBezTo>
                    <a:cubicBezTo>
                      <a:pt x="628" y="304"/>
                      <a:pt x="630" y="304"/>
                      <a:pt x="632" y="302"/>
                    </a:cubicBezTo>
                    <a:cubicBezTo>
                      <a:pt x="629" y="309"/>
                      <a:pt x="638" y="304"/>
                      <a:pt x="638" y="308"/>
                    </a:cubicBezTo>
                    <a:cubicBezTo>
                      <a:pt x="639" y="314"/>
                      <a:pt x="639" y="312"/>
                      <a:pt x="638" y="317"/>
                    </a:cubicBezTo>
                    <a:cubicBezTo>
                      <a:pt x="639" y="318"/>
                      <a:pt x="641" y="317"/>
                      <a:pt x="641" y="319"/>
                    </a:cubicBezTo>
                    <a:cubicBezTo>
                      <a:pt x="640" y="320"/>
                      <a:pt x="638" y="319"/>
                      <a:pt x="638" y="321"/>
                    </a:cubicBezTo>
                    <a:cubicBezTo>
                      <a:pt x="644" y="319"/>
                      <a:pt x="650" y="327"/>
                      <a:pt x="653" y="323"/>
                    </a:cubicBezTo>
                    <a:close/>
                    <a:moveTo>
                      <a:pt x="686" y="315"/>
                    </a:moveTo>
                    <a:cubicBezTo>
                      <a:pt x="686" y="315"/>
                      <a:pt x="686" y="319"/>
                      <a:pt x="686" y="319"/>
                    </a:cubicBezTo>
                    <a:cubicBezTo>
                      <a:pt x="683" y="322"/>
                      <a:pt x="675" y="314"/>
                      <a:pt x="671" y="317"/>
                    </a:cubicBezTo>
                    <a:cubicBezTo>
                      <a:pt x="672" y="321"/>
                      <a:pt x="669" y="321"/>
                      <a:pt x="667" y="323"/>
                    </a:cubicBezTo>
                    <a:cubicBezTo>
                      <a:pt x="672" y="328"/>
                      <a:pt x="673" y="325"/>
                      <a:pt x="679" y="325"/>
                    </a:cubicBezTo>
                    <a:cubicBezTo>
                      <a:pt x="683" y="325"/>
                      <a:pt x="689" y="326"/>
                      <a:pt x="692" y="323"/>
                    </a:cubicBezTo>
                    <a:cubicBezTo>
                      <a:pt x="691" y="323"/>
                      <a:pt x="690" y="321"/>
                      <a:pt x="692" y="321"/>
                    </a:cubicBezTo>
                    <a:cubicBezTo>
                      <a:pt x="693" y="321"/>
                      <a:pt x="695" y="321"/>
                      <a:pt x="695" y="319"/>
                    </a:cubicBezTo>
                    <a:cubicBezTo>
                      <a:pt x="691" y="319"/>
                      <a:pt x="689" y="316"/>
                      <a:pt x="686" y="315"/>
                    </a:cubicBezTo>
                    <a:close/>
                    <a:moveTo>
                      <a:pt x="660" y="330"/>
                    </a:moveTo>
                    <a:cubicBezTo>
                      <a:pt x="659" y="330"/>
                      <a:pt x="659" y="327"/>
                      <a:pt x="656" y="329"/>
                    </a:cubicBezTo>
                    <a:cubicBezTo>
                      <a:pt x="656" y="329"/>
                      <a:pt x="657" y="332"/>
                      <a:pt x="656" y="332"/>
                    </a:cubicBezTo>
                    <a:cubicBezTo>
                      <a:pt x="653" y="332"/>
                      <a:pt x="650" y="332"/>
                      <a:pt x="647" y="332"/>
                    </a:cubicBezTo>
                    <a:cubicBezTo>
                      <a:pt x="650" y="339"/>
                      <a:pt x="641" y="333"/>
                      <a:pt x="641" y="338"/>
                    </a:cubicBezTo>
                    <a:cubicBezTo>
                      <a:pt x="643" y="338"/>
                      <a:pt x="645" y="338"/>
                      <a:pt x="647" y="338"/>
                    </a:cubicBezTo>
                    <a:cubicBezTo>
                      <a:pt x="647" y="340"/>
                      <a:pt x="645" y="340"/>
                      <a:pt x="645" y="342"/>
                    </a:cubicBezTo>
                    <a:cubicBezTo>
                      <a:pt x="650" y="343"/>
                      <a:pt x="649" y="338"/>
                      <a:pt x="653" y="338"/>
                    </a:cubicBezTo>
                    <a:cubicBezTo>
                      <a:pt x="655" y="339"/>
                      <a:pt x="658" y="340"/>
                      <a:pt x="662" y="340"/>
                    </a:cubicBezTo>
                    <a:cubicBezTo>
                      <a:pt x="661" y="332"/>
                      <a:pt x="674" y="338"/>
                      <a:pt x="671" y="329"/>
                    </a:cubicBezTo>
                    <a:cubicBezTo>
                      <a:pt x="665" y="327"/>
                      <a:pt x="662" y="331"/>
                      <a:pt x="660" y="3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7" name="ísľíḋè">
                <a:extLst>
                  <a:ext uri="{FF2B5EF4-FFF2-40B4-BE49-F238E27FC236}">
                    <a16:creationId xmlns:a16="http://schemas.microsoft.com/office/drawing/2014/main" xmlns="" id="{39D6AA47-24DF-4C72-B30A-AFDBE68943E3}"/>
                  </a:ext>
                </a:extLst>
              </p:cNvPr>
              <p:cNvSpPr/>
              <p:nvPr/>
            </p:nvSpPr>
            <p:spPr bwMode="auto">
              <a:xfrm>
                <a:off x="5559321" y="1164304"/>
                <a:ext cx="126070" cy="191908"/>
              </a:xfrm>
              <a:custGeom>
                <a:avLst/>
                <a:gdLst>
                  <a:gd name="T0" fmla="*/ 16 w 60"/>
                  <a:gd name="T1" fmla="*/ 9 h 92"/>
                  <a:gd name="T2" fmla="*/ 30 w 60"/>
                  <a:gd name="T3" fmla="*/ 7 h 92"/>
                  <a:gd name="T4" fmla="*/ 31 w 60"/>
                  <a:gd name="T5" fmla="*/ 19 h 92"/>
                  <a:gd name="T6" fmla="*/ 22 w 60"/>
                  <a:gd name="T7" fmla="*/ 24 h 92"/>
                  <a:gd name="T8" fmla="*/ 33 w 60"/>
                  <a:gd name="T9" fmla="*/ 30 h 92"/>
                  <a:gd name="T10" fmla="*/ 39 w 60"/>
                  <a:gd name="T11" fmla="*/ 43 h 92"/>
                  <a:gd name="T12" fmla="*/ 43 w 60"/>
                  <a:gd name="T13" fmla="*/ 47 h 92"/>
                  <a:gd name="T14" fmla="*/ 50 w 60"/>
                  <a:gd name="T15" fmla="*/ 50 h 92"/>
                  <a:gd name="T16" fmla="*/ 46 w 60"/>
                  <a:gd name="T17" fmla="*/ 58 h 92"/>
                  <a:gd name="T18" fmla="*/ 58 w 60"/>
                  <a:gd name="T19" fmla="*/ 60 h 92"/>
                  <a:gd name="T20" fmla="*/ 58 w 60"/>
                  <a:gd name="T21" fmla="*/ 71 h 92"/>
                  <a:gd name="T22" fmla="*/ 54 w 60"/>
                  <a:gd name="T23" fmla="*/ 71 h 92"/>
                  <a:gd name="T24" fmla="*/ 58 w 60"/>
                  <a:gd name="T25" fmla="*/ 73 h 92"/>
                  <a:gd name="T26" fmla="*/ 54 w 60"/>
                  <a:gd name="T27" fmla="*/ 78 h 92"/>
                  <a:gd name="T28" fmla="*/ 48 w 60"/>
                  <a:gd name="T29" fmla="*/ 82 h 92"/>
                  <a:gd name="T30" fmla="*/ 30 w 60"/>
                  <a:gd name="T31" fmla="*/ 80 h 92"/>
                  <a:gd name="T32" fmla="*/ 22 w 60"/>
                  <a:gd name="T33" fmla="*/ 82 h 92"/>
                  <a:gd name="T34" fmla="*/ 9 w 60"/>
                  <a:gd name="T35" fmla="*/ 82 h 92"/>
                  <a:gd name="T36" fmla="*/ 13 w 60"/>
                  <a:gd name="T37" fmla="*/ 80 h 92"/>
                  <a:gd name="T38" fmla="*/ 15 w 60"/>
                  <a:gd name="T39" fmla="*/ 82 h 92"/>
                  <a:gd name="T40" fmla="*/ 16 w 60"/>
                  <a:gd name="T41" fmla="*/ 78 h 92"/>
                  <a:gd name="T42" fmla="*/ 28 w 60"/>
                  <a:gd name="T43" fmla="*/ 76 h 92"/>
                  <a:gd name="T44" fmla="*/ 13 w 60"/>
                  <a:gd name="T45" fmla="*/ 71 h 92"/>
                  <a:gd name="T46" fmla="*/ 13 w 60"/>
                  <a:gd name="T47" fmla="*/ 60 h 92"/>
                  <a:gd name="T48" fmla="*/ 16 w 60"/>
                  <a:gd name="T49" fmla="*/ 58 h 92"/>
                  <a:gd name="T50" fmla="*/ 24 w 60"/>
                  <a:gd name="T51" fmla="*/ 58 h 92"/>
                  <a:gd name="T52" fmla="*/ 26 w 60"/>
                  <a:gd name="T53" fmla="*/ 47 h 92"/>
                  <a:gd name="T54" fmla="*/ 20 w 60"/>
                  <a:gd name="T55" fmla="*/ 39 h 92"/>
                  <a:gd name="T56" fmla="*/ 13 w 60"/>
                  <a:gd name="T57" fmla="*/ 41 h 92"/>
                  <a:gd name="T58" fmla="*/ 13 w 60"/>
                  <a:gd name="T59" fmla="*/ 32 h 92"/>
                  <a:gd name="T60" fmla="*/ 5 w 60"/>
                  <a:gd name="T61" fmla="*/ 28 h 92"/>
                  <a:gd name="T62" fmla="*/ 0 w 60"/>
                  <a:gd name="T63" fmla="*/ 9 h 92"/>
                  <a:gd name="T64" fmla="*/ 9 w 60"/>
                  <a:gd name="T65" fmla="*/ 0 h 92"/>
                  <a:gd name="T66" fmla="*/ 26 w 60"/>
                  <a:gd name="T67" fmla="*/ 0 h 92"/>
                  <a:gd name="T68" fmla="*/ 16 w 60"/>
                  <a:gd name="T69" fmla="*/ 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0" h="92">
                    <a:moveTo>
                      <a:pt x="16" y="9"/>
                    </a:moveTo>
                    <a:cubicBezTo>
                      <a:pt x="18" y="13"/>
                      <a:pt x="26" y="7"/>
                      <a:pt x="30" y="7"/>
                    </a:cubicBezTo>
                    <a:cubicBezTo>
                      <a:pt x="32" y="10"/>
                      <a:pt x="32" y="14"/>
                      <a:pt x="31" y="19"/>
                    </a:cubicBezTo>
                    <a:cubicBezTo>
                      <a:pt x="27" y="19"/>
                      <a:pt x="23" y="21"/>
                      <a:pt x="22" y="24"/>
                    </a:cubicBezTo>
                    <a:cubicBezTo>
                      <a:pt x="24" y="28"/>
                      <a:pt x="28" y="30"/>
                      <a:pt x="33" y="30"/>
                    </a:cubicBezTo>
                    <a:cubicBezTo>
                      <a:pt x="33" y="37"/>
                      <a:pt x="41" y="35"/>
                      <a:pt x="39" y="43"/>
                    </a:cubicBezTo>
                    <a:cubicBezTo>
                      <a:pt x="39" y="45"/>
                      <a:pt x="43" y="44"/>
                      <a:pt x="43" y="47"/>
                    </a:cubicBezTo>
                    <a:cubicBezTo>
                      <a:pt x="43" y="50"/>
                      <a:pt x="49" y="48"/>
                      <a:pt x="50" y="50"/>
                    </a:cubicBezTo>
                    <a:cubicBezTo>
                      <a:pt x="49" y="53"/>
                      <a:pt x="47" y="55"/>
                      <a:pt x="46" y="58"/>
                    </a:cubicBezTo>
                    <a:cubicBezTo>
                      <a:pt x="51" y="57"/>
                      <a:pt x="55" y="57"/>
                      <a:pt x="58" y="60"/>
                    </a:cubicBezTo>
                    <a:cubicBezTo>
                      <a:pt x="55" y="62"/>
                      <a:pt x="60" y="68"/>
                      <a:pt x="58" y="71"/>
                    </a:cubicBezTo>
                    <a:cubicBezTo>
                      <a:pt x="57" y="71"/>
                      <a:pt x="54" y="70"/>
                      <a:pt x="54" y="71"/>
                    </a:cubicBezTo>
                    <a:cubicBezTo>
                      <a:pt x="53" y="73"/>
                      <a:pt x="56" y="72"/>
                      <a:pt x="58" y="73"/>
                    </a:cubicBezTo>
                    <a:cubicBezTo>
                      <a:pt x="56" y="75"/>
                      <a:pt x="53" y="75"/>
                      <a:pt x="54" y="78"/>
                    </a:cubicBezTo>
                    <a:cubicBezTo>
                      <a:pt x="51" y="79"/>
                      <a:pt x="51" y="82"/>
                      <a:pt x="48" y="82"/>
                    </a:cubicBezTo>
                    <a:cubicBezTo>
                      <a:pt x="42" y="81"/>
                      <a:pt x="38" y="79"/>
                      <a:pt x="30" y="80"/>
                    </a:cubicBezTo>
                    <a:cubicBezTo>
                      <a:pt x="26" y="84"/>
                      <a:pt x="28" y="84"/>
                      <a:pt x="22" y="82"/>
                    </a:cubicBezTo>
                    <a:cubicBezTo>
                      <a:pt x="20" y="86"/>
                      <a:pt x="9" y="92"/>
                      <a:pt x="9" y="82"/>
                    </a:cubicBezTo>
                    <a:cubicBezTo>
                      <a:pt x="11" y="83"/>
                      <a:pt x="12" y="80"/>
                      <a:pt x="13" y="80"/>
                    </a:cubicBezTo>
                    <a:cubicBezTo>
                      <a:pt x="14" y="80"/>
                      <a:pt x="15" y="82"/>
                      <a:pt x="15" y="82"/>
                    </a:cubicBezTo>
                    <a:cubicBezTo>
                      <a:pt x="17" y="81"/>
                      <a:pt x="15" y="79"/>
                      <a:pt x="16" y="78"/>
                    </a:cubicBezTo>
                    <a:cubicBezTo>
                      <a:pt x="19" y="76"/>
                      <a:pt x="23" y="78"/>
                      <a:pt x="28" y="76"/>
                    </a:cubicBezTo>
                    <a:cubicBezTo>
                      <a:pt x="26" y="67"/>
                      <a:pt x="18" y="74"/>
                      <a:pt x="13" y="71"/>
                    </a:cubicBezTo>
                    <a:cubicBezTo>
                      <a:pt x="13" y="67"/>
                      <a:pt x="13" y="63"/>
                      <a:pt x="13" y="60"/>
                    </a:cubicBezTo>
                    <a:cubicBezTo>
                      <a:pt x="16" y="60"/>
                      <a:pt x="20" y="58"/>
                      <a:pt x="16" y="58"/>
                    </a:cubicBezTo>
                    <a:cubicBezTo>
                      <a:pt x="18" y="52"/>
                      <a:pt x="21" y="60"/>
                      <a:pt x="24" y="58"/>
                    </a:cubicBezTo>
                    <a:cubicBezTo>
                      <a:pt x="28" y="58"/>
                      <a:pt x="21" y="50"/>
                      <a:pt x="26" y="47"/>
                    </a:cubicBezTo>
                    <a:cubicBezTo>
                      <a:pt x="25" y="43"/>
                      <a:pt x="19" y="45"/>
                      <a:pt x="20" y="39"/>
                    </a:cubicBezTo>
                    <a:cubicBezTo>
                      <a:pt x="19" y="41"/>
                      <a:pt x="16" y="41"/>
                      <a:pt x="13" y="41"/>
                    </a:cubicBezTo>
                    <a:cubicBezTo>
                      <a:pt x="13" y="38"/>
                      <a:pt x="13" y="35"/>
                      <a:pt x="13" y="32"/>
                    </a:cubicBezTo>
                    <a:cubicBezTo>
                      <a:pt x="13" y="28"/>
                      <a:pt x="6" y="31"/>
                      <a:pt x="5" y="28"/>
                    </a:cubicBezTo>
                    <a:cubicBezTo>
                      <a:pt x="9" y="21"/>
                      <a:pt x="8" y="10"/>
                      <a:pt x="0" y="9"/>
                    </a:cubicBezTo>
                    <a:cubicBezTo>
                      <a:pt x="3" y="6"/>
                      <a:pt x="8" y="5"/>
                      <a:pt x="9" y="0"/>
                    </a:cubicBezTo>
                    <a:cubicBezTo>
                      <a:pt x="15" y="0"/>
                      <a:pt x="20" y="0"/>
                      <a:pt x="26" y="0"/>
                    </a:cubicBezTo>
                    <a:cubicBezTo>
                      <a:pt x="22" y="3"/>
                      <a:pt x="19" y="6"/>
                      <a:pt x="16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8" name="íṧḷîḑe">
                <a:extLst>
                  <a:ext uri="{FF2B5EF4-FFF2-40B4-BE49-F238E27FC236}">
                    <a16:creationId xmlns:a16="http://schemas.microsoft.com/office/drawing/2014/main" xmlns="" id="{CC442BB0-4DDD-4DC3-8A8A-677C690D0177}"/>
                  </a:ext>
                </a:extLst>
              </p:cNvPr>
              <p:cNvSpPr/>
              <p:nvPr/>
            </p:nvSpPr>
            <p:spPr bwMode="auto">
              <a:xfrm>
                <a:off x="3213011" y="1172709"/>
                <a:ext cx="35020" cy="28016"/>
              </a:xfrm>
              <a:custGeom>
                <a:avLst/>
                <a:gdLst>
                  <a:gd name="T0" fmla="*/ 15 w 17"/>
                  <a:gd name="T1" fmla="*/ 2 h 13"/>
                  <a:gd name="T2" fmla="*/ 17 w 17"/>
                  <a:gd name="T3" fmla="*/ 9 h 13"/>
                  <a:gd name="T4" fmla="*/ 8 w 17"/>
                  <a:gd name="T5" fmla="*/ 13 h 13"/>
                  <a:gd name="T6" fmla="*/ 8 w 17"/>
                  <a:gd name="T7" fmla="*/ 9 h 13"/>
                  <a:gd name="T8" fmla="*/ 4 w 17"/>
                  <a:gd name="T9" fmla="*/ 11 h 13"/>
                  <a:gd name="T10" fmla="*/ 6 w 17"/>
                  <a:gd name="T11" fmla="*/ 9 h 13"/>
                  <a:gd name="T12" fmla="*/ 15 w 17"/>
                  <a:gd name="T13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3">
                    <a:moveTo>
                      <a:pt x="15" y="2"/>
                    </a:moveTo>
                    <a:cubicBezTo>
                      <a:pt x="13" y="4"/>
                      <a:pt x="14" y="7"/>
                      <a:pt x="17" y="9"/>
                    </a:cubicBezTo>
                    <a:cubicBezTo>
                      <a:pt x="15" y="12"/>
                      <a:pt x="11" y="12"/>
                      <a:pt x="8" y="13"/>
                    </a:cubicBezTo>
                    <a:cubicBezTo>
                      <a:pt x="8" y="12"/>
                      <a:pt x="8" y="10"/>
                      <a:pt x="8" y="9"/>
                    </a:cubicBezTo>
                    <a:cubicBezTo>
                      <a:pt x="6" y="9"/>
                      <a:pt x="6" y="11"/>
                      <a:pt x="4" y="11"/>
                    </a:cubicBezTo>
                    <a:cubicBezTo>
                      <a:pt x="0" y="9"/>
                      <a:pt x="5" y="10"/>
                      <a:pt x="6" y="9"/>
                    </a:cubicBezTo>
                    <a:cubicBezTo>
                      <a:pt x="7" y="8"/>
                      <a:pt x="11" y="0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9" name="iS1ïḑê">
                <a:extLst>
                  <a:ext uri="{FF2B5EF4-FFF2-40B4-BE49-F238E27FC236}">
                    <a16:creationId xmlns:a16="http://schemas.microsoft.com/office/drawing/2014/main" xmlns="" id="{5387EDB1-89FE-403B-8645-4E82922AAD38}"/>
                  </a:ext>
                </a:extLst>
              </p:cNvPr>
              <p:cNvSpPr/>
              <p:nvPr/>
            </p:nvSpPr>
            <p:spPr bwMode="auto">
              <a:xfrm>
                <a:off x="7869210" y="1485083"/>
                <a:ext cx="21012" cy="22413"/>
              </a:xfrm>
              <a:custGeom>
                <a:avLst/>
                <a:gdLst>
                  <a:gd name="T0" fmla="*/ 3 w 10"/>
                  <a:gd name="T1" fmla="*/ 3 h 11"/>
                  <a:gd name="T2" fmla="*/ 10 w 10"/>
                  <a:gd name="T3" fmla="*/ 1 h 11"/>
                  <a:gd name="T4" fmla="*/ 1 w 10"/>
                  <a:gd name="T5" fmla="*/ 10 h 11"/>
                  <a:gd name="T6" fmla="*/ 3 w 10"/>
                  <a:gd name="T7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3" y="3"/>
                    </a:moveTo>
                    <a:cubicBezTo>
                      <a:pt x="4" y="0"/>
                      <a:pt x="5" y="3"/>
                      <a:pt x="10" y="1"/>
                    </a:cubicBezTo>
                    <a:cubicBezTo>
                      <a:pt x="8" y="5"/>
                      <a:pt x="8" y="11"/>
                      <a:pt x="1" y="10"/>
                    </a:cubicBezTo>
                    <a:cubicBezTo>
                      <a:pt x="0" y="8"/>
                      <a:pt x="8" y="4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0" name="îSļídê">
                <a:extLst>
                  <a:ext uri="{FF2B5EF4-FFF2-40B4-BE49-F238E27FC236}">
                    <a16:creationId xmlns:a16="http://schemas.microsoft.com/office/drawing/2014/main" xmlns="" id="{F0BD70D2-68E0-4BE5-9C50-01B305FF662C}"/>
                  </a:ext>
                </a:extLst>
              </p:cNvPr>
              <p:cNvSpPr/>
              <p:nvPr/>
            </p:nvSpPr>
            <p:spPr bwMode="auto">
              <a:xfrm>
                <a:off x="7380337" y="2095825"/>
                <a:ext cx="155487" cy="180701"/>
              </a:xfrm>
              <a:custGeom>
                <a:avLst/>
                <a:gdLst>
                  <a:gd name="T0" fmla="*/ 60 w 75"/>
                  <a:gd name="T1" fmla="*/ 5 h 87"/>
                  <a:gd name="T2" fmla="*/ 68 w 75"/>
                  <a:gd name="T3" fmla="*/ 9 h 87"/>
                  <a:gd name="T4" fmla="*/ 75 w 75"/>
                  <a:gd name="T5" fmla="*/ 14 h 87"/>
                  <a:gd name="T6" fmla="*/ 68 w 75"/>
                  <a:gd name="T7" fmla="*/ 24 h 87"/>
                  <a:gd name="T8" fmla="*/ 66 w 75"/>
                  <a:gd name="T9" fmla="*/ 35 h 87"/>
                  <a:gd name="T10" fmla="*/ 70 w 75"/>
                  <a:gd name="T11" fmla="*/ 38 h 87"/>
                  <a:gd name="T12" fmla="*/ 70 w 75"/>
                  <a:gd name="T13" fmla="*/ 44 h 87"/>
                  <a:gd name="T14" fmla="*/ 73 w 75"/>
                  <a:gd name="T15" fmla="*/ 48 h 87"/>
                  <a:gd name="T16" fmla="*/ 64 w 75"/>
                  <a:gd name="T17" fmla="*/ 53 h 87"/>
                  <a:gd name="T18" fmla="*/ 62 w 75"/>
                  <a:gd name="T19" fmla="*/ 63 h 87"/>
                  <a:gd name="T20" fmla="*/ 62 w 75"/>
                  <a:gd name="T21" fmla="*/ 66 h 87"/>
                  <a:gd name="T22" fmla="*/ 59 w 75"/>
                  <a:gd name="T23" fmla="*/ 66 h 87"/>
                  <a:gd name="T24" fmla="*/ 53 w 75"/>
                  <a:gd name="T25" fmla="*/ 74 h 87"/>
                  <a:gd name="T26" fmla="*/ 53 w 75"/>
                  <a:gd name="T27" fmla="*/ 85 h 87"/>
                  <a:gd name="T28" fmla="*/ 34 w 75"/>
                  <a:gd name="T29" fmla="*/ 79 h 87"/>
                  <a:gd name="T30" fmla="*/ 32 w 75"/>
                  <a:gd name="T31" fmla="*/ 83 h 87"/>
                  <a:gd name="T32" fmla="*/ 27 w 75"/>
                  <a:gd name="T33" fmla="*/ 79 h 87"/>
                  <a:gd name="T34" fmla="*/ 18 w 75"/>
                  <a:gd name="T35" fmla="*/ 79 h 87"/>
                  <a:gd name="T36" fmla="*/ 12 w 75"/>
                  <a:gd name="T37" fmla="*/ 78 h 87"/>
                  <a:gd name="T38" fmla="*/ 4 w 75"/>
                  <a:gd name="T39" fmla="*/ 66 h 87"/>
                  <a:gd name="T40" fmla="*/ 6 w 75"/>
                  <a:gd name="T41" fmla="*/ 59 h 87"/>
                  <a:gd name="T42" fmla="*/ 4 w 75"/>
                  <a:gd name="T43" fmla="*/ 59 h 87"/>
                  <a:gd name="T44" fmla="*/ 3 w 75"/>
                  <a:gd name="T45" fmla="*/ 44 h 87"/>
                  <a:gd name="T46" fmla="*/ 21 w 75"/>
                  <a:gd name="T47" fmla="*/ 42 h 87"/>
                  <a:gd name="T48" fmla="*/ 21 w 75"/>
                  <a:gd name="T49" fmla="*/ 37 h 87"/>
                  <a:gd name="T50" fmla="*/ 34 w 75"/>
                  <a:gd name="T51" fmla="*/ 27 h 87"/>
                  <a:gd name="T52" fmla="*/ 46 w 75"/>
                  <a:gd name="T53" fmla="*/ 24 h 87"/>
                  <a:gd name="T54" fmla="*/ 47 w 75"/>
                  <a:gd name="T55" fmla="*/ 18 h 87"/>
                  <a:gd name="T56" fmla="*/ 51 w 75"/>
                  <a:gd name="T57" fmla="*/ 18 h 87"/>
                  <a:gd name="T58" fmla="*/ 55 w 75"/>
                  <a:gd name="T59" fmla="*/ 14 h 87"/>
                  <a:gd name="T60" fmla="*/ 62 w 75"/>
                  <a:gd name="T61" fmla="*/ 5 h 87"/>
                  <a:gd name="T62" fmla="*/ 60 w 75"/>
                  <a:gd name="T63" fmla="*/ 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5" h="87">
                    <a:moveTo>
                      <a:pt x="60" y="5"/>
                    </a:moveTo>
                    <a:cubicBezTo>
                      <a:pt x="62" y="0"/>
                      <a:pt x="65" y="9"/>
                      <a:pt x="68" y="9"/>
                    </a:cubicBezTo>
                    <a:cubicBezTo>
                      <a:pt x="70" y="10"/>
                      <a:pt x="72" y="14"/>
                      <a:pt x="75" y="14"/>
                    </a:cubicBezTo>
                    <a:cubicBezTo>
                      <a:pt x="74" y="19"/>
                      <a:pt x="74" y="24"/>
                      <a:pt x="68" y="24"/>
                    </a:cubicBezTo>
                    <a:cubicBezTo>
                      <a:pt x="67" y="27"/>
                      <a:pt x="70" y="35"/>
                      <a:pt x="66" y="35"/>
                    </a:cubicBezTo>
                    <a:cubicBezTo>
                      <a:pt x="66" y="37"/>
                      <a:pt x="69" y="37"/>
                      <a:pt x="70" y="38"/>
                    </a:cubicBezTo>
                    <a:cubicBezTo>
                      <a:pt x="70" y="40"/>
                      <a:pt x="69" y="43"/>
                      <a:pt x="70" y="44"/>
                    </a:cubicBezTo>
                    <a:cubicBezTo>
                      <a:pt x="71" y="46"/>
                      <a:pt x="73" y="46"/>
                      <a:pt x="73" y="48"/>
                    </a:cubicBezTo>
                    <a:cubicBezTo>
                      <a:pt x="73" y="52"/>
                      <a:pt x="67" y="56"/>
                      <a:pt x="64" y="53"/>
                    </a:cubicBezTo>
                    <a:cubicBezTo>
                      <a:pt x="65" y="58"/>
                      <a:pt x="67" y="59"/>
                      <a:pt x="62" y="63"/>
                    </a:cubicBezTo>
                    <a:cubicBezTo>
                      <a:pt x="62" y="63"/>
                      <a:pt x="63" y="66"/>
                      <a:pt x="62" y="66"/>
                    </a:cubicBezTo>
                    <a:cubicBezTo>
                      <a:pt x="62" y="67"/>
                      <a:pt x="59" y="66"/>
                      <a:pt x="59" y="66"/>
                    </a:cubicBezTo>
                    <a:cubicBezTo>
                      <a:pt x="57" y="69"/>
                      <a:pt x="58" y="76"/>
                      <a:pt x="53" y="74"/>
                    </a:cubicBezTo>
                    <a:cubicBezTo>
                      <a:pt x="56" y="77"/>
                      <a:pt x="51" y="79"/>
                      <a:pt x="53" y="85"/>
                    </a:cubicBezTo>
                    <a:cubicBezTo>
                      <a:pt x="43" y="87"/>
                      <a:pt x="41" y="81"/>
                      <a:pt x="34" y="79"/>
                    </a:cubicBezTo>
                    <a:cubicBezTo>
                      <a:pt x="33" y="79"/>
                      <a:pt x="33" y="82"/>
                      <a:pt x="32" y="83"/>
                    </a:cubicBezTo>
                    <a:cubicBezTo>
                      <a:pt x="29" y="85"/>
                      <a:pt x="28" y="80"/>
                      <a:pt x="27" y="79"/>
                    </a:cubicBezTo>
                    <a:cubicBezTo>
                      <a:pt x="24" y="79"/>
                      <a:pt x="20" y="81"/>
                      <a:pt x="18" y="79"/>
                    </a:cubicBezTo>
                    <a:cubicBezTo>
                      <a:pt x="16" y="79"/>
                      <a:pt x="18" y="74"/>
                      <a:pt x="12" y="78"/>
                    </a:cubicBezTo>
                    <a:cubicBezTo>
                      <a:pt x="10" y="73"/>
                      <a:pt x="10" y="67"/>
                      <a:pt x="4" y="66"/>
                    </a:cubicBezTo>
                    <a:cubicBezTo>
                      <a:pt x="4" y="63"/>
                      <a:pt x="7" y="62"/>
                      <a:pt x="6" y="59"/>
                    </a:cubicBezTo>
                    <a:cubicBezTo>
                      <a:pt x="6" y="56"/>
                      <a:pt x="4" y="59"/>
                      <a:pt x="4" y="59"/>
                    </a:cubicBezTo>
                    <a:cubicBezTo>
                      <a:pt x="0" y="56"/>
                      <a:pt x="4" y="51"/>
                      <a:pt x="3" y="44"/>
                    </a:cubicBezTo>
                    <a:cubicBezTo>
                      <a:pt x="10" y="44"/>
                      <a:pt x="16" y="44"/>
                      <a:pt x="21" y="42"/>
                    </a:cubicBezTo>
                    <a:cubicBezTo>
                      <a:pt x="21" y="39"/>
                      <a:pt x="24" y="37"/>
                      <a:pt x="21" y="37"/>
                    </a:cubicBezTo>
                    <a:cubicBezTo>
                      <a:pt x="23" y="34"/>
                      <a:pt x="38" y="30"/>
                      <a:pt x="34" y="27"/>
                    </a:cubicBezTo>
                    <a:cubicBezTo>
                      <a:pt x="37" y="25"/>
                      <a:pt x="41" y="24"/>
                      <a:pt x="46" y="24"/>
                    </a:cubicBezTo>
                    <a:cubicBezTo>
                      <a:pt x="48" y="24"/>
                      <a:pt x="46" y="20"/>
                      <a:pt x="47" y="18"/>
                    </a:cubicBezTo>
                    <a:cubicBezTo>
                      <a:pt x="48" y="17"/>
                      <a:pt x="51" y="18"/>
                      <a:pt x="51" y="18"/>
                    </a:cubicBezTo>
                    <a:cubicBezTo>
                      <a:pt x="52" y="16"/>
                      <a:pt x="51" y="13"/>
                      <a:pt x="55" y="14"/>
                    </a:cubicBezTo>
                    <a:cubicBezTo>
                      <a:pt x="52" y="6"/>
                      <a:pt x="60" y="8"/>
                      <a:pt x="62" y="5"/>
                    </a:cubicBezTo>
                    <a:cubicBezTo>
                      <a:pt x="62" y="5"/>
                      <a:pt x="61" y="5"/>
                      <a:pt x="60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1" name="íşḷïḓê">
                <a:extLst>
                  <a:ext uri="{FF2B5EF4-FFF2-40B4-BE49-F238E27FC236}">
                    <a16:creationId xmlns:a16="http://schemas.microsoft.com/office/drawing/2014/main" xmlns="" id="{E42452A2-B921-478B-96DF-9D192202EA02}"/>
                  </a:ext>
                </a:extLst>
              </p:cNvPr>
              <p:cNvSpPr/>
              <p:nvPr/>
            </p:nvSpPr>
            <p:spPr bwMode="auto">
              <a:xfrm>
                <a:off x="7540027" y="2224696"/>
                <a:ext cx="71440" cy="81245"/>
              </a:xfrm>
              <a:custGeom>
                <a:avLst/>
                <a:gdLst>
                  <a:gd name="T0" fmla="*/ 30 w 34"/>
                  <a:gd name="T1" fmla="*/ 1 h 39"/>
                  <a:gd name="T2" fmla="*/ 24 w 34"/>
                  <a:gd name="T3" fmla="*/ 8 h 39"/>
                  <a:gd name="T4" fmla="*/ 23 w 34"/>
                  <a:gd name="T5" fmla="*/ 8 h 39"/>
                  <a:gd name="T6" fmla="*/ 24 w 34"/>
                  <a:gd name="T7" fmla="*/ 14 h 39"/>
                  <a:gd name="T8" fmla="*/ 28 w 34"/>
                  <a:gd name="T9" fmla="*/ 17 h 39"/>
                  <a:gd name="T10" fmla="*/ 30 w 34"/>
                  <a:gd name="T11" fmla="*/ 34 h 39"/>
                  <a:gd name="T12" fmla="*/ 23 w 34"/>
                  <a:gd name="T13" fmla="*/ 34 h 39"/>
                  <a:gd name="T14" fmla="*/ 17 w 34"/>
                  <a:gd name="T15" fmla="*/ 16 h 39"/>
                  <a:gd name="T16" fmla="*/ 10 w 34"/>
                  <a:gd name="T17" fmla="*/ 21 h 39"/>
                  <a:gd name="T18" fmla="*/ 10 w 34"/>
                  <a:gd name="T19" fmla="*/ 32 h 39"/>
                  <a:gd name="T20" fmla="*/ 4 w 34"/>
                  <a:gd name="T21" fmla="*/ 38 h 39"/>
                  <a:gd name="T22" fmla="*/ 2 w 34"/>
                  <a:gd name="T23" fmla="*/ 29 h 39"/>
                  <a:gd name="T24" fmla="*/ 4 w 34"/>
                  <a:gd name="T25" fmla="*/ 27 h 39"/>
                  <a:gd name="T26" fmla="*/ 2 w 34"/>
                  <a:gd name="T27" fmla="*/ 25 h 39"/>
                  <a:gd name="T28" fmla="*/ 4 w 34"/>
                  <a:gd name="T29" fmla="*/ 17 h 39"/>
                  <a:gd name="T30" fmla="*/ 0 w 34"/>
                  <a:gd name="T31" fmla="*/ 14 h 39"/>
                  <a:gd name="T32" fmla="*/ 15 w 34"/>
                  <a:gd name="T33" fmla="*/ 1 h 39"/>
                  <a:gd name="T34" fmla="*/ 30 w 34"/>
                  <a:gd name="T35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39">
                    <a:moveTo>
                      <a:pt x="30" y="1"/>
                    </a:moveTo>
                    <a:cubicBezTo>
                      <a:pt x="34" y="9"/>
                      <a:pt x="21" y="5"/>
                      <a:pt x="24" y="8"/>
                    </a:cubicBezTo>
                    <a:cubicBezTo>
                      <a:pt x="27" y="11"/>
                      <a:pt x="25" y="9"/>
                      <a:pt x="23" y="8"/>
                    </a:cubicBezTo>
                    <a:cubicBezTo>
                      <a:pt x="23" y="11"/>
                      <a:pt x="23" y="12"/>
                      <a:pt x="24" y="14"/>
                    </a:cubicBezTo>
                    <a:cubicBezTo>
                      <a:pt x="25" y="15"/>
                      <a:pt x="28" y="17"/>
                      <a:pt x="28" y="17"/>
                    </a:cubicBezTo>
                    <a:cubicBezTo>
                      <a:pt x="30" y="22"/>
                      <a:pt x="28" y="28"/>
                      <a:pt x="30" y="34"/>
                    </a:cubicBezTo>
                    <a:cubicBezTo>
                      <a:pt x="28" y="34"/>
                      <a:pt x="25" y="34"/>
                      <a:pt x="23" y="34"/>
                    </a:cubicBezTo>
                    <a:cubicBezTo>
                      <a:pt x="20" y="28"/>
                      <a:pt x="17" y="23"/>
                      <a:pt x="17" y="16"/>
                    </a:cubicBezTo>
                    <a:cubicBezTo>
                      <a:pt x="13" y="16"/>
                      <a:pt x="16" y="23"/>
                      <a:pt x="10" y="21"/>
                    </a:cubicBezTo>
                    <a:cubicBezTo>
                      <a:pt x="10" y="25"/>
                      <a:pt x="10" y="29"/>
                      <a:pt x="10" y="32"/>
                    </a:cubicBezTo>
                    <a:cubicBezTo>
                      <a:pt x="10" y="37"/>
                      <a:pt x="4" y="34"/>
                      <a:pt x="4" y="38"/>
                    </a:cubicBezTo>
                    <a:cubicBezTo>
                      <a:pt x="1" y="39"/>
                      <a:pt x="1" y="32"/>
                      <a:pt x="2" y="29"/>
                    </a:cubicBezTo>
                    <a:cubicBezTo>
                      <a:pt x="2" y="28"/>
                      <a:pt x="4" y="27"/>
                      <a:pt x="4" y="27"/>
                    </a:cubicBezTo>
                    <a:cubicBezTo>
                      <a:pt x="4" y="25"/>
                      <a:pt x="2" y="26"/>
                      <a:pt x="2" y="25"/>
                    </a:cubicBezTo>
                    <a:cubicBezTo>
                      <a:pt x="2" y="24"/>
                      <a:pt x="5" y="20"/>
                      <a:pt x="4" y="17"/>
                    </a:cubicBezTo>
                    <a:cubicBezTo>
                      <a:pt x="5" y="14"/>
                      <a:pt x="2" y="14"/>
                      <a:pt x="0" y="14"/>
                    </a:cubicBezTo>
                    <a:cubicBezTo>
                      <a:pt x="2" y="7"/>
                      <a:pt x="5" y="0"/>
                      <a:pt x="15" y="1"/>
                    </a:cubicBezTo>
                    <a:cubicBezTo>
                      <a:pt x="9" y="7"/>
                      <a:pt x="26" y="1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2" name="îŝḷídé">
                <a:extLst>
                  <a:ext uri="{FF2B5EF4-FFF2-40B4-BE49-F238E27FC236}">
                    <a16:creationId xmlns:a16="http://schemas.microsoft.com/office/drawing/2014/main" xmlns="" id="{407D2B2A-ACA9-4161-B102-1385416233D9}"/>
                  </a:ext>
                </a:extLst>
              </p:cNvPr>
              <p:cNvSpPr/>
              <p:nvPr/>
            </p:nvSpPr>
            <p:spPr bwMode="auto">
              <a:xfrm>
                <a:off x="7328508" y="2304541"/>
                <a:ext cx="163892" cy="47627"/>
              </a:xfrm>
              <a:custGeom>
                <a:avLst/>
                <a:gdLst>
                  <a:gd name="T0" fmla="*/ 2 w 79"/>
                  <a:gd name="T1" fmla="*/ 7 h 23"/>
                  <a:gd name="T2" fmla="*/ 9 w 79"/>
                  <a:gd name="T3" fmla="*/ 2 h 23"/>
                  <a:gd name="T4" fmla="*/ 13 w 79"/>
                  <a:gd name="T5" fmla="*/ 6 h 23"/>
                  <a:gd name="T6" fmla="*/ 16 w 79"/>
                  <a:gd name="T7" fmla="*/ 7 h 23"/>
                  <a:gd name="T8" fmla="*/ 35 w 79"/>
                  <a:gd name="T9" fmla="*/ 11 h 23"/>
                  <a:gd name="T10" fmla="*/ 54 w 79"/>
                  <a:gd name="T11" fmla="*/ 9 h 23"/>
                  <a:gd name="T12" fmla="*/ 57 w 79"/>
                  <a:gd name="T13" fmla="*/ 13 h 23"/>
                  <a:gd name="T14" fmla="*/ 63 w 79"/>
                  <a:gd name="T15" fmla="*/ 15 h 23"/>
                  <a:gd name="T16" fmla="*/ 72 w 79"/>
                  <a:gd name="T17" fmla="*/ 15 h 23"/>
                  <a:gd name="T18" fmla="*/ 74 w 79"/>
                  <a:gd name="T19" fmla="*/ 20 h 23"/>
                  <a:gd name="T20" fmla="*/ 71 w 79"/>
                  <a:gd name="T21" fmla="*/ 20 h 23"/>
                  <a:gd name="T22" fmla="*/ 33 w 79"/>
                  <a:gd name="T23" fmla="*/ 15 h 23"/>
                  <a:gd name="T24" fmla="*/ 24 w 79"/>
                  <a:gd name="T25" fmla="*/ 15 h 23"/>
                  <a:gd name="T26" fmla="*/ 11 w 79"/>
                  <a:gd name="T27" fmla="*/ 11 h 23"/>
                  <a:gd name="T28" fmla="*/ 2 w 79"/>
                  <a:gd name="T29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23">
                    <a:moveTo>
                      <a:pt x="2" y="7"/>
                    </a:moveTo>
                    <a:cubicBezTo>
                      <a:pt x="0" y="1"/>
                      <a:pt x="8" y="5"/>
                      <a:pt x="9" y="2"/>
                    </a:cubicBezTo>
                    <a:cubicBezTo>
                      <a:pt x="13" y="0"/>
                      <a:pt x="11" y="4"/>
                      <a:pt x="13" y="6"/>
                    </a:cubicBezTo>
                    <a:cubicBezTo>
                      <a:pt x="14" y="6"/>
                      <a:pt x="17" y="5"/>
                      <a:pt x="16" y="7"/>
                    </a:cubicBezTo>
                    <a:cubicBezTo>
                      <a:pt x="25" y="5"/>
                      <a:pt x="28" y="6"/>
                      <a:pt x="35" y="11"/>
                    </a:cubicBezTo>
                    <a:cubicBezTo>
                      <a:pt x="42" y="7"/>
                      <a:pt x="44" y="9"/>
                      <a:pt x="54" y="9"/>
                    </a:cubicBezTo>
                    <a:cubicBezTo>
                      <a:pt x="57" y="9"/>
                      <a:pt x="57" y="11"/>
                      <a:pt x="57" y="13"/>
                    </a:cubicBezTo>
                    <a:cubicBezTo>
                      <a:pt x="60" y="13"/>
                      <a:pt x="63" y="13"/>
                      <a:pt x="63" y="15"/>
                    </a:cubicBezTo>
                    <a:cubicBezTo>
                      <a:pt x="68" y="12"/>
                      <a:pt x="72" y="19"/>
                      <a:pt x="72" y="15"/>
                    </a:cubicBezTo>
                    <a:cubicBezTo>
                      <a:pt x="79" y="15"/>
                      <a:pt x="68" y="21"/>
                      <a:pt x="74" y="20"/>
                    </a:cubicBezTo>
                    <a:cubicBezTo>
                      <a:pt x="73" y="23"/>
                      <a:pt x="73" y="20"/>
                      <a:pt x="71" y="20"/>
                    </a:cubicBezTo>
                    <a:cubicBezTo>
                      <a:pt x="56" y="23"/>
                      <a:pt x="45" y="17"/>
                      <a:pt x="33" y="15"/>
                    </a:cubicBezTo>
                    <a:cubicBezTo>
                      <a:pt x="30" y="14"/>
                      <a:pt x="27" y="15"/>
                      <a:pt x="24" y="15"/>
                    </a:cubicBezTo>
                    <a:cubicBezTo>
                      <a:pt x="19" y="14"/>
                      <a:pt x="15" y="12"/>
                      <a:pt x="11" y="11"/>
                    </a:cubicBezTo>
                    <a:cubicBezTo>
                      <a:pt x="7" y="10"/>
                      <a:pt x="2" y="12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3" name="iṧ1ïdê">
                <a:extLst>
                  <a:ext uri="{FF2B5EF4-FFF2-40B4-BE49-F238E27FC236}">
                    <a16:creationId xmlns:a16="http://schemas.microsoft.com/office/drawing/2014/main" xmlns="" id="{AEF5938B-F81D-44BF-A15B-2B88D782D701}"/>
                  </a:ext>
                </a:extLst>
              </p:cNvPr>
              <p:cNvSpPr/>
              <p:nvPr/>
            </p:nvSpPr>
            <p:spPr bwMode="auto">
              <a:xfrm>
                <a:off x="7547030" y="2360572"/>
                <a:ext cx="25214" cy="9806"/>
              </a:xfrm>
              <a:custGeom>
                <a:avLst/>
                <a:gdLst>
                  <a:gd name="T0" fmla="*/ 5 w 12"/>
                  <a:gd name="T1" fmla="*/ 3 h 5"/>
                  <a:gd name="T2" fmla="*/ 12 w 12"/>
                  <a:gd name="T3" fmla="*/ 5 h 5"/>
                  <a:gd name="T4" fmla="*/ 5 w 12"/>
                  <a:gd name="T5" fmla="*/ 5 h 5"/>
                  <a:gd name="T6" fmla="*/ 3 w 12"/>
                  <a:gd name="T7" fmla="*/ 3 h 5"/>
                  <a:gd name="T8" fmla="*/ 5 w 12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5">
                    <a:moveTo>
                      <a:pt x="5" y="3"/>
                    </a:moveTo>
                    <a:cubicBezTo>
                      <a:pt x="8" y="3"/>
                      <a:pt x="12" y="2"/>
                      <a:pt x="12" y="5"/>
                    </a:cubicBezTo>
                    <a:cubicBezTo>
                      <a:pt x="10" y="5"/>
                      <a:pt x="7" y="5"/>
                      <a:pt x="5" y="5"/>
                    </a:cubicBezTo>
                    <a:cubicBezTo>
                      <a:pt x="5" y="3"/>
                      <a:pt x="3" y="3"/>
                      <a:pt x="3" y="3"/>
                    </a:cubicBezTo>
                    <a:cubicBezTo>
                      <a:pt x="0" y="0"/>
                      <a:pt x="4" y="1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4" name="îŝ1îďé">
                <a:extLst>
                  <a:ext uri="{FF2B5EF4-FFF2-40B4-BE49-F238E27FC236}">
                    <a16:creationId xmlns:a16="http://schemas.microsoft.com/office/drawing/2014/main" xmlns="" id="{01942D0E-7A43-4B33-BEF0-4EB03C670F6A}"/>
                  </a:ext>
                </a:extLst>
              </p:cNvPr>
              <p:cNvSpPr/>
              <p:nvPr/>
            </p:nvSpPr>
            <p:spPr bwMode="auto">
              <a:xfrm>
                <a:off x="8288045" y="2892868"/>
                <a:ext cx="120467" cy="121868"/>
              </a:xfrm>
              <a:custGeom>
                <a:avLst/>
                <a:gdLst>
                  <a:gd name="T0" fmla="*/ 1 w 58"/>
                  <a:gd name="T1" fmla="*/ 51 h 59"/>
                  <a:gd name="T2" fmla="*/ 5 w 58"/>
                  <a:gd name="T3" fmla="*/ 43 h 59"/>
                  <a:gd name="T4" fmla="*/ 8 w 58"/>
                  <a:gd name="T5" fmla="*/ 41 h 59"/>
                  <a:gd name="T6" fmla="*/ 8 w 58"/>
                  <a:gd name="T7" fmla="*/ 38 h 59"/>
                  <a:gd name="T8" fmla="*/ 12 w 58"/>
                  <a:gd name="T9" fmla="*/ 38 h 59"/>
                  <a:gd name="T10" fmla="*/ 14 w 58"/>
                  <a:gd name="T11" fmla="*/ 34 h 59"/>
                  <a:gd name="T12" fmla="*/ 21 w 58"/>
                  <a:gd name="T13" fmla="*/ 32 h 59"/>
                  <a:gd name="T14" fmla="*/ 25 w 58"/>
                  <a:gd name="T15" fmla="*/ 28 h 59"/>
                  <a:gd name="T16" fmla="*/ 29 w 58"/>
                  <a:gd name="T17" fmla="*/ 23 h 59"/>
                  <a:gd name="T18" fmla="*/ 33 w 58"/>
                  <a:gd name="T19" fmla="*/ 19 h 59"/>
                  <a:gd name="T20" fmla="*/ 38 w 58"/>
                  <a:gd name="T21" fmla="*/ 21 h 59"/>
                  <a:gd name="T22" fmla="*/ 36 w 58"/>
                  <a:gd name="T23" fmla="*/ 13 h 59"/>
                  <a:gd name="T24" fmla="*/ 44 w 58"/>
                  <a:gd name="T25" fmla="*/ 4 h 59"/>
                  <a:gd name="T26" fmla="*/ 49 w 58"/>
                  <a:gd name="T27" fmla="*/ 0 h 59"/>
                  <a:gd name="T28" fmla="*/ 55 w 58"/>
                  <a:gd name="T29" fmla="*/ 4 h 59"/>
                  <a:gd name="T30" fmla="*/ 57 w 58"/>
                  <a:gd name="T31" fmla="*/ 13 h 59"/>
                  <a:gd name="T32" fmla="*/ 55 w 58"/>
                  <a:gd name="T33" fmla="*/ 19 h 59"/>
                  <a:gd name="T34" fmla="*/ 51 w 58"/>
                  <a:gd name="T35" fmla="*/ 19 h 59"/>
                  <a:gd name="T36" fmla="*/ 49 w 58"/>
                  <a:gd name="T37" fmla="*/ 28 h 59"/>
                  <a:gd name="T38" fmla="*/ 42 w 58"/>
                  <a:gd name="T39" fmla="*/ 30 h 59"/>
                  <a:gd name="T40" fmla="*/ 36 w 58"/>
                  <a:gd name="T41" fmla="*/ 43 h 59"/>
                  <a:gd name="T42" fmla="*/ 33 w 58"/>
                  <a:gd name="T43" fmla="*/ 51 h 59"/>
                  <a:gd name="T44" fmla="*/ 29 w 58"/>
                  <a:gd name="T45" fmla="*/ 54 h 59"/>
                  <a:gd name="T46" fmla="*/ 14 w 58"/>
                  <a:gd name="T47" fmla="*/ 49 h 59"/>
                  <a:gd name="T48" fmla="*/ 7 w 58"/>
                  <a:gd name="T49" fmla="*/ 51 h 59"/>
                  <a:gd name="T50" fmla="*/ 5 w 58"/>
                  <a:gd name="T51" fmla="*/ 47 h 59"/>
                  <a:gd name="T52" fmla="*/ 1 w 58"/>
                  <a:gd name="T53" fmla="*/ 5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8" h="59">
                    <a:moveTo>
                      <a:pt x="1" y="51"/>
                    </a:moveTo>
                    <a:cubicBezTo>
                      <a:pt x="0" y="48"/>
                      <a:pt x="3" y="45"/>
                      <a:pt x="5" y="43"/>
                    </a:cubicBezTo>
                    <a:cubicBezTo>
                      <a:pt x="5" y="43"/>
                      <a:pt x="8" y="42"/>
                      <a:pt x="8" y="41"/>
                    </a:cubicBezTo>
                    <a:cubicBezTo>
                      <a:pt x="9" y="41"/>
                      <a:pt x="8" y="38"/>
                      <a:pt x="8" y="38"/>
                    </a:cubicBezTo>
                    <a:cubicBezTo>
                      <a:pt x="9" y="37"/>
                      <a:pt x="12" y="38"/>
                      <a:pt x="12" y="38"/>
                    </a:cubicBezTo>
                    <a:cubicBezTo>
                      <a:pt x="13" y="37"/>
                      <a:pt x="13" y="34"/>
                      <a:pt x="14" y="34"/>
                    </a:cubicBezTo>
                    <a:cubicBezTo>
                      <a:pt x="16" y="33"/>
                      <a:pt x="20" y="34"/>
                      <a:pt x="21" y="32"/>
                    </a:cubicBezTo>
                    <a:cubicBezTo>
                      <a:pt x="23" y="29"/>
                      <a:pt x="21" y="29"/>
                      <a:pt x="25" y="28"/>
                    </a:cubicBezTo>
                    <a:cubicBezTo>
                      <a:pt x="29" y="28"/>
                      <a:pt x="27" y="25"/>
                      <a:pt x="29" y="23"/>
                    </a:cubicBezTo>
                    <a:cubicBezTo>
                      <a:pt x="29" y="22"/>
                      <a:pt x="35" y="27"/>
                      <a:pt x="33" y="19"/>
                    </a:cubicBezTo>
                    <a:cubicBezTo>
                      <a:pt x="36" y="18"/>
                      <a:pt x="36" y="21"/>
                      <a:pt x="38" y="21"/>
                    </a:cubicBezTo>
                    <a:cubicBezTo>
                      <a:pt x="38" y="17"/>
                      <a:pt x="36" y="17"/>
                      <a:pt x="36" y="13"/>
                    </a:cubicBezTo>
                    <a:cubicBezTo>
                      <a:pt x="43" y="15"/>
                      <a:pt x="42" y="7"/>
                      <a:pt x="44" y="4"/>
                    </a:cubicBezTo>
                    <a:cubicBezTo>
                      <a:pt x="45" y="2"/>
                      <a:pt x="50" y="4"/>
                      <a:pt x="49" y="0"/>
                    </a:cubicBezTo>
                    <a:cubicBezTo>
                      <a:pt x="51" y="1"/>
                      <a:pt x="51" y="5"/>
                      <a:pt x="55" y="4"/>
                    </a:cubicBezTo>
                    <a:cubicBezTo>
                      <a:pt x="53" y="9"/>
                      <a:pt x="58" y="9"/>
                      <a:pt x="57" y="13"/>
                    </a:cubicBezTo>
                    <a:cubicBezTo>
                      <a:pt x="54" y="13"/>
                      <a:pt x="56" y="17"/>
                      <a:pt x="55" y="19"/>
                    </a:cubicBezTo>
                    <a:cubicBezTo>
                      <a:pt x="55" y="19"/>
                      <a:pt x="52" y="18"/>
                      <a:pt x="51" y="19"/>
                    </a:cubicBezTo>
                    <a:cubicBezTo>
                      <a:pt x="50" y="20"/>
                      <a:pt x="50" y="24"/>
                      <a:pt x="49" y="28"/>
                    </a:cubicBezTo>
                    <a:cubicBezTo>
                      <a:pt x="46" y="31"/>
                      <a:pt x="46" y="27"/>
                      <a:pt x="42" y="30"/>
                    </a:cubicBezTo>
                    <a:cubicBezTo>
                      <a:pt x="37" y="33"/>
                      <a:pt x="38" y="39"/>
                      <a:pt x="36" y="43"/>
                    </a:cubicBezTo>
                    <a:cubicBezTo>
                      <a:pt x="36" y="44"/>
                      <a:pt x="31" y="45"/>
                      <a:pt x="33" y="51"/>
                    </a:cubicBezTo>
                    <a:cubicBezTo>
                      <a:pt x="29" y="50"/>
                      <a:pt x="29" y="52"/>
                      <a:pt x="29" y="54"/>
                    </a:cubicBezTo>
                    <a:cubicBezTo>
                      <a:pt x="24" y="49"/>
                      <a:pt x="15" y="59"/>
                      <a:pt x="14" y="49"/>
                    </a:cubicBezTo>
                    <a:cubicBezTo>
                      <a:pt x="13" y="49"/>
                      <a:pt x="9" y="52"/>
                      <a:pt x="7" y="51"/>
                    </a:cubicBezTo>
                    <a:cubicBezTo>
                      <a:pt x="6" y="51"/>
                      <a:pt x="4" y="47"/>
                      <a:pt x="5" y="47"/>
                    </a:cubicBezTo>
                    <a:cubicBezTo>
                      <a:pt x="1" y="47"/>
                      <a:pt x="9" y="54"/>
                      <a:pt x="1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5" name="íšļïḓè">
                <a:extLst>
                  <a:ext uri="{FF2B5EF4-FFF2-40B4-BE49-F238E27FC236}">
                    <a16:creationId xmlns:a16="http://schemas.microsoft.com/office/drawing/2014/main" xmlns="" id="{5FC44360-7378-4C8F-95AD-BC066E0C4DA1}"/>
                  </a:ext>
                </a:extLst>
              </p:cNvPr>
              <p:cNvSpPr/>
              <p:nvPr/>
            </p:nvSpPr>
            <p:spPr bwMode="auto">
              <a:xfrm>
                <a:off x="4137528" y="505936"/>
                <a:ext cx="169495" cy="126070"/>
              </a:xfrm>
              <a:custGeom>
                <a:avLst/>
                <a:gdLst>
                  <a:gd name="T0" fmla="*/ 22 w 82"/>
                  <a:gd name="T1" fmla="*/ 0 h 61"/>
                  <a:gd name="T2" fmla="*/ 31 w 82"/>
                  <a:gd name="T3" fmla="*/ 8 h 61"/>
                  <a:gd name="T4" fmla="*/ 37 w 82"/>
                  <a:gd name="T5" fmla="*/ 9 h 61"/>
                  <a:gd name="T6" fmla="*/ 41 w 82"/>
                  <a:gd name="T7" fmla="*/ 9 h 61"/>
                  <a:gd name="T8" fmla="*/ 43 w 82"/>
                  <a:gd name="T9" fmla="*/ 11 h 61"/>
                  <a:gd name="T10" fmla="*/ 48 w 82"/>
                  <a:gd name="T11" fmla="*/ 15 h 61"/>
                  <a:gd name="T12" fmla="*/ 54 w 82"/>
                  <a:gd name="T13" fmla="*/ 15 h 61"/>
                  <a:gd name="T14" fmla="*/ 65 w 82"/>
                  <a:gd name="T15" fmla="*/ 19 h 61"/>
                  <a:gd name="T16" fmla="*/ 65 w 82"/>
                  <a:gd name="T17" fmla="*/ 24 h 61"/>
                  <a:gd name="T18" fmla="*/ 71 w 82"/>
                  <a:gd name="T19" fmla="*/ 24 h 61"/>
                  <a:gd name="T20" fmla="*/ 71 w 82"/>
                  <a:gd name="T21" fmla="*/ 28 h 61"/>
                  <a:gd name="T22" fmla="*/ 82 w 82"/>
                  <a:gd name="T23" fmla="*/ 36 h 61"/>
                  <a:gd name="T24" fmla="*/ 80 w 82"/>
                  <a:gd name="T25" fmla="*/ 41 h 61"/>
                  <a:gd name="T26" fmla="*/ 76 w 82"/>
                  <a:gd name="T27" fmla="*/ 39 h 61"/>
                  <a:gd name="T28" fmla="*/ 67 w 82"/>
                  <a:gd name="T29" fmla="*/ 45 h 61"/>
                  <a:gd name="T30" fmla="*/ 65 w 82"/>
                  <a:gd name="T31" fmla="*/ 49 h 61"/>
                  <a:gd name="T32" fmla="*/ 61 w 82"/>
                  <a:gd name="T33" fmla="*/ 52 h 61"/>
                  <a:gd name="T34" fmla="*/ 50 w 82"/>
                  <a:gd name="T35" fmla="*/ 52 h 61"/>
                  <a:gd name="T36" fmla="*/ 50 w 82"/>
                  <a:gd name="T37" fmla="*/ 54 h 61"/>
                  <a:gd name="T38" fmla="*/ 43 w 82"/>
                  <a:gd name="T39" fmla="*/ 56 h 61"/>
                  <a:gd name="T40" fmla="*/ 41 w 82"/>
                  <a:gd name="T41" fmla="*/ 52 h 61"/>
                  <a:gd name="T42" fmla="*/ 30 w 82"/>
                  <a:gd name="T43" fmla="*/ 52 h 61"/>
                  <a:gd name="T44" fmla="*/ 26 w 82"/>
                  <a:gd name="T45" fmla="*/ 49 h 61"/>
                  <a:gd name="T46" fmla="*/ 31 w 82"/>
                  <a:gd name="T47" fmla="*/ 45 h 61"/>
                  <a:gd name="T48" fmla="*/ 22 w 82"/>
                  <a:gd name="T49" fmla="*/ 43 h 61"/>
                  <a:gd name="T50" fmla="*/ 28 w 82"/>
                  <a:gd name="T51" fmla="*/ 39 h 61"/>
                  <a:gd name="T52" fmla="*/ 31 w 82"/>
                  <a:gd name="T53" fmla="*/ 36 h 61"/>
                  <a:gd name="T54" fmla="*/ 37 w 82"/>
                  <a:gd name="T55" fmla="*/ 37 h 61"/>
                  <a:gd name="T56" fmla="*/ 35 w 82"/>
                  <a:gd name="T57" fmla="*/ 32 h 61"/>
                  <a:gd name="T58" fmla="*/ 18 w 82"/>
                  <a:gd name="T59" fmla="*/ 36 h 61"/>
                  <a:gd name="T60" fmla="*/ 13 w 82"/>
                  <a:gd name="T61" fmla="*/ 34 h 61"/>
                  <a:gd name="T62" fmla="*/ 9 w 82"/>
                  <a:gd name="T63" fmla="*/ 30 h 61"/>
                  <a:gd name="T64" fmla="*/ 2 w 82"/>
                  <a:gd name="T65" fmla="*/ 26 h 61"/>
                  <a:gd name="T66" fmla="*/ 0 w 82"/>
                  <a:gd name="T67" fmla="*/ 21 h 61"/>
                  <a:gd name="T68" fmla="*/ 5 w 82"/>
                  <a:gd name="T69" fmla="*/ 17 h 61"/>
                  <a:gd name="T70" fmla="*/ 9 w 82"/>
                  <a:gd name="T71" fmla="*/ 13 h 61"/>
                  <a:gd name="T72" fmla="*/ 11 w 82"/>
                  <a:gd name="T73" fmla="*/ 8 h 61"/>
                  <a:gd name="T74" fmla="*/ 15 w 82"/>
                  <a:gd name="T75" fmla="*/ 8 h 61"/>
                  <a:gd name="T76" fmla="*/ 18 w 82"/>
                  <a:gd name="T77" fmla="*/ 4 h 61"/>
                  <a:gd name="T78" fmla="*/ 22 w 82"/>
                  <a:gd name="T7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2" h="61">
                    <a:moveTo>
                      <a:pt x="22" y="0"/>
                    </a:moveTo>
                    <a:cubicBezTo>
                      <a:pt x="25" y="3"/>
                      <a:pt x="30" y="3"/>
                      <a:pt x="31" y="8"/>
                    </a:cubicBezTo>
                    <a:cubicBezTo>
                      <a:pt x="35" y="6"/>
                      <a:pt x="36" y="9"/>
                      <a:pt x="37" y="9"/>
                    </a:cubicBezTo>
                    <a:cubicBezTo>
                      <a:pt x="38" y="10"/>
                      <a:pt x="40" y="9"/>
                      <a:pt x="41" y="9"/>
                    </a:cubicBezTo>
                    <a:cubicBezTo>
                      <a:pt x="41" y="10"/>
                      <a:pt x="41" y="13"/>
                      <a:pt x="43" y="11"/>
                    </a:cubicBezTo>
                    <a:cubicBezTo>
                      <a:pt x="46" y="8"/>
                      <a:pt x="45" y="13"/>
                      <a:pt x="48" y="15"/>
                    </a:cubicBezTo>
                    <a:cubicBezTo>
                      <a:pt x="49" y="16"/>
                      <a:pt x="52" y="14"/>
                      <a:pt x="54" y="15"/>
                    </a:cubicBezTo>
                    <a:cubicBezTo>
                      <a:pt x="55" y="16"/>
                      <a:pt x="58" y="21"/>
                      <a:pt x="65" y="19"/>
                    </a:cubicBezTo>
                    <a:cubicBezTo>
                      <a:pt x="65" y="21"/>
                      <a:pt x="65" y="22"/>
                      <a:pt x="65" y="24"/>
                    </a:cubicBezTo>
                    <a:cubicBezTo>
                      <a:pt x="66" y="25"/>
                      <a:pt x="69" y="23"/>
                      <a:pt x="71" y="24"/>
                    </a:cubicBezTo>
                    <a:cubicBezTo>
                      <a:pt x="71" y="25"/>
                      <a:pt x="70" y="28"/>
                      <a:pt x="71" y="28"/>
                    </a:cubicBezTo>
                    <a:cubicBezTo>
                      <a:pt x="73" y="30"/>
                      <a:pt x="78" y="32"/>
                      <a:pt x="82" y="36"/>
                    </a:cubicBezTo>
                    <a:cubicBezTo>
                      <a:pt x="82" y="37"/>
                      <a:pt x="81" y="41"/>
                      <a:pt x="80" y="41"/>
                    </a:cubicBezTo>
                    <a:cubicBezTo>
                      <a:pt x="78" y="42"/>
                      <a:pt x="76" y="39"/>
                      <a:pt x="76" y="39"/>
                    </a:cubicBezTo>
                    <a:cubicBezTo>
                      <a:pt x="73" y="41"/>
                      <a:pt x="71" y="44"/>
                      <a:pt x="67" y="45"/>
                    </a:cubicBezTo>
                    <a:cubicBezTo>
                      <a:pt x="65" y="45"/>
                      <a:pt x="65" y="47"/>
                      <a:pt x="65" y="49"/>
                    </a:cubicBezTo>
                    <a:cubicBezTo>
                      <a:pt x="62" y="48"/>
                      <a:pt x="61" y="50"/>
                      <a:pt x="61" y="52"/>
                    </a:cubicBezTo>
                    <a:cubicBezTo>
                      <a:pt x="55" y="53"/>
                      <a:pt x="54" y="48"/>
                      <a:pt x="50" y="52"/>
                    </a:cubicBezTo>
                    <a:cubicBezTo>
                      <a:pt x="48" y="53"/>
                      <a:pt x="49" y="54"/>
                      <a:pt x="50" y="54"/>
                    </a:cubicBezTo>
                    <a:cubicBezTo>
                      <a:pt x="49" y="61"/>
                      <a:pt x="43" y="49"/>
                      <a:pt x="43" y="56"/>
                    </a:cubicBezTo>
                    <a:cubicBezTo>
                      <a:pt x="41" y="56"/>
                      <a:pt x="41" y="54"/>
                      <a:pt x="41" y="52"/>
                    </a:cubicBezTo>
                    <a:cubicBezTo>
                      <a:pt x="37" y="56"/>
                      <a:pt x="35" y="51"/>
                      <a:pt x="30" y="52"/>
                    </a:cubicBezTo>
                    <a:cubicBezTo>
                      <a:pt x="30" y="49"/>
                      <a:pt x="28" y="49"/>
                      <a:pt x="26" y="49"/>
                    </a:cubicBezTo>
                    <a:cubicBezTo>
                      <a:pt x="26" y="46"/>
                      <a:pt x="31" y="48"/>
                      <a:pt x="31" y="45"/>
                    </a:cubicBezTo>
                    <a:cubicBezTo>
                      <a:pt x="32" y="41"/>
                      <a:pt x="25" y="44"/>
                      <a:pt x="22" y="43"/>
                    </a:cubicBezTo>
                    <a:cubicBezTo>
                      <a:pt x="21" y="38"/>
                      <a:pt x="25" y="40"/>
                      <a:pt x="28" y="39"/>
                    </a:cubicBezTo>
                    <a:cubicBezTo>
                      <a:pt x="28" y="39"/>
                      <a:pt x="31" y="36"/>
                      <a:pt x="31" y="36"/>
                    </a:cubicBezTo>
                    <a:cubicBezTo>
                      <a:pt x="33" y="35"/>
                      <a:pt x="34" y="38"/>
                      <a:pt x="37" y="37"/>
                    </a:cubicBezTo>
                    <a:cubicBezTo>
                      <a:pt x="37" y="34"/>
                      <a:pt x="35" y="34"/>
                      <a:pt x="35" y="32"/>
                    </a:cubicBezTo>
                    <a:cubicBezTo>
                      <a:pt x="33" y="33"/>
                      <a:pt x="22" y="32"/>
                      <a:pt x="18" y="36"/>
                    </a:cubicBezTo>
                    <a:cubicBezTo>
                      <a:pt x="15" y="39"/>
                      <a:pt x="18" y="35"/>
                      <a:pt x="13" y="34"/>
                    </a:cubicBezTo>
                    <a:cubicBezTo>
                      <a:pt x="7" y="32"/>
                      <a:pt x="3" y="35"/>
                      <a:pt x="9" y="30"/>
                    </a:cubicBezTo>
                    <a:cubicBezTo>
                      <a:pt x="9" y="26"/>
                      <a:pt x="3" y="29"/>
                      <a:pt x="2" y="26"/>
                    </a:cubicBezTo>
                    <a:cubicBezTo>
                      <a:pt x="4" y="22"/>
                      <a:pt x="8" y="17"/>
                      <a:pt x="0" y="21"/>
                    </a:cubicBezTo>
                    <a:cubicBezTo>
                      <a:pt x="0" y="18"/>
                      <a:pt x="2" y="17"/>
                      <a:pt x="5" y="17"/>
                    </a:cubicBezTo>
                    <a:cubicBezTo>
                      <a:pt x="7" y="16"/>
                      <a:pt x="7" y="13"/>
                      <a:pt x="9" y="13"/>
                    </a:cubicBezTo>
                    <a:cubicBezTo>
                      <a:pt x="12" y="13"/>
                      <a:pt x="9" y="9"/>
                      <a:pt x="11" y="8"/>
                    </a:cubicBezTo>
                    <a:cubicBezTo>
                      <a:pt x="11" y="7"/>
                      <a:pt x="14" y="8"/>
                      <a:pt x="15" y="8"/>
                    </a:cubicBezTo>
                    <a:cubicBezTo>
                      <a:pt x="17" y="7"/>
                      <a:pt x="16" y="4"/>
                      <a:pt x="18" y="4"/>
                    </a:cubicBezTo>
                    <a:cubicBezTo>
                      <a:pt x="19" y="2"/>
                      <a:pt x="22" y="3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6" name="ïs1ídè">
                <a:extLst>
                  <a:ext uri="{FF2B5EF4-FFF2-40B4-BE49-F238E27FC236}">
                    <a16:creationId xmlns:a16="http://schemas.microsoft.com/office/drawing/2014/main" xmlns="" id="{470624D3-AB2D-4A0E-BD05-6135D895B991}"/>
                  </a:ext>
                </a:extLst>
              </p:cNvPr>
              <p:cNvSpPr/>
              <p:nvPr/>
            </p:nvSpPr>
            <p:spPr bwMode="auto">
              <a:xfrm>
                <a:off x="5831073" y="552163"/>
                <a:ext cx="225526" cy="113464"/>
              </a:xfrm>
              <a:custGeom>
                <a:avLst/>
                <a:gdLst>
                  <a:gd name="T0" fmla="*/ 37 w 109"/>
                  <a:gd name="T1" fmla="*/ 38 h 55"/>
                  <a:gd name="T2" fmla="*/ 34 w 109"/>
                  <a:gd name="T3" fmla="*/ 40 h 55"/>
                  <a:gd name="T4" fmla="*/ 24 w 109"/>
                  <a:gd name="T5" fmla="*/ 38 h 55"/>
                  <a:gd name="T6" fmla="*/ 30 w 109"/>
                  <a:gd name="T7" fmla="*/ 34 h 55"/>
                  <a:gd name="T8" fmla="*/ 41 w 109"/>
                  <a:gd name="T9" fmla="*/ 27 h 55"/>
                  <a:gd name="T10" fmla="*/ 37 w 109"/>
                  <a:gd name="T11" fmla="*/ 21 h 55"/>
                  <a:gd name="T12" fmla="*/ 28 w 109"/>
                  <a:gd name="T13" fmla="*/ 21 h 55"/>
                  <a:gd name="T14" fmla="*/ 19 w 109"/>
                  <a:gd name="T15" fmla="*/ 28 h 55"/>
                  <a:gd name="T16" fmla="*/ 6 w 109"/>
                  <a:gd name="T17" fmla="*/ 27 h 55"/>
                  <a:gd name="T18" fmla="*/ 8 w 109"/>
                  <a:gd name="T19" fmla="*/ 14 h 55"/>
                  <a:gd name="T20" fmla="*/ 4 w 109"/>
                  <a:gd name="T21" fmla="*/ 15 h 55"/>
                  <a:gd name="T22" fmla="*/ 2 w 109"/>
                  <a:gd name="T23" fmla="*/ 6 h 55"/>
                  <a:gd name="T24" fmla="*/ 6 w 109"/>
                  <a:gd name="T25" fmla="*/ 8 h 55"/>
                  <a:gd name="T26" fmla="*/ 17 w 109"/>
                  <a:gd name="T27" fmla="*/ 4 h 55"/>
                  <a:gd name="T28" fmla="*/ 19 w 109"/>
                  <a:gd name="T29" fmla="*/ 10 h 55"/>
                  <a:gd name="T30" fmla="*/ 34 w 109"/>
                  <a:gd name="T31" fmla="*/ 12 h 55"/>
                  <a:gd name="T32" fmla="*/ 39 w 109"/>
                  <a:gd name="T33" fmla="*/ 4 h 55"/>
                  <a:gd name="T34" fmla="*/ 58 w 109"/>
                  <a:gd name="T35" fmla="*/ 6 h 55"/>
                  <a:gd name="T36" fmla="*/ 60 w 109"/>
                  <a:gd name="T37" fmla="*/ 6 h 55"/>
                  <a:gd name="T38" fmla="*/ 67 w 109"/>
                  <a:gd name="T39" fmla="*/ 12 h 55"/>
                  <a:gd name="T40" fmla="*/ 65 w 109"/>
                  <a:gd name="T41" fmla="*/ 15 h 55"/>
                  <a:gd name="T42" fmla="*/ 75 w 109"/>
                  <a:gd name="T43" fmla="*/ 14 h 55"/>
                  <a:gd name="T44" fmla="*/ 86 w 109"/>
                  <a:gd name="T45" fmla="*/ 17 h 55"/>
                  <a:gd name="T46" fmla="*/ 88 w 109"/>
                  <a:gd name="T47" fmla="*/ 21 h 55"/>
                  <a:gd name="T48" fmla="*/ 90 w 109"/>
                  <a:gd name="T49" fmla="*/ 23 h 55"/>
                  <a:gd name="T50" fmla="*/ 92 w 109"/>
                  <a:gd name="T51" fmla="*/ 27 h 55"/>
                  <a:gd name="T52" fmla="*/ 95 w 109"/>
                  <a:gd name="T53" fmla="*/ 27 h 55"/>
                  <a:gd name="T54" fmla="*/ 95 w 109"/>
                  <a:gd name="T55" fmla="*/ 30 h 55"/>
                  <a:gd name="T56" fmla="*/ 99 w 109"/>
                  <a:gd name="T57" fmla="*/ 30 h 55"/>
                  <a:gd name="T58" fmla="*/ 101 w 109"/>
                  <a:gd name="T59" fmla="*/ 36 h 55"/>
                  <a:gd name="T60" fmla="*/ 106 w 109"/>
                  <a:gd name="T61" fmla="*/ 36 h 55"/>
                  <a:gd name="T62" fmla="*/ 101 w 109"/>
                  <a:gd name="T63" fmla="*/ 40 h 55"/>
                  <a:gd name="T64" fmla="*/ 101 w 109"/>
                  <a:gd name="T65" fmla="*/ 41 h 55"/>
                  <a:gd name="T66" fmla="*/ 82 w 109"/>
                  <a:gd name="T67" fmla="*/ 41 h 55"/>
                  <a:gd name="T68" fmla="*/ 82 w 109"/>
                  <a:gd name="T69" fmla="*/ 30 h 55"/>
                  <a:gd name="T70" fmla="*/ 64 w 109"/>
                  <a:gd name="T71" fmla="*/ 28 h 55"/>
                  <a:gd name="T72" fmla="*/ 62 w 109"/>
                  <a:gd name="T73" fmla="*/ 34 h 55"/>
                  <a:gd name="T74" fmla="*/ 58 w 109"/>
                  <a:gd name="T75" fmla="*/ 34 h 55"/>
                  <a:gd name="T76" fmla="*/ 54 w 109"/>
                  <a:gd name="T77" fmla="*/ 38 h 55"/>
                  <a:gd name="T78" fmla="*/ 56 w 109"/>
                  <a:gd name="T79" fmla="*/ 40 h 55"/>
                  <a:gd name="T80" fmla="*/ 51 w 109"/>
                  <a:gd name="T81" fmla="*/ 41 h 55"/>
                  <a:gd name="T82" fmla="*/ 51 w 109"/>
                  <a:gd name="T83" fmla="*/ 53 h 55"/>
                  <a:gd name="T84" fmla="*/ 26 w 109"/>
                  <a:gd name="T85" fmla="*/ 45 h 55"/>
                  <a:gd name="T86" fmla="*/ 32 w 109"/>
                  <a:gd name="T87" fmla="*/ 41 h 55"/>
                  <a:gd name="T88" fmla="*/ 39 w 109"/>
                  <a:gd name="T89" fmla="*/ 41 h 55"/>
                  <a:gd name="T90" fmla="*/ 37 w 109"/>
                  <a:gd name="T91" fmla="*/ 3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9" h="55">
                    <a:moveTo>
                      <a:pt x="37" y="38"/>
                    </a:moveTo>
                    <a:cubicBezTo>
                      <a:pt x="37" y="34"/>
                      <a:pt x="34" y="40"/>
                      <a:pt x="34" y="40"/>
                    </a:cubicBezTo>
                    <a:cubicBezTo>
                      <a:pt x="31" y="40"/>
                      <a:pt x="29" y="36"/>
                      <a:pt x="24" y="38"/>
                    </a:cubicBezTo>
                    <a:cubicBezTo>
                      <a:pt x="25" y="34"/>
                      <a:pt x="28" y="35"/>
                      <a:pt x="30" y="34"/>
                    </a:cubicBezTo>
                    <a:cubicBezTo>
                      <a:pt x="34" y="32"/>
                      <a:pt x="36" y="27"/>
                      <a:pt x="41" y="27"/>
                    </a:cubicBezTo>
                    <a:cubicBezTo>
                      <a:pt x="40" y="25"/>
                      <a:pt x="37" y="25"/>
                      <a:pt x="37" y="21"/>
                    </a:cubicBezTo>
                    <a:cubicBezTo>
                      <a:pt x="34" y="20"/>
                      <a:pt x="30" y="26"/>
                      <a:pt x="28" y="21"/>
                    </a:cubicBezTo>
                    <a:cubicBezTo>
                      <a:pt x="25" y="24"/>
                      <a:pt x="23" y="27"/>
                      <a:pt x="19" y="28"/>
                    </a:cubicBezTo>
                    <a:cubicBezTo>
                      <a:pt x="13" y="29"/>
                      <a:pt x="12" y="25"/>
                      <a:pt x="6" y="27"/>
                    </a:cubicBezTo>
                    <a:cubicBezTo>
                      <a:pt x="10" y="23"/>
                      <a:pt x="10" y="19"/>
                      <a:pt x="8" y="14"/>
                    </a:cubicBezTo>
                    <a:cubicBezTo>
                      <a:pt x="5" y="13"/>
                      <a:pt x="4" y="14"/>
                      <a:pt x="4" y="15"/>
                    </a:cubicBezTo>
                    <a:cubicBezTo>
                      <a:pt x="0" y="16"/>
                      <a:pt x="3" y="9"/>
                      <a:pt x="2" y="6"/>
                    </a:cubicBezTo>
                    <a:cubicBezTo>
                      <a:pt x="4" y="6"/>
                      <a:pt x="5" y="6"/>
                      <a:pt x="6" y="8"/>
                    </a:cubicBezTo>
                    <a:cubicBezTo>
                      <a:pt x="7" y="4"/>
                      <a:pt x="16" y="8"/>
                      <a:pt x="17" y="4"/>
                    </a:cubicBezTo>
                    <a:cubicBezTo>
                      <a:pt x="19" y="4"/>
                      <a:pt x="19" y="8"/>
                      <a:pt x="19" y="10"/>
                    </a:cubicBezTo>
                    <a:cubicBezTo>
                      <a:pt x="26" y="11"/>
                      <a:pt x="33" y="0"/>
                      <a:pt x="34" y="12"/>
                    </a:cubicBezTo>
                    <a:cubicBezTo>
                      <a:pt x="39" y="12"/>
                      <a:pt x="40" y="9"/>
                      <a:pt x="39" y="4"/>
                    </a:cubicBezTo>
                    <a:cubicBezTo>
                      <a:pt x="44" y="6"/>
                      <a:pt x="51" y="5"/>
                      <a:pt x="58" y="6"/>
                    </a:cubicBezTo>
                    <a:cubicBezTo>
                      <a:pt x="59" y="6"/>
                      <a:pt x="60" y="9"/>
                      <a:pt x="60" y="6"/>
                    </a:cubicBezTo>
                    <a:cubicBezTo>
                      <a:pt x="63" y="7"/>
                      <a:pt x="60" y="15"/>
                      <a:pt x="67" y="12"/>
                    </a:cubicBezTo>
                    <a:cubicBezTo>
                      <a:pt x="67" y="13"/>
                      <a:pt x="65" y="13"/>
                      <a:pt x="65" y="15"/>
                    </a:cubicBezTo>
                    <a:cubicBezTo>
                      <a:pt x="68" y="14"/>
                      <a:pt x="75" y="18"/>
                      <a:pt x="75" y="14"/>
                    </a:cubicBezTo>
                    <a:cubicBezTo>
                      <a:pt x="76" y="15"/>
                      <a:pt x="78" y="19"/>
                      <a:pt x="86" y="17"/>
                    </a:cubicBezTo>
                    <a:cubicBezTo>
                      <a:pt x="83" y="21"/>
                      <a:pt x="85" y="20"/>
                      <a:pt x="88" y="21"/>
                    </a:cubicBezTo>
                    <a:cubicBezTo>
                      <a:pt x="89" y="21"/>
                      <a:pt x="88" y="23"/>
                      <a:pt x="90" y="23"/>
                    </a:cubicBezTo>
                    <a:cubicBezTo>
                      <a:pt x="92" y="23"/>
                      <a:pt x="90" y="25"/>
                      <a:pt x="92" y="27"/>
                    </a:cubicBezTo>
                    <a:cubicBezTo>
                      <a:pt x="92" y="27"/>
                      <a:pt x="95" y="26"/>
                      <a:pt x="95" y="27"/>
                    </a:cubicBezTo>
                    <a:cubicBezTo>
                      <a:pt x="96" y="27"/>
                      <a:pt x="95" y="30"/>
                      <a:pt x="95" y="30"/>
                    </a:cubicBezTo>
                    <a:cubicBezTo>
                      <a:pt x="96" y="31"/>
                      <a:pt x="99" y="30"/>
                      <a:pt x="99" y="30"/>
                    </a:cubicBezTo>
                    <a:cubicBezTo>
                      <a:pt x="100" y="32"/>
                      <a:pt x="99" y="35"/>
                      <a:pt x="101" y="36"/>
                    </a:cubicBezTo>
                    <a:cubicBezTo>
                      <a:pt x="104" y="36"/>
                      <a:pt x="106" y="33"/>
                      <a:pt x="106" y="36"/>
                    </a:cubicBezTo>
                    <a:cubicBezTo>
                      <a:pt x="109" y="41"/>
                      <a:pt x="102" y="38"/>
                      <a:pt x="101" y="40"/>
                    </a:cubicBezTo>
                    <a:cubicBezTo>
                      <a:pt x="101" y="40"/>
                      <a:pt x="101" y="41"/>
                      <a:pt x="101" y="41"/>
                    </a:cubicBezTo>
                    <a:cubicBezTo>
                      <a:pt x="96" y="43"/>
                      <a:pt x="88" y="40"/>
                      <a:pt x="82" y="41"/>
                    </a:cubicBezTo>
                    <a:cubicBezTo>
                      <a:pt x="80" y="36"/>
                      <a:pt x="82" y="37"/>
                      <a:pt x="82" y="30"/>
                    </a:cubicBezTo>
                    <a:cubicBezTo>
                      <a:pt x="80" y="25"/>
                      <a:pt x="68" y="25"/>
                      <a:pt x="64" y="28"/>
                    </a:cubicBezTo>
                    <a:cubicBezTo>
                      <a:pt x="61" y="28"/>
                      <a:pt x="63" y="32"/>
                      <a:pt x="62" y="34"/>
                    </a:cubicBezTo>
                    <a:cubicBezTo>
                      <a:pt x="61" y="35"/>
                      <a:pt x="58" y="33"/>
                      <a:pt x="58" y="34"/>
                    </a:cubicBezTo>
                    <a:cubicBezTo>
                      <a:pt x="57" y="36"/>
                      <a:pt x="58" y="39"/>
                      <a:pt x="54" y="38"/>
                    </a:cubicBezTo>
                    <a:cubicBezTo>
                      <a:pt x="54" y="39"/>
                      <a:pt x="55" y="40"/>
                      <a:pt x="56" y="40"/>
                    </a:cubicBezTo>
                    <a:cubicBezTo>
                      <a:pt x="56" y="42"/>
                      <a:pt x="53" y="41"/>
                      <a:pt x="51" y="41"/>
                    </a:cubicBezTo>
                    <a:cubicBezTo>
                      <a:pt x="48" y="47"/>
                      <a:pt x="50" y="46"/>
                      <a:pt x="51" y="53"/>
                    </a:cubicBezTo>
                    <a:cubicBezTo>
                      <a:pt x="44" y="54"/>
                      <a:pt x="27" y="55"/>
                      <a:pt x="26" y="45"/>
                    </a:cubicBezTo>
                    <a:cubicBezTo>
                      <a:pt x="30" y="45"/>
                      <a:pt x="31" y="44"/>
                      <a:pt x="32" y="41"/>
                    </a:cubicBezTo>
                    <a:cubicBezTo>
                      <a:pt x="37" y="41"/>
                      <a:pt x="36" y="45"/>
                      <a:pt x="39" y="41"/>
                    </a:cubicBezTo>
                    <a:cubicBezTo>
                      <a:pt x="38" y="40"/>
                      <a:pt x="34" y="39"/>
                      <a:pt x="37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7" name="îṣ1ïďê">
                <a:extLst>
                  <a:ext uri="{FF2B5EF4-FFF2-40B4-BE49-F238E27FC236}">
                    <a16:creationId xmlns:a16="http://schemas.microsoft.com/office/drawing/2014/main" xmlns="" id="{1A6DC0B1-184D-4D8E-89F4-A9FFE5E985CB}"/>
                  </a:ext>
                </a:extLst>
              </p:cNvPr>
              <p:cNvSpPr/>
              <p:nvPr/>
            </p:nvSpPr>
            <p:spPr bwMode="auto">
              <a:xfrm>
                <a:off x="3721494" y="640411"/>
                <a:ext cx="105059" cy="56031"/>
              </a:xfrm>
              <a:custGeom>
                <a:avLst/>
                <a:gdLst>
                  <a:gd name="T0" fmla="*/ 51 w 51"/>
                  <a:gd name="T1" fmla="*/ 4 h 27"/>
                  <a:gd name="T2" fmla="*/ 51 w 51"/>
                  <a:gd name="T3" fmla="*/ 10 h 27"/>
                  <a:gd name="T4" fmla="*/ 47 w 51"/>
                  <a:gd name="T5" fmla="*/ 10 h 27"/>
                  <a:gd name="T6" fmla="*/ 47 w 51"/>
                  <a:gd name="T7" fmla="*/ 15 h 27"/>
                  <a:gd name="T8" fmla="*/ 41 w 51"/>
                  <a:gd name="T9" fmla="*/ 19 h 27"/>
                  <a:gd name="T10" fmla="*/ 36 w 51"/>
                  <a:gd name="T11" fmla="*/ 13 h 27"/>
                  <a:gd name="T12" fmla="*/ 30 w 51"/>
                  <a:gd name="T13" fmla="*/ 17 h 27"/>
                  <a:gd name="T14" fmla="*/ 23 w 51"/>
                  <a:gd name="T15" fmla="*/ 25 h 27"/>
                  <a:gd name="T16" fmla="*/ 2 w 51"/>
                  <a:gd name="T17" fmla="*/ 25 h 27"/>
                  <a:gd name="T18" fmla="*/ 0 w 51"/>
                  <a:gd name="T19" fmla="*/ 17 h 27"/>
                  <a:gd name="T20" fmla="*/ 8 w 51"/>
                  <a:gd name="T21" fmla="*/ 19 h 27"/>
                  <a:gd name="T22" fmla="*/ 15 w 51"/>
                  <a:gd name="T23" fmla="*/ 13 h 27"/>
                  <a:gd name="T24" fmla="*/ 19 w 51"/>
                  <a:gd name="T25" fmla="*/ 10 h 27"/>
                  <a:gd name="T26" fmla="*/ 24 w 51"/>
                  <a:gd name="T27" fmla="*/ 8 h 27"/>
                  <a:gd name="T28" fmla="*/ 26 w 51"/>
                  <a:gd name="T29" fmla="*/ 8 h 27"/>
                  <a:gd name="T30" fmla="*/ 30 w 51"/>
                  <a:gd name="T31" fmla="*/ 4 h 27"/>
                  <a:gd name="T32" fmla="*/ 38 w 51"/>
                  <a:gd name="T33" fmla="*/ 4 h 27"/>
                  <a:gd name="T34" fmla="*/ 51 w 51"/>
                  <a:gd name="T35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1" h="27">
                    <a:moveTo>
                      <a:pt x="51" y="4"/>
                    </a:moveTo>
                    <a:cubicBezTo>
                      <a:pt x="50" y="5"/>
                      <a:pt x="51" y="9"/>
                      <a:pt x="51" y="10"/>
                    </a:cubicBezTo>
                    <a:cubicBezTo>
                      <a:pt x="50" y="10"/>
                      <a:pt x="47" y="9"/>
                      <a:pt x="47" y="10"/>
                    </a:cubicBezTo>
                    <a:cubicBezTo>
                      <a:pt x="47" y="10"/>
                      <a:pt x="49" y="15"/>
                      <a:pt x="47" y="15"/>
                    </a:cubicBezTo>
                    <a:cubicBezTo>
                      <a:pt x="45" y="16"/>
                      <a:pt x="42" y="12"/>
                      <a:pt x="41" y="19"/>
                    </a:cubicBezTo>
                    <a:cubicBezTo>
                      <a:pt x="38" y="19"/>
                      <a:pt x="40" y="13"/>
                      <a:pt x="36" y="13"/>
                    </a:cubicBezTo>
                    <a:cubicBezTo>
                      <a:pt x="32" y="12"/>
                      <a:pt x="33" y="17"/>
                      <a:pt x="30" y="17"/>
                    </a:cubicBezTo>
                    <a:cubicBezTo>
                      <a:pt x="28" y="20"/>
                      <a:pt x="22" y="19"/>
                      <a:pt x="23" y="25"/>
                    </a:cubicBezTo>
                    <a:cubicBezTo>
                      <a:pt x="15" y="27"/>
                      <a:pt x="11" y="25"/>
                      <a:pt x="2" y="25"/>
                    </a:cubicBezTo>
                    <a:cubicBezTo>
                      <a:pt x="2" y="21"/>
                      <a:pt x="0" y="21"/>
                      <a:pt x="0" y="17"/>
                    </a:cubicBezTo>
                    <a:cubicBezTo>
                      <a:pt x="2" y="19"/>
                      <a:pt x="4" y="19"/>
                      <a:pt x="8" y="19"/>
                    </a:cubicBezTo>
                    <a:cubicBezTo>
                      <a:pt x="11" y="19"/>
                      <a:pt x="11" y="14"/>
                      <a:pt x="15" y="13"/>
                    </a:cubicBezTo>
                    <a:cubicBezTo>
                      <a:pt x="16" y="13"/>
                      <a:pt x="18" y="9"/>
                      <a:pt x="19" y="10"/>
                    </a:cubicBezTo>
                    <a:cubicBezTo>
                      <a:pt x="23" y="13"/>
                      <a:pt x="19" y="8"/>
                      <a:pt x="24" y="8"/>
                    </a:cubicBezTo>
                    <a:cubicBezTo>
                      <a:pt x="25" y="8"/>
                      <a:pt x="26" y="8"/>
                      <a:pt x="26" y="8"/>
                    </a:cubicBezTo>
                    <a:cubicBezTo>
                      <a:pt x="27" y="7"/>
                      <a:pt x="30" y="4"/>
                      <a:pt x="30" y="4"/>
                    </a:cubicBezTo>
                    <a:cubicBezTo>
                      <a:pt x="32" y="3"/>
                      <a:pt x="35" y="5"/>
                      <a:pt x="38" y="4"/>
                    </a:cubicBezTo>
                    <a:cubicBezTo>
                      <a:pt x="39" y="4"/>
                      <a:pt x="46" y="0"/>
                      <a:pt x="51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8" name="íṥ1íḑê">
                <a:extLst>
                  <a:ext uri="{FF2B5EF4-FFF2-40B4-BE49-F238E27FC236}">
                    <a16:creationId xmlns:a16="http://schemas.microsoft.com/office/drawing/2014/main" xmlns="" id="{5A662AB7-E8B5-4047-B10D-1408DBC630F4}"/>
                  </a:ext>
                </a:extLst>
              </p:cNvPr>
              <p:cNvSpPr/>
              <p:nvPr/>
            </p:nvSpPr>
            <p:spPr bwMode="auto">
              <a:xfrm>
                <a:off x="4011456" y="664225"/>
                <a:ext cx="109261" cy="56031"/>
              </a:xfrm>
              <a:custGeom>
                <a:avLst/>
                <a:gdLst>
                  <a:gd name="T0" fmla="*/ 47 w 52"/>
                  <a:gd name="T1" fmla="*/ 2 h 27"/>
                  <a:gd name="T2" fmla="*/ 52 w 52"/>
                  <a:gd name="T3" fmla="*/ 19 h 27"/>
                  <a:gd name="T4" fmla="*/ 49 w 52"/>
                  <a:gd name="T5" fmla="*/ 17 h 27"/>
                  <a:gd name="T6" fmla="*/ 49 w 52"/>
                  <a:gd name="T7" fmla="*/ 23 h 27"/>
                  <a:gd name="T8" fmla="*/ 41 w 52"/>
                  <a:gd name="T9" fmla="*/ 25 h 27"/>
                  <a:gd name="T10" fmla="*/ 39 w 52"/>
                  <a:gd name="T11" fmla="*/ 27 h 27"/>
                  <a:gd name="T12" fmla="*/ 34 w 52"/>
                  <a:gd name="T13" fmla="*/ 27 h 27"/>
                  <a:gd name="T14" fmla="*/ 34 w 52"/>
                  <a:gd name="T15" fmla="*/ 19 h 27"/>
                  <a:gd name="T16" fmla="*/ 15 w 52"/>
                  <a:gd name="T17" fmla="*/ 17 h 27"/>
                  <a:gd name="T18" fmla="*/ 0 w 52"/>
                  <a:gd name="T19" fmla="*/ 8 h 27"/>
                  <a:gd name="T20" fmla="*/ 2 w 52"/>
                  <a:gd name="T21" fmla="*/ 4 h 27"/>
                  <a:gd name="T22" fmla="*/ 6 w 52"/>
                  <a:gd name="T23" fmla="*/ 6 h 27"/>
                  <a:gd name="T24" fmla="*/ 15 w 52"/>
                  <a:gd name="T25" fmla="*/ 10 h 27"/>
                  <a:gd name="T26" fmla="*/ 19 w 52"/>
                  <a:gd name="T27" fmla="*/ 10 h 27"/>
                  <a:gd name="T28" fmla="*/ 21 w 52"/>
                  <a:gd name="T29" fmla="*/ 14 h 27"/>
                  <a:gd name="T30" fmla="*/ 22 w 52"/>
                  <a:gd name="T31" fmla="*/ 6 h 27"/>
                  <a:gd name="T32" fmla="*/ 26 w 52"/>
                  <a:gd name="T33" fmla="*/ 10 h 27"/>
                  <a:gd name="T34" fmla="*/ 47 w 52"/>
                  <a:gd name="T35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2" h="27">
                    <a:moveTo>
                      <a:pt x="47" y="2"/>
                    </a:moveTo>
                    <a:cubicBezTo>
                      <a:pt x="44" y="12"/>
                      <a:pt x="52" y="12"/>
                      <a:pt x="52" y="19"/>
                    </a:cubicBezTo>
                    <a:cubicBezTo>
                      <a:pt x="51" y="20"/>
                      <a:pt x="49" y="16"/>
                      <a:pt x="49" y="17"/>
                    </a:cubicBezTo>
                    <a:cubicBezTo>
                      <a:pt x="48" y="18"/>
                      <a:pt x="49" y="22"/>
                      <a:pt x="49" y="23"/>
                    </a:cubicBezTo>
                    <a:cubicBezTo>
                      <a:pt x="47" y="24"/>
                      <a:pt x="44" y="24"/>
                      <a:pt x="41" y="25"/>
                    </a:cubicBezTo>
                    <a:cubicBezTo>
                      <a:pt x="40" y="25"/>
                      <a:pt x="41" y="27"/>
                      <a:pt x="39" y="27"/>
                    </a:cubicBezTo>
                    <a:cubicBezTo>
                      <a:pt x="37" y="27"/>
                      <a:pt x="35" y="27"/>
                      <a:pt x="34" y="27"/>
                    </a:cubicBezTo>
                    <a:cubicBezTo>
                      <a:pt x="31" y="24"/>
                      <a:pt x="31" y="22"/>
                      <a:pt x="34" y="19"/>
                    </a:cubicBezTo>
                    <a:cubicBezTo>
                      <a:pt x="27" y="22"/>
                      <a:pt x="23" y="17"/>
                      <a:pt x="15" y="17"/>
                    </a:cubicBezTo>
                    <a:cubicBezTo>
                      <a:pt x="13" y="11"/>
                      <a:pt x="4" y="12"/>
                      <a:pt x="0" y="8"/>
                    </a:cubicBezTo>
                    <a:cubicBezTo>
                      <a:pt x="1" y="8"/>
                      <a:pt x="1" y="4"/>
                      <a:pt x="2" y="4"/>
                    </a:cubicBezTo>
                    <a:cubicBezTo>
                      <a:pt x="5" y="3"/>
                      <a:pt x="5" y="6"/>
                      <a:pt x="6" y="6"/>
                    </a:cubicBezTo>
                    <a:cubicBezTo>
                      <a:pt x="8" y="6"/>
                      <a:pt x="13" y="8"/>
                      <a:pt x="15" y="10"/>
                    </a:cubicBezTo>
                    <a:cubicBezTo>
                      <a:pt x="15" y="10"/>
                      <a:pt x="18" y="9"/>
                      <a:pt x="19" y="10"/>
                    </a:cubicBezTo>
                    <a:cubicBezTo>
                      <a:pt x="20" y="11"/>
                      <a:pt x="18" y="14"/>
                      <a:pt x="21" y="14"/>
                    </a:cubicBezTo>
                    <a:cubicBezTo>
                      <a:pt x="26" y="12"/>
                      <a:pt x="18" y="9"/>
                      <a:pt x="22" y="6"/>
                    </a:cubicBezTo>
                    <a:cubicBezTo>
                      <a:pt x="26" y="4"/>
                      <a:pt x="26" y="10"/>
                      <a:pt x="26" y="10"/>
                    </a:cubicBezTo>
                    <a:cubicBezTo>
                      <a:pt x="33" y="10"/>
                      <a:pt x="36" y="0"/>
                      <a:pt x="47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9" name="ïšḻîďè">
                <a:extLst>
                  <a:ext uri="{FF2B5EF4-FFF2-40B4-BE49-F238E27FC236}">
                    <a16:creationId xmlns:a16="http://schemas.microsoft.com/office/drawing/2014/main" xmlns="" id="{FFF58A20-8C19-4DE4-85EA-55EE8378B08D}"/>
                  </a:ext>
                </a:extLst>
              </p:cNvPr>
              <p:cNvSpPr/>
              <p:nvPr/>
            </p:nvSpPr>
            <p:spPr bwMode="auto">
              <a:xfrm>
                <a:off x="3805541" y="665625"/>
                <a:ext cx="191908" cy="72841"/>
              </a:xfrm>
              <a:custGeom>
                <a:avLst/>
                <a:gdLst>
                  <a:gd name="T0" fmla="*/ 41 w 92"/>
                  <a:gd name="T1" fmla="*/ 13 h 35"/>
                  <a:gd name="T2" fmla="*/ 60 w 92"/>
                  <a:gd name="T3" fmla="*/ 20 h 35"/>
                  <a:gd name="T4" fmla="*/ 60 w 92"/>
                  <a:gd name="T5" fmla="*/ 11 h 35"/>
                  <a:gd name="T6" fmla="*/ 54 w 92"/>
                  <a:gd name="T7" fmla="*/ 3 h 35"/>
                  <a:gd name="T8" fmla="*/ 67 w 92"/>
                  <a:gd name="T9" fmla="*/ 1 h 35"/>
                  <a:gd name="T10" fmla="*/ 71 w 92"/>
                  <a:gd name="T11" fmla="*/ 5 h 35"/>
                  <a:gd name="T12" fmla="*/ 71 w 92"/>
                  <a:gd name="T13" fmla="*/ 9 h 35"/>
                  <a:gd name="T14" fmla="*/ 79 w 92"/>
                  <a:gd name="T15" fmla="*/ 14 h 35"/>
                  <a:gd name="T16" fmla="*/ 84 w 92"/>
                  <a:gd name="T17" fmla="*/ 11 h 35"/>
                  <a:gd name="T18" fmla="*/ 90 w 92"/>
                  <a:gd name="T19" fmla="*/ 14 h 35"/>
                  <a:gd name="T20" fmla="*/ 92 w 92"/>
                  <a:gd name="T21" fmla="*/ 18 h 35"/>
                  <a:gd name="T22" fmla="*/ 90 w 92"/>
                  <a:gd name="T23" fmla="*/ 26 h 35"/>
                  <a:gd name="T24" fmla="*/ 79 w 92"/>
                  <a:gd name="T25" fmla="*/ 27 h 35"/>
                  <a:gd name="T26" fmla="*/ 71 w 92"/>
                  <a:gd name="T27" fmla="*/ 26 h 35"/>
                  <a:gd name="T28" fmla="*/ 54 w 92"/>
                  <a:gd name="T29" fmla="*/ 29 h 35"/>
                  <a:gd name="T30" fmla="*/ 51 w 92"/>
                  <a:gd name="T31" fmla="*/ 29 h 35"/>
                  <a:gd name="T32" fmla="*/ 45 w 92"/>
                  <a:gd name="T33" fmla="*/ 31 h 35"/>
                  <a:gd name="T34" fmla="*/ 26 w 92"/>
                  <a:gd name="T35" fmla="*/ 35 h 35"/>
                  <a:gd name="T36" fmla="*/ 43 w 92"/>
                  <a:gd name="T37" fmla="*/ 29 h 35"/>
                  <a:gd name="T38" fmla="*/ 34 w 92"/>
                  <a:gd name="T39" fmla="*/ 26 h 35"/>
                  <a:gd name="T40" fmla="*/ 26 w 92"/>
                  <a:gd name="T41" fmla="*/ 22 h 35"/>
                  <a:gd name="T42" fmla="*/ 19 w 92"/>
                  <a:gd name="T43" fmla="*/ 26 h 35"/>
                  <a:gd name="T44" fmla="*/ 13 w 92"/>
                  <a:gd name="T45" fmla="*/ 24 h 35"/>
                  <a:gd name="T46" fmla="*/ 0 w 92"/>
                  <a:gd name="T47" fmla="*/ 22 h 35"/>
                  <a:gd name="T48" fmla="*/ 4 w 92"/>
                  <a:gd name="T49" fmla="*/ 18 h 35"/>
                  <a:gd name="T50" fmla="*/ 6 w 92"/>
                  <a:gd name="T51" fmla="*/ 13 h 35"/>
                  <a:gd name="T52" fmla="*/ 13 w 92"/>
                  <a:gd name="T53" fmla="*/ 11 h 35"/>
                  <a:gd name="T54" fmla="*/ 11 w 92"/>
                  <a:gd name="T55" fmla="*/ 7 h 35"/>
                  <a:gd name="T56" fmla="*/ 15 w 92"/>
                  <a:gd name="T57" fmla="*/ 7 h 35"/>
                  <a:gd name="T58" fmla="*/ 21 w 92"/>
                  <a:gd name="T59" fmla="*/ 5 h 35"/>
                  <a:gd name="T60" fmla="*/ 30 w 92"/>
                  <a:gd name="T61" fmla="*/ 7 h 35"/>
                  <a:gd name="T62" fmla="*/ 32 w 92"/>
                  <a:gd name="T63" fmla="*/ 11 h 35"/>
                  <a:gd name="T64" fmla="*/ 36 w 92"/>
                  <a:gd name="T65" fmla="*/ 11 h 35"/>
                  <a:gd name="T66" fmla="*/ 36 w 92"/>
                  <a:gd name="T67" fmla="*/ 16 h 35"/>
                  <a:gd name="T68" fmla="*/ 41 w 92"/>
                  <a:gd name="T69" fmla="*/ 1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2" h="35">
                    <a:moveTo>
                      <a:pt x="41" y="13"/>
                    </a:moveTo>
                    <a:cubicBezTo>
                      <a:pt x="39" y="19"/>
                      <a:pt x="56" y="16"/>
                      <a:pt x="60" y="20"/>
                    </a:cubicBezTo>
                    <a:cubicBezTo>
                      <a:pt x="63" y="12"/>
                      <a:pt x="47" y="11"/>
                      <a:pt x="60" y="11"/>
                    </a:cubicBezTo>
                    <a:cubicBezTo>
                      <a:pt x="63" y="4"/>
                      <a:pt x="52" y="10"/>
                      <a:pt x="54" y="3"/>
                    </a:cubicBezTo>
                    <a:cubicBezTo>
                      <a:pt x="60" y="4"/>
                      <a:pt x="61" y="0"/>
                      <a:pt x="67" y="1"/>
                    </a:cubicBezTo>
                    <a:cubicBezTo>
                      <a:pt x="66" y="5"/>
                      <a:pt x="70" y="4"/>
                      <a:pt x="71" y="5"/>
                    </a:cubicBezTo>
                    <a:cubicBezTo>
                      <a:pt x="72" y="6"/>
                      <a:pt x="70" y="8"/>
                      <a:pt x="71" y="9"/>
                    </a:cubicBezTo>
                    <a:cubicBezTo>
                      <a:pt x="73" y="10"/>
                      <a:pt x="76" y="11"/>
                      <a:pt x="79" y="14"/>
                    </a:cubicBezTo>
                    <a:cubicBezTo>
                      <a:pt x="80" y="13"/>
                      <a:pt x="80" y="10"/>
                      <a:pt x="84" y="11"/>
                    </a:cubicBezTo>
                    <a:cubicBezTo>
                      <a:pt x="87" y="11"/>
                      <a:pt x="89" y="13"/>
                      <a:pt x="90" y="14"/>
                    </a:cubicBezTo>
                    <a:cubicBezTo>
                      <a:pt x="90" y="15"/>
                      <a:pt x="92" y="18"/>
                      <a:pt x="92" y="18"/>
                    </a:cubicBezTo>
                    <a:cubicBezTo>
                      <a:pt x="89" y="21"/>
                      <a:pt x="92" y="20"/>
                      <a:pt x="90" y="26"/>
                    </a:cubicBezTo>
                    <a:cubicBezTo>
                      <a:pt x="86" y="21"/>
                      <a:pt x="82" y="27"/>
                      <a:pt x="79" y="27"/>
                    </a:cubicBezTo>
                    <a:cubicBezTo>
                      <a:pt x="75" y="28"/>
                      <a:pt x="75" y="26"/>
                      <a:pt x="71" y="26"/>
                    </a:cubicBezTo>
                    <a:cubicBezTo>
                      <a:pt x="66" y="26"/>
                      <a:pt x="58" y="28"/>
                      <a:pt x="54" y="29"/>
                    </a:cubicBezTo>
                    <a:cubicBezTo>
                      <a:pt x="54" y="30"/>
                      <a:pt x="51" y="29"/>
                      <a:pt x="51" y="29"/>
                    </a:cubicBezTo>
                    <a:cubicBezTo>
                      <a:pt x="49" y="31"/>
                      <a:pt x="48" y="30"/>
                      <a:pt x="45" y="31"/>
                    </a:cubicBezTo>
                    <a:cubicBezTo>
                      <a:pt x="43" y="32"/>
                      <a:pt x="33" y="34"/>
                      <a:pt x="26" y="35"/>
                    </a:cubicBezTo>
                    <a:cubicBezTo>
                      <a:pt x="27" y="28"/>
                      <a:pt x="36" y="30"/>
                      <a:pt x="43" y="29"/>
                    </a:cubicBezTo>
                    <a:cubicBezTo>
                      <a:pt x="44" y="21"/>
                      <a:pt x="37" y="26"/>
                      <a:pt x="34" y="26"/>
                    </a:cubicBezTo>
                    <a:cubicBezTo>
                      <a:pt x="30" y="25"/>
                      <a:pt x="30" y="24"/>
                      <a:pt x="26" y="22"/>
                    </a:cubicBezTo>
                    <a:cubicBezTo>
                      <a:pt x="23" y="21"/>
                      <a:pt x="22" y="25"/>
                      <a:pt x="19" y="26"/>
                    </a:cubicBezTo>
                    <a:cubicBezTo>
                      <a:pt x="16" y="26"/>
                      <a:pt x="16" y="24"/>
                      <a:pt x="13" y="24"/>
                    </a:cubicBezTo>
                    <a:cubicBezTo>
                      <a:pt x="9" y="23"/>
                      <a:pt x="3" y="25"/>
                      <a:pt x="0" y="22"/>
                    </a:cubicBezTo>
                    <a:cubicBezTo>
                      <a:pt x="0" y="20"/>
                      <a:pt x="3" y="19"/>
                      <a:pt x="4" y="18"/>
                    </a:cubicBezTo>
                    <a:cubicBezTo>
                      <a:pt x="4" y="17"/>
                      <a:pt x="5" y="13"/>
                      <a:pt x="6" y="13"/>
                    </a:cubicBezTo>
                    <a:cubicBezTo>
                      <a:pt x="8" y="11"/>
                      <a:pt x="11" y="13"/>
                      <a:pt x="13" y="11"/>
                    </a:cubicBezTo>
                    <a:cubicBezTo>
                      <a:pt x="14" y="10"/>
                      <a:pt x="7" y="8"/>
                      <a:pt x="11" y="7"/>
                    </a:cubicBezTo>
                    <a:cubicBezTo>
                      <a:pt x="13" y="7"/>
                      <a:pt x="14" y="7"/>
                      <a:pt x="15" y="7"/>
                    </a:cubicBezTo>
                    <a:cubicBezTo>
                      <a:pt x="17" y="6"/>
                      <a:pt x="19" y="5"/>
                      <a:pt x="21" y="5"/>
                    </a:cubicBezTo>
                    <a:cubicBezTo>
                      <a:pt x="22" y="5"/>
                      <a:pt x="29" y="6"/>
                      <a:pt x="30" y="7"/>
                    </a:cubicBezTo>
                    <a:cubicBezTo>
                      <a:pt x="31" y="8"/>
                      <a:pt x="30" y="10"/>
                      <a:pt x="32" y="11"/>
                    </a:cubicBezTo>
                    <a:cubicBezTo>
                      <a:pt x="33" y="11"/>
                      <a:pt x="35" y="10"/>
                      <a:pt x="36" y="11"/>
                    </a:cubicBezTo>
                    <a:cubicBezTo>
                      <a:pt x="37" y="12"/>
                      <a:pt x="32" y="17"/>
                      <a:pt x="36" y="16"/>
                    </a:cubicBezTo>
                    <a:cubicBezTo>
                      <a:pt x="37" y="16"/>
                      <a:pt x="38" y="11"/>
                      <a:pt x="41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0" name="ïṥ1iḑê">
                <a:extLst>
                  <a:ext uri="{FF2B5EF4-FFF2-40B4-BE49-F238E27FC236}">
                    <a16:creationId xmlns:a16="http://schemas.microsoft.com/office/drawing/2014/main" xmlns="" id="{316B0626-59FB-433D-9C2B-6A0FF7DE2B76}"/>
                  </a:ext>
                </a:extLst>
              </p:cNvPr>
              <p:cNvSpPr/>
              <p:nvPr/>
            </p:nvSpPr>
            <p:spPr bwMode="auto">
              <a:xfrm>
                <a:off x="3675269" y="741268"/>
                <a:ext cx="151284" cy="100856"/>
              </a:xfrm>
              <a:custGeom>
                <a:avLst/>
                <a:gdLst>
                  <a:gd name="T0" fmla="*/ 9 w 73"/>
                  <a:gd name="T1" fmla="*/ 1 h 49"/>
                  <a:gd name="T2" fmla="*/ 41 w 73"/>
                  <a:gd name="T3" fmla="*/ 3 h 49"/>
                  <a:gd name="T4" fmla="*/ 45 w 73"/>
                  <a:gd name="T5" fmla="*/ 3 h 49"/>
                  <a:gd name="T6" fmla="*/ 52 w 73"/>
                  <a:gd name="T7" fmla="*/ 5 h 49"/>
                  <a:gd name="T8" fmla="*/ 60 w 73"/>
                  <a:gd name="T9" fmla="*/ 5 h 49"/>
                  <a:gd name="T10" fmla="*/ 61 w 73"/>
                  <a:gd name="T11" fmla="*/ 6 h 49"/>
                  <a:gd name="T12" fmla="*/ 73 w 73"/>
                  <a:gd name="T13" fmla="*/ 14 h 49"/>
                  <a:gd name="T14" fmla="*/ 56 w 73"/>
                  <a:gd name="T15" fmla="*/ 18 h 49"/>
                  <a:gd name="T16" fmla="*/ 54 w 73"/>
                  <a:gd name="T17" fmla="*/ 21 h 49"/>
                  <a:gd name="T18" fmla="*/ 50 w 73"/>
                  <a:gd name="T19" fmla="*/ 19 h 49"/>
                  <a:gd name="T20" fmla="*/ 48 w 73"/>
                  <a:gd name="T21" fmla="*/ 21 h 49"/>
                  <a:gd name="T22" fmla="*/ 50 w 73"/>
                  <a:gd name="T23" fmla="*/ 23 h 49"/>
                  <a:gd name="T24" fmla="*/ 46 w 73"/>
                  <a:gd name="T25" fmla="*/ 25 h 49"/>
                  <a:gd name="T26" fmla="*/ 46 w 73"/>
                  <a:gd name="T27" fmla="*/ 29 h 49"/>
                  <a:gd name="T28" fmla="*/ 43 w 73"/>
                  <a:gd name="T29" fmla="*/ 29 h 49"/>
                  <a:gd name="T30" fmla="*/ 39 w 73"/>
                  <a:gd name="T31" fmla="*/ 32 h 49"/>
                  <a:gd name="T32" fmla="*/ 39 w 73"/>
                  <a:gd name="T33" fmla="*/ 40 h 49"/>
                  <a:gd name="T34" fmla="*/ 17 w 73"/>
                  <a:gd name="T35" fmla="*/ 46 h 49"/>
                  <a:gd name="T36" fmla="*/ 0 w 73"/>
                  <a:gd name="T37" fmla="*/ 34 h 49"/>
                  <a:gd name="T38" fmla="*/ 5 w 73"/>
                  <a:gd name="T39" fmla="*/ 31 h 49"/>
                  <a:gd name="T40" fmla="*/ 7 w 73"/>
                  <a:gd name="T41" fmla="*/ 27 h 49"/>
                  <a:gd name="T42" fmla="*/ 5 w 73"/>
                  <a:gd name="T43" fmla="*/ 19 h 49"/>
                  <a:gd name="T44" fmla="*/ 9 w 73"/>
                  <a:gd name="T45" fmla="*/ 18 h 49"/>
                  <a:gd name="T46" fmla="*/ 13 w 73"/>
                  <a:gd name="T47" fmla="*/ 10 h 49"/>
                  <a:gd name="T48" fmla="*/ 9 w 73"/>
                  <a:gd name="T49" fmla="*/ 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3" h="49">
                    <a:moveTo>
                      <a:pt x="9" y="1"/>
                    </a:moveTo>
                    <a:cubicBezTo>
                      <a:pt x="21" y="1"/>
                      <a:pt x="33" y="0"/>
                      <a:pt x="41" y="3"/>
                    </a:cubicBezTo>
                    <a:cubicBezTo>
                      <a:pt x="42" y="3"/>
                      <a:pt x="44" y="2"/>
                      <a:pt x="45" y="3"/>
                    </a:cubicBezTo>
                    <a:cubicBezTo>
                      <a:pt x="46" y="5"/>
                      <a:pt x="50" y="3"/>
                      <a:pt x="52" y="5"/>
                    </a:cubicBezTo>
                    <a:cubicBezTo>
                      <a:pt x="55" y="8"/>
                      <a:pt x="52" y="2"/>
                      <a:pt x="60" y="5"/>
                    </a:cubicBezTo>
                    <a:cubicBezTo>
                      <a:pt x="60" y="5"/>
                      <a:pt x="60" y="6"/>
                      <a:pt x="61" y="6"/>
                    </a:cubicBezTo>
                    <a:cubicBezTo>
                      <a:pt x="63" y="6"/>
                      <a:pt x="73" y="9"/>
                      <a:pt x="73" y="14"/>
                    </a:cubicBezTo>
                    <a:cubicBezTo>
                      <a:pt x="66" y="15"/>
                      <a:pt x="60" y="16"/>
                      <a:pt x="56" y="18"/>
                    </a:cubicBezTo>
                    <a:cubicBezTo>
                      <a:pt x="54" y="18"/>
                      <a:pt x="55" y="21"/>
                      <a:pt x="54" y="21"/>
                    </a:cubicBezTo>
                    <a:cubicBezTo>
                      <a:pt x="53" y="22"/>
                      <a:pt x="51" y="19"/>
                      <a:pt x="50" y="19"/>
                    </a:cubicBezTo>
                    <a:cubicBezTo>
                      <a:pt x="51" y="19"/>
                      <a:pt x="48" y="23"/>
                      <a:pt x="48" y="21"/>
                    </a:cubicBezTo>
                    <a:cubicBezTo>
                      <a:pt x="48" y="22"/>
                      <a:pt x="50" y="24"/>
                      <a:pt x="50" y="23"/>
                    </a:cubicBezTo>
                    <a:cubicBezTo>
                      <a:pt x="49" y="25"/>
                      <a:pt x="47" y="24"/>
                      <a:pt x="46" y="25"/>
                    </a:cubicBezTo>
                    <a:cubicBezTo>
                      <a:pt x="46" y="26"/>
                      <a:pt x="47" y="28"/>
                      <a:pt x="46" y="29"/>
                    </a:cubicBezTo>
                    <a:cubicBezTo>
                      <a:pt x="46" y="29"/>
                      <a:pt x="43" y="28"/>
                      <a:pt x="43" y="29"/>
                    </a:cubicBezTo>
                    <a:cubicBezTo>
                      <a:pt x="42" y="30"/>
                      <a:pt x="41" y="32"/>
                      <a:pt x="39" y="32"/>
                    </a:cubicBezTo>
                    <a:cubicBezTo>
                      <a:pt x="39" y="35"/>
                      <a:pt x="39" y="37"/>
                      <a:pt x="39" y="40"/>
                    </a:cubicBezTo>
                    <a:cubicBezTo>
                      <a:pt x="30" y="40"/>
                      <a:pt x="31" y="49"/>
                      <a:pt x="17" y="46"/>
                    </a:cubicBezTo>
                    <a:cubicBezTo>
                      <a:pt x="18" y="34"/>
                      <a:pt x="7" y="37"/>
                      <a:pt x="0" y="34"/>
                    </a:cubicBezTo>
                    <a:cubicBezTo>
                      <a:pt x="1" y="32"/>
                      <a:pt x="4" y="32"/>
                      <a:pt x="5" y="31"/>
                    </a:cubicBezTo>
                    <a:cubicBezTo>
                      <a:pt x="6" y="30"/>
                      <a:pt x="2" y="25"/>
                      <a:pt x="7" y="27"/>
                    </a:cubicBezTo>
                    <a:cubicBezTo>
                      <a:pt x="8" y="24"/>
                      <a:pt x="5" y="23"/>
                      <a:pt x="5" y="19"/>
                    </a:cubicBezTo>
                    <a:cubicBezTo>
                      <a:pt x="8" y="22"/>
                      <a:pt x="8" y="21"/>
                      <a:pt x="9" y="18"/>
                    </a:cubicBezTo>
                    <a:cubicBezTo>
                      <a:pt x="10" y="15"/>
                      <a:pt x="13" y="16"/>
                      <a:pt x="13" y="10"/>
                    </a:cubicBezTo>
                    <a:cubicBezTo>
                      <a:pt x="14" y="4"/>
                      <a:pt x="7" y="8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1" name="išḻíḓê">
                <a:extLst>
                  <a:ext uri="{FF2B5EF4-FFF2-40B4-BE49-F238E27FC236}">
                    <a16:creationId xmlns:a16="http://schemas.microsoft.com/office/drawing/2014/main" xmlns="" id="{2A547131-0EB6-4471-A765-E48DF004A2F6}"/>
                  </a:ext>
                </a:extLst>
              </p:cNvPr>
              <p:cNvSpPr/>
              <p:nvPr/>
            </p:nvSpPr>
            <p:spPr bwMode="auto">
              <a:xfrm>
                <a:off x="3980640" y="760879"/>
                <a:ext cx="30817" cy="23814"/>
              </a:xfrm>
              <a:custGeom>
                <a:avLst/>
                <a:gdLst>
                  <a:gd name="T0" fmla="*/ 2 w 15"/>
                  <a:gd name="T1" fmla="*/ 0 h 11"/>
                  <a:gd name="T2" fmla="*/ 13 w 15"/>
                  <a:gd name="T3" fmla="*/ 0 h 11"/>
                  <a:gd name="T4" fmla="*/ 15 w 15"/>
                  <a:gd name="T5" fmla="*/ 8 h 11"/>
                  <a:gd name="T6" fmla="*/ 11 w 15"/>
                  <a:gd name="T7" fmla="*/ 11 h 11"/>
                  <a:gd name="T8" fmla="*/ 0 w 15"/>
                  <a:gd name="T9" fmla="*/ 6 h 11"/>
                  <a:gd name="T10" fmla="*/ 2 w 15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1">
                    <a:moveTo>
                      <a:pt x="2" y="0"/>
                    </a:moveTo>
                    <a:cubicBezTo>
                      <a:pt x="6" y="0"/>
                      <a:pt x="9" y="0"/>
                      <a:pt x="13" y="0"/>
                    </a:cubicBezTo>
                    <a:cubicBezTo>
                      <a:pt x="13" y="3"/>
                      <a:pt x="15" y="4"/>
                      <a:pt x="15" y="8"/>
                    </a:cubicBezTo>
                    <a:cubicBezTo>
                      <a:pt x="12" y="7"/>
                      <a:pt x="11" y="9"/>
                      <a:pt x="11" y="11"/>
                    </a:cubicBezTo>
                    <a:cubicBezTo>
                      <a:pt x="8" y="9"/>
                      <a:pt x="7" y="5"/>
                      <a:pt x="0" y="6"/>
                    </a:cubicBezTo>
                    <a:cubicBezTo>
                      <a:pt x="1" y="4"/>
                      <a:pt x="2" y="3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2" name="îŝḷïḍé">
                <a:extLst>
                  <a:ext uri="{FF2B5EF4-FFF2-40B4-BE49-F238E27FC236}">
                    <a16:creationId xmlns:a16="http://schemas.microsoft.com/office/drawing/2014/main" xmlns="" id="{907BB4C6-44D0-4DB7-B3BC-051147AA06EA}"/>
                  </a:ext>
                </a:extLst>
              </p:cNvPr>
              <p:cNvSpPr/>
              <p:nvPr/>
            </p:nvSpPr>
            <p:spPr bwMode="auto">
              <a:xfrm>
                <a:off x="4148734" y="751074"/>
                <a:ext cx="77043" cy="54631"/>
              </a:xfrm>
              <a:custGeom>
                <a:avLst/>
                <a:gdLst>
                  <a:gd name="T0" fmla="*/ 33 w 37"/>
                  <a:gd name="T1" fmla="*/ 1 h 26"/>
                  <a:gd name="T2" fmla="*/ 35 w 37"/>
                  <a:gd name="T3" fmla="*/ 11 h 26"/>
                  <a:gd name="T4" fmla="*/ 31 w 37"/>
                  <a:gd name="T5" fmla="*/ 14 h 26"/>
                  <a:gd name="T6" fmla="*/ 22 w 37"/>
                  <a:gd name="T7" fmla="*/ 16 h 26"/>
                  <a:gd name="T8" fmla="*/ 7 w 37"/>
                  <a:gd name="T9" fmla="*/ 26 h 26"/>
                  <a:gd name="T10" fmla="*/ 5 w 37"/>
                  <a:gd name="T11" fmla="*/ 18 h 26"/>
                  <a:gd name="T12" fmla="*/ 1 w 37"/>
                  <a:gd name="T13" fmla="*/ 14 h 26"/>
                  <a:gd name="T14" fmla="*/ 1 w 37"/>
                  <a:gd name="T15" fmla="*/ 5 h 26"/>
                  <a:gd name="T16" fmla="*/ 5 w 37"/>
                  <a:gd name="T17" fmla="*/ 1 h 26"/>
                  <a:gd name="T18" fmla="*/ 10 w 37"/>
                  <a:gd name="T19" fmla="*/ 0 h 26"/>
                  <a:gd name="T20" fmla="*/ 25 w 37"/>
                  <a:gd name="T21" fmla="*/ 3 h 26"/>
                  <a:gd name="T22" fmla="*/ 33 w 37"/>
                  <a:gd name="T23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7" h="26">
                    <a:moveTo>
                      <a:pt x="33" y="1"/>
                    </a:moveTo>
                    <a:cubicBezTo>
                      <a:pt x="37" y="1"/>
                      <a:pt x="34" y="8"/>
                      <a:pt x="35" y="11"/>
                    </a:cubicBezTo>
                    <a:cubicBezTo>
                      <a:pt x="32" y="10"/>
                      <a:pt x="31" y="12"/>
                      <a:pt x="31" y="14"/>
                    </a:cubicBezTo>
                    <a:cubicBezTo>
                      <a:pt x="25" y="11"/>
                      <a:pt x="23" y="21"/>
                      <a:pt x="22" y="16"/>
                    </a:cubicBezTo>
                    <a:cubicBezTo>
                      <a:pt x="17" y="20"/>
                      <a:pt x="14" y="25"/>
                      <a:pt x="7" y="26"/>
                    </a:cubicBezTo>
                    <a:cubicBezTo>
                      <a:pt x="5" y="24"/>
                      <a:pt x="5" y="21"/>
                      <a:pt x="5" y="18"/>
                    </a:cubicBezTo>
                    <a:cubicBezTo>
                      <a:pt x="4" y="16"/>
                      <a:pt x="2" y="17"/>
                      <a:pt x="1" y="14"/>
                    </a:cubicBezTo>
                    <a:cubicBezTo>
                      <a:pt x="0" y="12"/>
                      <a:pt x="2" y="8"/>
                      <a:pt x="1" y="5"/>
                    </a:cubicBezTo>
                    <a:cubicBezTo>
                      <a:pt x="4" y="6"/>
                      <a:pt x="5" y="4"/>
                      <a:pt x="5" y="1"/>
                    </a:cubicBezTo>
                    <a:cubicBezTo>
                      <a:pt x="7" y="2"/>
                      <a:pt x="10" y="2"/>
                      <a:pt x="10" y="0"/>
                    </a:cubicBezTo>
                    <a:cubicBezTo>
                      <a:pt x="13" y="3"/>
                      <a:pt x="23" y="0"/>
                      <a:pt x="25" y="3"/>
                    </a:cubicBezTo>
                    <a:cubicBezTo>
                      <a:pt x="28" y="3"/>
                      <a:pt x="32" y="4"/>
                      <a:pt x="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3" name="ïŝḷiḋè">
                <a:extLst>
                  <a:ext uri="{FF2B5EF4-FFF2-40B4-BE49-F238E27FC236}">
                    <a16:creationId xmlns:a16="http://schemas.microsoft.com/office/drawing/2014/main" xmlns="" id="{6A321669-0ED3-4AA0-A949-7B39CA298470}"/>
                  </a:ext>
                </a:extLst>
              </p:cNvPr>
              <p:cNvSpPr/>
              <p:nvPr/>
            </p:nvSpPr>
            <p:spPr bwMode="auto">
              <a:xfrm>
                <a:off x="5279165" y="962591"/>
                <a:ext cx="166694" cy="81245"/>
              </a:xfrm>
              <a:custGeom>
                <a:avLst/>
                <a:gdLst>
                  <a:gd name="T0" fmla="*/ 58 w 80"/>
                  <a:gd name="T1" fmla="*/ 0 h 39"/>
                  <a:gd name="T2" fmla="*/ 66 w 80"/>
                  <a:gd name="T3" fmla="*/ 4 h 39"/>
                  <a:gd name="T4" fmla="*/ 71 w 80"/>
                  <a:gd name="T5" fmla="*/ 6 h 39"/>
                  <a:gd name="T6" fmla="*/ 69 w 80"/>
                  <a:gd name="T7" fmla="*/ 9 h 39"/>
                  <a:gd name="T8" fmla="*/ 79 w 80"/>
                  <a:gd name="T9" fmla="*/ 15 h 39"/>
                  <a:gd name="T10" fmla="*/ 73 w 80"/>
                  <a:gd name="T11" fmla="*/ 26 h 39"/>
                  <a:gd name="T12" fmla="*/ 68 w 80"/>
                  <a:gd name="T13" fmla="*/ 28 h 39"/>
                  <a:gd name="T14" fmla="*/ 60 w 80"/>
                  <a:gd name="T15" fmla="*/ 32 h 39"/>
                  <a:gd name="T16" fmla="*/ 55 w 80"/>
                  <a:gd name="T17" fmla="*/ 34 h 39"/>
                  <a:gd name="T18" fmla="*/ 51 w 80"/>
                  <a:gd name="T19" fmla="*/ 35 h 39"/>
                  <a:gd name="T20" fmla="*/ 28 w 80"/>
                  <a:gd name="T21" fmla="*/ 37 h 39"/>
                  <a:gd name="T22" fmla="*/ 27 w 80"/>
                  <a:gd name="T23" fmla="*/ 35 h 39"/>
                  <a:gd name="T24" fmla="*/ 19 w 80"/>
                  <a:gd name="T25" fmla="*/ 32 h 39"/>
                  <a:gd name="T26" fmla="*/ 15 w 80"/>
                  <a:gd name="T27" fmla="*/ 30 h 39"/>
                  <a:gd name="T28" fmla="*/ 19 w 80"/>
                  <a:gd name="T29" fmla="*/ 28 h 39"/>
                  <a:gd name="T30" fmla="*/ 14 w 80"/>
                  <a:gd name="T31" fmla="*/ 24 h 39"/>
                  <a:gd name="T32" fmla="*/ 14 w 80"/>
                  <a:gd name="T33" fmla="*/ 13 h 39"/>
                  <a:gd name="T34" fmla="*/ 2 w 80"/>
                  <a:gd name="T35" fmla="*/ 15 h 39"/>
                  <a:gd name="T36" fmla="*/ 6 w 80"/>
                  <a:gd name="T37" fmla="*/ 7 h 39"/>
                  <a:gd name="T38" fmla="*/ 21 w 80"/>
                  <a:gd name="T39" fmla="*/ 7 h 39"/>
                  <a:gd name="T40" fmla="*/ 23 w 80"/>
                  <a:gd name="T41" fmla="*/ 15 h 39"/>
                  <a:gd name="T42" fmla="*/ 28 w 80"/>
                  <a:gd name="T43" fmla="*/ 7 h 39"/>
                  <a:gd name="T44" fmla="*/ 40 w 80"/>
                  <a:gd name="T45" fmla="*/ 11 h 39"/>
                  <a:gd name="T46" fmla="*/ 43 w 80"/>
                  <a:gd name="T47" fmla="*/ 7 h 39"/>
                  <a:gd name="T48" fmla="*/ 55 w 80"/>
                  <a:gd name="T49" fmla="*/ 6 h 39"/>
                  <a:gd name="T50" fmla="*/ 58 w 80"/>
                  <a:gd name="T5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0" h="39">
                    <a:moveTo>
                      <a:pt x="58" y="0"/>
                    </a:moveTo>
                    <a:cubicBezTo>
                      <a:pt x="60" y="1"/>
                      <a:pt x="63" y="2"/>
                      <a:pt x="66" y="4"/>
                    </a:cubicBezTo>
                    <a:cubicBezTo>
                      <a:pt x="66" y="4"/>
                      <a:pt x="71" y="5"/>
                      <a:pt x="71" y="6"/>
                    </a:cubicBezTo>
                    <a:cubicBezTo>
                      <a:pt x="72" y="6"/>
                      <a:pt x="69" y="9"/>
                      <a:pt x="69" y="9"/>
                    </a:cubicBezTo>
                    <a:cubicBezTo>
                      <a:pt x="70" y="13"/>
                      <a:pt x="74" y="16"/>
                      <a:pt x="79" y="15"/>
                    </a:cubicBezTo>
                    <a:cubicBezTo>
                      <a:pt x="80" y="20"/>
                      <a:pt x="78" y="22"/>
                      <a:pt x="73" y="26"/>
                    </a:cubicBezTo>
                    <a:cubicBezTo>
                      <a:pt x="72" y="27"/>
                      <a:pt x="69" y="27"/>
                      <a:pt x="68" y="28"/>
                    </a:cubicBezTo>
                    <a:cubicBezTo>
                      <a:pt x="64" y="30"/>
                      <a:pt x="65" y="30"/>
                      <a:pt x="60" y="32"/>
                    </a:cubicBezTo>
                    <a:cubicBezTo>
                      <a:pt x="60" y="32"/>
                      <a:pt x="55" y="33"/>
                      <a:pt x="55" y="34"/>
                    </a:cubicBezTo>
                    <a:cubicBezTo>
                      <a:pt x="53" y="35"/>
                      <a:pt x="53" y="35"/>
                      <a:pt x="51" y="35"/>
                    </a:cubicBezTo>
                    <a:cubicBezTo>
                      <a:pt x="49" y="36"/>
                      <a:pt x="35" y="39"/>
                      <a:pt x="28" y="37"/>
                    </a:cubicBezTo>
                    <a:cubicBezTo>
                      <a:pt x="28" y="37"/>
                      <a:pt x="28" y="36"/>
                      <a:pt x="27" y="35"/>
                    </a:cubicBezTo>
                    <a:cubicBezTo>
                      <a:pt x="24" y="35"/>
                      <a:pt x="23" y="32"/>
                      <a:pt x="19" y="32"/>
                    </a:cubicBezTo>
                    <a:cubicBezTo>
                      <a:pt x="18" y="32"/>
                      <a:pt x="17" y="30"/>
                      <a:pt x="15" y="30"/>
                    </a:cubicBezTo>
                    <a:cubicBezTo>
                      <a:pt x="15" y="28"/>
                      <a:pt x="18" y="28"/>
                      <a:pt x="19" y="28"/>
                    </a:cubicBezTo>
                    <a:cubicBezTo>
                      <a:pt x="19" y="26"/>
                      <a:pt x="14" y="26"/>
                      <a:pt x="14" y="24"/>
                    </a:cubicBezTo>
                    <a:cubicBezTo>
                      <a:pt x="12" y="21"/>
                      <a:pt x="15" y="18"/>
                      <a:pt x="14" y="13"/>
                    </a:cubicBezTo>
                    <a:cubicBezTo>
                      <a:pt x="6" y="11"/>
                      <a:pt x="7" y="20"/>
                      <a:pt x="2" y="15"/>
                    </a:cubicBezTo>
                    <a:cubicBezTo>
                      <a:pt x="0" y="9"/>
                      <a:pt x="8" y="14"/>
                      <a:pt x="6" y="7"/>
                    </a:cubicBezTo>
                    <a:cubicBezTo>
                      <a:pt x="14" y="9"/>
                      <a:pt x="13" y="8"/>
                      <a:pt x="21" y="7"/>
                    </a:cubicBezTo>
                    <a:cubicBezTo>
                      <a:pt x="22" y="11"/>
                      <a:pt x="27" y="11"/>
                      <a:pt x="23" y="15"/>
                    </a:cubicBezTo>
                    <a:cubicBezTo>
                      <a:pt x="28" y="15"/>
                      <a:pt x="29" y="12"/>
                      <a:pt x="28" y="7"/>
                    </a:cubicBezTo>
                    <a:cubicBezTo>
                      <a:pt x="29" y="11"/>
                      <a:pt x="45" y="3"/>
                      <a:pt x="40" y="11"/>
                    </a:cubicBezTo>
                    <a:cubicBezTo>
                      <a:pt x="44" y="13"/>
                      <a:pt x="42" y="8"/>
                      <a:pt x="43" y="7"/>
                    </a:cubicBezTo>
                    <a:cubicBezTo>
                      <a:pt x="46" y="6"/>
                      <a:pt x="51" y="7"/>
                      <a:pt x="55" y="6"/>
                    </a:cubicBezTo>
                    <a:cubicBezTo>
                      <a:pt x="57" y="5"/>
                      <a:pt x="58" y="3"/>
                      <a:pt x="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4" name="îşlïdê">
                <a:extLst>
                  <a:ext uri="{FF2B5EF4-FFF2-40B4-BE49-F238E27FC236}">
                    <a16:creationId xmlns:a16="http://schemas.microsoft.com/office/drawing/2014/main" xmlns="" id="{3650AEB7-10AE-4425-9285-63DE9D4FE9B6}"/>
                  </a:ext>
                </a:extLst>
              </p:cNvPr>
              <p:cNvSpPr/>
              <p:nvPr/>
            </p:nvSpPr>
            <p:spPr bwMode="auto">
              <a:xfrm>
                <a:off x="4284609" y="982202"/>
                <a:ext cx="99456" cy="70039"/>
              </a:xfrm>
              <a:custGeom>
                <a:avLst/>
                <a:gdLst>
                  <a:gd name="T0" fmla="*/ 13 w 48"/>
                  <a:gd name="T1" fmla="*/ 0 h 34"/>
                  <a:gd name="T2" fmla="*/ 24 w 48"/>
                  <a:gd name="T3" fmla="*/ 12 h 34"/>
                  <a:gd name="T4" fmla="*/ 27 w 48"/>
                  <a:gd name="T5" fmla="*/ 10 h 34"/>
                  <a:gd name="T6" fmla="*/ 33 w 48"/>
                  <a:gd name="T7" fmla="*/ 15 h 34"/>
                  <a:gd name="T8" fmla="*/ 41 w 48"/>
                  <a:gd name="T9" fmla="*/ 25 h 34"/>
                  <a:gd name="T10" fmla="*/ 48 w 48"/>
                  <a:gd name="T11" fmla="*/ 26 h 34"/>
                  <a:gd name="T12" fmla="*/ 24 w 48"/>
                  <a:gd name="T13" fmla="*/ 28 h 34"/>
                  <a:gd name="T14" fmla="*/ 14 w 48"/>
                  <a:gd name="T15" fmla="*/ 34 h 34"/>
                  <a:gd name="T16" fmla="*/ 0 w 48"/>
                  <a:gd name="T17" fmla="*/ 28 h 34"/>
                  <a:gd name="T18" fmla="*/ 3 w 48"/>
                  <a:gd name="T19" fmla="*/ 26 h 34"/>
                  <a:gd name="T20" fmla="*/ 5 w 48"/>
                  <a:gd name="T21" fmla="*/ 23 h 34"/>
                  <a:gd name="T22" fmla="*/ 5 w 48"/>
                  <a:gd name="T23" fmla="*/ 6 h 34"/>
                  <a:gd name="T24" fmla="*/ 13 w 48"/>
                  <a:gd name="T2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34">
                    <a:moveTo>
                      <a:pt x="13" y="0"/>
                    </a:moveTo>
                    <a:cubicBezTo>
                      <a:pt x="15" y="5"/>
                      <a:pt x="25" y="3"/>
                      <a:pt x="24" y="12"/>
                    </a:cubicBezTo>
                    <a:cubicBezTo>
                      <a:pt x="25" y="13"/>
                      <a:pt x="28" y="10"/>
                      <a:pt x="27" y="10"/>
                    </a:cubicBezTo>
                    <a:cubicBezTo>
                      <a:pt x="30" y="11"/>
                      <a:pt x="29" y="15"/>
                      <a:pt x="33" y="15"/>
                    </a:cubicBezTo>
                    <a:cubicBezTo>
                      <a:pt x="36" y="15"/>
                      <a:pt x="38" y="22"/>
                      <a:pt x="41" y="25"/>
                    </a:cubicBezTo>
                    <a:cubicBezTo>
                      <a:pt x="46" y="23"/>
                      <a:pt x="44" y="23"/>
                      <a:pt x="48" y="26"/>
                    </a:cubicBezTo>
                    <a:cubicBezTo>
                      <a:pt x="44" y="31"/>
                      <a:pt x="31" y="27"/>
                      <a:pt x="24" y="28"/>
                    </a:cubicBezTo>
                    <a:cubicBezTo>
                      <a:pt x="21" y="30"/>
                      <a:pt x="16" y="31"/>
                      <a:pt x="14" y="34"/>
                    </a:cubicBezTo>
                    <a:cubicBezTo>
                      <a:pt x="10" y="31"/>
                      <a:pt x="8" y="26"/>
                      <a:pt x="0" y="28"/>
                    </a:cubicBezTo>
                    <a:cubicBezTo>
                      <a:pt x="0" y="27"/>
                      <a:pt x="2" y="27"/>
                      <a:pt x="3" y="26"/>
                    </a:cubicBezTo>
                    <a:cubicBezTo>
                      <a:pt x="1" y="24"/>
                      <a:pt x="2" y="23"/>
                      <a:pt x="5" y="23"/>
                    </a:cubicBezTo>
                    <a:cubicBezTo>
                      <a:pt x="2" y="16"/>
                      <a:pt x="5" y="14"/>
                      <a:pt x="5" y="6"/>
                    </a:cubicBezTo>
                    <a:cubicBezTo>
                      <a:pt x="9" y="5"/>
                      <a:pt x="13" y="5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5" name="î$lîḑé">
                <a:extLst>
                  <a:ext uri="{FF2B5EF4-FFF2-40B4-BE49-F238E27FC236}">
                    <a16:creationId xmlns:a16="http://schemas.microsoft.com/office/drawing/2014/main" xmlns="" id="{08426DF5-A944-4034-9017-4D7746928AB7}"/>
                  </a:ext>
                </a:extLst>
              </p:cNvPr>
              <p:cNvSpPr/>
              <p:nvPr/>
            </p:nvSpPr>
            <p:spPr bwMode="auto">
              <a:xfrm>
                <a:off x="7168821" y="2123839"/>
                <a:ext cx="165292" cy="177900"/>
              </a:xfrm>
              <a:custGeom>
                <a:avLst/>
                <a:gdLst>
                  <a:gd name="T0" fmla="*/ 8 w 80"/>
                  <a:gd name="T1" fmla="*/ 12 h 86"/>
                  <a:gd name="T2" fmla="*/ 4 w 80"/>
                  <a:gd name="T3" fmla="*/ 11 h 86"/>
                  <a:gd name="T4" fmla="*/ 0 w 80"/>
                  <a:gd name="T5" fmla="*/ 5 h 86"/>
                  <a:gd name="T6" fmla="*/ 15 w 80"/>
                  <a:gd name="T7" fmla="*/ 3 h 86"/>
                  <a:gd name="T8" fmla="*/ 23 w 80"/>
                  <a:gd name="T9" fmla="*/ 7 h 86"/>
                  <a:gd name="T10" fmla="*/ 23 w 80"/>
                  <a:gd name="T11" fmla="*/ 11 h 86"/>
                  <a:gd name="T12" fmla="*/ 26 w 80"/>
                  <a:gd name="T13" fmla="*/ 14 h 86"/>
                  <a:gd name="T14" fmla="*/ 34 w 80"/>
                  <a:gd name="T15" fmla="*/ 18 h 86"/>
                  <a:gd name="T16" fmla="*/ 47 w 80"/>
                  <a:gd name="T17" fmla="*/ 29 h 86"/>
                  <a:gd name="T18" fmla="*/ 51 w 80"/>
                  <a:gd name="T19" fmla="*/ 35 h 86"/>
                  <a:gd name="T20" fmla="*/ 56 w 80"/>
                  <a:gd name="T21" fmla="*/ 37 h 86"/>
                  <a:gd name="T22" fmla="*/ 60 w 80"/>
                  <a:gd name="T23" fmla="*/ 40 h 86"/>
                  <a:gd name="T24" fmla="*/ 60 w 80"/>
                  <a:gd name="T25" fmla="*/ 44 h 86"/>
                  <a:gd name="T26" fmla="*/ 64 w 80"/>
                  <a:gd name="T27" fmla="*/ 48 h 86"/>
                  <a:gd name="T28" fmla="*/ 69 w 80"/>
                  <a:gd name="T29" fmla="*/ 53 h 86"/>
                  <a:gd name="T30" fmla="*/ 73 w 80"/>
                  <a:gd name="T31" fmla="*/ 57 h 86"/>
                  <a:gd name="T32" fmla="*/ 77 w 80"/>
                  <a:gd name="T33" fmla="*/ 66 h 86"/>
                  <a:gd name="T34" fmla="*/ 79 w 80"/>
                  <a:gd name="T35" fmla="*/ 74 h 86"/>
                  <a:gd name="T36" fmla="*/ 80 w 80"/>
                  <a:gd name="T37" fmla="*/ 80 h 86"/>
                  <a:gd name="T38" fmla="*/ 71 w 80"/>
                  <a:gd name="T39" fmla="*/ 81 h 86"/>
                  <a:gd name="T40" fmla="*/ 64 w 80"/>
                  <a:gd name="T41" fmla="*/ 81 h 86"/>
                  <a:gd name="T42" fmla="*/ 64 w 80"/>
                  <a:gd name="T43" fmla="*/ 78 h 86"/>
                  <a:gd name="T44" fmla="*/ 60 w 80"/>
                  <a:gd name="T45" fmla="*/ 78 h 86"/>
                  <a:gd name="T46" fmla="*/ 51 w 80"/>
                  <a:gd name="T47" fmla="*/ 70 h 86"/>
                  <a:gd name="T48" fmla="*/ 52 w 80"/>
                  <a:gd name="T49" fmla="*/ 66 h 86"/>
                  <a:gd name="T50" fmla="*/ 51 w 80"/>
                  <a:gd name="T51" fmla="*/ 66 h 86"/>
                  <a:gd name="T52" fmla="*/ 49 w 80"/>
                  <a:gd name="T53" fmla="*/ 63 h 86"/>
                  <a:gd name="T54" fmla="*/ 45 w 80"/>
                  <a:gd name="T55" fmla="*/ 63 h 86"/>
                  <a:gd name="T56" fmla="*/ 38 w 80"/>
                  <a:gd name="T57" fmla="*/ 55 h 86"/>
                  <a:gd name="T58" fmla="*/ 34 w 80"/>
                  <a:gd name="T59" fmla="*/ 42 h 86"/>
                  <a:gd name="T60" fmla="*/ 32 w 80"/>
                  <a:gd name="T61" fmla="*/ 46 h 86"/>
                  <a:gd name="T62" fmla="*/ 28 w 80"/>
                  <a:gd name="T63" fmla="*/ 37 h 86"/>
                  <a:gd name="T64" fmla="*/ 24 w 80"/>
                  <a:gd name="T65" fmla="*/ 33 h 86"/>
                  <a:gd name="T66" fmla="*/ 21 w 80"/>
                  <a:gd name="T67" fmla="*/ 31 h 86"/>
                  <a:gd name="T68" fmla="*/ 19 w 80"/>
                  <a:gd name="T69" fmla="*/ 24 h 86"/>
                  <a:gd name="T70" fmla="*/ 13 w 80"/>
                  <a:gd name="T71" fmla="*/ 20 h 86"/>
                  <a:gd name="T72" fmla="*/ 10 w 80"/>
                  <a:gd name="T73" fmla="*/ 16 h 86"/>
                  <a:gd name="T74" fmla="*/ 8 w 80"/>
                  <a:gd name="T75" fmla="*/ 12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0" h="86">
                    <a:moveTo>
                      <a:pt x="8" y="12"/>
                    </a:moveTo>
                    <a:cubicBezTo>
                      <a:pt x="8" y="10"/>
                      <a:pt x="5" y="11"/>
                      <a:pt x="4" y="11"/>
                    </a:cubicBezTo>
                    <a:cubicBezTo>
                      <a:pt x="2" y="9"/>
                      <a:pt x="4" y="4"/>
                      <a:pt x="0" y="5"/>
                    </a:cubicBezTo>
                    <a:cubicBezTo>
                      <a:pt x="5" y="0"/>
                      <a:pt x="9" y="6"/>
                      <a:pt x="15" y="3"/>
                    </a:cubicBezTo>
                    <a:cubicBezTo>
                      <a:pt x="15" y="8"/>
                      <a:pt x="20" y="5"/>
                      <a:pt x="23" y="7"/>
                    </a:cubicBezTo>
                    <a:cubicBezTo>
                      <a:pt x="23" y="7"/>
                      <a:pt x="22" y="10"/>
                      <a:pt x="23" y="11"/>
                    </a:cubicBezTo>
                    <a:cubicBezTo>
                      <a:pt x="24" y="12"/>
                      <a:pt x="27" y="10"/>
                      <a:pt x="26" y="14"/>
                    </a:cubicBezTo>
                    <a:cubicBezTo>
                      <a:pt x="31" y="13"/>
                      <a:pt x="30" y="18"/>
                      <a:pt x="34" y="18"/>
                    </a:cubicBezTo>
                    <a:cubicBezTo>
                      <a:pt x="37" y="18"/>
                      <a:pt x="42" y="29"/>
                      <a:pt x="47" y="29"/>
                    </a:cubicBezTo>
                    <a:cubicBezTo>
                      <a:pt x="51" y="29"/>
                      <a:pt x="49" y="33"/>
                      <a:pt x="51" y="35"/>
                    </a:cubicBezTo>
                    <a:cubicBezTo>
                      <a:pt x="52" y="36"/>
                      <a:pt x="55" y="36"/>
                      <a:pt x="56" y="37"/>
                    </a:cubicBezTo>
                    <a:cubicBezTo>
                      <a:pt x="57" y="37"/>
                      <a:pt x="59" y="40"/>
                      <a:pt x="60" y="40"/>
                    </a:cubicBezTo>
                    <a:cubicBezTo>
                      <a:pt x="61" y="41"/>
                      <a:pt x="59" y="43"/>
                      <a:pt x="60" y="44"/>
                    </a:cubicBezTo>
                    <a:cubicBezTo>
                      <a:pt x="61" y="45"/>
                      <a:pt x="63" y="47"/>
                      <a:pt x="64" y="48"/>
                    </a:cubicBezTo>
                    <a:cubicBezTo>
                      <a:pt x="65" y="49"/>
                      <a:pt x="66" y="53"/>
                      <a:pt x="69" y="53"/>
                    </a:cubicBezTo>
                    <a:cubicBezTo>
                      <a:pt x="70" y="53"/>
                      <a:pt x="72" y="57"/>
                      <a:pt x="73" y="57"/>
                    </a:cubicBezTo>
                    <a:cubicBezTo>
                      <a:pt x="75" y="59"/>
                      <a:pt x="74" y="66"/>
                      <a:pt x="77" y="66"/>
                    </a:cubicBezTo>
                    <a:cubicBezTo>
                      <a:pt x="79" y="67"/>
                      <a:pt x="79" y="72"/>
                      <a:pt x="79" y="74"/>
                    </a:cubicBezTo>
                    <a:cubicBezTo>
                      <a:pt x="78" y="77"/>
                      <a:pt x="74" y="80"/>
                      <a:pt x="80" y="80"/>
                    </a:cubicBezTo>
                    <a:cubicBezTo>
                      <a:pt x="80" y="86"/>
                      <a:pt x="74" y="82"/>
                      <a:pt x="71" y="81"/>
                    </a:cubicBezTo>
                    <a:cubicBezTo>
                      <a:pt x="69" y="81"/>
                      <a:pt x="66" y="82"/>
                      <a:pt x="64" y="81"/>
                    </a:cubicBezTo>
                    <a:cubicBezTo>
                      <a:pt x="63" y="81"/>
                      <a:pt x="64" y="78"/>
                      <a:pt x="64" y="78"/>
                    </a:cubicBezTo>
                    <a:cubicBezTo>
                      <a:pt x="63" y="77"/>
                      <a:pt x="61" y="78"/>
                      <a:pt x="60" y="78"/>
                    </a:cubicBezTo>
                    <a:cubicBezTo>
                      <a:pt x="58" y="76"/>
                      <a:pt x="55" y="70"/>
                      <a:pt x="51" y="70"/>
                    </a:cubicBezTo>
                    <a:cubicBezTo>
                      <a:pt x="51" y="69"/>
                      <a:pt x="52" y="68"/>
                      <a:pt x="52" y="66"/>
                    </a:cubicBezTo>
                    <a:cubicBezTo>
                      <a:pt x="52" y="64"/>
                      <a:pt x="51" y="65"/>
                      <a:pt x="51" y="66"/>
                    </a:cubicBezTo>
                    <a:cubicBezTo>
                      <a:pt x="48" y="67"/>
                      <a:pt x="50" y="63"/>
                      <a:pt x="49" y="63"/>
                    </a:cubicBezTo>
                    <a:cubicBezTo>
                      <a:pt x="48" y="62"/>
                      <a:pt x="46" y="63"/>
                      <a:pt x="45" y="63"/>
                    </a:cubicBezTo>
                    <a:cubicBezTo>
                      <a:pt x="43" y="60"/>
                      <a:pt x="43" y="55"/>
                      <a:pt x="38" y="55"/>
                    </a:cubicBezTo>
                    <a:cubicBezTo>
                      <a:pt x="40" y="48"/>
                      <a:pt x="34" y="48"/>
                      <a:pt x="34" y="42"/>
                    </a:cubicBezTo>
                    <a:cubicBezTo>
                      <a:pt x="32" y="42"/>
                      <a:pt x="32" y="44"/>
                      <a:pt x="32" y="46"/>
                    </a:cubicBezTo>
                    <a:cubicBezTo>
                      <a:pt x="29" y="44"/>
                      <a:pt x="30" y="40"/>
                      <a:pt x="28" y="37"/>
                    </a:cubicBezTo>
                    <a:cubicBezTo>
                      <a:pt x="28" y="36"/>
                      <a:pt x="25" y="34"/>
                      <a:pt x="24" y="33"/>
                    </a:cubicBezTo>
                    <a:cubicBezTo>
                      <a:pt x="24" y="32"/>
                      <a:pt x="23" y="31"/>
                      <a:pt x="21" y="31"/>
                    </a:cubicBezTo>
                    <a:cubicBezTo>
                      <a:pt x="22" y="27"/>
                      <a:pt x="20" y="26"/>
                      <a:pt x="19" y="24"/>
                    </a:cubicBezTo>
                    <a:cubicBezTo>
                      <a:pt x="18" y="21"/>
                      <a:pt x="15" y="21"/>
                      <a:pt x="13" y="20"/>
                    </a:cubicBezTo>
                    <a:cubicBezTo>
                      <a:pt x="13" y="20"/>
                      <a:pt x="9" y="16"/>
                      <a:pt x="10" y="16"/>
                    </a:cubicBezTo>
                    <a:cubicBezTo>
                      <a:pt x="8" y="12"/>
                      <a:pt x="14" y="9"/>
                      <a:pt x="8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6" name="íṩ1íḑe">
                <a:extLst>
                  <a:ext uri="{FF2B5EF4-FFF2-40B4-BE49-F238E27FC236}">
                    <a16:creationId xmlns:a16="http://schemas.microsoft.com/office/drawing/2014/main" xmlns="" id="{532DE0A7-EC97-44F9-A7D2-457211D0C471}"/>
                  </a:ext>
                </a:extLst>
              </p:cNvPr>
              <p:cNvSpPr/>
              <p:nvPr/>
            </p:nvSpPr>
            <p:spPr bwMode="auto">
              <a:xfrm>
                <a:off x="6346564" y="2401194"/>
                <a:ext cx="119068" cy="217122"/>
              </a:xfrm>
              <a:custGeom>
                <a:avLst/>
                <a:gdLst>
                  <a:gd name="T0" fmla="*/ 43 w 57"/>
                  <a:gd name="T1" fmla="*/ 0 h 104"/>
                  <a:gd name="T2" fmla="*/ 50 w 57"/>
                  <a:gd name="T3" fmla="*/ 1 h 104"/>
                  <a:gd name="T4" fmla="*/ 47 w 57"/>
                  <a:gd name="T5" fmla="*/ 35 h 104"/>
                  <a:gd name="T6" fmla="*/ 43 w 57"/>
                  <a:gd name="T7" fmla="*/ 57 h 104"/>
                  <a:gd name="T8" fmla="*/ 37 w 57"/>
                  <a:gd name="T9" fmla="*/ 67 h 104"/>
                  <a:gd name="T10" fmla="*/ 36 w 57"/>
                  <a:gd name="T11" fmla="*/ 78 h 104"/>
                  <a:gd name="T12" fmla="*/ 36 w 57"/>
                  <a:gd name="T13" fmla="*/ 82 h 104"/>
                  <a:gd name="T14" fmla="*/ 32 w 57"/>
                  <a:gd name="T15" fmla="*/ 83 h 104"/>
                  <a:gd name="T16" fmla="*/ 30 w 57"/>
                  <a:gd name="T17" fmla="*/ 95 h 104"/>
                  <a:gd name="T18" fmla="*/ 28 w 57"/>
                  <a:gd name="T19" fmla="*/ 96 h 104"/>
                  <a:gd name="T20" fmla="*/ 26 w 57"/>
                  <a:gd name="T21" fmla="*/ 102 h 104"/>
                  <a:gd name="T22" fmla="*/ 8 w 57"/>
                  <a:gd name="T23" fmla="*/ 104 h 104"/>
                  <a:gd name="T24" fmla="*/ 6 w 57"/>
                  <a:gd name="T25" fmla="*/ 95 h 104"/>
                  <a:gd name="T26" fmla="*/ 4 w 57"/>
                  <a:gd name="T27" fmla="*/ 91 h 104"/>
                  <a:gd name="T28" fmla="*/ 0 w 57"/>
                  <a:gd name="T29" fmla="*/ 89 h 104"/>
                  <a:gd name="T30" fmla="*/ 0 w 57"/>
                  <a:gd name="T31" fmla="*/ 82 h 104"/>
                  <a:gd name="T32" fmla="*/ 2 w 57"/>
                  <a:gd name="T33" fmla="*/ 80 h 104"/>
                  <a:gd name="T34" fmla="*/ 0 w 57"/>
                  <a:gd name="T35" fmla="*/ 78 h 104"/>
                  <a:gd name="T36" fmla="*/ 4 w 57"/>
                  <a:gd name="T37" fmla="*/ 70 h 104"/>
                  <a:gd name="T38" fmla="*/ 4 w 57"/>
                  <a:gd name="T39" fmla="*/ 67 h 104"/>
                  <a:gd name="T40" fmla="*/ 8 w 57"/>
                  <a:gd name="T41" fmla="*/ 65 h 104"/>
                  <a:gd name="T42" fmla="*/ 11 w 57"/>
                  <a:gd name="T43" fmla="*/ 55 h 104"/>
                  <a:gd name="T44" fmla="*/ 8 w 57"/>
                  <a:gd name="T45" fmla="*/ 50 h 104"/>
                  <a:gd name="T46" fmla="*/ 8 w 57"/>
                  <a:gd name="T47" fmla="*/ 39 h 104"/>
                  <a:gd name="T48" fmla="*/ 11 w 57"/>
                  <a:gd name="T49" fmla="*/ 35 h 104"/>
                  <a:gd name="T50" fmla="*/ 17 w 57"/>
                  <a:gd name="T51" fmla="*/ 31 h 104"/>
                  <a:gd name="T52" fmla="*/ 26 w 57"/>
                  <a:gd name="T53" fmla="*/ 24 h 104"/>
                  <a:gd name="T54" fmla="*/ 32 w 57"/>
                  <a:gd name="T55" fmla="*/ 26 h 104"/>
                  <a:gd name="T56" fmla="*/ 34 w 57"/>
                  <a:gd name="T57" fmla="*/ 14 h 104"/>
                  <a:gd name="T58" fmla="*/ 39 w 57"/>
                  <a:gd name="T59" fmla="*/ 13 h 104"/>
                  <a:gd name="T60" fmla="*/ 43 w 57"/>
                  <a:gd name="T6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7" h="104">
                    <a:moveTo>
                      <a:pt x="43" y="0"/>
                    </a:moveTo>
                    <a:cubicBezTo>
                      <a:pt x="45" y="1"/>
                      <a:pt x="47" y="2"/>
                      <a:pt x="50" y="1"/>
                    </a:cubicBezTo>
                    <a:cubicBezTo>
                      <a:pt x="47" y="11"/>
                      <a:pt x="57" y="28"/>
                      <a:pt x="47" y="35"/>
                    </a:cubicBezTo>
                    <a:cubicBezTo>
                      <a:pt x="47" y="43"/>
                      <a:pt x="46" y="50"/>
                      <a:pt x="43" y="57"/>
                    </a:cubicBezTo>
                    <a:cubicBezTo>
                      <a:pt x="42" y="61"/>
                      <a:pt x="41" y="66"/>
                      <a:pt x="37" y="67"/>
                    </a:cubicBezTo>
                    <a:cubicBezTo>
                      <a:pt x="39" y="71"/>
                      <a:pt x="36" y="75"/>
                      <a:pt x="36" y="78"/>
                    </a:cubicBezTo>
                    <a:cubicBezTo>
                      <a:pt x="35" y="79"/>
                      <a:pt x="36" y="81"/>
                      <a:pt x="36" y="82"/>
                    </a:cubicBezTo>
                    <a:cubicBezTo>
                      <a:pt x="35" y="82"/>
                      <a:pt x="32" y="83"/>
                      <a:pt x="32" y="83"/>
                    </a:cubicBezTo>
                    <a:cubicBezTo>
                      <a:pt x="31" y="87"/>
                      <a:pt x="32" y="91"/>
                      <a:pt x="30" y="95"/>
                    </a:cubicBezTo>
                    <a:cubicBezTo>
                      <a:pt x="30" y="95"/>
                      <a:pt x="28" y="95"/>
                      <a:pt x="28" y="96"/>
                    </a:cubicBezTo>
                    <a:cubicBezTo>
                      <a:pt x="28" y="98"/>
                      <a:pt x="25" y="99"/>
                      <a:pt x="26" y="102"/>
                    </a:cubicBezTo>
                    <a:cubicBezTo>
                      <a:pt x="21" y="104"/>
                      <a:pt x="15" y="104"/>
                      <a:pt x="8" y="104"/>
                    </a:cubicBezTo>
                    <a:cubicBezTo>
                      <a:pt x="8" y="99"/>
                      <a:pt x="4" y="100"/>
                      <a:pt x="6" y="95"/>
                    </a:cubicBezTo>
                    <a:cubicBezTo>
                      <a:pt x="4" y="95"/>
                      <a:pt x="4" y="92"/>
                      <a:pt x="4" y="91"/>
                    </a:cubicBezTo>
                    <a:cubicBezTo>
                      <a:pt x="2" y="91"/>
                      <a:pt x="1" y="90"/>
                      <a:pt x="0" y="89"/>
                    </a:cubicBezTo>
                    <a:cubicBezTo>
                      <a:pt x="0" y="87"/>
                      <a:pt x="0" y="84"/>
                      <a:pt x="0" y="82"/>
                    </a:cubicBezTo>
                    <a:cubicBezTo>
                      <a:pt x="0" y="80"/>
                      <a:pt x="2" y="80"/>
                      <a:pt x="2" y="80"/>
                    </a:cubicBezTo>
                    <a:cubicBezTo>
                      <a:pt x="2" y="78"/>
                      <a:pt x="0" y="78"/>
                      <a:pt x="0" y="78"/>
                    </a:cubicBezTo>
                    <a:cubicBezTo>
                      <a:pt x="1" y="75"/>
                      <a:pt x="3" y="72"/>
                      <a:pt x="4" y="70"/>
                    </a:cubicBezTo>
                    <a:cubicBezTo>
                      <a:pt x="4" y="70"/>
                      <a:pt x="3" y="67"/>
                      <a:pt x="4" y="67"/>
                    </a:cubicBezTo>
                    <a:cubicBezTo>
                      <a:pt x="4" y="66"/>
                      <a:pt x="8" y="65"/>
                      <a:pt x="8" y="65"/>
                    </a:cubicBezTo>
                    <a:cubicBezTo>
                      <a:pt x="9" y="62"/>
                      <a:pt x="5" y="49"/>
                      <a:pt x="11" y="55"/>
                    </a:cubicBezTo>
                    <a:cubicBezTo>
                      <a:pt x="12" y="51"/>
                      <a:pt x="8" y="53"/>
                      <a:pt x="8" y="50"/>
                    </a:cubicBezTo>
                    <a:cubicBezTo>
                      <a:pt x="8" y="46"/>
                      <a:pt x="8" y="42"/>
                      <a:pt x="8" y="39"/>
                    </a:cubicBezTo>
                    <a:cubicBezTo>
                      <a:pt x="11" y="39"/>
                      <a:pt x="11" y="37"/>
                      <a:pt x="11" y="35"/>
                    </a:cubicBezTo>
                    <a:cubicBezTo>
                      <a:pt x="15" y="36"/>
                      <a:pt x="15" y="32"/>
                      <a:pt x="17" y="31"/>
                    </a:cubicBezTo>
                    <a:cubicBezTo>
                      <a:pt x="19" y="30"/>
                      <a:pt x="27" y="31"/>
                      <a:pt x="26" y="24"/>
                    </a:cubicBezTo>
                    <a:cubicBezTo>
                      <a:pt x="29" y="23"/>
                      <a:pt x="29" y="26"/>
                      <a:pt x="32" y="26"/>
                    </a:cubicBezTo>
                    <a:cubicBezTo>
                      <a:pt x="30" y="20"/>
                      <a:pt x="34" y="19"/>
                      <a:pt x="34" y="14"/>
                    </a:cubicBezTo>
                    <a:cubicBezTo>
                      <a:pt x="39" y="17"/>
                      <a:pt x="38" y="2"/>
                      <a:pt x="39" y="13"/>
                    </a:cubicBezTo>
                    <a:cubicBezTo>
                      <a:pt x="46" y="10"/>
                      <a:pt x="40" y="2"/>
                      <a:pt x="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7" name="ïsḻiḓê">
                <a:extLst>
                  <a:ext uri="{FF2B5EF4-FFF2-40B4-BE49-F238E27FC236}">
                    <a16:creationId xmlns:a16="http://schemas.microsoft.com/office/drawing/2014/main" xmlns="" id="{79BE833D-59C7-49D2-A2FF-3D4B716882C5}"/>
                  </a:ext>
                </a:extLst>
              </p:cNvPr>
              <p:cNvSpPr/>
              <p:nvPr/>
            </p:nvSpPr>
            <p:spPr bwMode="auto">
              <a:xfrm>
                <a:off x="7448976" y="2389989"/>
                <a:ext cx="638757" cy="469263"/>
              </a:xfrm>
              <a:custGeom>
                <a:avLst/>
                <a:gdLst>
                  <a:gd name="T0" fmla="*/ 178 w 307"/>
                  <a:gd name="T1" fmla="*/ 19 h 226"/>
                  <a:gd name="T2" fmla="*/ 171 w 307"/>
                  <a:gd name="T3" fmla="*/ 22 h 226"/>
                  <a:gd name="T4" fmla="*/ 180 w 307"/>
                  <a:gd name="T5" fmla="*/ 34 h 226"/>
                  <a:gd name="T6" fmla="*/ 206 w 307"/>
                  <a:gd name="T7" fmla="*/ 48 h 226"/>
                  <a:gd name="T8" fmla="*/ 214 w 307"/>
                  <a:gd name="T9" fmla="*/ 37 h 226"/>
                  <a:gd name="T10" fmla="*/ 216 w 307"/>
                  <a:gd name="T11" fmla="*/ 30 h 226"/>
                  <a:gd name="T12" fmla="*/ 218 w 307"/>
                  <a:gd name="T13" fmla="*/ 13 h 226"/>
                  <a:gd name="T14" fmla="*/ 223 w 307"/>
                  <a:gd name="T15" fmla="*/ 4 h 226"/>
                  <a:gd name="T16" fmla="*/ 229 w 307"/>
                  <a:gd name="T17" fmla="*/ 11 h 226"/>
                  <a:gd name="T18" fmla="*/ 238 w 307"/>
                  <a:gd name="T19" fmla="*/ 30 h 226"/>
                  <a:gd name="T20" fmla="*/ 247 w 307"/>
                  <a:gd name="T21" fmla="*/ 43 h 226"/>
                  <a:gd name="T22" fmla="*/ 257 w 307"/>
                  <a:gd name="T23" fmla="*/ 56 h 226"/>
                  <a:gd name="T24" fmla="*/ 262 w 307"/>
                  <a:gd name="T25" fmla="*/ 71 h 226"/>
                  <a:gd name="T26" fmla="*/ 268 w 307"/>
                  <a:gd name="T27" fmla="*/ 75 h 226"/>
                  <a:gd name="T28" fmla="*/ 279 w 307"/>
                  <a:gd name="T29" fmla="*/ 82 h 226"/>
                  <a:gd name="T30" fmla="*/ 288 w 307"/>
                  <a:gd name="T31" fmla="*/ 101 h 226"/>
                  <a:gd name="T32" fmla="*/ 292 w 307"/>
                  <a:gd name="T33" fmla="*/ 104 h 226"/>
                  <a:gd name="T34" fmla="*/ 303 w 307"/>
                  <a:gd name="T35" fmla="*/ 112 h 226"/>
                  <a:gd name="T36" fmla="*/ 307 w 307"/>
                  <a:gd name="T37" fmla="*/ 143 h 226"/>
                  <a:gd name="T38" fmla="*/ 301 w 307"/>
                  <a:gd name="T39" fmla="*/ 158 h 226"/>
                  <a:gd name="T40" fmla="*/ 301 w 307"/>
                  <a:gd name="T41" fmla="*/ 164 h 226"/>
                  <a:gd name="T42" fmla="*/ 298 w 307"/>
                  <a:gd name="T43" fmla="*/ 175 h 226"/>
                  <a:gd name="T44" fmla="*/ 287 w 307"/>
                  <a:gd name="T45" fmla="*/ 185 h 226"/>
                  <a:gd name="T46" fmla="*/ 277 w 307"/>
                  <a:gd name="T47" fmla="*/ 212 h 226"/>
                  <a:gd name="T48" fmla="*/ 260 w 307"/>
                  <a:gd name="T49" fmla="*/ 220 h 226"/>
                  <a:gd name="T50" fmla="*/ 253 w 307"/>
                  <a:gd name="T51" fmla="*/ 226 h 226"/>
                  <a:gd name="T52" fmla="*/ 238 w 307"/>
                  <a:gd name="T53" fmla="*/ 222 h 226"/>
                  <a:gd name="T54" fmla="*/ 205 w 307"/>
                  <a:gd name="T55" fmla="*/ 216 h 226"/>
                  <a:gd name="T56" fmla="*/ 203 w 307"/>
                  <a:gd name="T57" fmla="*/ 205 h 226"/>
                  <a:gd name="T58" fmla="*/ 201 w 307"/>
                  <a:gd name="T59" fmla="*/ 199 h 226"/>
                  <a:gd name="T60" fmla="*/ 186 w 307"/>
                  <a:gd name="T61" fmla="*/ 188 h 226"/>
                  <a:gd name="T62" fmla="*/ 178 w 307"/>
                  <a:gd name="T63" fmla="*/ 179 h 226"/>
                  <a:gd name="T64" fmla="*/ 164 w 307"/>
                  <a:gd name="T65" fmla="*/ 173 h 226"/>
                  <a:gd name="T66" fmla="*/ 156 w 307"/>
                  <a:gd name="T67" fmla="*/ 170 h 226"/>
                  <a:gd name="T68" fmla="*/ 121 w 307"/>
                  <a:gd name="T69" fmla="*/ 162 h 226"/>
                  <a:gd name="T70" fmla="*/ 102 w 307"/>
                  <a:gd name="T71" fmla="*/ 168 h 226"/>
                  <a:gd name="T72" fmla="*/ 95 w 307"/>
                  <a:gd name="T73" fmla="*/ 171 h 226"/>
                  <a:gd name="T74" fmla="*/ 89 w 307"/>
                  <a:gd name="T75" fmla="*/ 177 h 226"/>
                  <a:gd name="T76" fmla="*/ 85 w 307"/>
                  <a:gd name="T77" fmla="*/ 177 h 226"/>
                  <a:gd name="T78" fmla="*/ 52 w 307"/>
                  <a:gd name="T79" fmla="*/ 183 h 226"/>
                  <a:gd name="T80" fmla="*/ 46 w 307"/>
                  <a:gd name="T81" fmla="*/ 186 h 226"/>
                  <a:gd name="T82" fmla="*/ 14 w 307"/>
                  <a:gd name="T83" fmla="*/ 192 h 226"/>
                  <a:gd name="T84" fmla="*/ 18 w 307"/>
                  <a:gd name="T85" fmla="*/ 171 h 226"/>
                  <a:gd name="T86" fmla="*/ 14 w 307"/>
                  <a:gd name="T87" fmla="*/ 160 h 226"/>
                  <a:gd name="T88" fmla="*/ 14 w 307"/>
                  <a:gd name="T89" fmla="*/ 153 h 226"/>
                  <a:gd name="T90" fmla="*/ 9 w 307"/>
                  <a:gd name="T91" fmla="*/ 142 h 226"/>
                  <a:gd name="T92" fmla="*/ 7 w 307"/>
                  <a:gd name="T93" fmla="*/ 132 h 226"/>
                  <a:gd name="T94" fmla="*/ 3 w 307"/>
                  <a:gd name="T95" fmla="*/ 121 h 226"/>
                  <a:gd name="T96" fmla="*/ 5 w 307"/>
                  <a:gd name="T97" fmla="*/ 112 h 226"/>
                  <a:gd name="T98" fmla="*/ 5 w 307"/>
                  <a:gd name="T99" fmla="*/ 88 h 226"/>
                  <a:gd name="T100" fmla="*/ 26 w 307"/>
                  <a:gd name="T101" fmla="*/ 75 h 226"/>
                  <a:gd name="T102" fmla="*/ 50 w 307"/>
                  <a:gd name="T103" fmla="*/ 69 h 226"/>
                  <a:gd name="T104" fmla="*/ 63 w 307"/>
                  <a:gd name="T105" fmla="*/ 63 h 226"/>
                  <a:gd name="T106" fmla="*/ 68 w 307"/>
                  <a:gd name="T107" fmla="*/ 43 h 226"/>
                  <a:gd name="T108" fmla="*/ 85 w 307"/>
                  <a:gd name="T109" fmla="*/ 43 h 226"/>
                  <a:gd name="T110" fmla="*/ 89 w 307"/>
                  <a:gd name="T111" fmla="*/ 30 h 226"/>
                  <a:gd name="T112" fmla="*/ 104 w 307"/>
                  <a:gd name="T113" fmla="*/ 20 h 226"/>
                  <a:gd name="T114" fmla="*/ 115 w 307"/>
                  <a:gd name="T115" fmla="*/ 26 h 226"/>
                  <a:gd name="T116" fmla="*/ 119 w 307"/>
                  <a:gd name="T117" fmla="*/ 28 h 226"/>
                  <a:gd name="T118" fmla="*/ 123 w 307"/>
                  <a:gd name="T119" fmla="*/ 24 h 226"/>
                  <a:gd name="T120" fmla="*/ 136 w 307"/>
                  <a:gd name="T121" fmla="*/ 13 h 226"/>
                  <a:gd name="T122" fmla="*/ 145 w 307"/>
                  <a:gd name="T123" fmla="*/ 9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7" h="226">
                    <a:moveTo>
                      <a:pt x="178" y="9"/>
                    </a:moveTo>
                    <a:cubicBezTo>
                      <a:pt x="178" y="12"/>
                      <a:pt x="178" y="16"/>
                      <a:pt x="178" y="19"/>
                    </a:cubicBezTo>
                    <a:cubicBezTo>
                      <a:pt x="177" y="19"/>
                      <a:pt x="175" y="19"/>
                      <a:pt x="173" y="19"/>
                    </a:cubicBezTo>
                    <a:cubicBezTo>
                      <a:pt x="175" y="21"/>
                      <a:pt x="174" y="22"/>
                      <a:pt x="171" y="22"/>
                    </a:cubicBezTo>
                    <a:cubicBezTo>
                      <a:pt x="174" y="26"/>
                      <a:pt x="171" y="25"/>
                      <a:pt x="171" y="30"/>
                    </a:cubicBezTo>
                    <a:cubicBezTo>
                      <a:pt x="173" y="33"/>
                      <a:pt x="176" y="34"/>
                      <a:pt x="180" y="34"/>
                    </a:cubicBezTo>
                    <a:cubicBezTo>
                      <a:pt x="181" y="42"/>
                      <a:pt x="193" y="38"/>
                      <a:pt x="193" y="47"/>
                    </a:cubicBezTo>
                    <a:cubicBezTo>
                      <a:pt x="198" y="47"/>
                      <a:pt x="204" y="46"/>
                      <a:pt x="206" y="48"/>
                    </a:cubicBezTo>
                    <a:cubicBezTo>
                      <a:pt x="210" y="48"/>
                      <a:pt x="207" y="40"/>
                      <a:pt x="214" y="43"/>
                    </a:cubicBezTo>
                    <a:cubicBezTo>
                      <a:pt x="213" y="42"/>
                      <a:pt x="211" y="37"/>
                      <a:pt x="214" y="37"/>
                    </a:cubicBezTo>
                    <a:cubicBezTo>
                      <a:pt x="216" y="37"/>
                      <a:pt x="213" y="34"/>
                      <a:pt x="214" y="32"/>
                    </a:cubicBezTo>
                    <a:cubicBezTo>
                      <a:pt x="214" y="32"/>
                      <a:pt x="216" y="31"/>
                      <a:pt x="216" y="30"/>
                    </a:cubicBezTo>
                    <a:cubicBezTo>
                      <a:pt x="216" y="28"/>
                      <a:pt x="218" y="26"/>
                      <a:pt x="218" y="22"/>
                    </a:cubicBezTo>
                    <a:cubicBezTo>
                      <a:pt x="217" y="21"/>
                      <a:pt x="215" y="19"/>
                      <a:pt x="218" y="13"/>
                    </a:cubicBezTo>
                    <a:cubicBezTo>
                      <a:pt x="218" y="13"/>
                      <a:pt x="221" y="13"/>
                      <a:pt x="221" y="13"/>
                    </a:cubicBezTo>
                    <a:cubicBezTo>
                      <a:pt x="223" y="11"/>
                      <a:pt x="221" y="5"/>
                      <a:pt x="223" y="4"/>
                    </a:cubicBezTo>
                    <a:cubicBezTo>
                      <a:pt x="227" y="3"/>
                      <a:pt x="224" y="9"/>
                      <a:pt x="227" y="11"/>
                    </a:cubicBezTo>
                    <a:cubicBezTo>
                      <a:pt x="227" y="11"/>
                      <a:pt x="229" y="11"/>
                      <a:pt x="229" y="11"/>
                    </a:cubicBezTo>
                    <a:cubicBezTo>
                      <a:pt x="230" y="14"/>
                      <a:pt x="231" y="18"/>
                      <a:pt x="232" y="20"/>
                    </a:cubicBezTo>
                    <a:cubicBezTo>
                      <a:pt x="234" y="24"/>
                      <a:pt x="238" y="26"/>
                      <a:pt x="238" y="30"/>
                    </a:cubicBezTo>
                    <a:cubicBezTo>
                      <a:pt x="243" y="25"/>
                      <a:pt x="240" y="33"/>
                      <a:pt x="246" y="32"/>
                    </a:cubicBezTo>
                    <a:cubicBezTo>
                      <a:pt x="245" y="36"/>
                      <a:pt x="245" y="40"/>
                      <a:pt x="247" y="43"/>
                    </a:cubicBezTo>
                    <a:cubicBezTo>
                      <a:pt x="250" y="46"/>
                      <a:pt x="247" y="50"/>
                      <a:pt x="249" y="56"/>
                    </a:cubicBezTo>
                    <a:cubicBezTo>
                      <a:pt x="254" y="50"/>
                      <a:pt x="250" y="55"/>
                      <a:pt x="257" y="56"/>
                    </a:cubicBezTo>
                    <a:cubicBezTo>
                      <a:pt x="257" y="59"/>
                      <a:pt x="255" y="59"/>
                      <a:pt x="255" y="61"/>
                    </a:cubicBezTo>
                    <a:cubicBezTo>
                      <a:pt x="258" y="64"/>
                      <a:pt x="263" y="64"/>
                      <a:pt x="262" y="71"/>
                    </a:cubicBezTo>
                    <a:cubicBezTo>
                      <a:pt x="264" y="71"/>
                      <a:pt x="267" y="70"/>
                      <a:pt x="268" y="71"/>
                    </a:cubicBezTo>
                    <a:cubicBezTo>
                      <a:pt x="268" y="71"/>
                      <a:pt x="267" y="74"/>
                      <a:pt x="268" y="75"/>
                    </a:cubicBezTo>
                    <a:cubicBezTo>
                      <a:pt x="268" y="75"/>
                      <a:pt x="271" y="74"/>
                      <a:pt x="272" y="75"/>
                    </a:cubicBezTo>
                    <a:cubicBezTo>
                      <a:pt x="274" y="77"/>
                      <a:pt x="273" y="83"/>
                      <a:pt x="279" y="82"/>
                    </a:cubicBezTo>
                    <a:cubicBezTo>
                      <a:pt x="279" y="87"/>
                      <a:pt x="282" y="92"/>
                      <a:pt x="285" y="95"/>
                    </a:cubicBezTo>
                    <a:cubicBezTo>
                      <a:pt x="286" y="97"/>
                      <a:pt x="287" y="99"/>
                      <a:pt x="288" y="101"/>
                    </a:cubicBezTo>
                    <a:cubicBezTo>
                      <a:pt x="289" y="101"/>
                      <a:pt x="291" y="100"/>
                      <a:pt x="292" y="101"/>
                    </a:cubicBezTo>
                    <a:cubicBezTo>
                      <a:pt x="293" y="101"/>
                      <a:pt x="291" y="104"/>
                      <a:pt x="292" y="104"/>
                    </a:cubicBezTo>
                    <a:cubicBezTo>
                      <a:pt x="294" y="106"/>
                      <a:pt x="297" y="105"/>
                      <a:pt x="296" y="104"/>
                    </a:cubicBezTo>
                    <a:cubicBezTo>
                      <a:pt x="300" y="108"/>
                      <a:pt x="297" y="113"/>
                      <a:pt x="303" y="112"/>
                    </a:cubicBezTo>
                    <a:cubicBezTo>
                      <a:pt x="299" y="117"/>
                      <a:pt x="304" y="124"/>
                      <a:pt x="305" y="132"/>
                    </a:cubicBezTo>
                    <a:cubicBezTo>
                      <a:pt x="306" y="137"/>
                      <a:pt x="303" y="141"/>
                      <a:pt x="307" y="143"/>
                    </a:cubicBezTo>
                    <a:cubicBezTo>
                      <a:pt x="303" y="146"/>
                      <a:pt x="304" y="149"/>
                      <a:pt x="303" y="157"/>
                    </a:cubicBezTo>
                    <a:cubicBezTo>
                      <a:pt x="303" y="156"/>
                      <a:pt x="300" y="157"/>
                      <a:pt x="301" y="158"/>
                    </a:cubicBezTo>
                    <a:cubicBezTo>
                      <a:pt x="302" y="158"/>
                      <a:pt x="303" y="158"/>
                      <a:pt x="303" y="158"/>
                    </a:cubicBezTo>
                    <a:cubicBezTo>
                      <a:pt x="303" y="159"/>
                      <a:pt x="302" y="163"/>
                      <a:pt x="301" y="164"/>
                    </a:cubicBezTo>
                    <a:cubicBezTo>
                      <a:pt x="301" y="164"/>
                      <a:pt x="298" y="166"/>
                      <a:pt x="298" y="166"/>
                    </a:cubicBezTo>
                    <a:cubicBezTo>
                      <a:pt x="297" y="168"/>
                      <a:pt x="301" y="171"/>
                      <a:pt x="298" y="175"/>
                    </a:cubicBezTo>
                    <a:cubicBezTo>
                      <a:pt x="294" y="175"/>
                      <a:pt x="295" y="180"/>
                      <a:pt x="290" y="179"/>
                    </a:cubicBezTo>
                    <a:cubicBezTo>
                      <a:pt x="291" y="183"/>
                      <a:pt x="290" y="185"/>
                      <a:pt x="287" y="185"/>
                    </a:cubicBezTo>
                    <a:cubicBezTo>
                      <a:pt x="288" y="192"/>
                      <a:pt x="284" y="194"/>
                      <a:pt x="285" y="201"/>
                    </a:cubicBezTo>
                    <a:cubicBezTo>
                      <a:pt x="277" y="200"/>
                      <a:pt x="278" y="207"/>
                      <a:pt x="277" y="212"/>
                    </a:cubicBezTo>
                    <a:cubicBezTo>
                      <a:pt x="275" y="212"/>
                      <a:pt x="272" y="212"/>
                      <a:pt x="272" y="214"/>
                    </a:cubicBezTo>
                    <a:cubicBezTo>
                      <a:pt x="271" y="218"/>
                      <a:pt x="264" y="218"/>
                      <a:pt x="260" y="220"/>
                    </a:cubicBezTo>
                    <a:cubicBezTo>
                      <a:pt x="259" y="221"/>
                      <a:pt x="258" y="223"/>
                      <a:pt x="257" y="224"/>
                    </a:cubicBezTo>
                    <a:cubicBezTo>
                      <a:pt x="255" y="224"/>
                      <a:pt x="253" y="223"/>
                      <a:pt x="253" y="226"/>
                    </a:cubicBezTo>
                    <a:cubicBezTo>
                      <a:pt x="249" y="223"/>
                      <a:pt x="247" y="219"/>
                      <a:pt x="242" y="218"/>
                    </a:cubicBezTo>
                    <a:cubicBezTo>
                      <a:pt x="238" y="216"/>
                      <a:pt x="239" y="221"/>
                      <a:pt x="238" y="222"/>
                    </a:cubicBezTo>
                    <a:cubicBezTo>
                      <a:pt x="234" y="224"/>
                      <a:pt x="228" y="221"/>
                      <a:pt x="225" y="226"/>
                    </a:cubicBezTo>
                    <a:cubicBezTo>
                      <a:pt x="218" y="222"/>
                      <a:pt x="213" y="217"/>
                      <a:pt x="205" y="216"/>
                    </a:cubicBezTo>
                    <a:cubicBezTo>
                      <a:pt x="207" y="214"/>
                      <a:pt x="207" y="212"/>
                      <a:pt x="205" y="207"/>
                    </a:cubicBezTo>
                    <a:cubicBezTo>
                      <a:pt x="204" y="206"/>
                      <a:pt x="203" y="207"/>
                      <a:pt x="203" y="205"/>
                    </a:cubicBezTo>
                    <a:cubicBezTo>
                      <a:pt x="203" y="205"/>
                      <a:pt x="203" y="203"/>
                      <a:pt x="203" y="203"/>
                    </a:cubicBezTo>
                    <a:cubicBezTo>
                      <a:pt x="202" y="201"/>
                      <a:pt x="197" y="200"/>
                      <a:pt x="201" y="199"/>
                    </a:cubicBezTo>
                    <a:cubicBezTo>
                      <a:pt x="200" y="198"/>
                      <a:pt x="192" y="194"/>
                      <a:pt x="191" y="198"/>
                    </a:cubicBezTo>
                    <a:cubicBezTo>
                      <a:pt x="189" y="195"/>
                      <a:pt x="189" y="190"/>
                      <a:pt x="186" y="188"/>
                    </a:cubicBezTo>
                    <a:cubicBezTo>
                      <a:pt x="185" y="184"/>
                      <a:pt x="187" y="183"/>
                      <a:pt x="188" y="181"/>
                    </a:cubicBezTo>
                    <a:cubicBezTo>
                      <a:pt x="186" y="179"/>
                      <a:pt x="184" y="180"/>
                      <a:pt x="178" y="179"/>
                    </a:cubicBezTo>
                    <a:cubicBezTo>
                      <a:pt x="175" y="181"/>
                      <a:pt x="175" y="188"/>
                      <a:pt x="167" y="186"/>
                    </a:cubicBezTo>
                    <a:cubicBezTo>
                      <a:pt x="169" y="179"/>
                      <a:pt x="162" y="181"/>
                      <a:pt x="164" y="173"/>
                    </a:cubicBezTo>
                    <a:cubicBezTo>
                      <a:pt x="159" y="173"/>
                      <a:pt x="158" y="170"/>
                      <a:pt x="152" y="171"/>
                    </a:cubicBezTo>
                    <a:cubicBezTo>
                      <a:pt x="152" y="170"/>
                      <a:pt x="155" y="170"/>
                      <a:pt x="156" y="170"/>
                    </a:cubicBezTo>
                    <a:cubicBezTo>
                      <a:pt x="151" y="164"/>
                      <a:pt x="147" y="169"/>
                      <a:pt x="137" y="168"/>
                    </a:cubicBezTo>
                    <a:cubicBezTo>
                      <a:pt x="131" y="166"/>
                      <a:pt x="126" y="164"/>
                      <a:pt x="121" y="162"/>
                    </a:cubicBezTo>
                    <a:cubicBezTo>
                      <a:pt x="116" y="164"/>
                      <a:pt x="111" y="163"/>
                      <a:pt x="109" y="168"/>
                    </a:cubicBezTo>
                    <a:cubicBezTo>
                      <a:pt x="107" y="168"/>
                      <a:pt x="104" y="167"/>
                      <a:pt x="102" y="168"/>
                    </a:cubicBezTo>
                    <a:cubicBezTo>
                      <a:pt x="100" y="168"/>
                      <a:pt x="101" y="169"/>
                      <a:pt x="100" y="170"/>
                    </a:cubicBezTo>
                    <a:cubicBezTo>
                      <a:pt x="97" y="170"/>
                      <a:pt x="98" y="166"/>
                      <a:pt x="95" y="171"/>
                    </a:cubicBezTo>
                    <a:cubicBezTo>
                      <a:pt x="94" y="172"/>
                      <a:pt x="92" y="173"/>
                      <a:pt x="93" y="175"/>
                    </a:cubicBezTo>
                    <a:cubicBezTo>
                      <a:pt x="90" y="173"/>
                      <a:pt x="89" y="169"/>
                      <a:pt x="89" y="177"/>
                    </a:cubicBezTo>
                    <a:cubicBezTo>
                      <a:pt x="87" y="177"/>
                      <a:pt x="87" y="175"/>
                      <a:pt x="85" y="175"/>
                    </a:cubicBezTo>
                    <a:cubicBezTo>
                      <a:pt x="83" y="175"/>
                      <a:pt x="85" y="177"/>
                      <a:pt x="85" y="177"/>
                    </a:cubicBezTo>
                    <a:cubicBezTo>
                      <a:pt x="83" y="181"/>
                      <a:pt x="77" y="179"/>
                      <a:pt x="76" y="185"/>
                    </a:cubicBezTo>
                    <a:cubicBezTo>
                      <a:pt x="71" y="181"/>
                      <a:pt x="60" y="183"/>
                      <a:pt x="52" y="183"/>
                    </a:cubicBezTo>
                    <a:cubicBezTo>
                      <a:pt x="49" y="182"/>
                      <a:pt x="51" y="186"/>
                      <a:pt x="50" y="186"/>
                    </a:cubicBezTo>
                    <a:cubicBezTo>
                      <a:pt x="49" y="187"/>
                      <a:pt x="47" y="186"/>
                      <a:pt x="46" y="186"/>
                    </a:cubicBezTo>
                    <a:cubicBezTo>
                      <a:pt x="44" y="187"/>
                      <a:pt x="43" y="188"/>
                      <a:pt x="40" y="188"/>
                    </a:cubicBezTo>
                    <a:cubicBezTo>
                      <a:pt x="35" y="190"/>
                      <a:pt x="26" y="194"/>
                      <a:pt x="14" y="192"/>
                    </a:cubicBezTo>
                    <a:cubicBezTo>
                      <a:pt x="15" y="187"/>
                      <a:pt x="14" y="181"/>
                      <a:pt x="20" y="181"/>
                    </a:cubicBezTo>
                    <a:cubicBezTo>
                      <a:pt x="19" y="178"/>
                      <a:pt x="22" y="172"/>
                      <a:pt x="18" y="171"/>
                    </a:cubicBezTo>
                    <a:cubicBezTo>
                      <a:pt x="13" y="171"/>
                      <a:pt x="20" y="170"/>
                      <a:pt x="18" y="164"/>
                    </a:cubicBezTo>
                    <a:cubicBezTo>
                      <a:pt x="16" y="159"/>
                      <a:pt x="16" y="168"/>
                      <a:pt x="14" y="160"/>
                    </a:cubicBezTo>
                    <a:cubicBezTo>
                      <a:pt x="14" y="160"/>
                      <a:pt x="15" y="157"/>
                      <a:pt x="14" y="157"/>
                    </a:cubicBezTo>
                    <a:cubicBezTo>
                      <a:pt x="12" y="154"/>
                      <a:pt x="15" y="156"/>
                      <a:pt x="14" y="153"/>
                    </a:cubicBezTo>
                    <a:cubicBezTo>
                      <a:pt x="14" y="149"/>
                      <a:pt x="10" y="146"/>
                      <a:pt x="13" y="143"/>
                    </a:cubicBezTo>
                    <a:cubicBezTo>
                      <a:pt x="13" y="141"/>
                      <a:pt x="10" y="143"/>
                      <a:pt x="9" y="142"/>
                    </a:cubicBezTo>
                    <a:cubicBezTo>
                      <a:pt x="8" y="141"/>
                      <a:pt x="9" y="139"/>
                      <a:pt x="9" y="138"/>
                    </a:cubicBezTo>
                    <a:cubicBezTo>
                      <a:pt x="9" y="138"/>
                      <a:pt x="7" y="132"/>
                      <a:pt x="7" y="132"/>
                    </a:cubicBezTo>
                    <a:cubicBezTo>
                      <a:pt x="4" y="130"/>
                      <a:pt x="8" y="131"/>
                      <a:pt x="7" y="129"/>
                    </a:cubicBezTo>
                    <a:cubicBezTo>
                      <a:pt x="6" y="126"/>
                      <a:pt x="2" y="125"/>
                      <a:pt x="3" y="121"/>
                    </a:cubicBezTo>
                    <a:cubicBezTo>
                      <a:pt x="8" y="122"/>
                      <a:pt x="5" y="114"/>
                      <a:pt x="9" y="114"/>
                    </a:cubicBezTo>
                    <a:cubicBezTo>
                      <a:pt x="9" y="111"/>
                      <a:pt x="6" y="113"/>
                      <a:pt x="5" y="112"/>
                    </a:cubicBezTo>
                    <a:cubicBezTo>
                      <a:pt x="4" y="110"/>
                      <a:pt x="6" y="105"/>
                      <a:pt x="1" y="106"/>
                    </a:cubicBezTo>
                    <a:cubicBezTo>
                      <a:pt x="0" y="98"/>
                      <a:pt x="4" y="94"/>
                      <a:pt x="5" y="88"/>
                    </a:cubicBezTo>
                    <a:cubicBezTo>
                      <a:pt x="7" y="91"/>
                      <a:pt x="14" y="89"/>
                      <a:pt x="14" y="84"/>
                    </a:cubicBezTo>
                    <a:cubicBezTo>
                      <a:pt x="15" y="80"/>
                      <a:pt x="26" y="83"/>
                      <a:pt x="26" y="75"/>
                    </a:cubicBezTo>
                    <a:cubicBezTo>
                      <a:pt x="36" y="76"/>
                      <a:pt x="41" y="71"/>
                      <a:pt x="50" y="71"/>
                    </a:cubicBezTo>
                    <a:cubicBezTo>
                      <a:pt x="52" y="71"/>
                      <a:pt x="50" y="68"/>
                      <a:pt x="50" y="69"/>
                    </a:cubicBezTo>
                    <a:cubicBezTo>
                      <a:pt x="53" y="65"/>
                      <a:pt x="59" y="68"/>
                      <a:pt x="59" y="61"/>
                    </a:cubicBezTo>
                    <a:cubicBezTo>
                      <a:pt x="61" y="62"/>
                      <a:pt x="61" y="63"/>
                      <a:pt x="63" y="63"/>
                    </a:cubicBezTo>
                    <a:cubicBezTo>
                      <a:pt x="67" y="64"/>
                      <a:pt x="62" y="55"/>
                      <a:pt x="68" y="58"/>
                    </a:cubicBezTo>
                    <a:cubicBezTo>
                      <a:pt x="67" y="50"/>
                      <a:pt x="68" y="51"/>
                      <a:pt x="68" y="43"/>
                    </a:cubicBezTo>
                    <a:cubicBezTo>
                      <a:pt x="73" y="43"/>
                      <a:pt x="76" y="45"/>
                      <a:pt x="80" y="47"/>
                    </a:cubicBezTo>
                    <a:cubicBezTo>
                      <a:pt x="82" y="45"/>
                      <a:pt x="82" y="42"/>
                      <a:pt x="85" y="43"/>
                    </a:cubicBezTo>
                    <a:cubicBezTo>
                      <a:pt x="83" y="39"/>
                      <a:pt x="90" y="36"/>
                      <a:pt x="85" y="35"/>
                    </a:cubicBezTo>
                    <a:cubicBezTo>
                      <a:pt x="86" y="33"/>
                      <a:pt x="89" y="33"/>
                      <a:pt x="89" y="30"/>
                    </a:cubicBezTo>
                    <a:cubicBezTo>
                      <a:pt x="95" y="31"/>
                      <a:pt x="91" y="23"/>
                      <a:pt x="98" y="26"/>
                    </a:cubicBezTo>
                    <a:cubicBezTo>
                      <a:pt x="100" y="24"/>
                      <a:pt x="102" y="22"/>
                      <a:pt x="104" y="20"/>
                    </a:cubicBezTo>
                    <a:cubicBezTo>
                      <a:pt x="106" y="22"/>
                      <a:pt x="109" y="23"/>
                      <a:pt x="113" y="22"/>
                    </a:cubicBezTo>
                    <a:cubicBezTo>
                      <a:pt x="109" y="26"/>
                      <a:pt x="114" y="24"/>
                      <a:pt x="115" y="26"/>
                    </a:cubicBezTo>
                    <a:cubicBezTo>
                      <a:pt x="115" y="26"/>
                      <a:pt x="115" y="28"/>
                      <a:pt x="115" y="28"/>
                    </a:cubicBezTo>
                    <a:cubicBezTo>
                      <a:pt x="116" y="28"/>
                      <a:pt x="118" y="27"/>
                      <a:pt x="119" y="28"/>
                    </a:cubicBezTo>
                    <a:cubicBezTo>
                      <a:pt x="119" y="28"/>
                      <a:pt x="121" y="33"/>
                      <a:pt x="126" y="32"/>
                    </a:cubicBezTo>
                    <a:cubicBezTo>
                      <a:pt x="129" y="33"/>
                      <a:pt x="127" y="22"/>
                      <a:pt x="123" y="24"/>
                    </a:cubicBezTo>
                    <a:cubicBezTo>
                      <a:pt x="124" y="22"/>
                      <a:pt x="126" y="21"/>
                      <a:pt x="128" y="20"/>
                    </a:cubicBezTo>
                    <a:cubicBezTo>
                      <a:pt x="128" y="16"/>
                      <a:pt x="131" y="13"/>
                      <a:pt x="136" y="13"/>
                    </a:cubicBezTo>
                    <a:cubicBezTo>
                      <a:pt x="135" y="9"/>
                      <a:pt x="137" y="7"/>
                      <a:pt x="141" y="7"/>
                    </a:cubicBezTo>
                    <a:cubicBezTo>
                      <a:pt x="138" y="13"/>
                      <a:pt x="140" y="10"/>
                      <a:pt x="145" y="9"/>
                    </a:cubicBezTo>
                    <a:cubicBezTo>
                      <a:pt x="153" y="0"/>
                      <a:pt x="168" y="9"/>
                      <a:pt x="178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6" name="îŝlïḍé">
              <a:extLst>
                <a:ext uri="{FF2B5EF4-FFF2-40B4-BE49-F238E27FC236}">
                  <a16:creationId xmlns:a16="http://schemas.microsoft.com/office/drawing/2014/main" xmlns="" id="{E887CF9D-315D-4460-917F-56DCEFBDE529}"/>
                </a:ext>
              </a:extLst>
            </p:cNvPr>
            <p:cNvSpPr txBox="1"/>
            <p:nvPr/>
          </p:nvSpPr>
          <p:spPr bwMode="auto">
            <a:xfrm>
              <a:off x="672902" y="3891517"/>
              <a:ext cx="243404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 lnSpcReduction="10000"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24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愚人节介绍</a:t>
              </a:r>
            </a:p>
          </p:txBody>
        </p:sp>
        <p:sp>
          <p:nvSpPr>
            <p:cNvPr id="30" name="îS1iḍê">
              <a:extLst>
                <a:ext uri="{FF2B5EF4-FFF2-40B4-BE49-F238E27FC236}">
                  <a16:creationId xmlns:a16="http://schemas.microsoft.com/office/drawing/2014/main" xmlns="" id="{997AED42-62F0-438E-B9D0-D0A1D66EBBAC}"/>
                </a:ext>
              </a:extLst>
            </p:cNvPr>
            <p:cNvSpPr txBox="1"/>
            <p:nvPr/>
          </p:nvSpPr>
          <p:spPr bwMode="auto">
            <a:xfrm>
              <a:off x="3475053" y="3891517"/>
              <a:ext cx="243404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24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活动内容说明</a:t>
              </a:r>
            </a:p>
          </p:txBody>
        </p:sp>
        <p:sp>
          <p:nvSpPr>
            <p:cNvPr id="28" name="íṥlíḑê">
              <a:extLst>
                <a:ext uri="{FF2B5EF4-FFF2-40B4-BE49-F238E27FC236}">
                  <a16:creationId xmlns:a16="http://schemas.microsoft.com/office/drawing/2014/main" xmlns="" id="{F5F1D036-C214-4138-ABD7-72DA4BBDEBD2}"/>
                </a:ext>
              </a:extLst>
            </p:cNvPr>
            <p:cNvSpPr txBox="1"/>
            <p:nvPr/>
          </p:nvSpPr>
          <p:spPr bwMode="auto">
            <a:xfrm>
              <a:off x="6277204" y="3891517"/>
              <a:ext cx="243404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24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活动策划方案</a:t>
              </a:r>
            </a:p>
          </p:txBody>
        </p:sp>
        <p:sp>
          <p:nvSpPr>
            <p:cNvPr id="26" name="íṩ1îḓe">
              <a:extLst>
                <a:ext uri="{FF2B5EF4-FFF2-40B4-BE49-F238E27FC236}">
                  <a16:creationId xmlns:a16="http://schemas.microsoft.com/office/drawing/2014/main" xmlns="" id="{8DB856F7-BF1C-4FDA-9AA5-DD92F22D20C9}"/>
                </a:ext>
              </a:extLst>
            </p:cNvPr>
            <p:cNvSpPr txBox="1"/>
            <p:nvPr/>
          </p:nvSpPr>
          <p:spPr bwMode="auto">
            <a:xfrm>
              <a:off x="9079354" y="3891517"/>
              <a:ext cx="243404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人员安排说明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2341EB61-70BE-49E4-B07F-540E75022B07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02" y="2275713"/>
              <a:ext cx="0" cy="2645496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2D7B15DF-4C39-4024-9F16-04AC5AE69C72}"/>
                </a:ext>
              </a:extLst>
            </p:cNvPr>
            <p:cNvCxnSpPr/>
            <p:nvPr/>
          </p:nvCxnSpPr>
          <p:spPr>
            <a:xfrm>
              <a:off x="6093152" y="2275713"/>
              <a:ext cx="0" cy="2645496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599748EA-6CAA-4BD4-AC36-EE39E0A405B5}"/>
                </a:ext>
              </a:extLst>
            </p:cNvPr>
            <p:cNvCxnSpPr/>
            <p:nvPr/>
          </p:nvCxnSpPr>
          <p:spPr>
            <a:xfrm>
              <a:off x="8895303" y="2275713"/>
              <a:ext cx="0" cy="2645496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îŝḷiḑé">
              <a:extLst>
                <a:ext uri="{FF2B5EF4-FFF2-40B4-BE49-F238E27FC236}">
                  <a16:creationId xmlns:a16="http://schemas.microsoft.com/office/drawing/2014/main" xmlns="" id="{E0ACAB49-0AAF-498A-8DDF-0B11871D588B}"/>
                </a:ext>
              </a:extLst>
            </p:cNvPr>
            <p:cNvGrpSpPr/>
            <p:nvPr/>
          </p:nvGrpSpPr>
          <p:grpSpPr>
            <a:xfrm>
              <a:off x="1323337" y="2275713"/>
              <a:ext cx="1133178" cy="1413738"/>
              <a:chOff x="1552872" y="2169000"/>
              <a:chExt cx="1133178" cy="1413738"/>
            </a:xfrm>
          </p:grpSpPr>
          <p:sp>
            <p:nvSpPr>
              <p:cNvPr id="23" name="işlíḍé">
                <a:extLst>
                  <a:ext uri="{FF2B5EF4-FFF2-40B4-BE49-F238E27FC236}">
                    <a16:creationId xmlns:a16="http://schemas.microsoft.com/office/drawing/2014/main" xmlns="" id="{0F581AFA-787C-42EC-B186-8FA707EDFD9D}"/>
                  </a:ext>
                </a:extLst>
              </p:cNvPr>
              <p:cNvSpPr/>
              <p:nvPr/>
            </p:nvSpPr>
            <p:spPr>
              <a:xfrm>
                <a:off x="1552872" y="2449563"/>
                <a:ext cx="1133178" cy="1133175"/>
              </a:xfrm>
              <a:prstGeom prst="ellipse">
                <a:avLst/>
              </a:prstGeom>
              <a:blipFill>
                <a:blip r:embed="rId4"/>
                <a:srcRect/>
                <a:stretch>
                  <a:fillRect t="-31257" b="-30564"/>
                </a:stretch>
              </a:blipFill>
              <a:ln w="508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4" name="ïşļîďe">
                <a:extLst>
                  <a:ext uri="{FF2B5EF4-FFF2-40B4-BE49-F238E27FC236}">
                    <a16:creationId xmlns:a16="http://schemas.microsoft.com/office/drawing/2014/main" xmlns="" id="{C03318DA-5C7D-470D-899A-80517478C7B0}"/>
                  </a:ext>
                </a:extLst>
              </p:cNvPr>
              <p:cNvSpPr/>
              <p:nvPr/>
            </p:nvSpPr>
            <p:spPr>
              <a:xfrm>
                <a:off x="1889001" y="2169000"/>
                <a:ext cx="460921" cy="460927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</a:rPr>
                  <a:t>01</a:t>
                </a:r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iṥļîḑé">
              <a:extLst>
                <a:ext uri="{FF2B5EF4-FFF2-40B4-BE49-F238E27FC236}">
                  <a16:creationId xmlns:a16="http://schemas.microsoft.com/office/drawing/2014/main" xmlns="" id="{941CE554-2CE1-4700-915B-ABC48D46C7FB}"/>
                </a:ext>
              </a:extLst>
            </p:cNvPr>
            <p:cNvGrpSpPr/>
            <p:nvPr/>
          </p:nvGrpSpPr>
          <p:grpSpPr>
            <a:xfrm>
              <a:off x="4125488" y="2275713"/>
              <a:ext cx="1133178" cy="1413738"/>
              <a:chOff x="1552872" y="2169000"/>
              <a:chExt cx="1133178" cy="1413738"/>
            </a:xfrm>
          </p:grpSpPr>
          <p:sp>
            <p:nvSpPr>
              <p:cNvPr id="21" name="iṧľiḍê">
                <a:extLst>
                  <a:ext uri="{FF2B5EF4-FFF2-40B4-BE49-F238E27FC236}">
                    <a16:creationId xmlns:a16="http://schemas.microsoft.com/office/drawing/2014/main" xmlns="" id="{ECBD3DEB-42F1-4EAB-A5F8-F045F0A68C49}"/>
                  </a:ext>
                </a:extLst>
              </p:cNvPr>
              <p:cNvSpPr/>
              <p:nvPr/>
            </p:nvSpPr>
            <p:spPr>
              <a:xfrm>
                <a:off x="1552872" y="2449563"/>
                <a:ext cx="1133178" cy="1133175"/>
              </a:xfrm>
              <a:prstGeom prst="ellipse">
                <a:avLst/>
              </a:prstGeom>
              <a:blipFill>
                <a:blip r:embed="rId5"/>
                <a:srcRect/>
                <a:stretch>
                  <a:fillRect l="-25577" r="-25011"/>
                </a:stretch>
              </a:blipFill>
              <a:ln w="508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2" name="íśḻïḑé">
                <a:extLst>
                  <a:ext uri="{FF2B5EF4-FFF2-40B4-BE49-F238E27FC236}">
                    <a16:creationId xmlns:a16="http://schemas.microsoft.com/office/drawing/2014/main" xmlns="" id="{F3CA1A44-A96A-491F-9D6F-DB2F08E15492}"/>
                  </a:ext>
                </a:extLst>
              </p:cNvPr>
              <p:cNvSpPr/>
              <p:nvPr/>
            </p:nvSpPr>
            <p:spPr>
              <a:xfrm>
                <a:off x="1889001" y="2169000"/>
                <a:ext cx="460921" cy="460927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</a:rPr>
                  <a:t>02</a:t>
                </a:r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iṥļíḍè">
              <a:extLst>
                <a:ext uri="{FF2B5EF4-FFF2-40B4-BE49-F238E27FC236}">
                  <a16:creationId xmlns:a16="http://schemas.microsoft.com/office/drawing/2014/main" xmlns="" id="{AE7D6382-CDF8-4E25-8038-468C98E348AA}"/>
                </a:ext>
              </a:extLst>
            </p:cNvPr>
            <p:cNvGrpSpPr/>
            <p:nvPr/>
          </p:nvGrpSpPr>
          <p:grpSpPr>
            <a:xfrm>
              <a:off x="6927639" y="2275713"/>
              <a:ext cx="1133178" cy="1413738"/>
              <a:chOff x="1552872" y="2169000"/>
              <a:chExt cx="1133178" cy="1413738"/>
            </a:xfrm>
          </p:grpSpPr>
          <p:sp>
            <p:nvSpPr>
              <p:cNvPr id="19" name="ïṣḻiďe">
                <a:extLst>
                  <a:ext uri="{FF2B5EF4-FFF2-40B4-BE49-F238E27FC236}">
                    <a16:creationId xmlns:a16="http://schemas.microsoft.com/office/drawing/2014/main" xmlns="" id="{6B76E124-8CFC-47F3-9930-1DC8844E76B3}"/>
                  </a:ext>
                </a:extLst>
              </p:cNvPr>
              <p:cNvSpPr/>
              <p:nvPr/>
            </p:nvSpPr>
            <p:spPr>
              <a:xfrm>
                <a:off x="1552872" y="2449563"/>
                <a:ext cx="1133178" cy="1133175"/>
              </a:xfrm>
              <a:prstGeom prst="ellipse">
                <a:avLst/>
              </a:prstGeom>
              <a:blipFill>
                <a:blip r:embed="rId6"/>
                <a:srcRect/>
                <a:stretch>
                  <a:fillRect l="-21992" r="-21504"/>
                </a:stretch>
              </a:blipFill>
              <a:ln w="508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ïşḻïḑè">
                <a:extLst>
                  <a:ext uri="{FF2B5EF4-FFF2-40B4-BE49-F238E27FC236}">
                    <a16:creationId xmlns:a16="http://schemas.microsoft.com/office/drawing/2014/main" xmlns="" id="{A77561BB-96DC-427F-9F68-C14D9AA5C226}"/>
                  </a:ext>
                </a:extLst>
              </p:cNvPr>
              <p:cNvSpPr/>
              <p:nvPr/>
            </p:nvSpPr>
            <p:spPr>
              <a:xfrm>
                <a:off x="1889001" y="2169000"/>
                <a:ext cx="460921" cy="460927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</a:rPr>
                  <a:t>03</a:t>
                </a:r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ï$ľíďê">
              <a:extLst>
                <a:ext uri="{FF2B5EF4-FFF2-40B4-BE49-F238E27FC236}">
                  <a16:creationId xmlns:a16="http://schemas.microsoft.com/office/drawing/2014/main" xmlns="" id="{2ADFE901-11A5-455F-8ED2-C7119DFD7CB1}"/>
                </a:ext>
              </a:extLst>
            </p:cNvPr>
            <p:cNvGrpSpPr/>
            <p:nvPr/>
          </p:nvGrpSpPr>
          <p:grpSpPr>
            <a:xfrm>
              <a:off x="9729790" y="2275713"/>
              <a:ext cx="1133178" cy="1413738"/>
              <a:chOff x="1552872" y="2169000"/>
              <a:chExt cx="1133178" cy="1413738"/>
            </a:xfrm>
          </p:grpSpPr>
          <p:sp>
            <p:nvSpPr>
              <p:cNvPr id="17" name="ïşlîḑé">
                <a:extLst>
                  <a:ext uri="{FF2B5EF4-FFF2-40B4-BE49-F238E27FC236}">
                    <a16:creationId xmlns:a16="http://schemas.microsoft.com/office/drawing/2014/main" xmlns="" id="{2EFC21A7-CAC2-4A17-843A-F8A910F63AD2}"/>
                  </a:ext>
                </a:extLst>
              </p:cNvPr>
              <p:cNvSpPr/>
              <p:nvPr/>
            </p:nvSpPr>
            <p:spPr>
              <a:xfrm>
                <a:off x="1552872" y="2449563"/>
                <a:ext cx="1133178" cy="1133175"/>
              </a:xfrm>
              <a:prstGeom prst="ellipse">
                <a:avLst/>
              </a:prstGeom>
              <a:blipFill>
                <a:blip r:embed="rId7"/>
                <a:srcRect/>
                <a:stretch>
                  <a:fillRect l="-12702" r="-12420"/>
                </a:stretch>
              </a:blipFill>
              <a:ln w="508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" name="íšľíďè">
                <a:extLst>
                  <a:ext uri="{FF2B5EF4-FFF2-40B4-BE49-F238E27FC236}">
                    <a16:creationId xmlns:a16="http://schemas.microsoft.com/office/drawing/2014/main" xmlns="" id="{4CD5CDBE-FC7D-457B-BA0E-69E174DC5B62}"/>
                  </a:ext>
                </a:extLst>
              </p:cNvPr>
              <p:cNvSpPr/>
              <p:nvPr/>
            </p:nvSpPr>
            <p:spPr>
              <a:xfrm>
                <a:off x="1889001" y="2169000"/>
                <a:ext cx="460921" cy="460927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</a:rPr>
                  <a:t>04</a:t>
                </a:r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38" name="îšlídè"/>
          <p:cNvSpPr>
            <a:spLocks/>
          </p:cNvSpPr>
          <p:nvPr/>
        </p:nvSpPr>
        <p:spPr bwMode="auto">
          <a:xfrm>
            <a:off x="4527538" y="773391"/>
            <a:ext cx="3136924" cy="13254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marL="0" indent="0" algn="ctr">
              <a:buSzTx/>
              <a:buFontTx/>
              <a:buNone/>
            </a:pPr>
            <a:r>
              <a:rPr lang="zh-CN" altLang="en-US" sz="44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目    录</a:t>
            </a:r>
            <a:endParaRPr lang="en-US" altLang="zh-CN" sz="4400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  <a:p>
            <a:pPr marL="0" indent="0" algn="ctr">
              <a:buSzTx/>
              <a:buFontTx/>
              <a:buNone/>
            </a:pPr>
            <a:r>
              <a:rPr lang="en-US" altLang="zh-CN" sz="28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CONTENTS</a:t>
            </a:r>
            <a:endParaRPr lang="zh-CN" altLang="en-US" sz="2800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124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633121b-63e7-4bac-82ba-67997662f46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" y="2355206"/>
            <a:ext cx="12206217" cy="2434508"/>
            <a:chOff x="1" y="2355206"/>
            <a:chExt cx="12206217" cy="2434508"/>
          </a:xfrm>
        </p:grpSpPr>
        <p:sp>
          <p:nvSpPr>
            <p:cNvPr id="4" name="íṧ1íďè"/>
            <p:cNvSpPr/>
            <p:nvPr/>
          </p:nvSpPr>
          <p:spPr>
            <a:xfrm>
              <a:off x="4281419" y="2355206"/>
              <a:ext cx="7924799" cy="24345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ṣľiḍé"/>
            <p:cNvSpPr/>
            <p:nvPr/>
          </p:nvSpPr>
          <p:spPr>
            <a:xfrm>
              <a:off x="1" y="2355206"/>
              <a:ext cx="2119086" cy="2434508"/>
            </a:xfrm>
            <a:prstGeom prst="rect">
              <a:avLst/>
            </a:prstGeom>
            <a:blipFill>
              <a:blip r:embed="rId5"/>
              <a:srcRect/>
              <a:stretch>
                <a:fillRect t="-20534" b="-2032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ṣḻïďe"/>
            <p:cNvSpPr/>
            <p:nvPr/>
          </p:nvSpPr>
          <p:spPr>
            <a:xfrm>
              <a:off x="2140710" y="2355206"/>
              <a:ext cx="2119086" cy="2434508"/>
            </a:xfrm>
            <a:prstGeom prst="rect">
              <a:avLst/>
            </a:prstGeom>
            <a:blipFill>
              <a:blip r:embed="rId6"/>
              <a:srcRect/>
              <a:stretch>
                <a:fillRect l="-38496" r="-3803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ṩļîḑè"/>
            <p:cNvSpPr txBox="1"/>
            <p:nvPr/>
          </p:nvSpPr>
          <p:spPr>
            <a:xfrm>
              <a:off x="4817304" y="3254490"/>
              <a:ext cx="6853027" cy="635939"/>
            </a:xfrm>
            <a:prstGeom prst="rect">
              <a:avLst/>
            </a:prstGeom>
          </p:spPr>
          <p:txBody>
            <a:bodyPr vert="horz" wrap="none" lIns="0" tIns="0" rIns="0" bIns="0" anchor="ctr">
              <a:noAutofit/>
            </a:bodyPr>
            <a:lstStyle/>
            <a:p>
              <a:r>
                <a:rPr lang="zh-CN" altLang="en-US" sz="4400" b="1" kern="9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愚人节介绍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008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3d12100-97e4-4443-8ee9-336794b0331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217E6FFC-3E34-4A6D-8F35-55C55DC59841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-926876" y="1829667"/>
            <a:ext cx="11328570" cy="4145609"/>
            <a:chOff x="-888776" y="1239118"/>
            <a:chExt cx="11328570" cy="4145609"/>
          </a:xfrm>
        </p:grpSpPr>
        <p:grpSp>
          <p:nvGrpSpPr>
            <p:cNvPr id="4" name="îŝḷîḍé"/>
            <p:cNvGrpSpPr/>
            <p:nvPr/>
          </p:nvGrpSpPr>
          <p:grpSpPr>
            <a:xfrm>
              <a:off x="-888776" y="1772817"/>
              <a:ext cx="6121959" cy="3611910"/>
              <a:chOff x="1660525" y="3814763"/>
              <a:chExt cx="10310812" cy="6083300"/>
            </a:xfrm>
            <a:solidFill>
              <a:schemeClr val="tx2"/>
            </a:solidFill>
          </p:grpSpPr>
          <p:sp>
            <p:nvSpPr>
              <p:cNvPr id="11" name="îS1ïḍé"/>
              <p:cNvSpPr>
                <a:spLocks/>
              </p:cNvSpPr>
              <p:nvPr/>
            </p:nvSpPr>
            <p:spPr bwMode="auto">
              <a:xfrm>
                <a:off x="2898775" y="4237038"/>
                <a:ext cx="7829550" cy="4830763"/>
              </a:xfrm>
              <a:custGeom>
                <a:avLst/>
                <a:gdLst>
                  <a:gd name="T0" fmla="*/ 0 w 4932"/>
                  <a:gd name="T1" fmla="*/ 3043 h 3043"/>
                  <a:gd name="T2" fmla="*/ 4932 w 4932"/>
                  <a:gd name="T3" fmla="*/ 3043 h 3043"/>
                  <a:gd name="T4" fmla="*/ 4932 w 4932"/>
                  <a:gd name="T5" fmla="*/ 0 h 3043"/>
                  <a:gd name="T6" fmla="*/ 0 w 4932"/>
                  <a:gd name="T7" fmla="*/ 0 h 3043"/>
                  <a:gd name="T8" fmla="*/ 0 w 4932"/>
                  <a:gd name="T9" fmla="*/ 3043 h 3043"/>
                  <a:gd name="T10" fmla="*/ 41 w 4932"/>
                  <a:gd name="T11" fmla="*/ 40 h 3043"/>
                  <a:gd name="T12" fmla="*/ 4891 w 4932"/>
                  <a:gd name="T13" fmla="*/ 40 h 3043"/>
                  <a:gd name="T14" fmla="*/ 4891 w 4932"/>
                  <a:gd name="T15" fmla="*/ 3003 h 3043"/>
                  <a:gd name="T16" fmla="*/ 41 w 4932"/>
                  <a:gd name="T17" fmla="*/ 3003 h 3043"/>
                  <a:gd name="T18" fmla="*/ 41 w 4932"/>
                  <a:gd name="T19" fmla="*/ 40 h 3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32" h="3043">
                    <a:moveTo>
                      <a:pt x="0" y="3043"/>
                    </a:moveTo>
                    <a:lnTo>
                      <a:pt x="4932" y="3043"/>
                    </a:lnTo>
                    <a:lnTo>
                      <a:pt x="4932" y="0"/>
                    </a:lnTo>
                    <a:lnTo>
                      <a:pt x="0" y="0"/>
                    </a:lnTo>
                    <a:lnTo>
                      <a:pt x="0" y="3043"/>
                    </a:lnTo>
                    <a:close/>
                    <a:moveTo>
                      <a:pt x="41" y="40"/>
                    </a:moveTo>
                    <a:lnTo>
                      <a:pt x="4891" y="40"/>
                    </a:lnTo>
                    <a:lnTo>
                      <a:pt x="4891" y="3003"/>
                    </a:lnTo>
                    <a:lnTo>
                      <a:pt x="41" y="3003"/>
                    </a:lnTo>
                    <a:lnTo>
                      <a:pt x="41" y="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iṡlïḑé"/>
              <p:cNvSpPr>
                <a:spLocks/>
              </p:cNvSpPr>
              <p:nvPr/>
            </p:nvSpPr>
            <p:spPr bwMode="auto">
              <a:xfrm>
                <a:off x="6777038" y="4057651"/>
                <a:ext cx="76200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ïṣľiḍé"/>
              <p:cNvSpPr>
                <a:spLocks/>
              </p:cNvSpPr>
              <p:nvPr/>
            </p:nvSpPr>
            <p:spPr bwMode="auto">
              <a:xfrm>
                <a:off x="1660525" y="3814763"/>
                <a:ext cx="10310812" cy="6083300"/>
              </a:xfrm>
              <a:custGeom>
                <a:avLst/>
                <a:gdLst>
                  <a:gd name="T0" fmla="*/ 2333 w 2547"/>
                  <a:gd name="T1" fmla="*/ 1380 h 1525"/>
                  <a:gd name="T2" fmla="*/ 2333 w 2547"/>
                  <a:gd name="T3" fmla="*/ 115 h 1525"/>
                  <a:gd name="T4" fmla="*/ 2218 w 2547"/>
                  <a:gd name="T5" fmla="*/ 0 h 1525"/>
                  <a:gd name="T6" fmla="*/ 329 w 2547"/>
                  <a:gd name="T7" fmla="*/ 0 h 1525"/>
                  <a:gd name="T8" fmla="*/ 214 w 2547"/>
                  <a:gd name="T9" fmla="*/ 115 h 1525"/>
                  <a:gd name="T10" fmla="*/ 214 w 2547"/>
                  <a:gd name="T11" fmla="*/ 1380 h 1525"/>
                  <a:gd name="T12" fmla="*/ 0 w 2547"/>
                  <a:gd name="T13" fmla="*/ 1380 h 1525"/>
                  <a:gd name="T14" fmla="*/ 0 w 2547"/>
                  <a:gd name="T15" fmla="*/ 1418 h 1525"/>
                  <a:gd name="T16" fmla="*/ 107 w 2547"/>
                  <a:gd name="T17" fmla="*/ 1525 h 1525"/>
                  <a:gd name="T18" fmla="*/ 2440 w 2547"/>
                  <a:gd name="T19" fmla="*/ 1525 h 1525"/>
                  <a:gd name="T20" fmla="*/ 2547 w 2547"/>
                  <a:gd name="T21" fmla="*/ 1418 h 1525"/>
                  <a:gd name="T22" fmla="*/ 2547 w 2547"/>
                  <a:gd name="T23" fmla="*/ 1380 h 1525"/>
                  <a:gd name="T24" fmla="*/ 2333 w 2547"/>
                  <a:gd name="T25" fmla="*/ 1380 h 1525"/>
                  <a:gd name="T26" fmla="*/ 246 w 2547"/>
                  <a:gd name="T27" fmla="*/ 115 h 1525"/>
                  <a:gd name="T28" fmla="*/ 329 w 2547"/>
                  <a:gd name="T29" fmla="*/ 32 h 1525"/>
                  <a:gd name="T30" fmla="*/ 2218 w 2547"/>
                  <a:gd name="T31" fmla="*/ 32 h 1525"/>
                  <a:gd name="T32" fmla="*/ 2301 w 2547"/>
                  <a:gd name="T33" fmla="*/ 115 h 1525"/>
                  <a:gd name="T34" fmla="*/ 2301 w 2547"/>
                  <a:gd name="T35" fmla="*/ 1380 h 1525"/>
                  <a:gd name="T36" fmla="*/ 246 w 2547"/>
                  <a:gd name="T37" fmla="*/ 1380 h 1525"/>
                  <a:gd name="T38" fmla="*/ 246 w 2547"/>
                  <a:gd name="T39" fmla="*/ 115 h 1525"/>
                  <a:gd name="T40" fmla="*/ 1486 w 2547"/>
                  <a:gd name="T41" fmla="*/ 1412 h 1525"/>
                  <a:gd name="T42" fmla="*/ 1446 w 2547"/>
                  <a:gd name="T43" fmla="*/ 1448 h 1525"/>
                  <a:gd name="T44" fmla="*/ 1100 w 2547"/>
                  <a:gd name="T45" fmla="*/ 1448 h 1525"/>
                  <a:gd name="T46" fmla="*/ 1061 w 2547"/>
                  <a:gd name="T47" fmla="*/ 1412 h 1525"/>
                  <a:gd name="T48" fmla="*/ 1486 w 2547"/>
                  <a:gd name="T49" fmla="*/ 1412 h 1525"/>
                  <a:gd name="T50" fmla="*/ 2515 w 2547"/>
                  <a:gd name="T51" fmla="*/ 1418 h 1525"/>
                  <a:gd name="T52" fmla="*/ 2440 w 2547"/>
                  <a:gd name="T53" fmla="*/ 1493 h 1525"/>
                  <a:gd name="T54" fmla="*/ 107 w 2547"/>
                  <a:gd name="T55" fmla="*/ 1493 h 1525"/>
                  <a:gd name="T56" fmla="*/ 32 w 2547"/>
                  <a:gd name="T57" fmla="*/ 1418 h 1525"/>
                  <a:gd name="T58" fmla="*/ 32 w 2547"/>
                  <a:gd name="T59" fmla="*/ 1412 h 1525"/>
                  <a:gd name="T60" fmla="*/ 1045 w 2547"/>
                  <a:gd name="T61" fmla="*/ 1412 h 1525"/>
                  <a:gd name="T62" fmla="*/ 1100 w 2547"/>
                  <a:gd name="T63" fmla="*/ 1464 h 1525"/>
                  <a:gd name="T64" fmla="*/ 1446 w 2547"/>
                  <a:gd name="T65" fmla="*/ 1464 h 1525"/>
                  <a:gd name="T66" fmla="*/ 1502 w 2547"/>
                  <a:gd name="T67" fmla="*/ 1412 h 1525"/>
                  <a:gd name="T68" fmla="*/ 2515 w 2547"/>
                  <a:gd name="T69" fmla="*/ 1412 h 1525"/>
                  <a:gd name="T70" fmla="*/ 2515 w 2547"/>
                  <a:gd name="T71" fmla="*/ 1418 h 1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47" h="1525">
                    <a:moveTo>
                      <a:pt x="2333" y="1380"/>
                    </a:moveTo>
                    <a:cubicBezTo>
                      <a:pt x="2333" y="115"/>
                      <a:pt x="2333" y="115"/>
                      <a:pt x="2333" y="115"/>
                    </a:cubicBezTo>
                    <a:cubicBezTo>
                      <a:pt x="2333" y="51"/>
                      <a:pt x="2281" y="0"/>
                      <a:pt x="2218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265" y="0"/>
                      <a:pt x="214" y="51"/>
                      <a:pt x="214" y="115"/>
                    </a:cubicBezTo>
                    <a:cubicBezTo>
                      <a:pt x="214" y="1380"/>
                      <a:pt x="214" y="1380"/>
                      <a:pt x="214" y="1380"/>
                    </a:cubicBezTo>
                    <a:cubicBezTo>
                      <a:pt x="0" y="1380"/>
                      <a:pt x="0" y="1380"/>
                      <a:pt x="0" y="1380"/>
                    </a:cubicBezTo>
                    <a:cubicBezTo>
                      <a:pt x="0" y="1418"/>
                      <a:pt x="0" y="1418"/>
                      <a:pt x="0" y="1418"/>
                    </a:cubicBezTo>
                    <a:cubicBezTo>
                      <a:pt x="0" y="1477"/>
                      <a:pt x="48" y="1525"/>
                      <a:pt x="107" y="1525"/>
                    </a:cubicBezTo>
                    <a:cubicBezTo>
                      <a:pt x="2440" y="1525"/>
                      <a:pt x="2440" y="1525"/>
                      <a:pt x="2440" y="1525"/>
                    </a:cubicBezTo>
                    <a:cubicBezTo>
                      <a:pt x="2499" y="1525"/>
                      <a:pt x="2547" y="1477"/>
                      <a:pt x="2547" y="1418"/>
                    </a:cubicBezTo>
                    <a:cubicBezTo>
                      <a:pt x="2547" y="1380"/>
                      <a:pt x="2547" y="1380"/>
                      <a:pt x="2547" y="1380"/>
                    </a:cubicBezTo>
                    <a:lnTo>
                      <a:pt x="2333" y="1380"/>
                    </a:lnTo>
                    <a:close/>
                    <a:moveTo>
                      <a:pt x="246" y="115"/>
                    </a:moveTo>
                    <a:cubicBezTo>
                      <a:pt x="246" y="69"/>
                      <a:pt x="283" y="32"/>
                      <a:pt x="329" y="32"/>
                    </a:cubicBezTo>
                    <a:cubicBezTo>
                      <a:pt x="2218" y="32"/>
                      <a:pt x="2218" y="32"/>
                      <a:pt x="2218" y="32"/>
                    </a:cubicBezTo>
                    <a:cubicBezTo>
                      <a:pt x="2264" y="32"/>
                      <a:pt x="2301" y="69"/>
                      <a:pt x="2301" y="115"/>
                    </a:cubicBezTo>
                    <a:cubicBezTo>
                      <a:pt x="2301" y="1380"/>
                      <a:pt x="2301" y="1380"/>
                      <a:pt x="2301" y="1380"/>
                    </a:cubicBezTo>
                    <a:cubicBezTo>
                      <a:pt x="246" y="1380"/>
                      <a:pt x="246" y="1380"/>
                      <a:pt x="246" y="1380"/>
                    </a:cubicBezTo>
                    <a:lnTo>
                      <a:pt x="246" y="115"/>
                    </a:lnTo>
                    <a:close/>
                    <a:moveTo>
                      <a:pt x="1486" y="1412"/>
                    </a:moveTo>
                    <a:cubicBezTo>
                      <a:pt x="1485" y="1432"/>
                      <a:pt x="1467" y="1448"/>
                      <a:pt x="1446" y="1448"/>
                    </a:cubicBezTo>
                    <a:cubicBezTo>
                      <a:pt x="1100" y="1448"/>
                      <a:pt x="1100" y="1448"/>
                      <a:pt x="1100" y="1448"/>
                    </a:cubicBezTo>
                    <a:cubicBezTo>
                      <a:pt x="1080" y="1448"/>
                      <a:pt x="1062" y="1432"/>
                      <a:pt x="1061" y="1412"/>
                    </a:cubicBezTo>
                    <a:lnTo>
                      <a:pt x="1486" y="1412"/>
                    </a:lnTo>
                    <a:close/>
                    <a:moveTo>
                      <a:pt x="2515" y="1418"/>
                    </a:moveTo>
                    <a:cubicBezTo>
                      <a:pt x="2515" y="1460"/>
                      <a:pt x="2481" y="1493"/>
                      <a:pt x="2440" y="1493"/>
                    </a:cubicBezTo>
                    <a:cubicBezTo>
                      <a:pt x="107" y="1493"/>
                      <a:pt x="107" y="1493"/>
                      <a:pt x="107" y="1493"/>
                    </a:cubicBezTo>
                    <a:cubicBezTo>
                      <a:pt x="66" y="1493"/>
                      <a:pt x="32" y="1460"/>
                      <a:pt x="32" y="1418"/>
                    </a:cubicBezTo>
                    <a:cubicBezTo>
                      <a:pt x="32" y="1412"/>
                      <a:pt x="32" y="1412"/>
                      <a:pt x="32" y="1412"/>
                    </a:cubicBezTo>
                    <a:cubicBezTo>
                      <a:pt x="1045" y="1412"/>
                      <a:pt x="1045" y="1412"/>
                      <a:pt x="1045" y="1412"/>
                    </a:cubicBezTo>
                    <a:cubicBezTo>
                      <a:pt x="1046" y="1441"/>
                      <a:pt x="1071" y="1464"/>
                      <a:pt x="1100" y="1464"/>
                    </a:cubicBezTo>
                    <a:cubicBezTo>
                      <a:pt x="1446" y="1464"/>
                      <a:pt x="1446" y="1464"/>
                      <a:pt x="1446" y="1464"/>
                    </a:cubicBezTo>
                    <a:cubicBezTo>
                      <a:pt x="1476" y="1464"/>
                      <a:pt x="1501" y="1441"/>
                      <a:pt x="1502" y="1412"/>
                    </a:cubicBezTo>
                    <a:cubicBezTo>
                      <a:pt x="2515" y="1412"/>
                      <a:pt x="2515" y="1412"/>
                      <a:pt x="2515" y="1412"/>
                    </a:cubicBezTo>
                    <a:lnTo>
                      <a:pt x="2515" y="14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iSḻiḍè"/>
            <p:cNvSpPr/>
            <p:nvPr/>
          </p:nvSpPr>
          <p:spPr>
            <a:xfrm>
              <a:off x="6020194" y="1239118"/>
              <a:ext cx="4419600" cy="2722880"/>
            </a:xfrm>
            <a:prstGeom prst="rect">
              <a:avLst/>
            </a:prstGeom>
            <a:blipFill>
              <a:blip r:embed="rId5"/>
              <a:srcRect/>
              <a:stretch>
                <a:fillRect t="-6587" b="-652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ṧlïḓè"/>
            <p:cNvSpPr/>
            <p:nvPr/>
          </p:nvSpPr>
          <p:spPr>
            <a:xfrm rot="16200000" flipH="1">
              <a:off x="3421954" y="2335513"/>
              <a:ext cx="3622166" cy="1490335"/>
            </a:xfrm>
            <a:custGeom>
              <a:avLst/>
              <a:gdLst>
                <a:gd name="connsiteX0" fmla="*/ 0 w 3622166"/>
                <a:gd name="connsiteY0" fmla="*/ 1548784 h 1548784"/>
                <a:gd name="connsiteX1" fmla="*/ 910437 w 3622166"/>
                <a:gd name="connsiteY1" fmla="*/ 0 h 1548784"/>
                <a:gd name="connsiteX2" fmla="*/ 3622166 w 3622166"/>
                <a:gd name="connsiteY2" fmla="*/ 0 h 1548784"/>
                <a:gd name="connsiteX3" fmla="*/ 2711729 w 3622166"/>
                <a:gd name="connsiteY3" fmla="*/ 1548784 h 1548784"/>
                <a:gd name="connsiteX4" fmla="*/ 0 w 3622166"/>
                <a:gd name="connsiteY4" fmla="*/ 1548784 h 1548784"/>
                <a:gd name="connsiteX0" fmla="*/ 0 w 3622166"/>
                <a:gd name="connsiteY0" fmla="*/ 1548784 h 1548784"/>
                <a:gd name="connsiteX1" fmla="*/ 811377 w 3622166"/>
                <a:gd name="connsiteY1" fmla="*/ 7620 h 1548784"/>
                <a:gd name="connsiteX2" fmla="*/ 3622166 w 3622166"/>
                <a:gd name="connsiteY2" fmla="*/ 0 h 1548784"/>
                <a:gd name="connsiteX3" fmla="*/ 2711729 w 3622166"/>
                <a:gd name="connsiteY3" fmla="*/ 1548784 h 1548784"/>
                <a:gd name="connsiteX4" fmla="*/ 0 w 3622166"/>
                <a:gd name="connsiteY4" fmla="*/ 1548784 h 1548784"/>
                <a:gd name="connsiteX0" fmla="*/ 0 w 3622166"/>
                <a:gd name="connsiteY0" fmla="*/ 1553874 h 1553874"/>
                <a:gd name="connsiteX1" fmla="*/ 762611 w 3622166"/>
                <a:gd name="connsiteY1" fmla="*/ 0 h 1553874"/>
                <a:gd name="connsiteX2" fmla="*/ 3622166 w 3622166"/>
                <a:gd name="connsiteY2" fmla="*/ 5090 h 1553874"/>
                <a:gd name="connsiteX3" fmla="*/ 2711729 w 3622166"/>
                <a:gd name="connsiteY3" fmla="*/ 1553874 h 1553874"/>
                <a:gd name="connsiteX4" fmla="*/ 0 w 3622166"/>
                <a:gd name="connsiteY4" fmla="*/ 1553874 h 155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2166" h="1553874">
                  <a:moveTo>
                    <a:pt x="0" y="1553874"/>
                  </a:moveTo>
                  <a:lnTo>
                    <a:pt x="762611" y="0"/>
                  </a:lnTo>
                  <a:lnTo>
                    <a:pt x="3622166" y="5090"/>
                  </a:lnTo>
                  <a:lnTo>
                    <a:pt x="2711729" y="1553874"/>
                  </a:lnTo>
                  <a:lnTo>
                    <a:pt x="0" y="1553874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  <a:alpha val="71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Slïḍè"/>
            <p:cNvSpPr txBox="1">
              <a:spLocks/>
            </p:cNvSpPr>
            <p:nvPr/>
          </p:nvSpPr>
          <p:spPr>
            <a:xfrm>
              <a:off x="6049600" y="4108687"/>
              <a:ext cx="4390194" cy="1276038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altLang="zh-CN" sz="1200" dirty="0">
                  <a:ea typeface="微软雅黑" panose="020B0503020204020204" pitchFamily="34" charset="-122"/>
                </a:rPr>
                <a:t>1.</a:t>
              </a:r>
              <a:r>
                <a:rPr lang="zh-CN" altLang="en-US" sz="1200" dirty="0">
                  <a:ea typeface="微软雅黑" panose="020B0503020204020204" pitchFamily="34" charset="-122"/>
                </a:rPr>
                <a:t>单击要填充的形状；</a:t>
              </a:r>
              <a:br>
                <a:rPr lang="zh-CN" altLang="en-US" sz="1200" dirty="0">
                  <a:ea typeface="微软雅黑" panose="020B0503020204020204" pitchFamily="34" charset="-122"/>
                </a:rPr>
              </a:br>
              <a:r>
                <a:rPr lang="en-US" altLang="zh-CN" sz="1200" dirty="0">
                  <a:ea typeface="微软雅黑" panose="020B0503020204020204" pitchFamily="34" charset="-122"/>
                </a:rPr>
                <a:t>2.</a:t>
              </a:r>
              <a:r>
                <a:rPr lang="zh-CN" altLang="en-US" sz="1200" dirty="0">
                  <a:ea typeface="微软雅黑" panose="020B0503020204020204" pitchFamily="34" charset="-122"/>
                </a:rPr>
                <a:t>在“格式”选项卡上的“形状样式”组中，单击“形状填充”</a:t>
              </a:r>
              <a:endParaRPr lang="en-US" altLang="zh-CN" sz="1200" dirty="0">
                <a:ea typeface="微软雅黑" panose="020B0503020204020204" pitchFamily="34" charset="-122"/>
              </a:endParaRPr>
            </a:p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200" dirty="0">
                  <a:ea typeface="微软雅黑" panose="020B0503020204020204" pitchFamily="34" charset="-122"/>
                </a:rPr>
                <a:t> 然后单击「图片或纹理填充」。 </a:t>
              </a:r>
              <a:br>
                <a:rPr lang="zh-CN" altLang="en-US" sz="1200" dirty="0">
                  <a:ea typeface="微软雅黑" panose="020B0503020204020204" pitchFamily="34" charset="-122"/>
                </a:rPr>
              </a:br>
              <a:r>
                <a:rPr lang="en-US" altLang="zh-CN" sz="1200" dirty="0">
                  <a:ea typeface="微软雅黑" panose="020B0503020204020204" pitchFamily="34" charset="-122"/>
                </a:rPr>
                <a:t>3.</a:t>
              </a:r>
              <a:r>
                <a:rPr lang="zh-CN" altLang="en-US" sz="1200" dirty="0">
                  <a:ea typeface="微软雅黑" panose="020B0503020204020204" pitchFamily="34" charset="-122"/>
                </a:rPr>
                <a:t>找到包含需要使用的图片的文件夹，单击该图片，然后。</a:t>
              </a:r>
              <a:br>
                <a:rPr lang="zh-CN" altLang="en-US" sz="1200" dirty="0">
                  <a:ea typeface="微软雅黑" panose="020B0503020204020204" pitchFamily="34" charset="-122"/>
                </a:rPr>
              </a:br>
              <a:r>
                <a:rPr lang="en-US" altLang="zh-CN" sz="1200" dirty="0">
                  <a:ea typeface="微软雅黑" panose="020B0503020204020204" pitchFamily="34" charset="-122"/>
                </a:rPr>
                <a:t>4.</a:t>
              </a:r>
              <a:r>
                <a:rPr lang="zh-CN" altLang="en-US" sz="1200" dirty="0">
                  <a:ea typeface="微软雅黑" panose="020B0503020204020204" pitchFamily="34" charset="-122"/>
                </a:rPr>
                <a:t>使用图片工具“裁剪”下拉菜单中的「填充」可对图片进行调整</a:t>
              </a:r>
            </a:p>
          </p:txBody>
        </p:sp>
        <p:sp>
          <p:nvSpPr>
            <p:cNvPr id="8" name="îṣ1íḓé"/>
            <p:cNvSpPr txBox="1">
              <a:spLocks/>
            </p:cNvSpPr>
            <p:nvPr/>
          </p:nvSpPr>
          <p:spPr>
            <a:xfrm>
              <a:off x="6020194" y="3543375"/>
              <a:ext cx="4419600" cy="418622"/>
            </a:xfrm>
            <a:prstGeom prst="rect">
              <a:avLst/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l"/>
              <a:r>
                <a:rPr lang="zh-CN" altLang="en-US" sz="1600" b="1" dirty="0">
                  <a:ea typeface="微软雅黑" panose="020B0503020204020204" pitchFamily="34" charset="-122"/>
                </a:rPr>
                <a:t>请在形状中填充图片</a:t>
              </a:r>
            </a:p>
          </p:txBody>
        </p:sp>
        <p:sp>
          <p:nvSpPr>
            <p:cNvPr id="9" name="ïṡḷïḓê"/>
            <p:cNvSpPr txBox="1">
              <a:spLocks/>
            </p:cNvSpPr>
            <p:nvPr/>
          </p:nvSpPr>
          <p:spPr bwMode="auto">
            <a:xfrm>
              <a:off x="2149111" y="2717442"/>
              <a:ext cx="2093840" cy="670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200" dirty="0"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0" name="ïṣlîďè"/>
            <p:cNvSpPr txBox="1"/>
            <p:nvPr/>
          </p:nvSpPr>
          <p:spPr>
            <a:xfrm>
              <a:off x="2406951" y="2420888"/>
              <a:ext cx="1836000" cy="381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14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愚人节介绍</a:t>
            </a:r>
          </a:p>
        </p:txBody>
      </p:sp>
    </p:spTree>
    <p:extLst>
      <p:ext uri="{BB962C8B-B14F-4D97-AF65-F5344CB8AC3E}">
        <p14:creationId xmlns:p14="http://schemas.microsoft.com/office/powerpoint/2010/main" val="336057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d25a65e-7ffa-420a-b4bd-bedc6b12fd2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QzCDPzKdZyJi4GZco3EaZdSzgkxtun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0" y="1698778"/>
            <a:ext cx="12211295" cy="4752990"/>
            <a:chOff x="-8287" y="1135979"/>
            <a:chExt cx="12211295" cy="4752990"/>
          </a:xfrm>
        </p:grpSpPr>
        <p:sp>
          <p:nvSpPr>
            <p:cNvPr id="4" name="íśļïďé"/>
            <p:cNvSpPr/>
            <p:nvPr/>
          </p:nvSpPr>
          <p:spPr>
            <a:xfrm>
              <a:off x="0" y="1138833"/>
              <a:ext cx="12203008" cy="3303487"/>
            </a:xfrm>
            <a:prstGeom prst="rect">
              <a:avLst/>
            </a:prstGeom>
            <a:blipFill>
              <a:blip r:embed="rId5"/>
              <a:srcRect/>
              <a:stretch>
                <a:fillRect t="-72931" b="-7237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sliḑé"/>
            <p:cNvSpPr/>
            <p:nvPr/>
          </p:nvSpPr>
          <p:spPr>
            <a:xfrm>
              <a:off x="-8287" y="1135979"/>
              <a:ext cx="12211295" cy="3309193"/>
            </a:xfrm>
            <a:prstGeom prst="rect">
              <a:avLst/>
            </a:prstGeom>
            <a:solidFill>
              <a:schemeClr val="tx2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" name="îṣḻïdê"/>
            <p:cNvGrpSpPr/>
            <p:nvPr/>
          </p:nvGrpSpPr>
          <p:grpSpPr>
            <a:xfrm>
              <a:off x="1740912" y="3629820"/>
              <a:ext cx="8710176" cy="2259149"/>
              <a:chOff x="1013125" y="3629820"/>
              <a:chExt cx="8710176" cy="2259149"/>
            </a:xfrm>
          </p:grpSpPr>
          <p:grpSp>
            <p:nvGrpSpPr>
              <p:cNvPr id="15" name="îsļiḍé"/>
              <p:cNvGrpSpPr/>
              <p:nvPr/>
            </p:nvGrpSpPr>
            <p:grpSpPr>
              <a:xfrm>
                <a:off x="1013125" y="3629820"/>
                <a:ext cx="2259149" cy="2259149"/>
                <a:chOff x="1013125" y="3629820"/>
                <a:chExt cx="2259149" cy="2259149"/>
              </a:xfrm>
            </p:grpSpPr>
            <p:sp>
              <p:nvSpPr>
                <p:cNvPr id="26" name="îšlíḋê"/>
                <p:cNvSpPr/>
                <p:nvPr/>
              </p:nvSpPr>
              <p:spPr>
                <a:xfrm>
                  <a:off x="1013125" y="3629820"/>
                  <a:ext cx="2259149" cy="2259149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îṥ1íďe"/>
                <p:cNvSpPr/>
                <p:nvPr/>
              </p:nvSpPr>
              <p:spPr>
                <a:xfrm>
                  <a:off x="1180339" y="3790684"/>
                  <a:ext cx="1937422" cy="1937422"/>
                </a:xfrm>
                <a:prstGeom prst="rect">
                  <a:avLst/>
                </a:prstGeom>
                <a:solidFill>
                  <a:schemeClr val="bg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í$1îdé"/>
                <p:cNvSpPr/>
                <p:nvPr/>
              </p:nvSpPr>
              <p:spPr>
                <a:xfrm>
                  <a:off x="1320743" y="4837265"/>
                  <a:ext cx="1640123" cy="26930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dgm="http://schemas.openxmlformats.org/drawingml/2006/diagram" xmlns:p14="http://schemas.microsoft.com/office/powerpoint/2010/main" xmlns:ma14="http://schemas.microsoft.com/office/mac/drawingml/2011/main" xmlns:a14="http://schemas.microsoft.com/office/drawing/2010/main" xmlns:lc="http://schemas.openxmlformats.org/drawingml/2006/lockedCanvas" xmlns="" val="1"/>
                  </a:ext>
                </a:extLst>
              </p:spPr>
              <p:txBody>
                <a:bodyPr wrap="none" lIns="0" tIns="0" rIns="0" bIns="0" anchor="t">
                  <a:normAutofit/>
                </a:bodyPr>
                <a:lstStyle/>
                <a:p>
                  <a:pPr lvl="0" algn="ctr">
                    <a:defRPr sz="1800"/>
                  </a:pPr>
                  <a:r>
                    <a:rPr lang="zh-CN" altLang="en-US" sz="1600" b="1" dirty="0">
                      <a:solidFill>
                        <a:schemeClr val="accent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6" name="ïSḻîḋé"/>
              <p:cNvGrpSpPr/>
              <p:nvPr/>
            </p:nvGrpSpPr>
            <p:grpSpPr>
              <a:xfrm>
                <a:off x="7464152" y="3629820"/>
                <a:ext cx="2259149" cy="2259149"/>
                <a:chOff x="6290806" y="3629820"/>
                <a:chExt cx="2259149" cy="2259149"/>
              </a:xfrm>
            </p:grpSpPr>
            <p:sp>
              <p:nvSpPr>
                <p:cNvPr id="22" name="ïşļíḍé"/>
                <p:cNvSpPr/>
                <p:nvPr/>
              </p:nvSpPr>
              <p:spPr>
                <a:xfrm>
                  <a:off x="6290806" y="3629820"/>
                  <a:ext cx="2259149" cy="2259149"/>
                </a:xfrm>
                <a:prstGeom prst="rect">
                  <a:avLst/>
                </a:prstGeom>
                <a:solidFill>
                  <a:schemeClr val="accent3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îṧ1íḋe"/>
                <p:cNvSpPr/>
                <p:nvPr/>
              </p:nvSpPr>
              <p:spPr>
                <a:xfrm>
                  <a:off x="6458019" y="3790684"/>
                  <a:ext cx="1937422" cy="1937422"/>
                </a:xfrm>
                <a:prstGeom prst="rect">
                  <a:avLst/>
                </a:prstGeom>
                <a:solidFill>
                  <a:schemeClr val="bg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iṩľïdê"/>
                <p:cNvSpPr/>
                <p:nvPr/>
              </p:nvSpPr>
              <p:spPr>
                <a:xfrm>
                  <a:off x="6598423" y="4837265"/>
                  <a:ext cx="1640123" cy="26930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dgm="http://schemas.openxmlformats.org/drawingml/2006/diagram" xmlns:p14="http://schemas.microsoft.com/office/powerpoint/2010/main" xmlns:ma14="http://schemas.microsoft.com/office/mac/drawingml/2011/main" xmlns:a14="http://schemas.microsoft.com/office/drawing/2010/main" xmlns:lc="http://schemas.openxmlformats.org/drawingml/2006/lockedCanvas" xmlns="" val="1"/>
                  </a:ext>
                </a:extLst>
              </p:spPr>
              <p:txBody>
                <a:bodyPr wrap="none" lIns="0" tIns="0" rIns="0" bIns="0" anchor="t">
                  <a:normAutofit/>
                </a:bodyPr>
                <a:lstStyle/>
                <a:p>
                  <a:pPr lvl="0" algn="ctr">
                    <a:defRPr sz="1800"/>
                  </a:pPr>
                  <a:r>
                    <a:rPr lang="zh-CN" altLang="en-US" sz="1600" b="1" dirty="0">
                      <a:solidFill>
                        <a:schemeClr val="accent3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7" name="íśľiḓé"/>
              <p:cNvGrpSpPr/>
              <p:nvPr/>
            </p:nvGrpSpPr>
            <p:grpSpPr>
              <a:xfrm>
                <a:off x="4238639" y="3629820"/>
                <a:ext cx="2259149" cy="2259149"/>
                <a:chOff x="3651965" y="3629820"/>
                <a:chExt cx="2259149" cy="2259149"/>
              </a:xfrm>
            </p:grpSpPr>
            <p:sp>
              <p:nvSpPr>
                <p:cNvPr id="18" name="íŝḻîḋé"/>
                <p:cNvSpPr/>
                <p:nvPr/>
              </p:nvSpPr>
              <p:spPr>
                <a:xfrm>
                  <a:off x="3651965" y="3629820"/>
                  <a:ext cx="2259149" cy="2259149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" name="îSḻîḍè"/>
                <p:cNvSpPr/>
                <p:nvPr/>
              </p:nvSpPr>
              <p:spPr>
                <a:xfrm>
                  <a:off x="3819179" y="3790684"/>
                  <a:ext cx="1937422" cy="1937422"/>
                </a:xfrm>
                <a:prstGeom prst="rect">
                  <a:avLst/>
                </a:prstGeom>
                <a:solidFill>
                  <a:schemeClr val="bg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íś1íďe"/>
                <p:cNvSpPr/>
                <p:nvPr/>
              </p:nvSpPr>
              <p:spPr>
                <a:xfrm>
                  <a:off x="3959583" y="4837265"/>
                  <a:ext cx="1640123" cy="26930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dgm="http://schemas.openxmlformats.org/drawingml/2006/diagram" xmlns:p14="http://schemas.microsoft.com/office/powerpoint/2010/main" xmlns:ma14="http://schemas.microsoft.com/office/mac/drawingml/2011/main" xmlns:a14="http://schemas.microsoft.com/office/drawing/2010/main" xmlns:lc="http://schemas.openxmlformats.org/drawingml/2006/lockedCanvas" xmlns="" val="1"/>
                  </a:ext>
                </a:extLst>
              </p:spPr>
              <p:txBody>
                <a:bodyPr wrap="none" lIns="0" tIns="0" rIns="0" bIns="0" anchor="t">
                  <a:normAutofit/>
                </a:bodyPr>
                <a:lstStyle/>
                <a:p>
                  <a:pPr lvl="0" algn="ctr">
                    <a:defRPr sz="1800"/>
                  </a:pPr>
                  <a:r>
                    <a:rPr lang="zh-CN" altLang="en-US" sz="16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sp>
          <p:nvSpPr>
            <p:cNvPr id="7" name="işḻíďe"/>
            <p:cNvSpPr/>
            <p:nvPr/>
          </p:nvSpPr>
          <p:spPr>
            <a:xfrm>
              <a:off x="2464483" y="1840912"/>
              <a:ext cx="3348543" cy="4342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dgm="http://schemas.openxmlformats.org/drawingml/2006/diagram" xmlns:p14="http://schemas.microsoft.com/office/powerpoint/2010/main" xmlns:ma14="http://schemas.microsoft.com/office/mac/drawingml/2011/main" xmlns:a14="http://schemas.microsoft.com/office/drawing/2010/main" xmlns:lc="http://schemas.openxmlformats.org/drawingml/2006/lockedCanvas" xmlns="" val="1"/>
              </a:ext>
            </a:extLst>
          </p:spPr>
          <p:txBody>
            <a:bodyPr wrap="square" lIns="0" tIns="0" rIns="0" bIns="0">
              <a:no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  <p:sp>
          <p:nvSpPr>
            <p:cNvPr id="8" name="iṩľïďé"/>
            <p:cNvSpPr/>
            <p:nvPr/>
          </p:nvSpPr>
          <p:spPr>
            <a:xfrm>
              <a:off x="2104562" y="1897756"/>
              <a:ext cx="241419" cy="192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600" extrusionOk="0">
                  <a:moveTo>
                    <a:pt x="8496" y="19965"/>
                  </a:moveTo>
                  <a:lnTo>
                    <a:pt x="1285" y="10860"/>
                  </a:lnTo>
                  <a:lnTo>
                    <a:pt x="4159" y="7264"/>
                  </a:lnTo>
                  <a:lnTo>
                    <a:pt x="8496" y="12729"/>
                  </a:lnTo>
                  <a:lnTo>
                    <a:pt x="17333" y="1622"/>
                  </a:lnTo>
                  <a:lnTo>
                    <a:pt x="20173" y="5246"/>
                  </a:lnTo>
                  <a:cubicBezTo>
                    <a:pt x="20173" y="5246"/>
                    <a:pt x="8496" y="19965"/>
                    <a:pt x="8496" y="19965"/>
                  </a:cubicBezTo>
                  <a:close/>
                  <a:moveTo>
                    <a:pt x="21108" y="4067"/>
                  </a:moveTo>
                  <a:lnTo>
                    <a:pt x="18234" y="471"/>
                  </a:lnTo>
                  <a:cubicBezTo>
                    <a:pt x="17986" y="163"/>
                    <a:pt x="17683" y="0"/>
                    <a:pt x="17333" y="0"/>
                  </a:cubicBezTo>
                  <a:cubicBezTo>
                    <a:pt x="16948" y="0"/>
                    <a:pt x="16656" y="177"/>
                    <a:pt x="16422" y="471"/>
                  </a:cubicBezTo>
                  <a:lnTo>
                    <a:pt x="8496" y="10432"/>
                  </a:lnTo>
                  <a:lnTo>
                    <a:pt x="5071" y="6085"/>
                  </a:lnTo>
                  <a:cubicBezTo>
                    <a:pt x="4779" y="5777"/>
                    <a:pt x="4476" y="5614"/>
                    <a:pt x="4159" y="5614"/>
                  </a:cubicBezTo>
                  <a:cubicBezTo>
                    <a:pt x="3821" y="5614"/>
                    <a:pt x="3517" y="5777"/>
                    <a:pt x="3224" y="6085"/>
                  </a:cubicBezTo>
                  <a:lnTo>
                    <a:pt x="385" y="9709"/>
                  </a:lnTo>
                  <a:cubicBezTo>
                    <a:pt x="-127" y="10362"/>
                    <a:pt x="-129" y="11359"/>
                    <a:pt x="385" y="12006"/>
                  </a:cubicBezTo>
                  <a:lnTo>
                    <a:pt x="7584" y="21112"/>
                  </a:lnTo>
                  <a:cubicBezTo>
                    <a:pt x="7841" y="21439"/>
                    <a:pt x="8146" y="21600"/>
                    <a:pt x="8496" y="21600"/>
                  </a:cubicBezTo>
                  <a:cubicBezTo>
                    <a:pt x="8858" y="21600"/>
                    <a:pt x="9175" y="21436"/>
                    <a:pt x="9432" y="21112"/>
                  </a:cubicBezTo>
                  <a:lnTo>
                    <a:pt x="21108" y="6397"/>
                  </a:lnTo>
                  <a:cubicBezTo>
                    <a:pt x="21354" y="6085"/>
                    <a:pt x="21471" y="5702"/>
                    <a:pt x="21471" y="5246"/>
                  </a:cubicBezTo>
                  <a:cubicBezTo>
                    <a:pt x="21471" y="4819"/>
                    <a:pt x="21372" y="4397"/>
                    <a:pt x="21108" y="4067"/>
                  </a:cubicBezTo>
                  <a:cubicBezTo>
                    <a:pt x="21108" y="4067"/>
                    <a:pt x="21108" y="4067"/>
                    <a:pt x="21108" y="406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$1iḍê"/>
            <p:cNvSpPr/>
            <p:nvPr/>
          </p:nvSpPr>
          <p:spPr>
            <a:xfrm>
              <a:off x="6745024" y="1840912"/>
              <a:ext cx="3348543" cy="4342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dgm="http://schemas.openxmlformats.org/drawingml/2006/diagram" xmlns:p14="http://schemas.microsoft.com/office/powerpoint/2010/main" xmlns:ma14="http://schemas.microsoft.com/office/mac/drawingml/2011/main" xmlns:a14="http://schemas.microsoft.com/office/drawing/2010/main" xmlns:lc="http://schemas.openxmlformats.org/drawingml/2006/lockedCanvas" xmlns="" val="1"/>
              </a:ext>
            </a:extLst>
          </p:spPr>
          <p:txBody>
            <a:bodyPr wrap="square" lIns="0" tIns="0" rIns="0" bIns="0">
              <a:no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  <p:sp>
          <p:nvSpPr>
            <p:cNvPr id="12" name="îślíḍè"/>
            <p:cNvSpPr/>
            <p:nvPr/>
          </p:nvSpPr>
          <p:spPr>
            <a:xfrm>
              <a:off x="6385103" y="1897756"/>
              <a:ext cx="241419" cy="192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600" extrusionOk="0">
                  <a:moveTo>
                    <a:pt x="8496" y="19965"/>
                  </a:moveTo>
                  <a:lnTo>
                    <a:pt x="1285" y="10860"/>
                  </a:lnTo>
                  <a:lnTo>
                    <a:pt x="4159" y="7264"/>
                  </a:lnTo>
                  <a:lnTo>
                    <a:pt x="8496" y="12729"/>
                  </a:lnTo>
                  <a:lnTo>
                    <a:pt x="17333" y="1622"/>
                  </a:lnTo>
                  <a:lnTo>
                    <a:pt x="20173" y="5246"/>
                  </a:lnTo>
                  <a:cubicBezTo>
                    <a:pt x="20173" y="5246"/>
                    <a:pt x="8496" y="19965"/>
                    <a:pt x="8496" y="19965"/>
                  </a:cubicBezTo>
                  <a:close/>
                  <a:moveTo>
                    <a:pt x="21108" y="4067"/>
                  </a:moveTo>
                  <a:lnTo>
                    <a:pt x="18234" y="471"/>
                  </a:lnTo>
                  <a:cubicBezTo>
                    <a:pt x="17986" y="163"/>
                    <a:pt x="17683" y="0"/>
                    <a:pt x="17333" y="0"/>
                  </a:cubicBezTo>
                  <a:cubicBezTo>
                    <a:pt x="16948" y="0"/>
                    <a:pt x="16656" y="177"/>
                    <a:pt x="16422" y="471"/>
                  </a:cubicBezTo>
                  <a:lnTo>
                    <a:pt x="8496" y="10432"/>
                  </a:lnTo>
                  <a:lnTo>
                    <a:pt x="5071" y="6085"/>
                  </a:lnTo>
                  <a:cubicBezTo>
                    <a:pt x="4779" y="5777"/>
                    <a:pt x="4476" y="5614"/>
                    <a:pt x="4159" y="5614"/>
                  </a:cubicBezTo>
                  <a:cubicBezTo>
                    <a:pt x="3821" y="5614"/>
                    <a:pt x="3517" y="5777"/>
                    <a:pt x="3224" y="6085"/>
                  </a:cubicBezTo>
                  <a:lnTo>
                    <a:pt x="385" y="9709"/>
                  </a:lnTo>
                  <a:cubicBezTo>
                    <a:pt x="-127" y="10362"/>
                    <a:pt x="-129" y="11359"/>
                    <a:pt x="385" y="12006"/>
                  </a:cubicBezTo>
                  <a:lnTo>
                    <a:pt x="7584" y="21112"/>
                  </a:lnTo>
                  <a:cubicBezTo>
                    <a:pt x="7841" y="21439"/>
                    <a:pt x="8146" y="21600"/>
                    <a:pt x="8496" y="21600"/>
                  </a:cubicBezTo>
                  <a:cubicBezTo>
                    <a:pt x="8858" y="21600"/>
                    <a:pt x="9175" y="21436"/>
                    <a:pt x="9432" y="21112"/>
                  </a:cubicBezTo>
                  <a:lnTo>
                    <a:pt x="21108" y="6397"/>
                  </a:lnTo>
                  <a:cubicBezTo>
                    <a:pt x="21354" y="6085"/>
                    <a:pt x="21471" y="5702"/>
                    <a:pt x="21471" y="5246"/>
                  </a:cubicBezTo>
                  <a:cubicBezTo>
                    <a:pt x="21471" y="4819"/>
                    <a:pt x="21372" y="4397"/>
                    <a:pt x="21108" y="4067"/>
                  </a:cubicBezTo>
                  <a:cubicBezTo>
                    <a:pt x="21108" y="4067"/>
                    <a:pt x="21108" y="4067"/>
                    <a:pt x="21108" y="406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0" name="joker-face_68313"/>
          <p:cNvSpPr>
            <a:spLocks noChangeAspect="1"/>
          </p:cNvSpPr>
          <p:nvPr/>
        </p:nvSpPr>
        <p:spPr bwMode="auto">
          <a:xfrm>
            <a:off x="2670080" y="4556298"/>
            <a:ext cx="552713" cy="609685"/>
          </a:xfrm>
          <a:custGeom>
            <a:avLst/>
            <a:gdLst>
              <a:gd name="connsiteX0" fmla="*/ 140399 w 521896"/>
              <a:gd name="connsiteY0" fmla="*/ 452880 h 575691"/>
              <a:gd name="connsiteX1" fmla="*/ 153315 w 521896"/>
              <a:gd name="connsiteY1" fmla="*/ 458258 h 575691"/>
              <a:gd name="connsiteX2" fmla="*/ 225070 w 521896"/>
              <a:gd name="connsiteY2" fmla="*/ 458258 h 575691"/>
              <a:gd name="connsiteX3" fmla="*/ 252337 w 521896"/>
              <a:gd name="connsiteY3" fmla="*/ 458258 h 575691"/>
              <a:gd name="connsiteX4" fmla="*/ 252337 w 521896"/>
              <a:gd name="connsiteY4" fmla="*/ 485506 h 575691"/>
              <a:gd name="connsiteX5" fmla="*/ 189192 w 521896"/>
              <a:gd name="connsiteY5" fmla="*/ 511320 h 575691"/>
              <a:gd name="connsiteX6" fmla="*/ 127483 w 521896"/>
              <a:gd name="connsiteY6" fmla="*/ 485506 h 575691"/>
              <a:gd name="connsiteX7" fmla="*/ 127483 w 521896"/>
              <a:gd name="connsiteY7" fmla="*/ 458258 h 575691"/>
              <a:gd name="connsiteX8" fmla="*/ 140399 w 521896"/>
              <a:gd name="connsiteY8" fmla="*/ 452880 h 575691"/>
              <a:gd name="connsiteX9" fmla="*/ 140357 w 521896"/>
              <a:gd name="connsiteY9" fmla="*/ 370791 h 575691"/>
              <a:gd name="connsiteX10" fmla="*/ 121694 w 521896"/>
              <a:gd name="connsiteY10" fmla="*/ 389418 h 575691"/>
              <a:gd name="connsiteX11" fmla="*/ 140357 w 521896"/>
              <a:gd name="connsiteY11" fmla="*/ 409478 h 575691"/>
              <a:gd name="connsiteX12" fmla="*/ 159020 w 521896"/>
              <a:gd name="connsiteY12" fmla="*/ 389418 h 575691"/>
              <a:gd name="connsiteX13" fmla="*/ 140357 w 521896"/>
              <a:gd name="connsiteY13" fmla="*/ 370791 h 575691"/>
              <a:gd name="connsiteX14" fmla="*/ 239453 w 521896"/>
              <a:gd name="connsiteY14" fmla="*/ 363727 h 575691"/>
              <a:gd name="connsiteX15" fmla="*/ 265317 w 521896"/>
              <a:gd name="connsiteY15" fmla="*/ 389476 h 575691"/>
              <a:gd name="connsiteX16" fmla="*/ 239453 w 521896"/>
              <a:gd name="connsiteY16" fmla="*/ 415225 h 575691"/>
              <a:gd name="connsiteX17" fmla="*/ 213589 w 521896"/>
              <a:gd name="connsiteY17" fmla="*/ 389476 h 575691"/>
              <a:gd name="connsiteX18" fmla="*/ 239453 w 521896"/>
              <a:gd name="connsiteY18" fmla="*/ 363727 h 575691"/>
              <a:gd name="connsiteX19" fmla="*/ 134615 w 521896"/>
              <a:gd name="connsiteY19" fmla="*/ 319207 h 575691"/>
              <a:gd name="connsiteX20" fmla="*/ 87240 w 521896"/>
              <a:gd name="connsiteY20" fmla="*/ 366492 h 575691"/>
              <a:gd name="connsiteX21" fmla="*/ 117388 w 521896"/>
              <a:gd name="connsiteY21" fmla="*/ 362193 h 575691"/>
              <a:gd name="connsiteX22" fmla="*/ 120259 w 521896"/>
              <a:gd name="connsiteY22" fmla="*/ 359328 h 575691"/>
              <a:gd name="connsiteX23" fmla="*/ 136051 w 521896"/>
              <a:gd name="connsiteY23" fmla="*/ 327804 h 575691"/>
              <a:gd name="connsiteX24" fmla="*/ 140357 w 521896"/>
              <a:gd name="connsiteY24" fmla="*/ 324939 h 575691"/>
              <a:gd name="connsiteX25" fmla="*/ 144664 w 521896"/>
              <a:gd name="connsiteY25" fmla="*/ 327804 h 575691"/>
              <a:gd name="connsiteX26" fmla="*/ 160456 w 521896"/>
              <a:gd name="connsiteY26" fmla="*/ 359328 h 575691"/>
              <a:gd name="connsiteX27" fmla="*/ 163327 w 521896"/>
              <a:gd name="connsiteY27" fmla="*/ 362193 h 575691"/>
              <a:gd name="connsiteX28" fmla="*/ 199217 w 521896"/>
              <a:gd name="connsiteY28" fmla="*/ 366492 h 575691"/>
              <a:gd name="connsiteX29" fmla="*/ 202088 w 521896"/>
              <a:gd name="connsiteY29" fmla="*/ 369358 h 575691"/>
              <a:gd name="connsiteX30" fmla="*/ 200653 w 521896"/>
              <a:gd name="connsiteY30" fmla="*/ 373657 h 575691"/>
              <a:gd name="connsiteX31" fmla="*/ 174812 w 521896"/>
              <a:gd name="connsiteY31" fmla="*/ 399448 h 575691"/>
              <a:gd name="connsiteX32" fmla="*/ 174812 w 521896"/>
              <a:gd name="connsiteY32" fmla="*/ 402314 h 575691"/>
              <a:gd name="connsiteX33" fmla="*/ 180554 w 521896"/>
              <a:gd name="connsiteY33" fmla="*/ 438136 h 575691"/>
              <a:gd name="connsiteX34" fmla="*/ 179119 w 521896"/>
              <a:gd name="connsiteY34" fmla="*/ 442434 h 575691"/>
              <a:gd name="connsiteX35" fmla="*/ 173376 w 521896"/>
              <a:gd name="connsiteY35" fmla="*/ 442434 h 575691"/>
              <a:gd name="connsiteX36" fmla="*/ 141793 w 521896"/>
              <a:gd name="connsiteY36" fmla="*/ 425240 h 575691"/>
              <a:gd name="connsiteX37" fmla="*/ 138922 w 521896"/>
              <a:gd name="connsiteY37" fmla="*/ 425240 h 575691"/>
              <a:gd name="connsiteX38" fmla="*/ 107338 w 521896"/>
              <a:gd name="connsiteY38" fmla="*/ 442434 h 575691"/>
              <a:gd name="connsiteX39" fmla="*/ 101596 w 521896"/>
              <a:gd name="connsiteY39" fmla="*/ 442434 h 575691"/>
              <a:gd name="connsiteX40" fmla="*/ 100160 w 521896"/>
              <a:gd name="connsiteY40" fmla="*/ 438136 h 575691"/>
              <a:gd name="connsiteX41" fmla="*/ 105903 w 521896"/>
              <a:gd name="connsiteY41" fmla="*/ 402314 h 575691"/>
              <a:gd name="connsiteX42" fmla="*/ 105903 w 521896"/>
              <a:gd name="connsiteY42" fmla="*/ 399448 h 575691"/>
              <a:gd name="connsiteX43" fmla="*/ 82933 w 521896"/>
              <a:gd name="connsiteY43" fmla="*/ 376522 h 575691"/>
              <a:gd name="connsiteX44" fmla="*/ 72884 w 521896"/>
              <a:gd name="connsiteY44" fmla="*/ 420941 h 575691"/>
              <a:gd name="connsiteX45" fmla="*/ 189168 w 521896"/>
              <a:gd name="connsiteY45" fmla="*/ 537004 h 575691"/>
              <a:gd name="connsiteX46" fmla="*/ 306887 w 521896"/>
              <a:gd name="connsiteY46" fmla="*/ 420941 h 575691"/>
              <a:gd name="connsiteX47" fmla="*/ 288224 w 521896"/>
              <a:gd name="connsiteY47" fmla="*/ 359328 h 575691"/>
              <a:gd name="connsiteX48" fmla="*/ 210702 w 521896"/>
              <a:gd name="connsiteY48" fmla="*/ 344999 h 575691"/>
              <a:gd name="connsiteX49" fmla="*/ 134615 w 521896"/>
              <a:gd name="connsiteY49" fmla="*/ 319207 h 575691"/>
              <a:gd name="connsiteX50" fmla="*/ 382974 w 521896"/>
              <a:gd name="connsiteY50" fmla="*/ 1110 h 575691"/>
              <a:gd name="connsiteX51" fmla="*/ 403073 w 521896"/>
              <a:gd name="connsiteY51" fmla="*/ 34066 h 575691"/>
              <a:gd name="connsiteX52" fmla="*/ 368618 w 521896"/>
              <a:gd name="connsiteY52" fmla="*/ 54127 h 575691"/>
              <a:gd name="connsiteX53" fmla="*/ 354262 w 521896"/>
              <a:gd name="connsiteY53" fmla="*/ 45529 h 575691"/>
              <a:gd name="connsiteX54" fmla="*/ 335599 w 521896"/>
              <a:gd name="connsiteY54" fmla="*/ 184518 h 575691"/>
              <a:gd name="connsiteX55" fmla="*/ 477724 w 521896"/>
              <a:gd name="connsiteY55" fmla="*/ 227504 h 575691"/>
              <a:gd name="connsiteX56" fmla="*/ 500694 w 521896"/>
              <a:gd name="connsiteY56" fmla="*/ 223205 h 575691"/>
              <a:gd name="connsiteX57" fmla="*/ 520792 w 521896"/>
              <a:gd name="connsiteY57" fmla="*/ 256161 h 575691"/>
              <a:gd name="connsiteX58" fmla="*/ 486338 w 521896"/>
              <a:gd name="connsiteY58" fmla="*/ 276221 h 575691"/>
              <a:gd name="connsiteX59" fmla="*/ 466239 w 521896"/>
              <a:gd name="connsiteY59" fmla="*/ 243265 h 575691"/>
              <a:gd name="connsiteX60" fmla="*/ 329857 w 521896"/>
              <a:gd name="connsiteY60" fmla="*/ 355029 h 575691"/>
              <a:gd name="connsiteX61" fmla="*/ 344213 w 521896"/>
              <a:gd name="connsiteY61" fmla="*/ 420941 h 575691"/>
              <a:gd name="connsiteX62" fmla="*/ 189168 w 521896"/>
              <a:gd name="connsiteY62" fmla="*/ 575691 h 575691"/>
              <a:gd name="connsiteX63" fmla="*/ 35558 w 521896"/>
              <a:gd name="connsiteY63" fmla="*/ 420941 h 575691"/>
              <a:gd name="connsiteX64" fmla="*/ 103032 w 521896"/>
              <a:gd name="connsiteY64" fmla="*/ 293416 h 575691"/>
              <a:gd name="connsiteX65" fmla="*/ 54221 w 521896"/>
              <a:gd name="connsiteY65" fmla="*/ 72754 h 575691"/>
              <a:gd name="connsiteX66" fmla="*/ 54221 w 521896"/>
              <a:gd name="connsiteY66" fmla="*/ 75620 h 575691"/>
              <a:gd name="connsiteX67" fmla="*/ 21202 w 521896"/>
              <a:gd name="connsiteY67" fmla="*/ 94247 h 575691"/>
              <a:gd name="connsiteX68" fmla="*/ 1104 w 521896"/>
              <a:gd name="connsiteY68" fmla="*/ 61291 h 575691"/>
              <a:gd name="connsiteX69" fmla="*/ 35558 w 521896"/>
              <a:gd name="connsiteY69" fmla="*/ 41231 h 575691"/>
              <a:gd name="connsiteX70" fmla="*/ 54221 w 521896"/>
              <a:gd name="connsiteY70" fmla="*/ 59858 h 575691"/>
              <a:gd name="connsiteX71" fmla="*/ 199217 w 521896"/>
              <a:gd name="connsiteY71" fmla="*/ 128636 h 575691"/>
              <a:gd name="connsiteX72" fmla="*/ 348520 w 521896"/>
              <a:gd name="connsiteY72" fmla="*/ 29768 h 575691"/>
              <a:gd name="connsiteX73" fmla="*/ 349955 w 521896"/>
              <a:gd name="connsiteY73" fmla="*/ 19738 h 575691"/>
              <a:gd name="connsiteX74" fmla="*/ 382974 w 521896"/>
              <a:gd name="connsiteY74" fmla="*/ 1110 h 575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21896" h="575691">
                <a:moveTo>
                  <a:pt x="140399" y="452880"/>
                </a:moveTo>
                <a:cubicBezTo>
                  <a:pt x="145063" y="452880"/>
                  <a:pt x="149727" y="454672"/>
                  <a:pt x="153315" y="458258"/>
                </a:cubicBezTo>
                <a:cubicBezTo>
                  <a:pt x="173406" y="476901"/>
                  <a:pt x="206414" y="476901"/>
                  <a:pt x="225070" y="458258"/>
                </a:cubicBezTo>
                <a:cubicBezTo>
                  <a:pt x="233681" y="451087"/>
                  <a:pt x="245162" y="451087"/>
                  <a:pt x="252337" y="458258"/>
                </a:cubicBezTo>
                <a:cubicBezTo>
                  <a:pt x="260948" y="465428"/>
                  <a:pt x="260948" y="476901"/>
                  <a:pt x="252337" y="485506"/>
                </a:cubicBezTo>
                <a:cubicBezTo>
                  <a:pt x="236551" y="501281"/>
                  <a:pt x="213589" y="511320"/>
                  <a:pt x="189192" y="511320"/>
                </a:cubicBezTo>
                <a:cubicBezTo>
                  <a:pt x="166231" y="511320"/>
                  <a:pt x="143269" y="501281"/>
                  <a:pt x="127483" y="485506"/>
                </a:cubicBezTo>
                <a:cubicBezTo>
                  <a:pt x="118872" y="476901"/>
                  <a:pt x="118872" y="465428"/>
                  <a:pt x="127483" y="458258"/>
                </a:cubicBezTo>
                <a:cubicBezTo>
                  <a:pt x="131071" y="454672"/>
                  <a:pt x="135735" y="452880"/>
                  <a:pt x="140399" y="452880"/>
                </a:cubicBezTo>
                <a:close/>
                <a:moveTo>
                  <a:pt x="140357" y="370791"/>
                </a:moveTo>
                <a:cubicBezTo>
                  <a:pt x="130308" y="370791"/>
                  <a:pt x="121694" y="379388"/>
                  <a:pt x="121694" y="389418"/>
                </a:cubicBezTo>
                <a:cubicBezTo>
                  <a:pt x="121694" y="400881"/>
                  <a:pt x="130308" y="409478"/>
                  <a:pt x="140357" y="409478"/>
                </a:cubicBezTo>
                <a:cubicBezTo>
                  <a:pt x="150407" y="409478"/>
                  <a:pt x="159020" y="400881"/>
                  <a:pt x="159020" y="389418"/>
                </a:cubicBezTo>
                <a:cubicBezTo>
                  <a:pt x="159020" y="379388"/>
                  <a:pt x="150407" y="370791"/>
                  <a:pt x="140357" y="370791"/>
                </a:cubicBezTo>
                <a:close/>
                <a:moveTo>
                  <a:pt x="239453" y="363727"/>
                </a:moveTo>
                <a:cubicBezTo>
                  <a:pt x="253737" y="363727"/>
                  <a:pt x="265317" y="375255"/>
                  <a:pt x="265317" y="389476"/>
                </a:cubicBezTo>
                <a:cubicBezTo>
                  <a:pt x="265317" y="403697"/>
                  <a:pt x="253737" y="415225"/>
                  <a:pt x="239453" y="415225"/>
                </a:cubicBezTo>
                <a:cubicBezTo>
                  <a:pt x="225169" y="415225"/>
                  <a:pt x="213589" y="403697"/>
                  <a:pt x="213589" y="389476"/>
                </a:cubicBezTo>
                <a:cubicBezTo>
                  <a:pt x="213589" y="375255"/>
                  <a:pt x="225169" y="363727"/>
                  <a:pt x="239453" y="363727"/>
                </a:cubicBezTo>
                <a:close/>
                <a:moveTo>
                  <a:pt x="134615" y="319207"/>
                </a:moveTo>
                <a:cubicBezTo>
                  <a:pt x="114516" y="329237"/>
                  <a:pt x="98725" y="346432"/>
                  <a:pt x="87240" y="366492"/>
                </a:cubicBezTo>
                <a:lnTo>
                  <a:pt x="117388" y="362193"/>
                </a:lnTo>
                <a:cubicBezTo>
                  <a:pt x="118823" y="360760"/>
                  <a:pt x="120259" y="360760"/>
                  <a:pt x="120259" y="359328"/>
                </a:cubicBezTo>
                <a:lnTo>
                  <a:pt x="136051" y="327804"/>
                </a:lnTo>
                <a:cubicBezTo>
                  <a:pt x="137486" y="326372"/>
                  <a:pt x="138922" y="324939"/>
                  <a:pt x="140357" y="324939"/>
                </a:cubicBezTo>
                <a:cubicBezTo>
                  <a:pt x="141793" y="324939"/>
                  <a:pt x="143229" y="326372"/>
                  <a:pt x="144664" y="327804"/>
                </a:cubicBezTo>
                <a:lnTo>
                  <a:pt x="160456" y="359328"/>
                </a:lnTo>
                <a:cubicBezTo>
                  <a:pt x="160456" y="360760"/>
                  <a:pt x="161891" y="362193"/>
                  <a:pt x="163327" y="362193"/>
                </a:cubicBezTo>
                <a:lnTo>
                  <a:pt x="199217" y="366492"/>
                </a:lnTo>
                <a:cubicBezTo>
                  <a:pt x="200653" y="366492"/>
                  <a:pt x="202088" y="367925"/>
                  <a:pt x="202088" y="369358"/>
                </a:cubicBezTo>
                <a:cubicBezTo>
                  <a:pt x="202088" y="370791"/>
                  <a:pt x="202088" y="373657"/>
                  <a:pt x="200653" y="373657"/>
                </a:cubicBezTo>
                <a:lnTo>
                  <a:pt x="174812" y="399448"/>
                </a:lnTo>
                <a:cubicBezTo>
                  <a:pt x="174812" y="399448"/>
                  <a:pt x="173376" y="400881"/>
                  <a:pt x="174812" y="402314"/>
                </a:cubicBezTo>
                <a:lnTo>
                  <a:pt x="180554" y="438136"/>
                </a:lnTo>
                <a:cubicBezTo>
                  <a:pt x="180554" y="439569"/>
                  <a:pt x="179119" y="441002"/>
                  <a:pt x="179119" y="442434"/>
                </a:cubicBezTo>
                <a:cubicBezTo>
                  <a:pt x="177683" y="442434"/>
                  <a:pt x="174812" y="443867"/>
                  <a:pt x="173376" y="442434"/>
                </a:cubicBezTo>
                <a:lnTo>
                  <a:pt x="141793" y="425240"/>
                </a:lnTo>
                <a:cubicBezTo>
                  <a:pt x="141793" y="425240"/>
                  <a:pt x="138922" y="425240"/>
                  <a:pt x="138922" y="425240"/>
                </a:cubicBezTo>
                <a:lnTo>
                  <a:pt x="107338" y="442434"/>
                </a:lnTo>
                <a:cubicBezTo>
                  <a:pt x="105903" y="443867"/>
                  <a:pt x="103032" y="442434"/>
                  <a:pt x="101596" y="442434"/>
                </a:cubicBezTo>
                <a:cubicBezTo>
                  <a:pt x="101596" y="441002"/>
                  <a:pt x="100160" y="439569"/>
                  <a:pt x="100160" y="438136"/>
                </a:cubicBezTo>
                <a:lnTo>
                  <a:pt x="105903" y="402314"/>
                </a:lnTo>
                <a:cubicBezTo>
                  <a:pt x="107338" y="400881"/>
                  <a:pt x="105903" y="399448"/>
                  <a:pt x="105903" y="399448"/>
                </a:cubicBezTo>
                <a:lnTo>
                  <a:pt x="82933" y="376522"/>
                </a:lnTo>
                <a:cubicBezTo>
                  <a:pt x="77191" y="390851"/>
                  <a:pt x="72884" y="405180"/>
                  <a:pt x="72884" y="420941"/>
                </a:cubicBezTo>
                <a:cubicBezTo>
                  <a:pt x="72884" y="485420"/>
                  <a:pt x="126001" y="537004"/>
                  <a:pt x="189168" y="537004"/>
                </a:cubicBezTo>
                <a:cubicBezTo>
                  <a:pt x="253770" y="537004"/>
                  <a:pt x="306887" y="485420"/>
                  <a:pt x="306887" y="420941"/>
                </a:cubicBezTo>
                <a:cubicBezTo>
                  <a:pt x="306887" y="398016"/>
                  <a:pt x="299709" y="377955"/>
                  <a:pt x="288224" y="359328"/>
                </a:cubicBezTo>
                <a:cubicBezTo>
                  <a:pt x="266690" y="357895"/>
                  <a:pt x="239414" y="353596"/>
                  <a:pt x="210702" y="344999"/>
                </a:cubicBezTo>
                <a:cubicBezTo>
                  <a:pt x="180554" y="337835"/>
                  <a:pt x="154713" y="327804"/>
                  <a:pt x="134615" y="319207"/>
                </a:cubicBezTo>
                <a:close/>
                <a:moveTo>
                  <a:pt x="382974" y="1110"/>
                </a:moveTo>
                <a:cubicBezTo>
                  <a:pt x="398766" y="3976"/>
                  <a:pt x="407380" y="19738"/>
                  <a:pt x="403073" y="34066"/>
                </a:cubicBezTo>
                <a:cubicBezTo>
                  <a:pt x="398766" y="49828"/>
                  <a:pt x="384410" y="58425"/>
                  <a:pt x="368618" y="54127"/>
                </a:cubicBezTo>
                <a:cubicBezTo>
                  <a:pt x="362876" y="52694"/>
                  <a:pt x="358569" y="49828"/>
                  <a:pt x="354262" y="45529"/>
                </a:cubicBezTo>
                <a:cubicBezTo>
                  <a:pt x="302580" y="95680"/>
                  <a:pt x="335599" y="184518"/>
                  <a:pt x="335599" y="184518"/>
                </a:cubicBezTo>
                <a:cubicBezTo>
                  <a:pt x="403073" y="150129"/>
                  <a:pt x="454754" y="200279"/>
                  <a:pt x="477724" y="227504"/>
                </a:cubicBezTo>
                <a:cubicBezTo>
                  <a:pt x="483466" y="221772"/>
                  <a:pt x="492080" y="220339"/>
                  <a:pt x="500694" y="223205"/>
                </a:cubicBezTo>
                <a:cubicBezTo>
                  <a:pt x="516485" y="226071"/>
                  <a:pt x="525099" y="241832"/>
                  <a:pt x="520792" y="256161"/>
                </a:cubicBezTo>
                <a:cubicBezTo>
                  <a:pt x="516485" y="271923"/>
                  <a:pt x="502129" y="280520"/>
                  <a:pt x="486338" y="276221"/>
                </a:cubicBezTo>
                <a:cubicBezTo>
                  <a:pt x="471982" y="271923"/>
                  <a:pt x="463368" y="257594"/>
                  <a:pt x="466239" y="243265"/>
                </a:cubicBezTo>
                <a:cubicBezTo>
                  <a:pt x="361440" y="250430"/>
                  <a:pt x="329857" y="353596"/>
                  <a:pt x="329857" y="355029"/>
                </a:cubicBezTo>
                <a:cubicBezTo>
                  <a:pt x="338471" y="375090"/>
                  <a:pt x="344213" y="396583"/>
                  <a:pt x="344213" y="420941"/>
                </a:cubicBezTo>
                <a:cubicBezTo>
                  <a:pt x="344213" y="505481"/>
                  <a:pt x="275304" y="575691"/>
                  <a:pt x="189168" y="575691"/>
                </a:cubicBezTo>
                <a:cubicBezTo>
                  <a:pt x="104467" y="575691"/>
                  <a:pt x="35558" y="505481"/>
                  <a:pt x="35558" y="420941"/>
                </a:cubicBezTo>
                <a:cubicBezTo>
                  <a:pt x="35558" y="367925"/>
                  <a:pt x="61399" y="322073"/>
                  <a:pt x="103032" y="293416"/>
                </a:cubicBezTo>
                <a:cubicBezTo>
                  <a:pt x="101596" y="293416"/>
                  <a:pt x="140357" y="111441"/>
                  <a:pt x="54221" y="72754"/>
                </a:cubicBezTo>
                <a:cubicBezTo>
                  <a:pt x="54221" y="72754"/>
                  <a:pt x="54221" y="74187"/>
                  <a:pt x="54221" y="75620"/>
                </a:cubicBezTo>
                <a:cubicBezTo>
                  <a:pt x="49914" y="89948"/>
                  <a:pt x="35558" y="98545"/>
                  <a:pt x="21202" y="94247"/>
                </a:cubicBezTo>
                <a:cubicBezTo>
                  <a:pt x="5411" y="89948"/>
                  <a:pt x="-3203" y="75620"/>
                  <a:pt x="1104" y="61291"/>
                </a:cubicBezTo>
                <a:cubicBezTo>
                  <a:pt x="5411" y="45529"/>
                  <a:pt x="19767" y="36932"/>
                  <a:pt x="35558" y="41231"/>
                </a:cubicBezTo>
                <a:cubicBezTo>
                  <a:pt x="44172" y="44096"/>
                  <a:pt x="51350" y="51261"/>
                  <a:pt x="54221" y="59858"/>
                </a:cubicBezTo>
                <a:cubicBezTo>
                  <a:pt x="160456" y="32633"/>
                  <a:pt x="199217" y="128636"/>
                  <a:pt x="199217" y="128636"/>
                </a:cubicBezTo>
                <a:cubicBezTo>
                  <a:pt x="230800" y="52694"/>
                  <a:pt x="306887" y="34066"/>
                  <a:pt x="348520" y="29768"/>
                </a:cubicBezTo>
                <a:cubicBezTo>
                  <a:pt x="348520" y="25469"/>
                  <a:pt x="348520" y="22603"/>
                  <a:pt x="349955" y="19738"/>
                </a:cubicBezTo>
                <a:cubicBezTo>
                  <a:pt x="352827" y="5409"/>
                  <a:pt x="368618" y="-3188"/>
                  <a:pt x="382974" y="11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1" name="joker-face_16833"/>
          <p:cNvSpPr>
            <a:spLocks noChangeAspect="1"/>
          </p:cNvSpPr>
          <p:nvPr/>
        </p:nvSpPr>
        <p:spPr bwMode="auto">
          <a:xfrm>
            <a:off x="5849379" y="4552633"/>
            <a:ext cx="609685" cy="532918"/>
          </a:xfrm>
          <a:custGeom>
            <a:avLst/>
            <a:gdLst>
              <a:gd name="connsiteX0" fmla="*/ 188109 w 609756"/>
              <a:gd name="connsiteY0" fmla="*/ 418171 h 532981"/>
              <a:gd name="connsiteX1" fmla="*/ 217546 w 609756"/>
              <a:gd name="connsiteY1" fmla="*/ 431346 h 532981"/>
              <a:gd name="connsiteX2" fmla="*/ 306871 w 609756"/>
              <a:gd name="connsiteY2" fmla="*/ 463632 h 532981"/>
              <a:gd name="connsiteX3" fmla="*/ 393586 w 609756"/>
              <a:gd name="connsiteY3" fmla="*/ 433662 h 532981"/>
              <a:gd name="connsiteX4" fmla="*/ 421283 w 609756"/>
              <a:gd name="connsiteY4" fmla="*/ 421501 h 532981"/>
              <a:gd name="connsiteX5" fmla="*/ 431433 w 609756"/>
              <a:gd name="connsiteY5" fmla="*/ 433518 h 532981"/>
              <a:gd name="connsiteX6" fmla="*/ 400691 w 609756"/>
              <a:gd name="connsiteY6" fmla="*/ 486796 h 532981"/>
              <a:gd name="connsiteX7" fmla="*/ 302376 w 609756"/>
              <a:gd name="connsiteY7" fmla="*/ 532981 h 532981"/>
              <a:gd name="connsiteX8" fmla="*/ 178248 w 609756"/>
              <a:gd name="connsiteY8" fmla="*/ 429898 h 532981"/>
              <a:gd name="connsiteX9" fmla="*/ 181293 w 609756"/>
              <a:gd name="connsiteY9" fmla="*/ 420777 h 532981"/>
              <a:gd name="connsiteX10" fmla="*/ 188109 w 609756"/>
              <a:gd name="connsiteY10" fmla="*/ 418171 h 532981"/>
              <a:gd name="connsiteX11" fmla="*/ 304807 w 609756"/>
              <a:gd name="connsiteY11" fmla="*/ 321708 h 532981"/>
              <a:gd name="connsiteX12" fmla="*/ 347887 w 609756"/>
              <a:gd name="connsiteY12" fmla="*/ 364295 h 532981"/>
              <a:gd name="connsiteX13" fmla="*/ 304807 w 609756"/>
              <a:gd name="connsiteY13" fmla="*/ 406882 h 532981"/>
              <a:gd name="connsiteX14" fmla="*/ 261727 w 609756"/>
              <a:gd name="connsiteY14" fmla="*/ 364295 h 532981"/>
              <a:gd name="connsiteX15" fmla="*/ 304807 w 609756"/>
              <a:gd name="connsiteY15" fmla="*/ 321708 h 532981"/>
              <a:gd name="connsiteX16" fmla="*/ 112090 w 609756"/>
              <a:gd name="connsiteY16" fmla="*/ 208048 h 532981"/>
              <a:gd name="connsiteX17" fmla="*/ 112670 w 609756"/>
              <a:gd name="connsiteY17" fmla="*/ 208482 h 532981"/>
              <a:gd name="connsiteX18" fmla="*/ 312781 w 609756"/>
              <a:gd name="connsiteY18" fmla="*/ 252929 h 532981"/>
              <a:gd name="connsiteX19" fmla="*/ 509411 w 609756"/>
              <a:gd name="connsiteY19" fmla="*/ 211088 h 532981"/>
              <a:gd name="connsiteX20" fmla="*/ 509991 w 609756"/>
              <a:gd name="connsiteY20" fmla="*/ 210654 h 532981"/>
              <a:gd name="connsiteX21" fmla="*/ 510571 w 609756"/>
              <a:gd name="connsiteY21" fmla="*/ 210798 h 532981"/>
              <a:gd name="connsiteX22" fmla="*/ 609756 w 609756"/>
              <a:gd name="connsiteY22" fmla="*/ 264367 h 532981"/>
              <a:gd name="connsiteX23" fmla="*/ 518112 w 609756"/>
              <a:gd name="connsiteY23" fmla="*/ 316198 h 532981"/>
              <a:gd name="connsiteX24" fmla="*/ 517387 w 609756"/>
              <a:gd name="connsiteY24" fmla="*/ 316342 h 532981"/>
              <a:gd name="connsiteX25" fmla="*/ 516952 w 609756"/>
              <a:gd name="connsiteY25" fmla="*/ 315763 h 532981"/>
              <a:gd name="connsiteX26" fmla="*/ 312781 w 609756"/>
              <a:gd name="connsiteY26" fmla="*/ 267986 h 532981"/>
              <a:gd name="connsiteX27" fmla="*/ 105710 w 609756"/>
              <a:gd name="connsiteY27" fmla="*/ 318659 h 532981"/>
              <a:gd name="connsiteX28" fmla="*/ 105130 w 609756"/>
              <a:gd name="connsiteY28" fmla="*/ 319238 h 532981"/>
              <a:gd name="connsiteX29" fmla="*/ 104405 w 609756"/>
              <a:gd name="connsiteY29" fmla="*/ 319093 h 532981"/>
              <a:gd name="connsiteX30" fmla="*/ 0 w 609756"/>
              <a:gd name="connsiteY30" fmla="*/ 264367 h 532981"/>
              <a:gd name="connsiteX31" fmla="*/ 111510 w 609756"/>
              <a:gd name="connsiteY31" fmla="*/ 208192 h 532981"/>
              <a:gd name="connsiteX32" fmla="*/ 202576 w 609756"/>
              <a:gd name="connsiteY32" fmla="*/ 0 h 532981"/>
              <a:gd name="connsiteX33" fmla="*/ 407181 w 609756"/>
              <a:gd name="connsiteY33" fmla="*/ 0 h 532981"/>
              <a:gd name="connsiteX34" fmla="*/ 470114 w 609756"/>
              <a:gd name="connsiteY34" fmla="*/ 62110 h 532981"/>
              <a:gd name="connsiteX35" fmla="*/ 470114 w 609756"/>
              <a:gd name="connsiteY35" fmla="*/ 214563 h 532981"/>
              <a:gd name="connsiteX36" fmla="*/ 469244 w 609756"/>
              <a:gd name="connsiteY36" fmla="*/ 214852 h 532981"/>
              <a:gd name="connsiteX37" fmla="*/ 312781 w 609756"/>
              <a:gd name="connsiteY37" fmla="*/ 237582 h 532981"/>
              <a:gd name="connsiteX38" fmla="*/ 140367 w 609756"/>
              <a:gd name="connsiteY38" fmla="*/ 208337 h 532981"/>
              <a:gd name="connsiteX39" fmla="*/ 139642 w 609756"/>
              <a:gd name="connsiteY39" fmla="*/ 208048 h 532981"/>
              <a:gd name="connsiteX40" fmla="*/ 139642 w 609756"/>
              <a:gd name="connsiteY40" fmla="*/ 62110 h 532981"/>
              <a:gd name="connsiteX41" fmla="*/ 202576 w 609756"/>
              <a:gd name="connsiteY41" fmla="*/ 0 h 532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09756" h="532981">
                <a:moveTo>
                  <a:pt x="188109" y="418171"/>
                </a:moveTo>
                <a:cubicBezTo>
                  <a:pt x="194779" y="418171"/>
                  <a:pt x="203915" y="423383"/>
                  <a:pt x="217546" y="431346"/>
                </a:cubicBezTo>
                <a:cubicBezTo>
                  <a:pt x="240892" y="444955"/>
                  <a:pt x="272794" y="463632"/>
                  <a:pt x="306871" y="463632"/>
                </a:cubicBezTo>
                <a:cubicBezTo>
                  <a:pt x="341383" y="463487"/>
                  <a:pt x="372705" y="445534"/>
                  <a:pt x="393586" y="433662"/>
                </a:cubicBezTo>
                <a:cubicBezTo>
                  <a:pt x="406347" y="426279"/>
                  <a:pt x="414757" y="421501"/>
                  <a:pt x="421283" y="421501"/>
                </a:cubicBezTo>
                <a:cubicBezTo>
                  <a:pt x="423603" y="421501"/>
                  <a:pt x="431433" y="422370"/>
                  <a:pt x="431433" y="433518"/>
                </a:cubicBezTo>
                <a:cubicBezTo>
                  <a:pt x="431578" y="447272"/>
                  <a:pt x="419833" y="467686"/>
                  <a:pt x="400691" y="486796"/>
                </a:cubicBezTo>
                <a:cubicBezTo>
                  <a:pt x="386916" y="500550"/>
                  <a:pt x="349938" y="532692"/>
                  <a:pt x="302376" y="532981"/>
                </a:cubicBezTo>
                <a:cubicBezTo>
                  <a:pt x="233061" y="532981"/>
                  <a:pt x="178248" y="458854"/>
                  <a:pt x="178248" y="429898"/>
                </a:cubicBezTo>
                <a:cubicBezTo>
                  <a:pt x="178248" y="425844"/>
                  <a:pt x="179263" y="422949"/>
                  <a:pt x="181293" y="420777"/>
                </a:cubicBezTo>
                <a:cubicBezTo>
                  <a:pt x="182453" y="419619"/>
                  <a:pt x="184629" y="418171"/>
                  <a:pt x="188109" y="418171"/>
                </a:cubicBezTo>
                <a:close/>
                <a:moveTo>
                  <a:pt x="304807" y="321708"/>
                </a:moveTo>
                <a:cubicBezTo>
                  <a:pt x="328599" y="321708"/>
                  <a:pt x="347887" y="340775"/>
                  <a:pt x="347887" y="364295"/>
                </a:cubicBezTo>
                <a:cubicBezTo>
                  <a:pt x="347887" y="387815"/>
                  <a:pt x="328599" y="406882"/>
                  <a:pt x="304807" y="406882"/>
                </a:cubicBezTo>
                <a:cubicBezTo>
                  <a:pt x="281015" y="406882"/>
                  <a:pt x="261727" y="387815"/>
                  <a:pt x="261727" y="364295"/>
                </a:cubicBezTo>
                <a:cubicBezTo>
                  <a:pt x="261727" y="340775"/>
                  <a:pt x="281015" y="321708"/>
                  <a:pt x="304807" y="321708"/>
                </a:cubicBezTo>
                <a:close/>
                <a:moveTo>
                  <a:pt x="112090" y="208048"/>
                </a:moveTo>
                <a:lnTo>
                  <a:pt x="112670" y="208482"/>
                </a:lnTo>
                <a:cubicBezTo>
                  <a:pt x="146312" y="235411"/>
                  <a:pt x="224907" y="252929"/>
                  <a:pt x="312781" y="252929"/>
                </a:cubicBezTo>
                <a:cubicBezTo>
                  <a:pt x="396885" y="252929"/>
                  <a:pt x="474174" y="236424"/>
                  <a:pt x="509411" y="211088"/>
                </a:cubicBezTo>
                <a:lnTo>
                  <a:pt x="509991" y="210654"/>
                </a:lnTo>
                <a:lnTo>
                  <a:pt x="510571" y="210798"/>
                </a:lnTo>
                <a:cubicBezTo>
                  <a:pt x="572634" y="224987"/>
                  <a:pt x="609756" y="244966"/>
                  <a:pt x="609756" y="264367"/>
                </a:cubicBezTo>
                <a:cubicBezTo>
                  <a:pt x="609611" y="283188"/>
                  <a:pt x="576260" y="302154"/>
                  <a:pt x="518112" y="316198"/>
                </a:cubicBezTo>
                <a:lnTo>
                  <a:pt x="517387" y="316342"/>
                </a:lnTo>
                <a:lnTo>
                  <a:pt x="516952" y="315763"/>
                </a:lnTo>
                <a:cubicBezTo>
                  <a:pt x="486065" y="287242"/>
                  <a:pt x="403991" y="267986"/>
                  <a:pt x="312781" y="267986"/>
                </a:cubicBezTo>
                <a:cubicBezTo>
                  <a:pt x="218961" y="267986"/>
                  <a:pt x="133842" y="288834"/>
                  <a:pt x="105710" y="318659"/>
                </a:cubicBezTo>
                <a:lnTo>
                  <a:pt x="105130" y="319238"/>
                </a:lnTo>
                <a:lnTo>
                  <a:pt x="104405" y="319093"/>
                </a:lnTo>
                <a:cubicBezTo>
                  <a:pt x="39007" y="305050"/>
                  <a:pt x="0" y="284491"/>
                  <a:pt x="0" y="264367"/>
                </a:cubicBezTo>
                <a:cubicBezTo>
                  <a:pt x="0" y="243374"/>
                  <a:pt x="41617" y="222381"/>
                  <a:pt x="111510" y="208192"/>
                </a:cubicBezTo>
                <a:close/>
                <a:moveTo>
                  <a:pt x="202576" y="0"/>
                </a:moveTo>
                <a:lnTo>
                  <a:pt x="407181" y="0"/>
                </a:lnTo>
                <a:cubicBezTo>
                  <a:pt x="441838" y="0"/>
                  <a:pt x="470114" y="27798"/>
                  <a:pt x="470114" y="62110"/>
                </a:cubicBezTo>
                <a:lnTo>
                  <a:pt x="470114" y="214563"/>
                </a:lnTo>
                <a:lnTo>
                  <a:pt x="469244" y="214852"/>
                </a:lnTo>
                <a:cubicBezTo>
                  <a:pt x="429512" y="229330"/>
                  <a:pt x="372524" y="237582"/>
                  <a:pt x="312781" y="237582"/>
                </a:cubicBezTo>
                <a:cubicBezTo>
                  <a:pt x="244193" y="237582"/>
                  <a:pt x="179664" y="226724"/>
                  <a:pt x="140367" y="208337"/>
                </a:cubicBezTo>
                <a:lnTo>
                  <a:pt x="139642" y="208048"/>
                </a:lnTo>
                <a:lnTo>
                  <a:pt x="139642" y="62110"/>
                </a:lnTo>
                <a:cubicBezTo>
                  <a:pt x="139642" y="27798"/>
                  <a:pt x="167918" y="0"/>
                  <a:pt x="2025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2" name="face-of-clown-with-hat_1515"/>
          <p:cNvSpPr>
            <a:spLocks noChangeAspect="1"/>
          </p:cNvSpPr>
          <p:nvPr/>
        </p:nvSpPr>
        <p:spPr bwMode="auto">
          <a:xfrm>
            <a:off x="9063249" y="4475867"/>
            <a:ext cx="529310" cy="609684"/>
          </a:xfrm>
          <a:custGeom>
            <a:avLst/>
            <a:gdLst>
              <a:gd name="T0" fmla="*/ 455839 w 606244"/>
              <a:gd name="T1" fmla="*/ 455839 w 606244"/>
              <a:gd name="T2" fmla="*/ 600116 w 606244"/>
              <a:gd name="T3" fmla="*/ 600116 w 606244"/>
              <a:gd name="T4" fmla="*/ 600116 w 606244"/>
              <a:gd name="T5" fmla="*/ 600116 w 606244"/>
              <a:gd name="T6" fmla="*/ 600116 w 606244"/>
              <a:gd name="T7" fmla="*/ 600116 w 606244"/>
              <a:gd name="T8" fmla="*/ 600116 w 606244"/>
              <a:gd name="T9" fmla="*/ 600116 w 606244"/>
              <a:gd name="T10" fmla="*/ 455839 w 606244"/>
              <a:gd name="T11" fmla="*/ 455839 w 606244"/>
              <a:gd name="T12" fmla="*/ 600116 w 606244"/>
              <a:gd name="T13" fmla="*/ 600116 w 606244"/>
              <a:gd name="T14" fmla="*/ 600116 w 606244"/>
              <a:gd name="T15" fmla="*/ 600116 w 606244"/>
              <a:gd name="T16" fmla="*/ 600116 w 606244"/>
              <a:gd name="T17" fmla="*/ 600116 w 606244"/>
              <a:gd name="T18" fmla="*/ 600116 w 606244"/>
              <a:gd name="T19" fmla="*/ 600116 w 606244"/>
              <a:gd name="T20" fmla="*/ 455839 w 606244"/>
              <a:gd name="T21" fmla="*/ 455839 w 606244"/>
              <a:gd name="T22" fmla="*/ 600116 w 606244"/>
              <a:gd name="T23" fmla="*/ 600116 w 606244"/>
              <a:gd name="T24" fmla="*/ 600116 w 606244"/>
              <a:gd name="T25" fmla="*/ 600116 w 606244"/>
              <a:gd name="T26" fmla="*/ 600116 w 606244"/>
              <a:gd name="T27" fmla="*/ 600116 w 606244"/>
              <a:gd name="T28" fmla="*/ 600116 w 606244"/>
              <a:gd name="T29" fmla="*/ 600116 w 606244"/>
              <a:gd name="T30" fmla="*/ 455839 w 606244"/>
              <a:gd name="T31" fmla="*/ 455839 w 606244"/>
              <a:gd name="T32" fmla="*/ 600116 w 606244"/>
              <a:gd name="T33" fmla="*/ 600116 w 606244"/>
              <a:gd name="T34" fmla="*/ 600116 w 606244"/>
              <a:gd name="T35" fmla="*/ 600116 w 606244"/>
              <a:gd name="T36" fmla="*/ 600116 w 606244"/>
              <a:gd name="T37" fmla="*/ 600116 w 606244"/>
              <a:gd name="T38" fmla="*/ 600116 w 606244"/>
              <a:gd name="T39" fmla="*/ 600116 w 606244"/>
              <a:gd name="T40" fmla="*/ 600116 w 606244"/>
              <a:gd name="T41" fmla="*/ 600116 w 606244"/>
              <a:gd name="T42" fmla="*/ 600116 w 606244"/>
              <a:gd name="T43" fmla="*/ 600116 w 606244"/>
              <a:gd name="T44" fmla="*/ 600116 w 606244"/>
              <a:gd name="T45" fmla="*/ 600116 w 606244"/>
              <a:gd name="T46" fmla="*/ 600116 w 606244"/>
              <a:gd name="T47" fmla="*/ 600116 w 606244"/>
              <a:gd name="T48" fmla="*/ 600116 w 606244"/>
              <a:gd name="T49" fmla="*/ 600116 w 606244"/>
              <a:gd name="T50" fmla="*/ 455839 w 606244"/>
              <a:gd name="T51" fmla="*/ 455839 w 606244"/>
              <a:gd name="T52" fmla="*/ 600116 w 606244"/>
              <a:gd name="T53" fmla="*/ 600116 w 606244"/>
              <a:gd name="T54" fmla="*/ 600116 w 606244"/>
              <a:gd name="T55" fmla="*/ 600116 w 606244"/>
              <a:gd name="T56" fmla="*/ 600116 w 606244"/>
              <a:gd name="T57" fmla="*/ 600116 w 606244"/>
              <a:gd name="T58" fmla="*/ 600116 w 606244"/>
              <a:gd name="T59" fmla="*/ 600116 w 606244"/>
              <a:gd name="T60" fmla="*/ 600116 w 606244"/>
              <a:gd name="T61" fmla="*/ 600116 w 606244"/>
              <a:gd name="T62" fmla="*/ 600116 w 606244"/>
              <a:gd name="T63" fmla="*/ 600116 w 606244"/>
              <a:gd name="T64" fmla="*/ 600116 w 606244"/>
              <a:gd name="T65" fmla="*/ 600116 w 606244"/>
              <a:gd name="T66" fmla="*/ 600116 w 606244"/>
              <a:gd name="T67" fmla="*/ 600116 w 606244"/>
              <a:gd name="T68" fmla="*/ 455839 w 606244"/>
              <a:gd name="T69" fmla="*/ 455839 w 606244"/>
              <a:gd name="T70" fmla="*/ 600116 w 606244"/>
              <a:gd name="T71" fmla="*/ 600116 w 606244"/>
              <a:gd name="T72" fmla="*/ 600116 w 606244"/>
              <a:gd name="T73" fmla="*/ 600116 w 606244"/>
              <a:gd name="T74" fmla="*/ 600116 w 606244"/>
              <a:gd name="T75" fmla="*/ 600116 w 606244"/>
              <a:gd name="T76" fmla="*/ 600116 w 606244"/>
              <a:gd name="T77" fmla="*/ 600116 w 606244"/>
              <a:gd name="T78" fmla="*/ 600116 w 606244"/>
              <a:gd name="T79" fmla="*/ 600116 w 606244"/>
              <a:gd name="T80" fmla="*/ 455839 w 606244"/>
              <a:gd name="T81" fmla="*/ 455839 w 606244"/>
              <a:gd name="T82" fmla="*/ 600116 w 606244"/>
              <a:gd name="T83" fmla="*/ 600116 w 606244"/>
              <a:gd name="T84" fmla="*/ 600116 w 606244"/>
              <a:gd name="T85" fmla="*/ 600116 w 606244"/>
              <a:gd name="T86" fmla="*/ 600116 w 606244"/>
              <a:gd name="T87" fmla="*/ 600116 w 606244"/>
              <a:gd name="T88" fmla="*/ 600116 w 606244"/>
              <a:gd name="T89" fmla="*/ 600116 w 606244"/>
              <a:gd name="T90" fmla="*/ 600116 w 606244"/>
              <a:gd name="T91" fmla="*/ 600116 w 606244"/>
              <a:gd name="T92" fmla="*/ 600116 w 606244"/>
              <a:gd name="T93" fmla="*/ 600116 w 606244"/>
              <a:gd name="T94" fmla="*/ 600116 w 606244"/>
              <a:gd name="T95" fmla="*/ 600116 w 60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34" h="270">
                <a:moveTo>
                  <a:pt x="117" y="219"/>
                </a:moveTo>
                <a:cubicBezTo>
                  <a:pt x="104" y="219"/>
                  <a:pt x="94" y="208"/>
                  <a:pt x="94" y="196"/>
                </a:cubicBezTo>
                <a:cubicBezTo>
                  <a:pt x="94" y="183"/>
                  <a:pt x="104" y="173"/>
                  <a:pt x="117" y="173"/>
                </a:cubicBezTo>
                <a:cubicBezTo>
                  <a:pt x="129" y="173"/>
                  <a:pt x="140" y="183"/>
                  <a:pt x="140" y="196"/>
                </a:cubicBezTo>
                <a:cubicBezTo>
                  <a:pt x="140" y="208"/>
                  <a:pt x="129" y="219"/>
                  <a:pt x="117" y="219"/>
                </a:cubicBezTo>
                <a:close/>
                <a:moveTo>
                  <a:pt x="90" y="160"/>
                </a:moveTo>
                <a:cubicBezTo>
                  <a:pt x="90" y="154"/>
                  <a:pt x="85" y="149"/>
                  <a:pt x="79" y="149"/>
                </a:cubicBezTo>
                <a:cubicBezTo>
                  <a:pt x="73" y="149"/>
                  <a:pt x="67" y="154"/>
                  <a:pt x="67" y="160"/>
                </a:cubicBezTo>
                <a:cubicBezTo>
                  <a:pt x="67" y="167"/>
                  <a:pt x="73" y="172"/>
                  <a:pt x="79" y="172"/>
                </a:cubicBezTo>
                <a:cubicBezTo>
                  <a:pt x="85" y="172"/>
                  <a:pt x="90" y="167"/>
                  <a:pt x="90" y="160"/>
                </a:cubicBezTo>
                <a:close/>
                <a:moveTo>
                  <a:pt x="164" y="160"/>
                </a:moveTo>
                <a:cubicBezTo>
                  <a:pt x="164" y="154"/>
                  <a:pt x="158" y="149"/>
                  <a:pt x="152" y="149"/>
                </a:cubicBezTo>
                <a:cubicBezTo>
                  <a:pt x="146" y="149"/>
                  <a:pt x="141" y="154"/>
                  <a:pt x="141" y="160"/>
                </a:cubicBezTo>
                <a:cubicBezTo>
                  <a:pt x="141" y="167"/>
                  <a:pt x="146" y="172"/>
                  <a:pt x="152" y="172"/>
                </a:cubicBezTo>
                <a:cubicBezTo>
                  <a:pt x="158" y="172"/>
                  <a:pt x="164" y="167"/>
                  <a:pt x="164" y="160"/>
                </a:cubicBezTo>
                <a:close/>
                <a:moveTo>
                  <a:pt x="168" y="231"/>
                </a:moveTo>
                <a:cubicBezTo>
                  <a:pt x="168" y="242"/>
                  <a:pt x="147" y="270"/>
                  <a:pt x="120" y="270"/>
                </a:cubicBezTo>
                <a:lnTo>
                  <a:pt x="120" y="270"/>
                </a:lnTo>
                <a:cubicBezTo>
                  <a:pt x="93" y="270"/>
                  <a:pt x="72" y="247"/>
                  <a:pt x="72" y="235"/>
                </a:cubicBezTo>
                <a:cubicBezTo>
                  <a:pt x="72" y="232"/>
                  <a:pt x="73" y="230"/>
                  <a:pt x="74" y="229"/>
                </a:cubicBezTo>
                <a:cubicBezTo>
                  <a:pt x="76" y="227"/>
                  <a:pt x="80" y="225"/>
                  <a:pt x="86" y="227"/>
                </a:cubicBezTo>
                <a:cubicBezTo>
                  <a:pt x="93" y="230"/>
                  <a:pt x="106" y="233"/>
                  <a:pt x="121" y="233"/>
                </a:cubicBezTo>
                <a:cubicBezTo>
                  <a:pt x="133" y="233"/>
                  <a:pt x="143" y="231"/>
                  <a:pt x="151" y="226"/>
                </a:cubicBezTo>
                <a:cubicBezTo>
                  <a:pt x="155" y="224"/>
                  <a:pt x="157" y="223"/>
                  <a:pt x="160" y="223"/>
                </a:cubicBezTo>
                <a:cubicBezTo>
                  <a:pt x="165" y="223"/>
                  <a:pt x="168" y="226"/>
                  <a:pt x="168" y="231"/>
                </a:cubicBezTo>
                <a:close/>
                <a:moveTo>
                  <a:pt x="154" y="237"/>
                </a:moveTo>
                <a:cubicBezTo>
                  <a:pt x="145" y="242"/>
                  <a:pt x="134" y="245"/>
                  <a:pt x="121" y="245"/>
                </a:cubicBezTo>
                <a:cubicBezTo>
                  <a:pt x="106" y="245"/>
                  <a:pt x="92" y="241"/>
                  <a:pt x="84" y="239"/>
                </a:cubicBezTo>
                <a:cubicBezTo>
                  <a:pt x="86" y="241"/>
                  <a:pt x="87" y="243"/>
                  <a:pt x="90" y="246"/>
                </a:cubicBezTo>
                <a:cubicBezTo>
                  <a:pt x="94" y="250"/>
                  <a:pt x="104" y="259"/>
                  <a:pt x="120" y="259"/>
                </a:cubicBezTo>
                <a:lnTo>
                  <a:pt x="120" y="265"/>
                </a:lnTo>
                <a:lnTo>
                  <a:pt x="120" y="259"/>
                </a:lnTo>
                <a:cubicBezTo>
                  <a:pt x="133" y="259"/>
                  <a:pt x="143" y="251"/>
                  <a:pt x="147" y="246"/>
                </a:cubicBezTo>
                <a:cubicBezTo>
                  <a:pt x="150" y="243"/>
                  <a:pt x="153" y="240"/>
                  <a:pt x="154" y="237"/>
                </a:cubicBezTo>
                <a:close/>
                <a:moveTo>
                  <a:pt x="195" y="97"/>
                </a:moveTo>
                <a:cubicBezTo>
                  <a:pt x="195" y="97"/>
                  <a:pt x="194" y="94"/>
                  <a:pt x="193" y="90"/>
                </a:cubicBezTo>
                <a:cubicBezTo>
                  <a:pt x="186" y="70"/>
                  <a:pt x="183" y="0"/>
                  <a:pt x="114" y="0"/>
                </a:cubicBezTo>
                <a:cubicBezTo>
                  <a:pt x="45" y="0"/>
                  <a:pt x="42" y="59"/>
                  <a:pt x="39" y="90"/>
                </a:cubicBezTo>
                <a:cubicBezTo>
                  <a:pt x="38" y="92"/>
                  <a:pt x="38" y="95"/>
                  <a:pt x="38" y="97"/>
                </a:cubicBezTo>
                <a:cubicBezTo>
                  <a:pt x="38" y="97"/>
                  <a:pt x="105" y="143"/>
                  <a:pt x="195" y="97"/>
                </a:cubicBezTo>
                <a:close/>
                <a:moveTo>
                  <a:pt x="212" y="101"/>
                </a:moveTo>
                <a:cubicBezTo>
                  <a:pt x="212" y="101"/>
                  <a:pt x="187" y="125"/>
                  <a:pt x="117" y="127"/>
                </a:cubicBezTo>
                <a:cubicBezTo>
                  <a:pt x="47" y="129"/>
                  <a:pt x="23" y="101"/>
                  <a:pt x="23" y="101"/>
                </a:cubicBezTo>
                <a:cubicBezTo>
                  <a:pt x="10" y="101"/>
                  <a:pt x="0" y="111"/>
                  <a:pt x="0" y="123"/>
                </a:cubicBezTo>
                <a:cubicBezTo>
                  <a:pt x="0" y="135"/>
                  <a:pt x="10" y="145"/>
                  <a:pt x="23" y="145"/>
                </a:cubicBezTo>
                <a:cubicBezTo>
                  <a:pt x="23" y="145"/>
                  <a:pt x="110" y="118"/>
                  <a:pt x="212" y="145"/>
                </a:cubicBezTo>
                <a:cubicBezTo>
                  <a:pt x="212" y="145"/>
                  <a:pt x="234" y="135"/>
                  <a:pt x="234" y="123"/>
                </a:cubicBezTo>
                <a:cubicBezTo>
                  <a:pt x="234" y="111"/>
                  <a:pt x="224" y="101"/>
                  <a:pt x="212" y="1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9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愚人节介绍</a:t>
            </a:r>
          </a:p>
        </p:txBody>
      </p:sp>
    </p:spTree>
    <p:extLst>
      <p:ext uri="{BB962C8B-B14F-4D97-AF65-F5344CB8AC3E}">
        <p14:creationId xmlns:p14="http://schemas.microsoft.com/office/powerpoint/2010/main" val="354502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0bc6fc0-994e-47e3-914d-35a604e8e7c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324199" y="1806677"/>
            <a:ext cx="9551229" cy="4129039"/>
            <a:chOff x="719138" y="1232756"/>
            <a:chExt cx="10753725" cy="4648883"/>
          </a:xfrm>
        </p:grpSpPr>
        <p:sp>
          <p:nvSpPr>
            <p:cNvPr id="4" name="ï$1idê"/>
            <p:cNvSpPr/>
            <p:nvPr/>
          </p:nvSpPr>
          <p:spPr>
            <a:xfrm>
              <a:off x="4420465" y="1232756"/>
              <a:ext cx="3332079" cy="2125997"/>
            </a:xfrm>
            <a:prstGeom prst="rect">
              <a:avLst/>
            </a:prstGeom>
            <a:blipFill>
              <a:blip r:embed="rId5"/>
              <a:srcRect/>
              <a:stretch>
                <a:fillRect t="-4638" b="-458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ṡľiḍê"/>
            <p:cNvSpPr/>
            <p:nvPr/>
          </p:nvSpPr>
          <p:spPr>
            <a:xfrm>
              <a:off x="8140784" y="1232756"/>
              <a:ext cx="3332079" cy="2125997"/>
            </a:xfrm>
            <a:prstGeom prst="rect">
              <a:avLst/>
            </a:prstGeom>
            <a:blipFill>
              <a:blip r:embed="rId6"/>
              <a:srcRect/>
              <a:stretch>
                <a:fillRect t="-1005" b="-99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ŝliḓè"/>
            <p:cNvSpPr/>
            <p:nvPr/>
          </p:nvSpPr>
          <p:spPr>
            <a:xfrm>
              <a:off x="719138" y="3743258"/>
              <a:ext cx="3332079" cy="2125997"/>
            </a:xfrm>
            <a:prstGeom prst="rect">
              <a:avLst/>
            </a:prstGeom>
            <a:blipFill>
              <a:blip r:embed="rId7"/>
              <a:srcRect/>
              <a:stretch>
                <a:fillRect t="-2051" b="-202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ṥḻíďè"/>
            <p:cNvSpPr/>
            <p:nvPr/>
          </p:nvSpPr>
          <p:spPr>
            <a:xfrm>
              <a:off x="4420465" y="3743258"/>
              <a:ext cx="3332079" cy="2125997"/>
            </a:xfrm>
            <a:prstGeom prst="rect">
              <a:avLst/>
            </a:prstGeom>
            <a:blipFill>
              <a:blip r:embed="rId8"/>
              <a:srcRect/>
              <a:stretch>
                <a:fillRect t="-142" b="-14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ṡ1ïdè"/>
            <p:cNvSpPr/>
            <p:nvPr/>
          </p:nvSpPr>
          <p:spPr>
            <a:xfrm>
              <a:off x="8140784" y="3743258"/>
              <a:ext cx="3332079" cy="2125997"/>
            </a:xfrm>
            <a:prstGeom prst="rect">
              <a:avLst/>
            </a:prstGeom>
            <a:blipFill>
              <a:blip r:embed="rId9"/>
              <a:srcRect/>
              <a:stretch>
                <a:fillRect t="-12706" b="-1255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ṥḷídê"/>
            <p:cNvSpPr/>
            <p:nvPr/>
          </p:nvSpPr>
          <p:spPr>
            <a:xfrm>
              <a:off x="719138" y="1232756"/>
              <a:ext cx="3332079" cy="2125997"/>
            </a:xfrm>
            <a:prstGeom prst="rect">
              <a:avLst/>
            </a:prstGeom>
            <a:blipFill>
              <a:blip r:embed="rId10"/>
              <a:srcRect/>
              <a:stretch>
                <a:fillRect t="-77270" b="-7635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ṩ1îḓe"/>
            <p:cNvSpPr/>
            <p:nvPr/>
          </p:nvSpPr>
          <p:spPr>
            <a:xfrm>
              <a:off x="719138" y="1232756"/>
              <a:ext cx="3332079" cy="2125997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ṧļiḓé"/>
            <p:cNvSpPr/>
            <p:nvPr/>
          </p:nvSpPr>
          <p:spPr>
            <a:xfrm>
              <a:off x="4420465" y="1232756"/>
              <a:ext cx="3332079" cy="2125997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$ļiḋe"/>
            <p:cNvSpPr/>
            <p:nvPr/>
          </p:nvSpPr>
          <p:spPr>
            <a:xfrm>
              <a:off x="8140784" y="1232756"/>
              <a:ext cx="3332079" cy="2125997"/>
            </a:xfrm>
            <a:prstGeom prst="rect">
              <a:avLst/>
            </a:pr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ṡlîḋé"/>
            <p:cNvSpPr/>
            <p:nvPr/>
          </p:nvSpPr>
          <p:spPr>
            <a:xfrm>
              <a:off x="719138" y="3754086"/>
              <a:ext cx="3332079" cy="2125997"/>
            </a:xfrm>
            <a:prstGeom prst="rect">
              <a:avLst/>
            </a:pr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ṡlïḓê"/>
            <p:cNvSpPr/>
            <p:nvPr/>
          </p:nvSpPr>
          <p:spPr>
            <a:xfrm>
              <a:off x="4420465" y="3754086"/>
              <a:ext cx="3332079" cy="2125997"/>
            </a:xfrm>
            <a:prstGeom prst="rect">
              <a:avLst/>
            </a:prstGeom>
            <a:no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ṩḷîḋè"/>
            <p:cNvSpPr/>
            <p:nvPr/>
          </p:nvSpPr>
          <p:spPr>
            <a:xfrm>
              <a:off x="8140784" y="3754086"/>
              <a:ext cx="3332079" cy="2125997"/>
            </a:xfrm>
            <a:prstGeom prst="rect">
              <a:avLst/>
            </a:prstGeom>
            <a:noFill/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śḷïḋe"/>
            <p:cNvSpPr/>
            <p:nvPr/>
          </p:nvSpPr>
          <p:spPr>
            <a:xfrm>
              <a:off x="1145147" y="2852946"/>
              <a:ext cx="2480062" cy="507363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7" name="ïṧļîḓê"/>
            <p:cNvSpPr/>
            <p:nvPr/>
          </p:nvSpPr>
          <p:spPr>
            <a:xfrm>
              <a:off x="4846474" y="2852946"/>
              <a:ext cx="2480062" cy="507363"/>
            </a:xfrm>
            <a:prstGeom prst="round2Same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8" name="ï$lîḑé"/>
            <p:cNvSpPr/>
            <p:nvPr/>
          </p:nvSpPr>
          <p:spPr>
            <a:xfrm>
              <a:off x="8566793" y="2840562"/>
              <a:ext cx="2480062" cy="507363"/>
            </a:xfrm>
            <a:prstGeom prst="round2Same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9" name="îślíḓè"/>
            <p:cNvSpPr/>
            <p:nvPr/>
          </p:nvSpPr>
          <p:spPr>
            <a:xfrm>
              <a:off x="1145147" y="5374276"/>
              <a:ext cx="2480062" cy="507363"/>
            </a:xfrm>
            <a:prstGeom prst="round2Same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0" name="ïś1îdè"/>
            <p:cNvSpPr/>
            <p:nvPr/>
          </p:nvSpPr>
          <p:spPr>
            <a:xfrm>
              <a:off x="4846474" y="5374276"/>
              <a:ext cx="2480062" cy="507363"/>
            </a:xfrm>
            <a:prstGeom prst="round2Same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1" name="ïŝḻíďê"/>
            <p:cNvSpPr/>
            <p:nvPr/>
          </p:nvSpPr>
          <p:spPr>
            <a:xfrm>
              <a:off x="8566793" y="5361892"/>
              <a:ext cx="2480062" cy="507363"/>
            </a:xfrm>
            <a:prstGeom prst="round2Same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22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愚人节介绍</a:t>
            </a:r>
          </a:p>
        </p:txBody>
      </p:sp>
    </p:spTree>
    <p:extLst>
      <p:ext uri="{BB962C8B-B14F-4D97-AF65-F5344CB8AC3E}">
        <p14:creationId xmlns:p14="http://schemas.microsoft.com/office/powerpoint/2010/main" val="102724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愚人节介绍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1155874" y="2225780"/>
            <a:ext cx="9887879" cy="3768044"/>
            <a:chOff x="1242946" y="2251180"/>
            <a:chExt cx="9887879" cy="3768044"/>
          </a:xfrm>
        </p:grpSpPr>
        <p:grpSp>
          <p:nvGrpSpPr>
            <p:cNvPr id="55" name="组合 54"/>
            <p:cNvGrpSpPr/>
            <p:nvPr/>
          </p:nvGrpSpPr>
          <p:grpSpPr>
            <a:xfrm>
              <a:off x="1471547" y="2453918"/>
              <a:ext cx="9659278" cy="3565306"/>
              <a:chOff x="1471547" y="2070460"/>
              <a:chExt cx="9659278" cy="3565306"/>
            </a:xfrm>
          </p:grpSpPr>
          <p:sp>
            <p:nvSpPr>
              <p:cNvPr id="25" name="íşliḓè"/>
              <p:cNvSpPr txBox="1"/>
              <p:nvPr/>
            </p:nvSpPr>
            <p:spPr>
              <a:xfrm>
                <a:off x="6171819" y="2659016"/>
                <a:ext cx="1261884" cy="307777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r>
                  <a:rPr lang="zh-CN" altLang="en-US" sz="1600" b="1" dirty="0"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6" name="iśḷídè"/>
              <p:cNvSpPr/>
              <p:nvPr/>
            </p:nvSpPr>
            <p:spPr>
              <a:xfrm>
                <a:off x="6171820" y="2898780"/>
                <a:ext cx="2200516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7" name="îṡḷiďê"/>
              <p:cNvSpPr txBox="1"/>
              <p:nvPr/>
            </p:nvSpPr>
            <p:spPr>
              <a:xfrm>
                <a:off x="6174563" y="4082028"/>
                <a:ext cx="1261884" cy="307777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r>
                  <a:rPr lang="zh-CN" altLang="en-US" sz="1600" b="1" dirty="0"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8" name="işļíďê"/>
              <p:cNvSpPr/>
              <p:nvPr/>
            </p:nvSpPr>
            <p:spPr>
              <a:xfrm>
                <a:off x="6174564" y="4351609"/>
                <a:ext cx="2200516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9" name="i$ḷíḓê"/>
              <p:cNvSpPr txBox="1"/>
              <p:nvPr/>
            </p:nvSpPr>
            <p:spPr>
              <a:xfrm>
                <a:off x="8930308" y="2659016"/>
                <a:ext cx="1261884" cy="307777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r>
                  <a:rPr lang="zh-CN" altLang="en-US" sz="1600" b="1" dirty="0"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0" name="ïṥlíḋé"/>
              <p:cNvSpPr/>
              <p:nvPr/>
            </p:nvSpPr>
            <p:spPr>
              <a:xfrm>
                <a:off x="8930309" y="2898780"/>
                <a:ext cx="2200516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31" name="íṩļïḋè"/>
              <p:cNvSpPr txBox="1"/>
              <p:nvPr/>
            </p:nvSpPr>
            <p:spPr>
              <a:xfrm>
                <a:off x="8920245" y="4086693"/>
                <a:ext cx="1261884" cy="307777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r>
                  <a:rPr lang="zh-CN" altLang="en-US" sz="1600" b="1" dirty="0"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2" name="îṩ1îdé"/>
              <p:cNvSpPr/>
              <p:nvPr/>
            </p:nvSpPr>
            <p:spPr>
              <a:xfrm>
                <a:off x="8920245" y="4346943"/>
                <a:ext cx="2200516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grpSp>
            <p:nvGrpSpPr>
              <p:cNvPr id="5" name="îṥľïḍé"/>
              <p:cNvGrpSpPr/>
              <p:nvPr/>
            </p:nvGrpSpPr>
            <p:grpSpPr>
              <a:xfrm>
                <a:off x="1471547" y="2070460"/>
                <a:ext cx="3457559" cy="3565306"/>
                <a:chOff x="1289153" y="2070460"/>
                <a:chExt cx="3457559" cy="3565306"/>
              </a:xfrm>
            </p:grpSpPr>
            <p:sp>
              <p:nvSpPr>
                <p:cNvPr id="6" name="í$1íḑè"/>
                <p:cNvSpPr txBox="1"/>
                <p:nvPr/>
              </p:nvSpPr>
              <p:spPr>
                <a:xfrm>
                  <a:off x="2196331" y="5266434"/>
                  <a:ext cx="877163" cy="369332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b="1" dirty="0">
                      <a:solidFill>
                        <a:schemeClr val="tx2"/>
                      </a:solidFill>
                      <a:ea typeface="微软雅黑" panose="020B0503020204020204" pitchFamily="34" charset="-122"/>
                    </a:rPr>
                    <a:t>关键词</a:t>
                  </a:r>
                </a:p>
              </p:txBody>
            </p:sp>
            <p:sp>
              <p:nvSpPr>
                <p:cNvPr id="7" name="ïsļíḓè"/>
                <p:cNvSpPr/>
                <p:nvPr/>
              </p:nvSpPr>
              <p:spPr>
                <a:xfrm rot="2700000">
                  <a:off x="1289154" y="2070459"/>
                  <a:ext cx="2907621" cy="2907623"/>
                </a:xfrm>
                <a:prstGeom prst="rect">
                  <a:avLst/>
                </a:prstGeom>
                <a:solidFill>
                  <a:schemeClr val="bg2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" name="ï$1íde"/>
                <p:cNvSpPr txBox="1"/>
                <p:nvPr/>
              </p:nvSpPr>
              <p:spPr>
                <a:xfrm rot="16200000">
                  <a:off x="4123464" y="3339604"/>
                  <a:ext cx="877163" cy="369332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b="1" dirty="0">
                      <a:solidFill>
                        <a:schemeClr val="tx2"/>
                      </a:solidFill>
                      <a:ea typeface="微软雅黑" panose="020B0503020204020204" pitchFamily="34" charset="-122"/>
                    </a:rPr>
                    <a:t>关键词</a:t>
                  </a:r>
                </a:p>
              </p:txBody>
            </p:sp>
          </p:grpSp>
          <p:sp>
            <p:nvSpPr>
              <p:cNvPr id="51" name="face-of-clown-with-hat_1515"/>
              <p:cNvSpPr>
                <a:spLocks noChangeAspect="1"/>
              </p:cNvSpPr>
              <p:nvPr/>
            </p:nvSpPr>
            <p:spPr bwMode="auto">
              <a:xfrm>
                <a:off x="5566690" y="2711202"/>
                <a:ext cx="529310" cy="609684"/>
              </a:xfrm>
              <a:custGeom>
                <a:avLst/>
                <a:gdLst>
                  <a:gd name="T0" fmla="*/ 455839 w 606244"/>
                  <a:gd name="T1" fmla="*/ 455839 w 606244"/>
                  <a:gd name="T2" fmla="*/ 600116 w 606244"/>
                  <a:gd name="T3" fmla="*/ 600116 w 606244"/>
                  <a:gd name="T4" fmla="*/ 600116 w 606244"/>
                  <a:gd name="T5" fmla="*/ 600116 w 606244"/>
                  <a:gd name="T6" fmla="*/ 600116 w 606244"/>
                  <a:gd name="T7" fmla="*/ 600116 w 606244"/>
                  <a:gd name="T8" fmla="*/ 600116 w 606244"/>
                  <a:gd name="T9" fmla="*/ 600116 w 606244"/>
                  <a:gd name="T10" fmla="*/ 455839 w 606244"/>
                  <a:gd name="T11" fmla="*/ 455839 w 606244"/>
                  <a:gd name="T12" fmla="*/ 600116 w 606244"/>
                  <a:gd name="T13" fmla="*/ 600116 w 606244"/>
                  <a:gd name="T14" fmla="*/ 600116 w 606244"/>
                  <a:gd name="T15" fmla="*/ 600116 w 606244"/>
                  <a:gd name="T16" fmla="*/ 600116 w 606244"/>
                  <a:gd name="T17" fmla="*/ 600116 w 606244"/>
                  <a:gd name="T18" fmla="*/ 600116 w 606244"/>
                  <a:gd name="T19" fmla="*/ 600116 w 606244"/>
                  <a:gd name="T20" fmla="*/ 455839 w 606244"/>
                  <a:gd name="T21" fmla="*/ 455839 w 606244"/>
                  <a:gd name="T22" fmla="*/ 600116 w 606244"/>
                  <a:gd name="T23" fmla="*/ 600116 w 606244"/>
                  <a:gd name="T24" fmla="*/ 600116 w 606244"/>
                  <a:gd name="T25" fmla="*/ 600116 w 606244"/>
                  <a:gd name="T26" fmla="*/ 600116 w 606244"/>
                  <a:gd name="T27" fmla="*/ 600116 w 606244"/>
                  <a:gd name="T28" fmla="*/ 600116 w 606244"/>
                  <a:gd name="T29" fmla="*/ 600116 w 606244"/>
                  <a:gd name="T30" fmla="*/ 455839 w 606244"/>
                  <a:gd name="T31" fmla="*/ 455839 w 606244"/>
                  <a:gd name="T32" fmla="*/ 600116 w 606244"/>
                  <a:gd name="T33" fmla="*/ 600116 w 606244"/>
                  <a:gd name="T34" fmla="*/ 600116 w 606244"/>
                  <a:gd name="T35" fmla="*/ 600116 w 606244"/>
                  <a:gd name="T36" fmla="*/ 600116 w 606244"/>
                  <a:gd name="T37" fmla="*/ 600116 w 606244"/>
                  <a:gd name="T38" fmla="*/ 600116 w 606244"/>
                  <a:gd name="T39" fmla="*/ 600116 w 606244"/>
                  <a:gd name="T40" fmla="*/ 600116 w 606244"/>
                  <a:gd name="T41" fmla="*/ 600116 w 606244"/>
                  <a:gd name="T42" fmla="*/ 600116 w 606244"/>
                  <a:gd name="T43" fmla="*/ 600116 w 606244"/>
                  <a:gd name="T44" fmla="*/ 600116 w 606244"/>
                  <a:gd name="T45" fmla="*/ 600116 w 606244"/>
                  <a:gd name="T46" fmla="*/ 600116 w 606244"/>
                  <a:gd name="T47" fmla="*/ 600116 w 606244"/>
                  <a:gd name="T48" fmla="*/ 600116 w 606244"/>
                  <a:gd name="T49" fmla="*/ 600116 w 606244"/>
                  <a:gd name="T50" fmla="*/ 455839 w 606244"/>
                  <a:gd name="T51" fmla="*/ 455839 w 606244"/>
                  <a:gd name="T52" fmla="*/ 600116 w 606244"/>
                  <a:gd name="T53" fmla="*/ 600116 w 606244"/>
                  <a:gd name="T54" fmla="*/ 600116 w 606244"/>
                  <a:gd name="T55" fmla="*/ 600116 w 606244"/>
                  <a:gd name="T56" fmla="*/ 600116 w 606244"/>
                  <a:gd name="T57" fmla="*/ 600116 w 606244"/>
                  <a:gd name="T58" fmla="*/ 600116 w 606244"/>
                  <a:gd name="T59" fmla="*/ 600116 w 606244"/>
                  <a:gd name="T60" fmla="*/ 600116 w 606244"/>
                  <a:gd name="T61" fmla="*/ 600116 w 606244"/>
                  <a:gd name="T62" fmla="*/ 600116 w 606244"/>
                  <a:gd name="T63" fmla="*/ 600116 w 606244"/>
                  <a:gd name="T64" fmla="*/ 600116 w 606244"/>
                  <a:gd name="T65" fmla="*/ 600116 w 606244"/>
                  <a:gd name="T66" fmla="*/ 600116 w 606244"/>
                  <a:gd name="T67" fmla="*/ 600116 w 606244"/>
                  <a:gd name="T68" fmla="*/ 455839 w 606244"/>
                  <a:gd name="T69" fmla="*/ 455839 w 606244"/>
                  <a:gd name="T70" fmla="*/ 600116 w 606244"/>
                  <a:gd name="T71" fmla="*/ 600116 w 606244"/>
                  <a:gd name="T72" fmla="*/ 600116 w 606244"/>
                  <a:gd name="T73" fmla="*/ 600116 w 606244"/>
                  <a:gd name="T74" fmla="*/ 600116 w 606244"/>
                  <a:gd name="T75" fmla="*/ 600116 w 606244"/>
                  <a:gd name="T76" fmla="*/ 600116 w 606244"/>
                  <a:gd name="T77" fmla="*/ 600116 w 606244"/>
                  <a:gd name="T78" fmla="*/ 600116 w 606244"/>
                  <a:gd name="T79" fmla="*/ 600116 w 606244"/>
                  <a:gd name="T80" fmla="*/ 455839 w 606244"/>
                  <a:gd name="T81" fmla="*/ 455839 w 606244"/>
                  <a:gd name="T82" fmla="*/ 600116 w 606244"/>
                  <a:gd name="T83" fmla="*/ 600116 w 606244"/>
                  <a:gd name="T84" fmla="*/ 600116 w 606244"/>
                  <a:gd name="T85" fmla="*/ 600116 w 606244"/>
                  <a:gd name="T86" fmla="*/ 600116 w 606244"/>
                  <a:gd name="T87" fmla="*/ 600116 w 606244"/>
                  <a:gd name="T88" fmla="*/ 600116 w 606244"/>
                  <a:gd name="T89" fmla="*/ 600116 w 606244"/>
                  <a:gd name="T90" fmla="*/ 600116 w 606244"/>
                  <a:gd name="T91" fmla="*/ 600116 w 606244"/>
                  <a:gd name="T92" fmla="*/ 600116 w 606244"/>
                  <a:gd name="T93" fmla="*/ 600116 w 606244"/>
                  <a:gd name="T94" fmla="*/ 600116 w 606244"/>
                  <a:gd name="T95" fmla="*/ 600116 w 606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4" h="270">
                    <a:moveTo>
                      <a:pt x="117" y="219"/>
                    </a:moveTo>
                    <a:cubicBezTo>
                      <a:pt x="104" y="219"/>
                      <a:pt x="94" y="208"/>
                      <a:pt x="94" y="196"/>
                    </a:cubicBezTo>
                    <a:cubicBezTo>
                      <a:pt x="94" y="183"/>
                      <a:pt x="104" y="173"/>
                      <a:pt x="117" y="173"/>
                    </a:cubicBezTo>
                    <a:cubicBezTo>
                      <a:pt x="129" y="173"/>
                      <a:pt x="140" y="183"/>
                      <a:pt x="140" y="196"/>
                    </a:cubicBezTo>
                    <a:cubicBezTo>
                      <a:pt x="140" y="208"/>
                      <a:pt x="129" y="219"/>
                      <a:pt x="117" y="219"/>
                    </a:cubicBezTo>
                    <a:close/>
                    <a:moveTo>
                      <a:pt x="90" y="160"/>
                    </a:moveTo>
                    <a:cubicBezTo>
                      <a:pt x="90" y="154"/>
                      <a:pt x="85" y="149"/>
                      <a:pt x="79" y="149"/>
                    </a:cubicBezTo>
                    <a:cubicBezTo>
                      <a:pt x="73" y="149"/>
                      <a:pt x="67" y="154"/>
                      <a:pt x="67" y="160"/>
                    </a:cubicBezTo>
                    <a:cubicBezTo>
                      <a:pt x="67" y="167"/>
                      <a:pt x="73" y="172"/>
                      <a:pt x="79" y="172"/>
                    </a:cubicBezTo>
                    <a:cubicBezTo>
                      <a:pt x="85" y="172"/>
                      <a:pt x="90" y="167"/>
                      <a:pt x="90" y="160"/>
                    </a:cubicBezTo>
                    <a:close/>
                    <a:moveTo>
                      <a:pt x="164" y="160"/>
                    </a:moveTo>
                    <a:cubicBezTo>
                      <a:pt x="164" y="154"/>
                      <a:pt x="158" y="149"/>
                      <a:pt x="152" y="149"/>
                    </a:cubicBezTo>
                    <a:cubicBezTo>
                      <a:pt x="146" y="149"/>
                      <a:pt x="141" y="154"/>
                      <a:pt x="141" y="160"/>
                    </a:cubicBezTo>
                    <a:cubicBezTo>
                      <a:pt x="141" y="167"/>
                      <a:pt x="146" y="172"/>
                      <a:pt x="152" y="172"/>
                    </a:cubicBezTo>
                    <a:cubicBezTo>
                      <a:pt x="158" y="172"/>
                      <a:pt x="164" y="167"/>
                      <a:pt x="164" y="160"/>
                    </a:cubicBezTo>
                    <a:close/>
                    <a:moveTo>
                      <a:pt x="168" y="231"/>
                    </a:moveTo>
                    <a:cubicBezTo>
                      <a:pt x="168" y="242"/>
                      <a:pt x="147" y="270"/>
                      <a:pt x="120" y="270"/>
                    </a:cubicBezTo>
                    <a:lnTo>
                      <a:pt x="120" y="270"/>
                    </a:lnTo>
                    <a:cubicBezTo>
                      <a:pt x="93" y="270"/>
                      <a:pt x="72" y="247"/>
                      <a:pt x="72" y="235"/>
                    </a:cubicBezTo>
                    <a:cubicBezTo>
                      <a:pt x="72" y="232"/>
                      <a:pt x="73" y="230"/>
                      <a:pt x="74" y="229"/>
                    </a:cubicBezTo>
                    <a:cubicBezTo>
                      <a:pt x="76" y="227"/>
                      <a:pt x="80" y="225"/>
                      <a:pt x="86" y="227"/>
                    </a:cubicBezTo>
                    <a:cubicBezTo>
                      <a:pt x="93" y="230"/>
                      <a:pt x="106" y="233"/>
                      <a:pt x="121" y="233"/>
                    </a:cubicBezTo>
                    <a:cubicBezTo>
                      <a:pt x="133" y="233"/>
                      <a:pt x="143" y="231"/>
                      <a:pt x="151" y="226"/>
                    </a:cubicBezTo>
                    <a:cubicBezTo>
                      <a:pt x="155" y="224"/>
                      <a:pt x="157" y="223"/>
                      <a:pt x="160" y="223"/>
                    </a:cubicBezTo>
                    <a:cubicBezTo>
                      <a:pt x="165" y="223"/>
                      <a:pt x="168" y="226"/>
                      <a:pt x="168" y="231"/>
                    </a:cubicBezTo>
                    <a:close/>
                    <a:moveTo>
                      <a:pt x="154" y="237"/>
                    </a:moveTo>
                    <a:cubicBezTo>
                      <a:pt x="145" y="242"/>
                      <a:pt x="134" y="245"/>
                      <a:pt x="121" y="245"/>
                    </a:cubicBezTo>
                    <a:cubicBezTo>
                      <a:pt x="106" y="245"/>
                      <a:pt x="92" y="241"/>
                      <a:pt x="84" y="239"/>
                    </a:cubicBezTo>
                    <a:cubicBezTo>
                      <a:pt x="86" y="241"/>
                      <a:pt x="87" y="243"/>
                      <a:pt x="90" y="246"/>
                    </a:cubicBezTo>
                    <a:cubicBezTo>
                      <a:pt x="94" y="250"/>
                      <a:pt x="104" y="259"/>
                      <a:pt x="120" y="259"/>
                    </a:cubicBezTo>
                    <a:lnTo>
                      <a:pt x="120" y="265"/>
                    </a:lnTo>
                    <a:lnTo>
                      <a:pt x="120" y="259"/>
                    </a:lnTo>
                    <a:cubicBezTo>
                      <a:pt x="133" y="259"/>
                      <a:pt x="143" y="251"/>
                      <a:pt x="147" y="246"/>
                    </a:cubicBezTo>
                    <a:cubicBezTo>
                      <a:pt x="150" y="243"/>
                      <a:pt x="153" y="240"/>
                      <a:pt x="154" y="237"/>
                    </a:cubicBezTo>
                    <a:close/>
                    <a:moveTo>
                      <a:pt x="195" y="97"/>
                    </a:moveTo>
                    <a:cubicBezTo>
                      <a:pt x="195" y="97"/>
                      <a:pt x="194" y="94"/>
                      <a:pt x="193" y="90"/>
                    </a:cubicBezTo>
                    <a:cubicBezTo>
                      <a:pt x="186" y="70"/>
                      <a:pt x="183" y="0"/>
                      <a:pt x="114" y="0"/>
                    </a:cubicBezTo>
                    <a:cubicBezTo>
                      <a:pt x="45" y="0"/>
                      <a:pt x="42" y="59"/>
                      <a:pt x="39" y="90"/>
                    </a:cubicBezTo>
                    <a:cubicBezTo>
                      <a:pt x="38" y="92"/>
                      <a:pt x="38" y="95"/>
                      <a:pt x="38" y="97"/>
                    </a:cubicBezTo>
                    <a:cubicBezTo>
                      <a:pt x="38" y="97"/>
                      <a:pt x="105" y="143"/>
                      <a:pt x="195" y="97"/>
                    </a:cubicBezTo>
                    <a:close/>
                    <a:moveTo>
                      <a:pt x="212" y="101"/>
                    </a:moveTo>
                    <a:cubicBezTo>
                      <a:pt x="212" y="101"/>
                      <a:pt x="187" y="125"/>
                      <a:pt x="117" y="127"/>
                    </a:cubicBezTo>
                    <a:cubicBezTo>
                      <a:pt x="47" y="129"/>
                      <a:pt x="23" y="101"/>
                      <a:pt x="23" y="101"/>
                    </a:cubicBezTo>
                    <a:cubicBezTo>
                      <a:pt x="10" y="101"/>
                      <a:pt x="0" y="111"/>
                      <a:pt x="0" y="123"/>
                    </a:cubicBezTo>
                    <a:cubicBezTo>
                      <a:pt x="0" y="135"/>
                      <a:pt x="10" y="145"/>
                      <a:pt x="23" y="145"/>
                    </a:cubicBezTo>
                    <a:cubicBezTo>
                      <a:pt x="23" y="145"/>
                      <a:pt x="110" y="118"/>
                      <a:pt x="212" y="145"/>
                    </a:cubicBezTo>
                    <a:cubicBezTo>
                      <a:pt x="212" y="145"/>
                      <a:pt x="234" y="135"/>
                      <a:pt x="234" y="123"/>
                    </a:cubicBezTo>
                    <a:cubicBezTo>
                      <a:pt x="234" y="111"/>
                      <a:pt x="224" y="101"/>
                      <a:pt x="212" y="10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2" name="clown-hand-drawn-toy_57380"/>
              <p:cNvSpPr>
                <a:spLocks noChangeAspect="1"/>
              </p:cNvSpPr>
              <p:nvPr/>
            </p:nvSpPr>
            <p:spPr bwMode="auto">
              <a:xfrm>
                <a:off x="8336004" y="2593937"/>
                <a:ext cx="594303" cy="609685"/>
              </a:xfrm>
              <a:custGeom>
                <a:avLst/>
                <a:gdLst>
                  <a:gd name="connsiteX0" fmla="*/ 279598 w 587734"/>
                  <a:gd name="connsiteY0" fmla="*/ 548226 h 602945"/>
                  <a:gd name="connsiteX1" fmla="*/ 274436 w 587734"/>
                  <a:gd name="connsiteY1" fmla="*/ 561582 h 602945"/>
                  <a:gd name="connsiteX2" fmla="*/ 270447 w 587734"/>
                  <a:gd name="connsiteY2" fmla="*/ 579859 h 602945"/>
                  <a:gd name="connsiteX3" fmla="*/ 276078 w 587734"/>
                  <a:gd name="connsiteY3" fmla="*/ 580093 h 602945"/>
                  <a:gd name="connsiteX4" fmla="*/ 279833 w 587734"/>
                  <a:gd name="connsiteY4" fmla="*/ 548226 h 602945"/>
                  <a:gd name="connsiteX5" fmla="*/ 279598 w 587734"/>
                  <a:gd name="connsiteY5" fmla="*/ 548226 h 602945"/>
                  <a:gd name="connsiteX6" fmla="*/ 320897 w 587734"/>
                  <a:gd name="connsiteY6" fmla="*/ 547289 h 602945"/>
                  <a:gd name="connsiteX7" fmla="*/ 297901 w 587734"/>
                  <a:gd name="connsiteY7" fmla="*/ 548226 h 602945"/>
                  <a:gd name="connsiteX8" fmla="*/ 292739 w 587734"/>
                  <a:gd name="connsiteY8" fmla="*/ 564159 h 602945"/>
                  <a:gd name="connsiteX9" fmla="*/ 290862 w 587734"/>
                  <a:gd name="connsiteY9" fmla="*/ 580562 h 602945"/>
                  <a:gd name="connsiteX10" fmla="*/ 296963 w 587734"/>
                  <a:gd name="connsiteY10" fmla="*/ 580796 h 602945"/>
                  <a:gd name="connsiteX11" fmla="*/ 309869 w 587734"/>
                  <a:gd name="connsiteY11" fmla="*/ 580562 h 602945"/>
                  <a:gd name="connsiteX12" fmla="*/ 315500 w 587734"/>
                  <a:gd name="connsiteY12" fmla="*/ 566034 h 602945"/>
                  <a:gd name="connsiteX13" fmla="*/ 320897 w 587734"/>
                  <a:gd name="connsiteY13" fmla="*/ 547289 h 602945"/>
                  <a:gd name="connsiteX14" fmla="*/ 251674 w 587734"/>
                  <a:gd name="connsiteY14" fmla="*/ 546820 h 602945"/>
                  <a:gd name="connsiteX15" fmla="*/ 241584 w 587734"/>
                  <a:gd name="connsiteY15" fmla="*/ 577047 h 602945"/>
                  <a:gd name="connsiteX16" fmla="*/ 259887 w 587734"/>
                  <a:gd name="connsiteY16" fmla="*/ 578921 h 602945"/>
                  <a:gd name="connsiteX17" fmla="*/ 265519 w 587734"/>
                  <a:gd name="connsiteY17" fmla="*/ 547757 h 602945"/>
                  <a:gd name="connsiteX18" fmla="*/ 251674 w 587734"/>
                  <a:gd name="connsiteY18" fmla="*/ 546820 h 602945"/>
                  <a:gd name="connsiteX19" fmla="*/ 224220 w 587734"/>
                  <a:gd name="connsiteY19" fmla="*/ 544477 h 602945"/>
                  <a:gd name="connsiteX20" fmla="*/ 220465 w 587734"/>
                  <a:gd name="connsiteY20" fmla="*/ 558536 h 602945"/>
                  <a:gd name="connsiteX21" fmla="*/ 217649 w 587734"/>
                  <a:gd name="connsiteY21" fmla="*/ 572126 h 602945"/>
                  <a:gd name="connsiteX22" fmla="*/ 232667 w 587734"/>
                  <a:gd name="connsiteY22" fmla="*/ 575407 h 602945"/>
                  <a:gd name="connsiteX23" fmla="*/ 236187 w 587734"/>
                  <a:gd name="connsiteY23" fmla="*/ 561816 h 602945"/>
                  <a:gd name="connsiteX24" fmla="*/ 240176 w 587734"/>
                  <a:gd name="connsiteY24" fmla="*/ 545883 h 602945"/>
                  <a:gd name="connsiteX25" fmla="*/ 238534 w 587734"/>
                  <a:gd name="connsiteY25" fmla="*/ 545883 h 602945"/>
                  <a:gd name="connsiteX26" fmla="*/ 224220 w 587734"/>
                  <a:gd name="connsiteY26" fmla="*/ 544477 h 602945"/>
                  <a:gd name="connsiteX27" fmla="*/ 348821 w 587734"/>
                  <a:gd name="connsiteY27" fmla="*/ 543774 h 602945"/>
                  <a:gd name="connsiteX28" fmla="*/ 335681 w 587734"/>
                  <a:gd name="connsiteY28" fmla="*/ 545648 h 602945"/>
                  <a:gd name="connsiteX29" fmla="*/ 325591 w 587734"/>
                  <a:gd name="connsiteY29" fmla="*/ 579156 h 602945"/>
                  <a:gd name="connsiteX30" fmla="*/ 340608 w 587734"/>
                  <a:gd name="connsiteY30" fmla="*/ 576110 h 602945"/>
                  <a:gd name="connsiteX31" fmla="*/ 348821 w 587734"/>
                  <a:gd name="connsiteY31" fmla="*/ 543774 h 602945"/>
                  <a:gd name="connsiteX32" fmla="*/ 193245 w 587734"/>
                  <a:gd name="connsiteY32" fmla="*/ 540025 h 602945"/>
                  <a:gd name="connsiteX33" fmla="*/ 193011 w 587734"/>
                  <a:gd name="connsiteY33" fmla="*/ 544711 h 602945"/>
                  <a:gd name="connsiteX34" fmla="*/ 192541 w 587734"/>
                  <a:gd name="connsiteY34" fmla="*/ 561816 h 602945"/>
                  <a:gd name="connsiteX35" fmla="*/ 208967 w 587734"/>
                  <a:gd name="connsiteY35" fmla="*/ 569080 h 602945"/>
                  <a:gd name="connsiteX36" fmla="*/ 209671 w 587734"/>
                  <a:gd name="connsiteY36" fmla="*/ 557130 h 602945"/>
                  <a:gd name="connsiteX37" fmla="*/ 211314 w 587734"/>
                  <a:gd name="connsiteY37" fmla="*/ 543071 h 602945"/>
                  <a:gd name="connsiteX38" fmla="*/ 193245 w 587734"/>
                  <a:gd name="connsiteY38" fmla="*/ 540025 h 602945"/>
                  <a:gd name="connsiteX39" fmla="*/ 392936 w 587734"/>
                  <a:gd name="connsiteY39" fmla="*/ 530886 h 602945"/>
                  <a:gd name="connsiteX40" fmla="*/ 391529 w 587734"/>
                  <a:gd name="connsiteY40" fmla="*/ 531824 h 602945"/>
                  <a:gd name="connsiteX41" fmla="*/ 365247 w 587734"/>
                  <a:gd name="connsiteY41" fmla="*/ 540493 h 602945"/>
                  <a:gd name="connsiteX42" fmla="*/ 360789 w 587734"/>
                  <a:gd name="connsiteY42" fmla="*/ 558536 h 602945"/>
                  <a:gd name="connsiteX43" fmla="*/ 357034 w 587734"/>
                  <a:gd name="connsiteY43" fmla="*/ 570486 h 602945"/>
                  <a:gd name="connsiteX44" fmla="*/ 392936 w 587734"/>
                  <a:gd name="connsiteY44" fmla="*/ 530886 h 602945"/>
                  <a:gd name="connsiteX45" fmla="*/ 162975 w 587734"/>
                  <a:gd name="connsiteY45" fmla="*/ 525497 h 602945"/>
                  <a:gd name="connsiteX46" fmla="*/ 168137 w 587734"/>
                  <a:gd name="connsiteY46" fmla="*/ 537916 h 602945"/>
                  <a:gd name="connsiteX47" fmla="*/ 182217 w 587734"/>
                  <a:gd name="connsiteY47" fmla="*/ 554552 h 602945"/>
                  <a:gd name="connsiteX48" fmla="*/ 181982 w 587734"/>
                  <a:gd name="connsiteY48" fmla="*/ 544711 h 602945"/>
                  <a:gd name="connsiteX49" fmla="*/ 181747 w 587734"/>
                  <a:gd name="connsiteY49" fmla="*/ 536510 h 602945"/>
                  <a:gd name="connsiteX50" fmla="*/ 162975 w 587734"/>
                  <a:gd name="connsiteY50" fmla="*/ 525497 h 602945"/>
                  <a:gd name="connsiteX51" fmla="*/ 162506 w 587734"/>
                  <a:gd name="connsiteY51" fmla="*/ 472307 h 602945"/>
                  <a:gd name="connsiteX52" fmla="*/ 159924 w 587734"/>
                  <a:gd name="connsiteY52" fmla="*/ 503237 h 602945"/>
                  <a:gd name="connsiteX53" fmla="*/ 161098 w 587734"/>
                  <a:gd name="connsiteY53" fmla="*/ 501597 h 602945"/>
                  <a:gd name="connsiteX54" fmla="*/ 165556 w 587734"/>
                  <a:gd name="connsiteY54" fmla="*/ 503237 h 602945"/>
                  <a:gd name="connsiteX55" fmla="*/ 381438 w 587734"/>
                  <a:gd name="connsiteY55" fmla="*/ 514250 h 602945"/>
                  <a:gd name="connsiteX56" fmla="*/ 394814 w 587734"/>
                  <a:gd name="connsiteY56" fmla="*/ 518467 h 602945"/>
                  <a:gd name="connsiteX57" fmla="*/ 395283 w 587734"/>
                  <a:gd name="connsiteY57" fmla="*/ 512844 h 602945"/>
                  <a:gd name="connsiteX58" fmla="*/ 390121 w 587734"/>
                  <a:gd name="connsiteY58" fmla="*/ 475119 h 602945"/>
                  <a:gd name="connsiteX59" fmla="*/ 258949 w 587734"/>
                  <a:gd name="connsiteY59" fmla="*/ 501597 h 602945"/>
                  <a:gd name="connsiteX60" fmla="*/ 162506 w 587734"/>
                  <a:gd name="connsiteY60" fmla="*/ 472307 h 602945"/>
                  <a:gd name="connsiteX61" fmla="*/ 148426 w 587734"/>
                  <a:gd name="connsiteY61" fmla="*/ 455436 h 602945"/>
                  <a:gd name="connsiteX62" fmla="*/ 147018 w 587734"/>
                  <a:gd name="connsiteY62" fmla="*/ 455670 h 602945"/>
                  <a:gd name="connsiteX63" fmla="*/ 123084 w 587734"/>
                  <a:gd name="connsiteY63" fmla="*/ 457311 h 602945"/>
                  <a:gd name="connsiteX64" fmla="*/ 119564 w 587734"/>
                  <a:gd name="connsiteY64" fmla="*/ 475119 h 602945"/>
                  <a:gd name="connsiteX65" fmla="*/ 143733 w 587734"/>
                  <a:gd name="connsiteY65" fmla="*/ 476993 h 602945"/>
                  <a:gd name="connsiteX66" fmla="*/ 148426 w 587734"/>
                  <a:gd name="connsiteY66" fmla="*/ 455436 h 602945"/>
                  <a:gd name="connsiteX67" fmla="*/ 515654 w 587734"/>
                  <a:gd name="connsiteY67" fmla="*/ 439076 h 602945"/>
                  <a:gd name="connsiteX68" fmla="*/ 472942 w 587734"/>
                  <a:gd name="connsiteY68" fmla="*/ 481723 h 602945"/>
                  <a:gd name="connsiteX69" fmla="*/ 492890 w 587734"/>
                  <a:gd name="connsiteY69" fmla="*/ 514997 h 602945"/>
                  <a:gd name="connsiteX70" fmla="*/ 524572 w 587734"/>
                  <a:gd name="connsiteY70" fmla="*/ 502578 h 602945"/>
                  <a:gd name="connsiteX71" fmla="*/ 505797 w 587734"/>
                  <a:gd name="connsiteY71" fmla="*/ 483129 h 602945"/>
                  <a:gd name="connsiteX72" fmla="*/ 503685 w 587734"/>
                  <a:gd name="connsiteY72" fmla="*/ 466492 h 602945"/>
                  <a:gd name="connsiteX73" fmla="*/ 521051 w 587734"/>
                  <a:gd name="connsiteY73" fmla="*/ 448683 h 602945"/>
                  <a:gd name="connsiteX74" fmla="*/ 515654 w 587734"/>
                  <a:gd name="connsiteY74" fmla="*/ 439076 h 602945"/>
                  <a:gd name="connsiteX75" fmla="*/ 85304 w 587734"/>
                  <a:gd name="connsiteY75" fmla="*/ 434347 h 602945"/>
                  <a:gd name="connsiteX76" fmla="*/ 59962 w 587734"/>
                  <a:gd name="connsiteY76" fmla="*/ 458014 h 602945"/>
                  <a:gd name="connsiteX77" fmla="*/ 59962 w 587734"/>
                  <a:gd name="connsiteY77" fmla="*/ 474650 h 602945"/>
                  <a:gd name="connsiteX78" fmla="*/ 38608 w 587734"/>
                  <a:gd name="connsiteY78" fmla="*/ 501597 h 602945"/>
                  <a:gd name="connsiteX79" fmla="*/ 56442 w 587734"/>
                  <a:gd name="connsiteY79" fmla="*/ 511438 h 602945"/>
                  <a:gd name="connsiteX80" fmla="*/ 58319 w 587734"/>
                  <a:gd name="connsiteY80" fmla="*/ 509563 h 602945"/>
                  <a:gd name="connsiteX81" fmla="*/ 58788 w 587734"/>
                  <a:gd name="connsiteY81" fmla="*/ 509563 h 602945"/>
                  <a:gd name="connsiteX82" fmla="*/ 60900 w 587734"/>
                  <a:gd name="connsiteY82" fmla="*/ 508158 h 602945"/>
                  <a:gd name="connsiteX83" fmla="*/ 67705 w 587734"/>
                  <a:gd name="connsiteY83" fmla="*/ 507220 h 602945"/>
                  <a:gd name="connsiteX84" fmla="*/ 82958 w 587734"/>
                  <a:gd name="connsiteY84" fmla="*/ 496442 h 602945"/>
                  <a:gd name="connsiteX85" fmla="*/ 87182 w 587734"/>
                  <a:gd name="connsiteY85" fmla="*/ 490115 h 602945"/>
                  <a:gd name="connsiteX86" fmla="*/ 84835 w 587734"/>
                  <a:gd name="connsiteY86" fmla="*/ 484023 h 602945"/>
                  <a:gd name="connsiteX87" fmla="*/ 89528 w 587734"/>
                  <a:gd name="connsiteY87" fmla="*/ 475587 h 602945"/>
                  <a:gd name="connsiteX88" fmla="*/ 93987 w 587734"/>
                  <a:gd name="connsiteY88" fmla="*/ 474650 h 602945"/>
                  <a:gd name="connsiteX89" fmla="*/ 94691 w 587734"/>
                  <a:gd name="connsiteY89" fmla="*/ 454030 h 602945"/>
                  <a:gd name="connsiteX90" fmla="*/ 94925 w 587734"/>
                  <a:gd name="connsiteY90" fmla="*/ 450984 h 602945"/>
                  <a:gd name="connsiteX91" fmla="*/ 97272 w 587734"/>
                  <a:gd name="connsiteY91" fmla="*/ 443486 h 602945"/>
                  <a:gd name="connsiteX92" fmla="*/ 97741 w 587734"/>
                  <a:gd name="connsiteY92" fmla="*/ 443017 h 602945"/>
                  <a:gd name="connsiteX93" fmla="*/ 98914 w 587734"/>
                  <a:gd name="connsiteY93" fmla="*/ 442314 h 602945"/>
                  <a:gd name="connsiteX94" fmla="*/ 85304 w 587734"/>
                  <a:gd name="connsiteY94" fmla="*/ 434347 h 602945"/>
                  <a:gd name="connsiteX95" fmla="*/ 282883 w 587734"/>
                  <a:gd name="connsiteY95" fmla="*/ 431301 h 602945"/>
                  <a:gd name="connsiteX96" fmla="*/ 274905 w 587734"/>
                  <a:gd name="connsiteY96" fmla="*/ 481914 h 602945"/>
                  <a:gd name="connsiteX97" fmla="*/ 277721 w 587734"/>
                  <a:gd name="connsiteY97" fmla="*/ 481914 h 602945"/>
                  <a:gd name="connsiteX98" fmla="*/ 288984 w 587734"/>
                  <a:gd name="connsiteY98" fmla="*/ 481680 h 602945"/>
                  <a:gd name="connsiteX99" fmla="*/ 291096 w 587734"/>
                  <a:gd name="connsiteY99" fmla="*/ 448407 h 602945"/>
                  <a:gd name="connsiteX100" fmla="*/ 291096 w 587734"/>
                  <a:gd name="connsiteY100" fmla="*/ 431301 h 602945"/>
                  <a:gd name="connsiteX101" fmla="*/ 282883 w 587734"/>
                  <a:gd name="connsiteY101" fmla="*/ 431301 h 602945"/>
                  <a:gd name="connsiteX102" fmla="*/ 309634 w 587734"/>
                  <a:gd name="connsiteY102" fmla="*/ 429661 h 602945"/>
                  <a:gd name="connsiteX103" fmla="*/ 303064 w 587734"/>
                  <a:gd name="connsiteY103" fmla="*/ 430598 h 602945"/>
                  <a:gd name="connsiteX104" fmla="*/ 302360 w 587734"/>
                  <a:gd name="connsiteY104" fmla="*/ 452624 h 602945"/>
                  <a:gd name="connsiteX105" fmla="*/ 297667 w 587734"/>
                  <a:gd name="connsiteY105" fmla="*/ 481211 h 602945"/>
                  <a:gd name="connsiteX106" fmla="*/ 302360 w 587734"/>
                  <a:gd name="connsiteY106" fmla="*/ 480742 h 602945"/>
                  <a:gd name="connsiteX107" fmla="*/ 306818 w 587734"/>
                  <a:gd name="connsiteY107" fmla="*/ 450984 h 602945"/>
                  <a:gd name="connsiteX108" fmla="*/ 309634 w 587734"/>
                  <a:gd name="connsiteY108" fmla="*/ 429661 h 602945"/>
                  <a:gd name="connsiteX109" fmla="*/ 264346 w 587734"/>
                  <a:gd name="connsiteY109" fmla="*/ 429661 h 602945"/>
                  <a:gd name="connsiteX110" fmla="*/ 247685 w 587734"/>
                  <a:gd name="connsiteY110" fmla="*/ 480508 h 602945"/>
                  <a:gd name="connsiteX111" fmla="*/ 268100 w 587734"/>
                  <a:gd name="connsiteY111" fmla="*/ 481445 h 602945"/>
                  <a:gd name="connsiteX112" fmla="*/ 271385 w 587734"/>
                  <a:gd name="connsiteY112" fmla="*/ 452624 h 602945"/>
                  <a:gd name="connsiteX113" fmla="*/ 270916 w 587734"/>
                  <a:gd name="connsiteY113" fmla="*/ 430364 h 602945"/>
                  <a:gd name="connsiteX114" fmla="*/ 264346 w 587734"/>
                  <a:gd name="connsiteY114" fmla="*/ 429661 h 602945"/>
                  <a:gd name="connsiteX115" fmla="*/ 335681 w 587734"/>
                  <a:gd name="connsiteY115" fmla="*/ 423569 h 602945"/>
                  <a:gd name="connsiteX116" fmla="*/ 322540 w 587734"/>
                  <a:gd name="connsiteY116" fmla="*/ 427318 h 602945"/>
                  <a:gd name="connsiteX117" fmla="*/ 317847 w 587734"/>
                  <a:gd name="connsiteY117" fmla="*/ 454030 h 602945"/>
                  <a:gd name="connsiteX118" fmla="*/ 312215 w 587734"/>
                  <a:gd name="connsiteY118" fmla="*/ 479336 h 602945"/>
                  <a:gd name="connsiteX119" fmla="*/ 332161 w 587734"/>
                  <a:gd name="connsiteY119" fmla="*/ 474884 h 602945"/>
                  <a:gd name="connsiteX120" fmla="*/ 328641 w 587734"/>
                  <a:gd name="connsiteY120" fmla="*/ 468792 h 602945"/>
                  <a:gd name="connsiteX121" fmla="*/ 333803 w 587734"/>
                  <a:gd name="connsiteY121" fmla="*/ 435753 h 602945"/>
                  <a:gd name="connsiteX122" fmla="*/ 335681 w 587734"/>
                  <a:gd name="connsiteY122" fmla="*/ 423569 h 602945"/>
                  <a:gd name="connsiteX123" fmla="*/ 235953 w 587734"/>
                  <a:gd name="connsiteY123" fmla="*/ 423100 h 602945"/>
                  <a:gd name="connsiteX124" fmla="*/ 236657 w 587734"/>
                  <a:gd name="connsiteY124" fmla="*/ 425678 h 602945"/>
                  <a:gd name="connsiteX125" fmla="*/ 221873 w 587734"/>
                  <a:gd name="connsiteY125" fmla="*/ 476290 h 602945"/>
                  <a:gd name="connsiteX126" fmla="*/ 239707 w 587734"/>
                  <a:gd name="connsiteY126" fmla="*/ 479571 h 602945"/>
                  <a:gd name="connsiteX127" fmla="*/ 254725 w 587734"/>
                  <a:gd name="connsiteY127" fmla="*/ 428021 h 602945"/>
                  <a:gd name="connsiteX128" fmla="*/ 235953 w 587734"/>
                  <a:gd name="connsiteY128" fmla="*/ 423100 h 602945"/>
                  <a:gd name="connsiteX129" fmla="*/ 401981 w 587734"/>
                  <a:gd name="connsiteY129" fmla="*/ 419070 h 602945"/>
                  <a:gd name="connsiteX130" fmla="*/ 405589 w 587734"/>
                  <a:gd name="connsiteY130" fmla="*/ 420798 h 602945"/>
                  <a:gd name="connsiteX131" fmla="*/ 424598 w 587734"/>
                  <a:gd name="connsiteY131" fmla="*/ 426422 h 602945"/>
                  <a:gd name="connsiteX132" fmla="*/ 457923 w 587734"/>
                  <a:gd name="connsiteY132" fmla="*/ 433686 h 602945"/>
                  <a:gd name="connsiteX133" fmla="*/ 459566 w 587734"/>
                  <a:gd name="connsiteY133" fmla="*/ 449152 h 602945"/>
                  <a:gd name="connsiteX134" fmla="*/ 464024 w 587734"/>
                  <a:gd name="connsiteY134" fmla="*/ 451495 h 602945"/>
                  <a:gd name="connsiteX135" fmla="*/ 539826 w 587734"/>
                  <a:gd name="connsiteY135" fmla="*/ 428765 h 602945"/>
                  <a:gd name="connsiteX136" fmla="*/ 537714 w 587734"/>
                  <a:gd name="connsiteY136" fmla="*/ 439544 h 602945"/>
                  <a:gd name="connsiteX137" fmla="*/ 539122 w 587734"/>
                  <a:gd name="connsiteY137" fmla="*/ 448449 h 602945"/>
                  <a:gd name="connsiteX138" fmla="*/ 526214 w 587734"/>
                  <a:gd name="connsiteY138" fmla="*/ 472115 h 602945"/>
                  <a:gd name="connsiteX139" fmla="*/ 541468 w 587734"/>
                  <a:gd name="connsiteY139" fmla="*/ 510779 h 602945"/>
                  <a:gd name="connsiteX140" fmla="*/ 487023 w 587734"/>
                  <a:gd name="connsiteY140" fmla="*/ 533040 h 602945"/>
                  <a:gd name="connsiteX141" fmla="*/ 454872 w 587734"/>
                  <a:gd name="connsiteY141" fmla="*/ 472115 h 602945"/>
                  <a:gd name="connsiteX142" fmla="*/ 458627 w 587734"/>
                  <a:gd name="connsiteY142" fmla="*/ 461337 h 602945"/>
                  <a:gd name="connsiteX143" fmla="*/ 457923 w 587734"/>
                  <a:gd name="connsiteY143" fmla="*/ 460868 h 602945"/>
                  <a:gd name="connsiteX144" fmla="*/ 445719 w 587734"/>
                  <a:gd name="connsiteY144" fmla="*/ 448449 h 602945"/>
                  <a:gd name="connsiteX145" fmla="*/ 414273 w 587734"/>
                  <a:gd name="connsiteY145" fmla="*/ 436029 h 602945"/>
                  <a:gd name="connsiteX146" fmla="*/ 399957 w 587734"/>
                  <a:gd name="connsiteY146" fmla="*/ 422439 h 602945"/>
                  <a:gd name="connsiteX147" fmla="*/ 401981 w 587734"/>
                  <a:gd name="connsiteY147" fmla="*/ 419070 h 602945"/>
                  <a:gd name="connsiteX148" fmla="*/ 372991 w 587734"/>
                  <a:gd name="connsiteY148" fmla="*/ 418414 h 602945"/>
                  <a:gd name="connsiteX149" fmla="*/ 366890 w 587734"/>
                  <a:gd name="connsiteY149" fmla="*/ 460357 h 602945"/>
                  <a:gd name="connsiteX150" fmla="*/ 382377 w 587734"/>
                  <a:gd name="connsiteY150" fmla="*/ 451218 h 602945"/>
                  <a:gd name="connsiteX151" fmla="*/ 382612 w 587734"/>
                  <a:gd name="connsiteY151" fmla="*/ 451218 h 602945"/>
                  <a:gd name="connsiteX152" fmla="*/ 372991 w 587734"/>
                  <a:gd name="connsiteY152" fmla="*/ 418414 h 602945"/>
                  <a:gd name="connsiteX153" fmla="*/ 359615 w 587734"/>
                  <a:gd name="connsiteY153" fmla="*/ 412087 h 602945"/>
                  <a:gd name="connsiteX154" fmla="*/ 351637 w 587734"/>
                  <a:gd name="connsiteY154" fmla="*/ 416774 h 602945"/>
                  <a:gd name="connsiteX155" fmla="*/ 346709 w 587734"/>
                  <a:gd name="connsiteY155" fmla="*/ 439268 h 602945"/>
                  <a:gd name="connsiteX156" fmla="*/ 338731 w 587734"/>
                  <a:gd name="connsiteY156" fmla="*/ 471604 h 602945"/>
                  <a:gd name="connsiteX157" fmla="*/ 338262 w 587734"/>
                  <a:gd name="connsiteY157" fmla="*/ 473010 h 602945"/>
                  <a:gd name="connsiteX158" fmla="*/ 358912 w 587734"/>
                  <a:gd name="connsiteY158" fmla="*/ 464340 h 602945"/>
                  <a:gd name="connsiteX159" fmla="*/ 358208 w 587734"/>
                  <a:gd name="connsiteY159" fmla="*/ 461060 h 602945"/>
                  <a:gd name="connsiteX160" fmla="*/ 359615 w 587734"/>
                  <a:gd name="connsiteY160" fmla="*/ 412087 h 602945"/>
                  <a:gd name="connsiteX161" fmla="*/ 182686 w 587734"/>
                  <a:gd name="connsiteY161" fmla="*/ 395451 h 602945"/>
                  <a:gd name="connsiteX162" fmla="*/ 166495 w 587734"/>
                  <a:gd name="connsiteY162" fmla="*/ 451921 h 602945"/>
                  <a:gd name="connsiteX163" fmla="*/ 175177 w 587734"/>
                  <a:gd name="connsiteY163" fmla="*/ 457545 h 602945"/>
                  <a:gd name="connsiteX164" fmla="*/ 179401 w 587734"/>
                  <a:gd name="connsiteY164" fmla="*/ 432707 h 602945"/>
                  <a:gd name="connsiteX165" fmla="*/ 188787 w 587734"/>
                  <a:gd name="connsiteY165" fmla="*/ 408807 h 602945"/>
                  <a:gd name="connsiteX166" fmla="*/ 196765 w 587734"/>
                  <a:gd name="connsiteY166" fmla="*/ 412087 h 602945"/>
                  <a:gd name="connsiteX167" fmla="*/ 189960 w 587734"/>
                  <a:gd name="connsiteY167" fmla="*/ 435519 h 602945"/>
                  <a:gd name="connsiteX168" fmla="*/ 184094 w 587734"/>
                  <a:gd name="connsiteY168" fmla="*/ 462700 h 602945"/>
                  <a:gd name="connsiteX169" fmla="*/ 199112 w 587734"/>
                  <a:gd name="connsiteY169" fmla="*/ 469495 h 602945"/>
                  <a:gd name="connsiteX170" fmla="*/ 208733 w 587734"/>
                  <a:gd name="connsiteY170" fmla="*/ 419820 h 602945"/>
                  <a:gd name="connsiteX171" fmla="*/ 215772 w 587734"/>
                  <a:gd name="connsiteY171" fmla="*/ 421694 h 602945"/>
                  <a:gd name="connsiteX172" fmla="*/ 211783 w 587734"/>
                  <a:gd name="connsiteY172" fmla="*/ 446298 h 602945"/>
                  <a:gd name="connsiteX173" fmla="*/ 208498 w 587734"/>
                  <a:gd name="connsiteY173" fmla="*/ 472776 h 602945"/>
                  <a:gd name="connsiteX174" fmla="*/ 212722 w 587734"/>
                  <a:gd name="connsiteY174" fmla="*/ 473947 h 602945"/>
                  <a:gd name="connsiteX175" fmla="*/ 228444 w 587734"/>
                  <a:gd name="connsiteY175" fmla="*/ 423569 h 602945"/>
                  <a:gd name="connsiteX176" fmla="*/ 231494 w 587734"/>
                  <a:gd name="connsiteY176" fmla="*/ 421694 h 602945"/>
                  <a:gd name="connsiteX177" fmla="*/ 182686 w 587734"/>
                  <a:gd name="connsiteY177" fmla="*/ 395451 h 602945"/>
                  <a:gd name="connsiteX178" fmla="*/ 90467 w 587734"/>
                  <a:gd name="connsiteY178" fmla="*/ 381157 h 602945"/>
                  <a:gd name="connsiteX179" fmla="*/ 151008 w 587734"/>
                  <a:gd name="connsiteY179" fmla="*/ 382563 h 602945"/>
                  <a:gd name="connsiteX180" fmla="*/ 119564 w 587734"/>
                  <a:gd name="connsiteY180" fmla="*/ 382095 h 602945"/>
                  <a:gd name="connsiteX181" fmla="*/ 90467 w 587734"/>
                  <a:gd name="connsiteY181" fmla="*/ 381157 h 602945"/>
                  <a:gd name="connsiteX182" fmla="*/ 410066 w 587734"/>
                  <a:gd name="connsiteY182" fmla="*/ 363115 h 602945"/>
                  <a:gd name="connsiteX183" fmla="*/ 408189 w 587734"/>
                  <a:gd name="connsiteY183" fmla="*/ 366161 h 602945"/>
                  <a:gd name="connsiteX184" fmla="*/ 469669 w 587734"/>
                  <a:gd name="connsiteY184" fmla="*/ 366630 h 602945"/>
                  <a:gd name="connsiteX185" fmla="*/ 469434 w 587734"/>
                  <a:gd name="connsiteY185" fmla="*/ 366864 h 602945"/>
                  <a:gd name="connsiteX186" fmla="*/ 426023 w 587734"/>
                  <a:gd name="connsiteY186" fmla="*/ 365927 h 602945"/>
                  <a:gd name="connsiteX187" fmla="*/ 410066 w 587734"/>
                  <a:gd name="connsiteY187" fmla="*/ 363115 h 602945"/>
                  <a:gd name="connsiteX188" fmla="*/ 46352 w 587734"/>
                  <a:gd name="connsiteY188" fmla="*/ 345775 h 602945"/>
                  <a:gd name="connsiteX189" fmla="*/ 72868 w 587734"/>
                  <a:gd name="connsiteY189" fmla="*/ 356320 h 602945"/>
                  <a:gd name="connsiteX190" fmla="*/ 87651 w 587734"/>
                  <a:gd name="connsiteY190" fmla="*/ 364755 h 602945"/>
                  <a:gd name="connsiteX191" fmla="*/ 88589 w 587734"/>
                  <a:gd name="connsiteY191" fmla="*/ 372956 h 602945"/>
                  <a:gd name="connsiteX192" fmla="*/ 123553 w 587734"/>
                  <a:gd name="connsiteY192" fmla="*/ 371785 h 602945"/>
                  <a:gd name="connsiteX193" fmla="*/ 152416 w 587734"/>
                  <a:gd name="connsiteY193" fmla="*/ 371785 h 602945"/>
                  <a:gd name="connsiteX194" fmla="*/ 155935 w 587734"/>
                  <a:gd name="connsiteY194" fmla="*/ 375534 h 602945"/>
                  <a:gd name="connsiteX195" fmla="*/ 158047 w 587734"/>
                  <a:gd name="connsiteY195" fmla="*/ 372019 h 602945"/>
                  <a:gd name="connsiteX196" fmla="*/ 147253 w 587734"/>
                  <a:gd name="connsiteY196" fmla="*/ 357023 h 602945"/>
                  <a:gd name="connsiteX197" fmla="*/ 109474 w 587734"/>
                  <a:gd name="connsiteY197" fmla="*/ 356085 h 602945"/>
                  <a:gd name="connsiteX198" fmla="*/ 73806 w 587734"/>
                  <a:gd name="connsiteY198" fmla="*/ 351165 h 602945"/>
                  <a:gd name="connsiteX199" fmla="*/ 71694 w 587734"/>
                  <a:gd name="connsiteY199" fmla="*/ 348822 h 602945"/>
                  <a:gd name="connsiteX200" fmla="*/ 65593 w 587734"/>
                  <a:gd name="connsiteY200" fmla="*/ 347884 h 602945"/>
                  <a:gd name="connsiteX201" fmla="*/ 46352 w 587734"/>
                  <a:gd name="connsiteY201" fmla="*/ 345775 h 602945"/>
                  <a:gd name="connsiteX202" fmla="*/ 529036 w 587734"/>
                  <a:gd name="connsiteY202" fmla="*/ 345307 h 602945"/>
                  <a:gd name="connsiteX203" fmla="*/ 526220 w 587734"/>
                  <a:gd name="connsiteY203" fmla="*/ 346713 h 602945"/>
                  <a:gd name="connsiteX204" fmla="*/ 483044 w 587734"/>
                  <a:gd name="connsiteY204" fmla="*/ 347181 h 602945"/>
                  <a:gd name="connsiteX205" fmla="*/ 487033 w 587734"/>
                  <a:gd name="connsiteY205" fmla="*/ 349759 h 602945"/>
                  <a:gd name="connsiteX206" fmla="*/ 523874 w 587734"/>
                  <a:gd name="connsiteY206" fmla="*/ 356554 h 602945"/>
                  <a:gd name="connsiteX207" fmla="*/ 529036 w 587734"/>
                  <a:gd name="connsiteY207" fmla="*/ 345307 h 602945"/>
                  <a:gd name="connsiteX208" fmla="*/ 422972 w 587734"/>
                  <a:gd name="connsiteY208" fmla="*/ 337809 h 602945"/>
                  <a:gd name="connsiteX209" fmla="*/ 415463 w 587734"/>
                  <a:gd name="connsiteY209" fmla="*/ 353977 h 602945"/>
                  <a:gd name="connsiteX210" fmla="*/ 432593 w 587734"/>
                  <a:gd name="connsiteY210" fmla="*/ 354445 h 602945"/>
                  <a:gd name="connsiteX211" fmla="*/ 469434 w 587734"/>
                  <a:gd name="connsiteY211" fmla="*/ 354680 h 602945"/>
                  <a:gd name="connsiteX212" fmla="*/ 470138 w 587734"/>
                  <a:gd name="connsiteY212" fmla="*/ 355148 h 602945"/>
                  <a:gd name="connsiteX213" fmla="*/ 479055 w 587734"/>
                  <a:gd name="connsiteY213" fmla="*/ 346947 h 602945"/>
                  <a:gd name="connsiteX214" fmla="*/ 458640 w 587734"/>
                  <a:gd name="connsiteY214" fmla="*/ 345073 h 602945"/>
                  <a:gd name="connsiteX215" fmla="*/ 422972 w 587734"/>
                  <a:gd name="connsiteY215" fmla="*/ 337809 h 602945"/>
                  <a:gd name="connsiteX216" fmla="*/ 202324 w 587734"/>
                  <a:gd name="connsiteY216" fmla="*/ 327607 h 602945"/>
                  <a:gd name="connsiteX217" fmla="*/ 208278 w 587734"/>
                  <a:gd name="connsiteY217" fmla="*/ 329834 h 602945"/>
                  <a:gd name="connsiteX218" fmla="*/ 338251 w 587734"/>
                  <a:gd name="connsiteY218" fmla="*/ 341090 h 602945"/>
                  <a:gd name="connsiteX219" fmla="*/ 353501 w 587734"/>
                  <a:gd name="connsiteY219" fmla="*/ 356099 h 602945"/>
                  <a:gd name="connsiteX220" fmla="*/ 198659 w 587734"/>
                  <a:gd name="connsiteY220" fmla="*/ 332414 h 602945"/>
                  <a:gd name="connsiteX221" fmla="*/ 202324 w 587734"/>
                  <a:gd name="connsiteY221" fmla="*/ 327607 h 602945"/>
                  <a:gd name="connsiteX222" fmla="*/ 51749 w 587734"/>
                  <a:gd name="connsiteY222" fmla="*/ 324921 h 602945"/>
                  <a:gd name="connsiteX223" fmla="*/ 47760 w 587734"/>
                  <a:gd name="connsiteY223" fmla="*/ 336403 h 602945"/>
                  <a:gd name="connsiteX224" fmla="*/ 69113 w 587734"/>
                  <a:gd name="connsiteY224" fmla="*/ 337809 h 602945"/>
                  <a:gd name="connsiteX225" fmla="*/ 92344 w 587734"/>
                  <a:gd name="connsiteY225" fmla="*/ 340855 h 602945"/>
                  <a:gd name="connsiteX226" fmla="*/ 94456 w 587734"/>
                  <a:gd name="connsiteY226" fmla="*/ 344838 h 602945"/>
                  <a:gd name="connsiteX227" fmla="*/ 109474 w 587734"/>
                  <a:gd name="connsiteY227" fmla="*/ 344135 h 602945"/>
                  <a:gd name="connsiteX228" fmla="*/ 135755 w 587734"/>
                  <a:gd name="connsiteY228" fmla="*/ 343432 h 602945"/>
                  <a:gd name="connsiteX229" fmla="*/ 139510 w 587734"/>
                  <a:gd name="connsiteY229" fmla="*/ 343198 h 602945"/>
                  <a:gd name="connsiteX230" fmla="*/ 134816 w 587734"/>
                  <a:gd name="connsiteY230" fmla="*/ 331013 h 602945"/>
                  <a:gd name="connsiteX231" fmla="*/ 89528 w 587734"/>
                  <a:gd name="connsiteY231" fmla="*/ 327967 h 602945"/>
                  <a:gd name="connsiteX232" fmla="*/ 51749 w 587734"/>
                  <a:gd name="connsiteY232" fmla="*/ 324921 h 602945"/>
                  <a:gd name="connsiteX233" fmla="*/ 429543 w 587734"/>
                  <a:gd name="connsiteY233" fmla="*/ 319532 h 602945"/>
                  <a:gd name="connsiteX234" fmla="*/ 425788 w 587734"/>
                  <a:gd name="connsiteY234" fmla="*/ 331013 h 602945"/>
                  <a:gd name="connsiteX235" fmla="*/ 526220 w 587734"/>
                  <a:gd name="connsiteY235" fmla="*/ 334294 h 602945"/>
                  <a:gd name="connsiteX236" fmla="*/ 528567 w 587734"/>
                  <a:gd name="connsiteY236" fmla="*/ 335231 h 602945"/>
                  <a:gd name="connsiteX237" fmla="*/ 522701 w 587734"/>
                  <a:gd name="connsiteY237" fmla="*/ 323047 h 602945"/>
                  <a:gd name="connsiteX238" fmla="*/ 520589 w 587734"/>
                  <a:gd name="connsiteY238" fmla="*/ 323515 h 602945"/>
                  <a:gd name="connsiteX239" fmla="*/ 454651 w 587734"/>
                  <a:gd name="connsiteY239" fmla="*/ 321172 h 602945"/>
                  <a:gd name="connsiteX240" fmla="*/ 429543 w 587734"/>
                  <a:gd name="connsiteY240" fmla="*/ 319532 h 602945"/>
                  <a:gd name="connsiteX241" fmla="*/ 62308 w 587734"/>
                  <a:gd name="connsiteY241" fmla="*/ 301489 h 602945"/>
                  <a:gd name="connsiteX242" fmla="*/ 60196 w 587734"/>
                  <a:gd name="connsiteY242" fmla="*/ 310862 h 602945"/>
                  <a:gd name="connsiteX243" fmla="*/ 56911 w 587734"/>
                  <a:gd name="connsiteY243" fmla="*/ 315080 h 602945"/>
                  <a:gd name="connsiteX244" fmla="*/ 89528 w 587734"/>
                  <a:gd name="connsiteY244" fmla="*/ 316486 h 602945"/>
                  <a:gd name="connsiteX245" fmla="*/ 130593 w 587734"/>
                  <a:gd name="connsiteY245" fmla="*/ 316720 h 602945"/>
                  <a:gd name="connsiteX246" fmla="*/ 129185 w 587734"/>
                  <a:gd name="connsiteY246" fmla="*/ 309222 h 602945"/>
                  <a:gd name="connsiteX247" fmla="*/ 70521 w 587734"/>
                  <a:gd name="connsiteY247" fmla="*/ 302192 h 602945"/>
                  <a:gd name="connsiteX248" fmla="*/ 62308 w 587734"/>
                  <a:gd name="connsiteY248" fmla="*/ 301489 h 602945"/>
                  <a:gd name="connsiteX249" fmla="*/ 434705 w 587734"/>
                  <a:gd name="connsiteY249" fmla="*/ 296100 h 602945"/>
                  <a:gd name="connsiteX250" fmla="*/ 432593 w 587734"/>
                  <a:gd name="connsiteY250" fmla="*/ 307816 h 602945"/>
                  <a:gd name="connsiteX251" fmla="*/ 465210 w 587734"/>
                  <a:gd name="connsiteY251" fmla="*/ 309456 h 602945"/>
                  <a:gd name="connsiteX252" fmla="*/ 516834 w 587734"/>
                  <a:gd name="connsiteY252" fmla="*/ 308753 h 602945"/>
                  <a:gd name="connsiteX253" fmla="*/ 523170 w 587734"/>
                  <a:gd name="connsiteY253" fmla="*/ 307816 h 602945"/>
                  <a:gd name="connsiteX254" fmla="*/ 524343 w 587734"/>
                  <a:gd name="connsiteY254" fmla="*/ 308753 h 602945"/>
                  <a:gd name="connsiteX255" fmla="*/ 532791 w 587734"/>
                  <a:gd name="connsiteY255" fmla="*/ 302895 h 602945"/>
                  <a:gd name="connsiteX256" fmla="*/ 556256 w 587734"/>
                  <a:gd name="connsiteY256" fmla="*/ 298912 h 602945"/>
                  <a:gd name="connsiteX257" fmla="*/ 434705 w 587734"/>
                  <a:gd name="connsiteY257" fmla="*/ 296100 h 602945"/>
                  <a:gd name="connsiteX258" fmla="*/ 23825 w 587734"/>
                  <a:gd name="connsiteY258" fmla="*/ 272434 h 602945"/>
                  <a:gd name="connsiteX259" fmla="*/ 19836 w 587734"/>
                  <a:gd name="connsiteY259" fmla="*/ 281807 h 602945"/>
                  <a:gd name="connsiteX260" fmla="*/ 19132 w 587734"/>
                  <a:gd name="connsiteY260" fmla="*/ 289305 h 602945"/>
                  <a:gd name="connsiteX261" fmla="*/ 80142 w 587734"/>
                  <a:gd name="connsiteY261" fmla="*/ 293288 h 602945"/>
                  <a:gd name="connsiteX262" fmla="*/ 128011 w 587734"/>
                  <a:gd name="connsiteY262" fmla="*/ 295866 h 602945"/>
                  <a:gd name="connsiteX263" fmla="*/ 128246 w 587734"/>
                  <a:gd name="connsiteY263" fmla="*/ 281573 h 602945"/>
                  <a:gd name="connsiteX264" fmla="*/ 23825 w 587734"/>
                  <a:gd name="connsiteY264" fmla="*/ 272434 h 602945"/>
                  <a:gd name="connsiteX265" fmla="*/ 437052 w 587734"/>
                  <a:gd name="connsiteY265" fmla="*/ 268451 h 602945"/>
                  <a:gd name="connsiteX266" fmla="*/ 435878 w 587734"/>
                  <a:gd name="connsiteY266" fmla="*/ 287430 h 602945"/>
                  <a:gd name="connsiteX267" fmla="*/ 565173 w 587734"/>
                  <a:gd name="connsiteY267" fmla="*/ 284853 h 602945"/>
                  <a:gd name="connsiteX268" fmla="*/ 568693 w 587734"/>
                  <a:gd name="connsiteY268" fmla="*/ 286025 h 602945"/>
                  <a:gd name="connsiteX269" fmla="*/ 570101 w 587734"/>
                  <a:gd name="connsiteY269" fmla="*/ 274777 h 602945"/>
                  <a:gd name="connsiteX270" fmla="*/ 569397 w 587734"/>
                  <a:gd name="connsiteY270" fmla="*/ 270325 h 602945"/>
                  <a:gd name="connsiteX271" fmla="*/ 567754 w 587734"/>
                  <a:gd name="connsiteY271" fmla="*/ 271965 h 602945"/>
                  <a:gd name="connsiteX272" fmla="*/ 538188 w 587734"/>
                  <a:gd name="connsiteY272" fmla="*/ 274543 h 602945"/>
                  <a:gd name="connsiteX273" fmla="*/ 491022 w 587734"/>
                  <a:gd name="connsiteY273" fmla="*/ 273606 h 602945"/>
                  <a:gd name="connsiteX274" fmla="*/ 449958 w 587734"/>
                  <a:gd name="connsiteY274" fmla="*/ 272434 h 602945"/>
                  <a:gd name="connsiteX275" fmla="*/ 437052 w 587734"/>
                  <a:gd name="connsiteY275" fmla="*/ 268451 h 602945"/>
                  <a:gd name="connsiteX276" fmla="*/ 434470 w 587734"/>
                  <a:gd name="connsiteY276" fmla="*/ 239864 h 602945"/>
                  <a:gd name="connsiteX277" fmla="*/ 437052 w 587734"/>
                  <a:gd name="connsiteY277" fmla="*/ 266576 h 602945"/>
                  <a:gd name="connsiteX278" fmla="*/ 449958 w 587734"/>
                  <a:gd name="connsiteY278" fmla="*/ 262593 h 602945"/>
                  <a:gd name="connsiteX279" fmla="*/ 491022 w 587734"/>
                  <a:gd name="connsiteY279" fmla="*/ 261421 h 602945"/>
                  <a:gd name="connsiteX280" fmla="*/ 538188 w 587734"/>
                  <a:gd name="connsiteY280" fmla="*/ 260484 h 602945"/>
                  <a:gd name="connsiteX281" fmla="*/ 567050 w 587734"/>
                  <a:gd name="connsiteY281" fmla="*/ 262827 h 602945"/>
                  <a:gd name="connsiteX282" fmla="*/ 535372 w 587734"/>
                  <a:gd name="connsiteY282" fmla="*/ 252751 h 602945"/>
                  <a:gd name="connsiteX283" fmla="*/ 524343 w 587734"/>
                  <a:gd name="connsiteY283" fmla="*/ 248299 h 602945"/>
                  <a:gd name="connsiteX284" fmla="*/ 434470 w 587734"/>
                  <a:gd name="connsiteY284" fmla="*/ 239864 h 602945"/>
                  <a:gd name="connsiteX285" fmla="*/ 59023 w 587734"/>
                  <a:gd name="connsiteY285" fmla="*/ 237521 h 602945"/>
                  <a:gd name="connsiteX286" fmla="*/ 63012 w 587734"/>
                  <a:gd name="connsiteY286" fmla="*/ 241739 h 602945"/>
                  <a:gd name="connsiteX287" fmla="*/ 60900 w 587734"/>
                  <a:gd name="connsiteY287" fmla="*/ 254626 h 602945"/>
                  <a:gd name="connsiteX288" fmla="*/ 57615 w 587734"/>
                  <a:gd name="connsiteY288" fmla="*/ 256032 h 602945"/>
                  <a:gd name="connsiteX289" fmla="*/ 32742 w 587734"/>
                  <a:gd name="connsiteY289" fmla="*/ 263530 h 602945"/>
                  <a:gd name="connsiteX290" fmla="*/ 129889 w 587734"/>
                  <a:gd name="connsiteY290" fmla="*/ 269622 h 602945"/>
                  <a:gd name="connsiteX291" fmla="*/ 130358 w 587734"/>
                  <a:gd name="connsiteY291" fmla="*/ 267045 h 602945"/>
                  <a:gd name="connsiteX292" fmla="*/ 136928 w 587734"/>
                  <a:gd name="connsiteY292" fmla="*/ 244550 h 602945"/>
                  <a:gd name="connsiteX293" fmla="*/ 92109 w 587734"/>
                  <a:gd name="connsiteY293" fmla="*/ 241739 h 602945"/>
                  <a:gd name="connsiteX294" fmla="*/ 59023 w 587734"/>
                  <a:gd name="connsiteY294" fmla="*/ 237521 h 602945"/>
                  <a:gd name="connsiteX295" fmla="*/ 237797 w 587734"/>
                  <a:gd name="connsiteY295" fmla="*/ 234030 h 602945"/>
                  <a:gd name="connsiteX296" fmla="*/ 242723 w 587734"/>
                  <a:gd name="connsiteY296" fmla="*/ 252306 h 602945"/>
                  <a:gd name="connsiteX297" fmla="*/ 221846 w 587734"/>
                  <a:gd name="connsiteY297" fmla="*/ 259101 h 602945"/>
                  <a:gd name="connsiteX298" fmla="*/ 225130 w 587734"/>
                  <a:gd name="connsiteY298" fmla="*/ 267536 h 602945"/>
                  <a:gd name="connsiteX299" fmla="*/ 218327 w 587734"/>
                  <a:gd name="connsiteY299" fmla="*/ 276440 h 602945"/>
                  <a:gd name="connsiteX300" fmla="*/ 199796 w 587734"/>
                  <a:gd name="connsiteY300" fmla="*/ 266833 h 602945"/>
                  <a:gd name="connsiteX301" fmla="*/ 189474 w 587734"/>
                  <a:gd name="connsiteY301" fmla="*/ 270582 h 602945"/>
                  <a:gd name="connsiteX302" fmla="*/ 183845 w 587734"/>
                  <a:gd name="connsiteY302" fmla="*/ 257227 h 602945"/>
                  <a:gd name="connsiteX303" fmla="*/ 195808 w 587734"/>
                  <a:gd name="connsiteY303" fmla="*/ 250432 h 602945"/>
                  <a:gd name="connsiteX304" fmla="*/ 198388 w 587734"/>
                  <a:gd name="connsiteY304" fmla="*/ 239888 h 602945"/>
                  <a:gd name="connsiteX305" fmla="*/ 212463 w 587734"/>
                  <a:gd name="connsiteY305" fmla="*/ 242700 h 602945"/>
                  <a:gd name="connsiteX306" fmla="*/ 237797 w 587734"/>
                  <a:gd name="connsiteY306" fmla="*/ 234030 h 602945"/>
                  <a:gd name="connsiteX307" fmla="*/ 373740 w 587734"/>
                  <a:gd name="connsiteY307" fmla="*/ 222077 h 602945"/>
                  <a:gd name="connsiteX308" fmla="*/ 380485 w 587734"/>
                  <a:gd name="connsiteY308" fmla="*/ 224877 h 602945"/>
                  <a:gd name="connsiteX309" fmla="*/ 368052 w 587734"/>
                  <a:gd name="connsiteY309" fmla="*/ 247830 h 602945"/>
                  <a:gd name="connsiteX310" fmla="*/ 366879 w 587734"/>
                  <a:gd name="connsiteY310" fmla="*/ 248533 h 602945"/>
                  <a:gd name="connsiteX311" fmla="*/ 375558 w 587734"/>
                  <a:gd name="connsiteY311" fmla="*/ 254154 h 602945"/>
                  <a:gd name="connsiteX312" fmla="*/ 362656 w 587734"/>
                  <a:gd name="connsiteY312" fmla="*/ 271018 h 602945"/>
                  <a:gd name="connsiteX313" fmla="*/ 352335 w 587734"/>
                  <a:gd name="connsiteY313" fmla="*/ 260244 h 602945"/>
                  <a:gd name="connsiteX314" fmla="*/ 340840 w 587734"/>
                  <a:gd name="connsiteY314" fmla="*/ 268675 h 602945"/>
                  <a:gd name="connsiteX315" fmla="*/ 332630 w 587734"/>
                  <a:gd name="connsiteY315" fmla="*/ 260478 h 602945"/>
                  <a:gd name="connsiteX316" fmla="*/ 342013 w 587734"/>
                  <a:gd name="connsiteY316" fmla="*/ 249235 h 602945"/>
                  <a:gd name="connsiteX317" fmla="*/ 334976 w 587734"/>
                  <a:gd name="connsiteY317" fmla="*/ 239398 h 602945"/>
                  <a:gd name="connsiteX318" fmla="*/ 332395 w 587734"/>
                  <a:gd name="connsiteY318" fmla="*/ 235183 h 602945"/>
                  <a:gd name="connsiteX319" fmla="*/ 340136 w 587734"/>
                  <a:gd name="connsiteY319" fmla="*/ 229796 h 602945"/>
                  <a:gd name="connsiteX320" fmla="*/ 354211 w 587734"/>
                  <a:gd name="connsiteY320" fmla="*/ 237290 h 602945"/>
                  <a:gd name="connsiteX321" fmla="*/ 356323 w 587734"/>
                  <a:gd name="connsiteY321" fmla="*/ 235417 h 602945"/>
                  <a:gd name="connsiteX322" fmla="*/ 373740 w 587734"/>
                  <a:gd name="connsiteY322" fmla="*/ 222077 h 602945"/>
                  <a:gd name="connsiteX323" fmla="*/ 428604 w 587734"/>
                  <a:gd name="connsiteY323" fmla="*/ 217370 h 602945"/>
                  <a:gd name="connsiteX324" fmla="*/ 432359 w 587734"/>
                  <a:gd name="connsiteY324" fmla="*/ 230491 h 602945"/>
                  <a:gd name="connsiteX325" fmla="*/ 524812 w 587734"/>
                  <a:gd name="connsiteY325" fmla="*/ 235178 h 602945"/>
                  <a:gd name="connsiteX326" fmla="*/ 527628 w 587734"/>
                  <a:gd name="connsiteY326" fmla="*/ 221587 h 602945"/>
                  <a:gd name="connsiteX327" fmla="*/ 428604 w 587734"/>
                  <a:gd name="connsiteY327" fmla="*/ 217370 h 602945"/>
                  <a:gd name="connsiteX328" fmla="*/ 61604 w 587734"/>
                  <a:gd name="connsiteY328" fmla="*/ 211980 h 602945"/>
                  <a:gd name="connsiteX329" fmla="*/ 53391 w 587734"/>
                  <a:gd name="connsiteY329" fmla="*/ 220181 h 602945"/>
                  <a:gd name="connsiteX330" fmla="*/ 52218 w 587734"/>
                  <a:gd name="connsiteY330" fmla="*/ 228148 h 602945"/>
                  <a:gd name="connsiteX331" fmla="*/ 99618 w 587734"/>
                  <a:gd name="connsiteY331" fmla="*/ 231897 h 602945"/>
                  <a:gd name="connsiteX332" fmla="*/ 141152 w 587734"/>
                  <a:gd name="connsiteY332" fmla="*/ 234006 h 602945"/>
                  <a:gd name="connsiteX333" fmla="*/ 146549 w 587734"/>
                  <a:gd name="connsiteY333" fmla="*/ 223930 h 602945"/>
                  <a:gd name="connsiteX334" fmla="*/ 108535 w 587734"/>
                  <a:gd name="connsiteY334" fmla="*/ 217370 h 602945"/>
                  <a:gd name="connsiteX335" fmla="*/ 61604 w 587734"/>
                  <a:gd name="connsiteY335" fmla="*/ 211980 h 602945"/>
                  <a:gd name="connsiteX336" fmla="*/ 416402 w 587734"/>
                  <a:gd name="connsiteY336" fmla="*/ 191829 h 602945"/>
                  <a:gd name="connsiteX337" fmla="*/ 426727 w 587734"/>
                  <a:gd name="connsiteY337" fmla="*/ 212449 h 602945"/>
                  <a:gd name="connsiteX338" fmla="*/ 526690 w 587734"/>
                  <a:gd name="connsiteY338" fmla="*/ 207997 h 602945"/>
                  <a:gd name="connsiteX339" fmla="*/ 520823 w 587734"/>
                  <a:gd name="connsiteY339" fmla="*/ 198858 h 602945"/>
                  <a:gd name="connsiteX340" fmla="*/ 484687 w 587734"/>
                  <a:gd name="connsiteY340" fmla="*/ 206825 h 602945"/>
                  <a:gd name="connsiteX341" fmla="*/ 470373 w 587734"/>
                  <a:gd name="connsiteY341" fmla="*/ 198624 h 602945"/>
                  <a:gd name="connsiteX342" fmla="*/ 470842 w 587734"/>
                  <a:gd name="connsiteY342" fmla="*/ 193469 h 602945"/>
                  <a:gd name="connsiteX343" fmla="*/ 446907 w 587734"/>
                  <a:gd name="connsiteY343" fmla="*/ 192532 h 602945"/>
                  <a:gd name="connsiteX344" fmla="*/ 416402 w 587734"/>
                  <a:gd name="connsiteY344" fmla="*/ 191829 h 602945"/>
                  <a:gd name="connsiteX345" fmla="*/ 421095 w 587734"/>
                  <a:gd name="connsiteY345" fmla="*/ 170272 h 602945"/>
                  <a:gd name="connsiteX346" fmla="*/ 414290 w 587734"/>
                  <a:gd name="connsiteY346" fmla="*/ 181050 h 602945"/>
                  <a:gd name="connsiteX347" fmla="*/ 452070 w 587734"/>
                  <a:gd name="connsiteY347" fmla="*/ 180347 h 602945"/>
                  <a:gd name="connsiteX348" fmla="*/ 470842 w 587734"/>
                  <a:gd name="connsiteY348" fmla="*/ 179644 h 602945"/>
                  <a:gd name="connsiteX349" fmla="*/ 470373 w 587734"/>
                  <a:gd name="connsiteY349" fmla="*/ 175427 h 602945"/>
                  <a:gd name="connsiteX350" fmla="*/ 444795 w 587734"/>
                  <a:gd name="connsiteY350" fmla="*/ 172146 h 602945"/>
                  <a:gd name="connsiteX351" fmla="*/ 421095 w 587734"/>
                  <a:gd name="connsiteY351" fmla="*/ 170272 h 602945"/>
                  <a:gd name="connsiteX352" fmla="*/ 328172 w 587734"/>
                  <a:gd name="connsiteY352" fmla="*/ 164179 h 602945"/>
                  <a:gd name="connsiteX353" fmla="*/ 325591 w 587734"/>
                  <a:gd name="connsiteY353" fmla="*/ 164648 h 602945"/>
                  <a:gd name="connsiteX354" fmla="*/ 156639 w 587734"/>
                  <a:gd name="connsiteY354" fmla="*/ 265405 h 602945"/>
                  <a:gd name="connsiteX355" fmla="*/ 154058 w 587734"/>
                  <a:gd name="connsiteY355" fmla="*/ 294929 h 602945"/>
                  <a:gd name="connsiteX356" fmla="*/ 166729 w 587734"/>
                  <a:gd name="connsiteY356" fmla="*/ 286727 h 602945"/>
                  <a:gd name="connsiteX357" fmla="*/ 239238 w 587734"/>
                  <a:gd name="connsiteY357" fmla="*/ 289071 h 602945"/>
                  <a:gd name="connsiteX358" fmla="*/ 243696 w 587734"/>
                  <a:gd name="connsiteY358" fmla="*/ 278526 h 602945"/>
                  <a:gd name="connsiteX359" fmla="*/ 243931 w 587734"/>
                  <a:gd name="connsiteY359" fmla="*/ 278292 h 602945"/>
                  <a:gd name="connsiteX360" fmla="*/ 269039 w 587734"/>
                  <a:gd name="connsiteY360" fmla="*/ 253454 h 602945"/>
                  <a:gd name="connsiteX361" fmla="*/ 320897 w 587734"/>
                  <a:gd name="connsiteY361" fmla="*/ 293757 h 602945"/>
                  <a:gd name="connsiteX362" fmla="*/ 364543 w 587734"/>
                  <a:gd name="connsiteY362" fmla="*/ 290008 h 602945"/>
                  <a:gd name="connsiteX363" fmla="*/ 402792 w 587734"/>
                  <a:gd name="connsiteY363" fmla="*/ 326561 h 602945"/>
                  <a:gd name="connsiteX364" fmla="*/ 386366 w 587734"/>
                  <a:gd name="connsiteY364" fmla="*/ 324218 h 602945"/>
                  <a:gd name="connsiteX365" fmla="*/ 354218 w 587734"/>
                  <a:gd name="connsiteY365" fmla="*/ 307816 h 602945"/>
                  <a:gd name="connsiteX366" fmla="*/ 316204 w 587734"/>
                  <a:gd name="connsiteY366" fmla="*/ 314143 h 602945"/>
                  <a:gd name="connsiteX367" fmla="*/ 241350 w 587734"/>
                  <a:gd name="connsiteY367" fmla="*/ 315314 h 602945"/>
                  <a:gd name="connsiteX368" fmla="*/ 241115 w 587734"/>
                  <a:gd name="connsiteY368" fmla="*/ 314377 h 602945"/>
                  <a:gd name="connsiteX369" fmla="*/ 183390 w 587734"/>
                  <a:gd name="connsiteY369" fmla="*/ 300552 h 602945"/>
                  <a:gd name="connsiteX370" fmla="*/ 157343 w 587734"/>
                  <a:gd name="connsiteY370" fmla="*/ 313908 h 602945"/>
                  <a:gd name="connsiteX371" fmla="*/ 157109 w 587734"/>
                  <a:gd name="connsiteY371" fmla="*/ 314377 h 602945"/>
                  <a:gd name="connsiteX372" fmla="*/ 286873 w 587734"/>
                  <a:gd name="connsiteY372" fmla="*/ 407870 h 602945"/>
                  <a:gd name="connsiteX373" fmla="*/ 415463 w 587734"/>
                  <a:gd name="connsiteY373" fmla="*/ 287665 h 602945"/>
                  <a:gd name="connsiteX374" fmla="*/ 328172 w 587734"/>
                  <a:gd name="connsiteY374" fmla="*/ 164179 h 602945"/>
                  <a:gd name="connsiteX375" fmla="*/ 99618 w 587734"/>
                  <a:gd name="connsiteY375" fmla="*/ 158790 h 602945"/>
                  <a:gd name="connsiteX376" fmla="*/ 93987 w 587734"/>
                  <a:gd name="connsiteY376" fmla="*/ 181050 h 602945"/>
                  <a:gd name="connsiteX377" fmla="*/ 123318 w 587734"/>
                  <a:gd name="connsiteY377" fmla="*/ 184096 h 602945"/>
                  <a:gd name="connsiteX378" fmla="*/ 157343 w 587734"/>
                  <a:gd name="connsiteY378" fmla="*/ 190423 h 602945"/>
                  <a:gd name="connsiteX379" fmla="*/ 156405 w 587734"/>
                  <a:gd name="connsiteY379" fmla="*/ 199093 h 602945"/>
                  <a:gd name="connsiteX380" fmla="*/ 116748 w 587734"/>
                  <a:gd name="connsiteY380" fmla="*/ 193938 h 602945"/>
                  <a:gd name="connsiteX381" fmla="*/ 95864 w 587734"/>
                  <a:gd name="connsiteY381" fmla="*/ 190657 h 602945"/>
                  <a:gd name="connsiteX382" fmla="*/ 96098 w 587734"/>
                  <a:gd name="connsiteY382" fmla="*/ 191829 h 602945"/>
                  <a:gd name="connsiteX383" fmla="*/ 90701 w 587734"/>
                  <a:gd name="connsiteY383" fmla="*/ 203545 h 602945"/>
                  <a:gd name="connsiteX384" fmla="*/ 104077 w 587734"/>
                  <a:gd name="connsiteY384" fmla="*/ 205185 h 602945"/>
                  <a:gd name="connsiteX385" fmla="*/ 153119 w 587734"/>
                  <a:gd name="connsiteY385" fmla="*/ 212917 h 602945"/>
                  <a:gd name="connsiteX386" fmla="*/ 162740 w 587734"/>
                  <a:gd name="connsiteY386" fmla="*/ 199561 h 602945"/>
                  <a:gd name="connsiteX387" fmla="*/ 162271 w 587734"/>
                  <a:gd name="connsiteY387" fmla="*/ 198624 h 602945"/>
                  <a:gd name="connsiteX388" fmla="*/ 149834 w 587734"/>
                  <a:gd name="connsiteY388" fmla="*/ 163242 h 602945"/>
                  <a:gd name="connsiteX389" fmla="*/ 129419 w 587734"/>
                  <a:gd name="connsiteY389" fmla="*/ 161368 h 602945"/>
                  <a:gd name="connsiteX390" fmla="*/ 99618 w 587734"/>
                  <a:gd name="connsiteY390" fmla="*/ 158790 h 602945"/>
                  <a:gd name="connsiteX391" fmla="*/ 447142 w 587734"/>
                  <a:gd name="connsiteY391" fmla="*/ 154104 h 602945"/>
                  <a:gd name="connsiteX392" fmla="*/ 430481 w 587734"/>
                  <a:gd name="connsiteY392" fmla="*/ 160899 h 602945"/>
                  <a:gd name="connsiteX393" fmla="*/ 448080 w 587734"/>
                  <a:gd name="connsiteY393" fmla="*/ 160899 h 602945"/>
                  <a:gd name="connsiteX394" fmla="*/ 465210 w 587734"/>
                  <a:gd name="connsiteY394" fmla="*/ 161133 h 602945"/>
                  <a:gd name="connsiteX395" fmla="*/ 447142 w 587734"/>
                  <a:gd name="connsiteY395" fmla="*/ 154104 h 602945"/>
                  <a:gd name="connsiteX396" fmla="*/ 328172 w 587734"/>
                  <a:gd name="connsiteY396" fmla="*/ 29681 h 602945"/>
                  <a:gd name="connsiteX397" fmla="*/ 296963 w 587734"/>
                  <a:gd name="connsiteY397" fmla="*/ 54519 h 602945"/>
                  <a:gd name="connsiteX398" fmla="*/ 324652 w 587734"/>
                  <a:gd name="connsiteY398" fmla="*/ 61548 h 602945"/>
                  <a:gd name="connsiteX399" fmla="*/ 331222 w 587734"/>
                  <a:gd name="connsiteY399" fmla="*/ 66938 h 602945"/>
                  <a:gd name="connsiteX400" fmla="*/ 335211 w 587734"/>
                  <a:gd name="connsiteY400" fmla="*/ 83574 h 602945"/>
                  <a:gd name="connsiteX401" fmla="*/ 323009 w 587734"/>
                  <a:gd name="connsiteY401" fmla="*/ 94821 h 602945"/>
                  <a:gd name="connsiteX402" fmla="*/ 277956 w 587734"/>
                  <a:gd name="connsiteY402" fmla="*/ 88026 h 602945"/>
                  <a:gd name="connsiteX403" fmla="*/ 270447 w 587734"/>
                  <a:gd name="connsiteY403" fmla="*/ 81465 h 602945"/>
                  <a:gd name="connsiteX404" fmla="*/ 254021 w 587734"/>
                  <a:gd name="connsiteY404" fmla="*/ 100211 h 602945"/>
                  <a:gd name="connsiteX405" fmla="*/ 244635 w 587734"/>
                  <a:gd name="connsiteY405" fmla="*/ 111224 h 602945"/>
                  <a:gd name="connsiteX406" fmla="*/ 279129 w 587734"/>
                  <a:gd name="connsiteY406" fmla="*/ 116847 h 602945"/>
                  <a:gd name="connsiteX407" fmla="*/ 281476 w 587734"/>
                  <a:gd name="connsiteY407" fmla="*/ 117082 h 602945"/>
                  <a:gd name="connsiteX408" fmla="*/ 325591 w 587734"/>
                  <a:gd name="connsiteY408" fmla="*/ 122002 h 602945"/>
                  <a:gd name="connsiteX409" fmla="*/ 334507 w 587734"/>
                  <a:gd name="connsiteY409" fmla="*/ 141451 h 602945"/>
                  <a:gd name="connsiteX410" fmla="*/ 338497 w 587734"/>
                  <a:gd name="connsiteY410" fmla="*/ 142154 h 602945"/>
                  <a:gd name="connsiteX411" fmla="*/ 338262 w 587734"/>
                  <a:gd name="connsiteY411" fmla="*/ 110052 h 602945"/>
                  <a:gd name="connsiteX412" fmla="*/ 328172 w 587734"/>
                  <a:gd name="connsiteY412" fmla="*/ 29681 h 602945"/>
                  <a:gd name="connsiteX413" fmla="*/ 327468 w 587734"/>
                  <a:gd name="connsiteY413" fmla="*/ 1563 h 602945"/>
                  <a:gd name="connsiteX414" fmla="*/ 344363 w 587734"/>
                  <a:gd name="connsiteY414" fmla="*/ 5781 h 602945"/>
                  <a:gd name="connsiteX415" fmla="*/ 362431 w 587734"/>
                  <a:gd name="connsiteY415" fmla="*/ 93416 h 602945"/>
                  <a:gd name="connsiteX416" fmla="*/ 365013 w 587734"/>
                  <a:gd name="connsiteY416" fmla="*/ 149417 h 602945"/>
                  <a:gd name="connsiteX417" fmla="*/ 401853 w 587734"/>
                  <a:gd name="connsiteY417" fmla="*/ 173552 h 602945"/>
                  <a:gd name="connsiteX418" fmla="*/ 450662 w 587734"/>
                  <a:gd name="connsiteY418" fmla="*/ 135593 h 602945"/>
                  <a:gd name="connsiteX419" fmla="*/ 490084 w 587734"/>
                  <a:gd name="connsiteY419" fmla="*/ 181519 h 602945"/>
                  <a:gd name="connsiteX420" fmla="*/ 534433 w 587734"/>
                  <a:gd name="connsiteY420" fmla="*/ 185034 h 602945"/>
                  <a:gd name="connsiteX421" fmla="*/ 545931 w 587734"/>
                  <a:gd name="connsiteY421" fmla="*/ 230023 h 602945"/>
                  <a:gd name="connsiteX422" fmla="*/ 537015 w 587734"/>
                  <a:gd name="connsiteY422" fmla="*/ 322109 h 602945"/>
                  <a:gd name="connsiteX423" fmla="*/ 537249 w 587734"/>
                  <a:gd name="connsiteY423" fmla="*/ 369910 h 602945"/>
                  <a:gd name="connsiteX424" fmla="*/ 488441 w 587734"/>
                  <a:gd name="connsiteY424" fmla="*/ 376940 h 602945"/>
                  <a:gd name="connsiteX425" fmla="*/ 394814 w 587734"/>
                  <a:gd name="connsiteY425" fmla="*/ 383501 h 602945"/>
                  <a:gd name="connsiteX426" fmla="*/ 380969 w 587734"/>
                  <a:gd name="connsiteY426" fmla="*/ 397325 h 602945"/>
                  <a:gd name="connsiteX427" fmla="*/ 384254 w 587734"/>
                  <a:gd name="connsiteY427" fmla="*/ 399434 h 602945"/>
                  <a:gd name="connsiteX428" fmla="*/ 414525 w 587734"/>
                  <a:gd name="connsiteY428" fmla="*/ 466683 h 602945"/>
                  <a:gd name="connsiteX429" fmla="*/ 429308 w 587734"/>
                  <a:gd name="connsiteY429" fmla="*/ 467621 h 602945"/>
                  <a:gd name="connsiteX430" fmla="*/ 449254 w 587734"/>
                  <a:gd name="connsiteY430" fmla="*/ 468089 h 602945"/>
                  <a:gd name="connsiteX431" fmla="*/ 449254 w 587734"/>
                  <a:gd name="connsiteY431" fmla="*/ 480742 h 602945"/>
                  <a:gd name="connsiteX432" fmla="*/ 416637 w 587734"/>
                  <a:gd name="connsiteY432" fmla="*/ 479102 h 602945"/>
                  <a:gd name="connsiteX433" fmla="*/ 413586 w 587734"/>
                  <a:gd name="connsiteY433" fmla="*/ 538619 h 602945"/>
                  <a:gd name="connsiteX434" fmla="*/ 296963 w 587734"/>
                  <a:gd name="connsiteY434" fmla="*/ 602822 h 602945"/>
                  <a:gd name="connsiteX435" fmla="*/ 214364 w 587734"/>
                  <a:gd name="connsiteY435" fmla="*/ 593683 h 602945"/>
                  <a:gd name="connsiteX436" fmla="*/ 208733 w 587734"/>
                  <a:gd name="connsiteY436" fmla="*/ 592043 h 602945"/>
                  <a:gd name="connsiteX437" fmla="*/ 150069 w 587734"/>
                  <a:gd name="connsiteY437" fmla="*/ 548460 h 602945"/>
                  <a:gd name="connsiteX438" fmla="*/ 142325 w 587734"/>
                  <a:gd name="connsiteY438" fmla="*/ 488241 h 602945"/>
                  <a:gd name="connsiteX439" fmla="*/ 110882 w 587734"/>
                  <a:gd name="connsiteY439" fmla="*/ 492693 h 602945"/>
                  <a:gd name="connsiteX440" fmla="*/ 109474 w 587734"/>
                  <a:gd name="connsiteY440" fmla="*/ 492693 h 602945"/>
                  <a:gd name="connsiteX441" fmla="*/ 90936 w 587734"/>
                  <a:gd name="connsiteY441" fmla="*/ 509563 h 602945"/>
                  <a:gd name="connsiteX442" fmla="*/ 90467 w 587734"/>
                  <a:gd name="connsiteY442" fmla="*/ 509563 h 602945"/>
                  <a:gd name="connsiteX443" fmla="*/ 72398 w 587734"/>
                  <a:gd name="connsiteY443" fmla="*/ 518702 h 602945"/>
                  <a:gd name="connsiteX444" fmla="*/ 70756 w 587734"/>
                  <a:gd name="connsiteY444" fmla="*/ 523857 h 602945"/>
                  <a:gd name="connsiteX445" fmla="*/ 21244 w 587734"/>
                  <a:gd name="connsiteY445" fmla="*/ 506049 h 602945"/>
                  <a:gd name="connsiteX446" fmla="*/ 40720 w 587734"/>
                  <a:gd name="connsiteY446" fmla="*/ 465277 h 602945"/>
                  <a:gd name="connsiteX447" fmla="*/ 38843 w 587734"/>
                  <a:gd name="connsiteY447" fmla="*/ 430364 h 602945"/>
                  <a:gd name="connsiteX448" fmla="*/ 97506 w 587734"/>
                  <a:gd name="connsiteY448" fmla="*/ 419351 h 602945"/>
                  <a:gd name="connsiteX449" fmla="*/ 120268 w 587734"/>
                  <a:gd name="connsiteY449" fmla="*/ 442314 h 602945"/>
                  <a:gd name="connsiteX450" fmla="*/ 147018 w 587734"/>
                  <a:gd name="connsiteY450" fmla="*/ 444189 h 602945"/>
                  <a:gd name="connsiteX451" fmla="*/ 150773 w 587734"/>
                  <a:gd name="connsiteY451" fmla="*/ 446063 h 602945"/>
                  <a:gd name="connsiteX452" fmla="*/ 171657 w 587734"/>
                  <a:gd name="connsiteY452" fmla="*/ 389124 h 602945"/>
                  <a:gd name="connsiteX453" fmla="*/ 116279 w 587734"/>
                  <a:gd name="connsiteY453" fmla="*/ 421929 h 602945"/>
                  <a:gd name="connsiteX454" fmla="*/ 70052 w 587734"/>
                  <a:gd name="connsiteY454" fmla="*/ 379283 h 602945"/>
                  <a:gd name="connsiteX455" fmla="*/ 28518 w 587734"/>
                  <a:gd name="connsiteY455" fmla="*/ 363349 h 602945"/>
                  <a:gd name="connsiteX456" fmla="*/ 33211 w 587734"/>
                  <a:gd name="connsiteY456" fmla="*/ 317423 h 602945"/>
                  <a:gd name="connsiteX457" fmla="*/ 829 w 587734"/>
                  <a:gd name="connsiteY457" fmla="*/ 282744 h 602945"/>
                  <a:gd name="connsiteX458" fmla="*/ 37435 w 587734"/>
                  <a:gd name="connsiteY458" fmla="*/ 244785 h 602945"/>
                  <a:gd name="connsiteX459" fmla="*/ 32272 w 587734"/>
                  <a:gd name="connsiteY459" fmla="*/ 215729 h 602945"/>
                  <a:gd name="connsiteX460" fmla="*/ 70756 w 587734"/>
                  <a:gd name="connsiteY460" fmla="*/ 186440 h 602945"/>
                  <a:gd name="connsiteX461" fmla="*/ 68644 w 587734"/>
                  <a:gd name="connsiteY461" fmla="*/ 186205 h 602945"/>
                  <a:gd name="connsiteX462" fmla="*/ 69817 w 587734"/>
                  <a:gd name="connsiteY462" fmla="*/ 178473 h 602945"/>
                  <a:gd name="connsiteX463" fmla="*/ 73572 w 587734"/>
                  <a:gd name="connsiteY463" fmla="*/ 178941 h 602945"/>
                  <a:gd name="connsiteX464" fmla="*/ 122145 w 587734"/>
                  <a:gd name="connsiteY464" fmla="*/ 130672 h 602945"/>
                  <a:gd name="connsiteX465" fmla="*/ 162740 w 587734"/>
                  <a:gd name="connsiteY465" fmla="*/ 153401 h 602945"/>
                  <a:gd name="connsiteX466" fmla="*/ 164383 w 587734"/>
                  <a:gd name="connsiteY466" fmla="*/ 153869 h 602945"/>
                  <a:gd name="connsiteX467" fmla="*/ 166964 w 587734"/>
                  <a:gd name="connsiteY467" fmla="*/ 160430 h 602945"/>
                  <a:gd name="connsiteX468" fmla="*/ 173065 w 587734"/>
                  <a:gd name="connsiteY468" fmla="*/ 188548 h 602945"/>
                  <a:gd name="connsiteX469" fmla="*/ 189022 w 587734"/>
                  <a:gd name="connsiteY469" fmla="*/ 175192 h 602945"/>
                  <a:gd name="connsiteX470" fmla="*/ 231963 w 587734"/>
                  <a:gd name="connsiteY470" fmla="*/ 89667 h 602945"/>
                  <a:gd name="connsiteX471" fmla="*/ 327468 w 587734"/>
                  <a:gd name="connsiteY471" fmla="*/ 1563 h 602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</a:cxnLst>
                <a:rect l="l" t="t" r="r" b="b"/>
                <a:pathLst>
                  <a:path w="587734" h="602945">
                    <a:moveTo>
                      <a:pt x="279598" y="548226"/>
                    </a:moveTo>
                    <a:cubicBezTo>
                      <a:pt x="277956" y="552678"/>
                      <a:pt x="275844" y="556896"/>
                      <a:pt x="274436" y="561582"/>
                    </a:cubicBezTo>
                    <a:cubicBezTo>
                      <a:pt x="272559" y="567674"/>
                      <a:pt x="271385" y="573766"/>
                      <a:pt x="270447" y="579859"/>
                    </a:cubicBezTo>
                    <a:cubicBezTo>
                      <a:pt x="272559" y="579859"/>
                      <a:pt x="274201" y="580093"/>
                      <a:pt x="276078" y="580093"/>
                    </a:cubicBezTo>
                    <a:cubicBezTo>
                      <a:pt x="275375" y="569549"/>
                      <a:pt x="276078" y="557833"/>
                      <a:pt x="279833" y="548226"/>
                    </a:cubicBezTo>
                    <a:cubicBezTo>
                      <a:pt x="279833" y="548226"/>
                      <a:pt x="279598" y="548226"/>
                      <a:pt x="279598" y="548226"/>
                    </a:cubicBezTo>
                    <a:close/>
                    <a:moveTo>
                      <a:pt x="320897" y="547289"/>
                    </a:moveTo>
                    <a:cubicBezTo>
                      <a:pt x="313389" y="547757"/>
                      <a:pt x="305645" y="548226"/>
                      <a:pt x="297901" y="548226"/>
                    </a:cubicBezTo>
                    <a:cubicBezTo>
                      <a:pt x="296259" y="553615"/>
                      <a:pt x="293912" y="558770"/>
                      <a:pt x="292739" y="564159"/>
                    </a:cubicBezTo>
                    <a:cubicBezTo>
                      <a:pt x="291566" y="569783"/>
                      <a:pt x="290862" y="575172"/>
                      <a:pt x="290862" y="580562"/>
                    </a:cubicBezTo>
                    <a:cubicBezTo>
                      <a:pt x="292974" y="580562"/>
                      <a:pt x="295085" y="580562"/>
                      <a:pt x="296963" y="580796"/>
                    </a:cubicBezTo>
                    <a:cubicBezTo>
                      <a:pt x="301187" y="580796"/>
                      <a:pt x="305645" y="580562"/>
                      <a:pt x="309869" y="580562"/>
                    </a:cubicBezTo>
                    <a:cubicBezTo>
                      <a:pt x="311981" y="575641"/>
                      <a:pt x="313858" y="570955"/>
                      <a:pt x="315500" y="566034"/>
                    </a:cubicBezTo>
                    <a:cubicBezTo>
                      <a:pt x="317378" y="559942"/>
                      <a:pt x="318551" y="553381"/>
                      <a:pt x="320897" y="547289"/>
                    </a:cubicBezTo>
                    <a:close/>
                    <a:moveTo>
                      <a:pt x="251674" y="546820"/>
                    </a:moveTo>
                    <a:cubicBezTo>
                      <a:pt x="249563" y="556896"/>
                      <a:pt x="245573" y="567205"/>
                      <a:pt x="241584" y="577047"/>
                    </a:cubicBezTo>
                    <a:cubicBezTo>
                      <a:pt x="247685" y="577984"/>
                      <a:pt x="253786" y="578453"/>
                      <a:pt x="259887" y="578921"/>
                    </a:cubicBezTo>
                    <a:cubicBezTo>
                      <a:pt x="260122" y="568846"/>
                      <a:pt x="261530" y="557130"/>
                      <a:pt x="265519" y="547757"/>
                    </a:cubicBezTo>
                    <a:cubicBezTo>
                      <a:pt x="260826" y="547289"/>
                      <a:pt x="256133" y="547054"/>
                      <a:pt x="251674" y="546820"/>
                    </a:cubicBezTo>
                    <a:close/>
                    <a:moveTo>
                      <a:pt x="224220" y="544477"/>
                    </a:moveTo>
                    <a:cubicBezTo>
                      <a:pt x="223047" y="549397"/>
                      <a:pt x="221404" y="554318"/>
                      <a:pt x="220465" y="558536"/>
                    </a:cubicBezTo>
                    <a:cubicBezTo>
                      <a:pt x="219527" y="562988"/>
                      <a:pt x="218588" y="567440"/>
                      <a:pt x="217649" y="572126"/>
                    </a:cubicBezTo>
                    <a:cubicBezTo>
                      <a:pt x="222577" y="573532"/>
                      <a:pt x="227505" y="574469"/>
                      <a:pt x="232667" y="575407"/>
                    </a:cubicBezTo>
                    <a:cubicBezTo>
                      <a:pt x="233841" y="570955"/>
                      <a:pt x="235014" y="566268"/>
                      <a:pt x="236187" y="561816"/>
                    </a:cubicBezTo>
                    <a:cubicBezTo>
                      <a:pt x="237595" y="556661"/>
                      <a:pt x="238768" y="551272"/>
                      <a:pt x="240176" y="545883"/>
                    </a:cubicBezTo>
                    <a:cubicBezTo>
                      <a:pt x="239707" y="545883"/>
                      <a:pt x="239003" y="545883"/>
                      <a:pt x="238534" y="545883"/>
                    </a:cubicBezTo>
                    <a:cubicBezTo>
                      <a:pt x="234545" y="545414"/>
                      <a:pt x="229617" y="545180"/>
                      <a:pt x="224220" y="544477"/>
                    </a:cubicBezTo>
                    <a:close/>
                    <a:moveTo>
                      <a:pt x="348821" y="543774"/>
                    </a:moveTo>
                    <a:cubicBezTo>
                      <a:pt x="344363" y="544477"/>
                      <a:pt x="340139" y="545180"/>
                      <a:pt x="335681" y="545648"/>
                    </a:cubicBezTo>
                    <a:cubicBezTo>
                      <a:pt x="336150" y="556661"/>
                      <a:pt x="331457" y="568143"/>
                      <a:pt x="325591" y="579156"/>
                    </a:cubicBezTo>
                    <a:cubicBezTo>
                      <a:pt x="330753" y="578453"/>
                      <a:pt x="335915" y="577281"/>
                      <a:pt x="340608" y="576110"/>
                    </a:cubicBezTo>
                    <a:cubicBezTo>
                      <a:pt x="343190" y="565331"/>
                      <a:pt x="346006" y="554552"/>
                      <a:pt x="348821" y="543774"/>
                    </a:cubicBezTo>
                    <a:close/>
                    <a:moveTo>
                      <a:pt x="193245" y="540025"/>
                    </a:moveTo>
                    <a:cubicBezTo>
                      <a:pt x="193245" y="541431"/>
                      <a:pt x="193011" y="543071"/>
                      <a:pt x="193011" y="544711"/>
                    </a:cubicBezTo>
                    <a:cubicBezTo>
                      <a:pt x="193011" y="550335"/>
                      <a:pt x="192776" y="555958"/>
                      <a:pt x="192541" y="561816"/>
                    </a:cubicBezTo>
                    <a:cubicBezTo>
                      <a:pt x="197704" y="564628"/>
                      <a:pt x="203101" y="566971"/>
                      <a:pt x="208967" y="569080"/>
                    </a:cubicBezTo>
                    <a:cubicBezTo>
                      <a:pt x="209202" y="565097"/>
                      <a:pt x="209202" y="561113"/>
                      <a:pt x="209671" y="557130"/>
                    </a:cubicBezTo>
                    <a:cubicBezTo>
                      <a:pt x="210141" y="553147"/>
                      <a:pt x="210375" y="547991"/>
                      <a:pt x="211314" y="543071"/>
                    </a:cubicBezTo>
                    <a:cubicBezTo>
                      <a:pt x="205447" y="542368"/>
                      <a:pt x="199346" y="541431"/>
                      <a:pt x="193245" y="540025"/>
                    </a:cubicBezTo>
                    <a:close/>
                    <a:moveTo>
                      <a:pt x="392936" y="530886"/>
                    </a:moveTo>
                    <a:cubicBezTo>
                      <a:pt x="392467" y="531121"/>
                      <a:pt x="392232" y="531355"/>
                      <a:pt x="391529" y="531824"/>
                    </a:cubicBezTo>
                    <a:cubicBezTo>
                      <a:pt x="383316" y="535338"/>
                      <a:pt x="374399" y="538150"/>
                      <a:pt x="365247" y="540493"/>
                    </a:cubicBezTo>
                    <a:cubicBezTo>
                      <a:pt x="364543" y="546586"/>
                      <a:pt x="362431" y="552678"/>
                      <a:pt x="360789" y="558536"/>
                    </a:cubicBezTo>
                    <a:cubicBezTo>
                      <a:pt x="359615" y="562519"/>
                      <a:pt x="358442" y="566503"/>
                      <a:pt x="357034" y="570486"/>
                    </a:cubicBezTo>
                    <a:cubicBezTo>
                      <a:pt x="374164" y="562988"/>
                      <a:pt x="387774" y="550569"/>
                      <a:pt x="392936" y="530886"/>
                    </a:cubicBezTo>
                    <a:close/>
                    <a:moveTo>
                      <a:pt x="162975" y="525497"/>
                    </a:moveTo>
                    <a:cubicBezTo>
                      <a:pt x="164383" y="529949"/>
                      <a:pt x="166025" y="534167"/>
                      <a:pt x="168137" y="537916"/>
                    </a:cubicBezTo>
                    <a:cubicBezTo>
                      <a:pt x="171892" y="544477"/>
                      <a:pt x="176820" y="549866"/>
                      <a:pt x="182217" y="554552"/>
                    </a:cubicBezTo>
                    <a:cubicBezTo>
                      <a:pt x="182217" y="551272"/>
                      <a:pt x="181982" y="547991"/>
                      <a:pt x="181982" y="544711"/>
                    </a:cubicBezTo>
                    <a:cubicBezTo>
                      <a:pt x="181982" y="541899"/>
                      <a:pt x="181747" y="539322"/>
                      <a:pt x="181747" y="536510"/>
                    </a:cubicBezTo>
                    <a:cubicBezTo>
                      <a:pt x="174238" y="533698"/>
                      <a:pt x="167668" y="530183"/>
                      <a:pt x="162975" y="525497"/>
                    </a:cubicBezTo>
                    <a:close/>
                    <a:moveTo>
                      <a:pt x="162506" y="472307"/>
                    </a:moveTo>
                    <a:cubicBezTo>
                      <a:pt x="160628" y="482851"/>
                      <a:pt x="159690" y="493395"/>
                      <a:pt x="159924" y="503237"/>
                    </a:cubicBezTo>
                    <a:cubicBezTo>
                      <a:pt x="160394" y="502534"/>
                      <a:pt x="160628" y="502065"/>
                      <a:pt x="161098" y="501597"/>
                    </a:cubicBezTo>
                    <a:cubicBezTo>
                      <a:pt x="162506" y="498785"/>
                      <a:pt x="166025" y="500894"/>
                      <a:pt x="165556" y="503237"/>
                    </a:cubicBezTo>
                    <a:cubicBezTo>
                      <a:pt x="158751" y="542837"/>
                      <a:pt x="357973" y="524560"/>
                      <a:pt x="381438" y="514250"/>
                    </a:cubicBezTo>
                    <a:cubicBezTo>
                      <a:pt x="387070" y="511907"/>
                      <a:pt x="392232" y="514484"/>
                      <a:pt x="394814" y="518467"/>
                    </a:cubicBezTo>
                    <a:cubicBezTo>
                      <a:pt x="395048" y="516593"/>
                      <a:pt x="395283" y="514718"/>
                      <a:pt x="395283" y="512844"/>
                    </a:cubicBezTo>
                    <a:cubicBezTo>
                      <a:pt x="395518" y="499253"/>
                      <a:pt x="393171" y="487069"/>
                      <a:pt x="390121" y="475119"/>
                    </a:cubicBezTo>
                    <a:cubicBezTo>
                      <a:pt x="369236" y="506049"/>
                      <a:pt x="282414" y="503940"/>
                      <a:pt x="258949" y="501597"/>
                    </a:cubicBezTo>
                    <a:cubicBezTo>
                      <a:pt x="242992" y="500191"/>
                      <a:pt x="183155" y="493161"/>
                      <a:pt x="162506" y="472307"/>
                    </a:cubicBezTo>
                    <a:close/>
                    <a:moveTo>
                      <a:pt x="148426" y="455436"/>
                    </a:moveTo>
                    <a:cubicBezTo>
                      <a:pt x="147957" y="455436"/>
                      <a:pt x="147488" y="455670"/>
                      <a:pt x="147018" y="455670"/>
                    </a:cubicBezTo>
                    <a:cubicBezTo>
                      <a:pt x="139275" y="456608"/>
                      <a:pt x="131062" y="456842"/>
                      <a:pt x="123084" y="457311"/>
                    </a:cubicBezTo>
                    <a:cubicBezTo>
                      <a:pt x="123084" y="463403"/>
                      <a:pt x="121910" y="469261"/>
                      <a:pt x="119564" y="475119"/>
                    </a:cubicBezTo>
                    <a:cubicBezTo>
                      <a:pt x="127542" y="475119"/>
                      <a:pt x="136224" y="474650"/>
                      <a:pt x="143733" y="476993"/>
                    </a:cubicBezTo>
                    <a:cubicBezTo>
                      <a:pt x="144907" y="469729"/>
                      <a:pt x="146549" y="462700"/>
                      <a:pt x="148426" y="455436"/>
                    </a:cubicBezTo>
                    <a:close/>
                    <a:moveTo>
                      <a:pt x="515654" y="439076"/>
                    </a:moveTo>
                    <a:cubicBezTo>
                      <a:pt x="494063" y="442356"/>
                      <a:pt x="473881" y="458056"/>
                      <a:pt x="472942" y="481723"/>
                    </a:cubicBezTo>
                    <a:cubicBezTo>
                      <a:pt x="472473" y="495548"/>
                      <a:pt x="475524" y="514294"/>
                      <a:pt x="492890" y="514997"/>
                    </a:cubicBezTo>
                    <a:cubicBezTo>
                      <a:pt x="503450" y="515700"/>
                      <a:pt x="518235" y="511951"/>
                      <a:pt x="524572" y="502578"/>
                    </a:cubicBezTo>
                    <a:cubicBezTo>
                      <a:pt x="532316" y="491096"/>
                      <a:pt x="514480" y="485706"/>
                      <a:pt x="505797" y="483129"/>
                    </a:cubicBezTo>
                    <a:cubicBezTo>
                      <a:pt x="497818" y="480785"/>
                      <a:pt x="497349" y="470944"/>
                      <a:pt x="503685" y="466492"/>
                    </a:cubicBezTo>
                    <a:cubicBezTo>
                      <a:pt x="509317" y="462508"/>
                      <a:pt x="519409" y="455947"/>
                      <a:pt x="521051" y="448683"/>
                    </a:cubicBezTo>
                    <a:cubicBezTo>
                      <a:pt x="521755" y="444934"/>
                      <a:pt x="518235" y="442122"/>
                      <a:pt x="515654" y="439076"/>
                    </a:cubicBezTo>
                    <a:close/>
                    <a:moveTo>
                      <a:pt x="85304" y="434347"/>
                    </a:moveTo>
                    <a:cubicBezTo>
                      <a:pt x="69817" y="431067"/>
                      <a:pt x="28283" y="446063"/>
                      <a:pt x="59962" y="458014"/>
                    </a:cubicBezTo>
                    <a:cubicBezTo>
                      <a:pt x="68175" y="461060"/>
                      <a:pt x="67940" y="471370"/>
                      <a:pt x="59962" y="474650"/>
                    </a:cubicBezTo>
                    <a:cubicBezTo>
                      <a:pt x="49168" y="478868"/>
                      <a:pt x="37669" y="488943"/>
                      <a:pt x="38608" y="501597"/>
                    </a:cubicBezTo>
                    <a:cubicBezTo>
                      <a:pt x="39547" y="511672"/>
                      <a:pt x="48229" y="511672"/>
                      <a:pt x="56442" y="511438"/>
                    </a:cubicBezTo>
                    <a:cubicBezTo>
                      <a:pt x="55973" y="510266"/>
                      <a:pt x="56911" y="508860"/>
                      <a:pt x="58319" y="509563"/>
                    </a:cubicBezTo>
                    <a:cubicBezTo>
                      <a:pt x="57615" y="510969"/>
                      <a:pt x="57850" y="510735"/>
                      <a:pt x="58788" y="509563"/>
                    </a:cubicBezTo>
                    <a:cubicBezTo>
                      <a:pt x="59258" y="508860"/>
                      <a:pt x="59962" y="508392"/>
                      <a:pt x="60900" y="508158"/>
                    </a:cubicBezTo>
                    <a:cubicBezTo>
                      <a:pt x="63012" y="507923"/>
                      <a:pt x="65359" y="507689"/>
                      <a:pt x="67705" y="507220"/>
                    </a:cubicBezTo>
                    <a:cubicBezTo>
                      <a:pt x="73572" y="505346"/>
                      <a:pt x="78734" y="501128"/>
                      <a:pt x="82958" y="496442"/>
                    </a:cubicBezTo>
                    <a:cubicBezTo>
                      <a:pt x="84600" y="494333"/>
                      <a:pt x="85774" y="492224"/>
                      <a:pt x="87182" y="490115"/>
                    </a:cubicBezTo>
                    <a:cubicBezTo>
                      <a:pt x="86008" y="488709"/>
                      <a:pt x="85070" y="486835"/>
                      <a:pt x="84835" y="484023"/>
                    </a:cubicBezTo>
                    <a:cubicBezTo>
                      <a:pt x="84600" y="480742"/>
                      <a:pt x="86712" y="477228"/>
                      <a:pt x="89528" y="475587"/>
                    </a:cubicBezTo>
                    <a:cubicBezTo>
                      <a:pt x="90936" y="474884"/>
                      <a:pt x="92344" y="474650"/>
                      <a:pt x="93987" y="474650"/>
                    </a:cubicBezTo>
                    <a:cubicBezTo>
                      <a:pt x="95160" y="468089"/>
                      <a:pt x="95629" y="461294"/>
                      <a:pt x="94691" y="454030"/>
                    </a:cubicBezTo>
                    <a:cubicBezTo>
                      <a:pt x="94456" y="452859"/>
                      <a:pt x="94691" y="451921"/>
                      <a:pt x="94925" y="450984"/>
                    </a:cubicBezTo>
                    <a:cubicBezTo>
                      <a:pt x="94691" y="448407"/>
                      <a:pt x="95394" y="445829"/>
                      <a:pt x="97272" y="443486"/>
                    </a:cubicBezTo>
                    <a:cubicBezTo>
                      <a:pt x="97506" y="443252"/>
                      <a:pt x="97741" y="443017"/>
                      <a:pt x="97741" y="443017"/>
                    </a:cubicBezTo>
                    <a:cubicBezTo>
                      <a:pt x="97976" y="442549"/>
                      <a:pt x="98445" y="442549"/>
                      <a:pt x="98914" y="442314"/>
                    </a:cubicBezTo>
                    <a:cubicBezTo>
                      <a:pt x="95394" y="438565"/>
                      <a:pt x="90701" y="435519"/>
                      <a:pt x="85304" y="434347"/>
                    </a:cubicBezTo>
                    <a:close/>
                    <a:moveTo>
                      <a:pt x="282883" y="431301"/>
                    </a:moveTo>
                    <a:cubicBezTo>
                      <a:pt x="283822" y="447704"/>
                      <a:pt x="280302" y="466449"/>
                      <a:pt x="274905" y="481914"/>
                    </a:cubicBezTo>
                    <a:cubicBezTo>
                      <a:pt x="275844" y="481914"/>
                      <a:pt x="276782" y="481914"/>
                      <a:pt x="277721" y="481914"/>
                    </a:cubicBezTo>
                    <a:cubicBezTo>
                      <a:pt x="281710" y="481914"/>
                      <a:pt x="285465" y="481914"/>
                      <a:pt x="288984" y="481680"/>
                    </a:cubicBezTo>
                    <a:cubicBezTo>
                      <a:pt x="290392" y="470667"/>
                      <a:pt x="290862" y="459654"/>
                      <a:pt x="291096" y="448407"/>
                    </a:cubicBezTo>
                    <a:cubicBezTo>
                      <a:pt x="291096" y="443017"/>
                      <a:pt x="290627" y="436925"/>
                      <a:pt x="291096" y="431301"/>
                    </a:cubicBezTo>
                    <a:cubicBezTo>
                      <a:pt x="288515" y="431301"/>
                      <a:pt x="285699" y="431536"/>
                      <a:pt x="282883" y="431301"/>
                    </a:cubicBezTo>
                    <a:close/>
                    <a:moveTo>
                      <a:pt x="309634" y="429661"/>
                    </a:moveTo>
                    <a:cubicBezTo>
                      <a:pt x="307522" y="429895"/>
                      <a:pt x="305410" y="430364"/>
                      <a:pt x="303064" y="430598"/>
                    </a:cubicBezTo>
                    <a:cubicBezTo>
                      <a:pt x="304002" y="437862"/>
                      <a:pt x="303064" y="445829"/>
                      <a:pt x="302360" y="452624"/>
                    </a:cubicBezTo>
                    <a:cubicBezTo>
                      <a:pt x="301187" y="462231"/>
                      <a:pt x="299779" y="471604"/>
                      <a:pt x="297667" y="481211"/>
                    </a:cubicBezTo>
                    <a:cubicBezTo>
                      <a:pt x="299309" y="480977"/>
                      <a:pt x="300717" y="480742"/>
                      <a:pt x="302360" y="480742"/>
                    </a:cubicBezTo>
                    <a:cubicBezTo>
                      <a:pt x="304002" y="470901"/>
                      <a:pt x="305410" y="460825"/>
                      <a:pt x="306818" y="450984"/>
                    </a:cubicBezTo>
                    <a:cubicBezTo>
                      <a:pt x="307757" y="444189"/>
                      <a:pt x="307991" y="436691"/>
                      <a:pt x="309634" y="429661"/>
                    </a:cubicBezTo>
                    <a:close/>
                    <a:moveTo>
                      <a:pt x="264346" y="429661"/>
                    </a:moveTo>
                    <a:cubicBezTo>
                      <a:pt x="260357" y="447001"/>
                      <a:pt x="253082" y="463403"/>
                      <a:pt x="247685" y="480508"/>
                    </a:cubicBezTo>
                    <a:cubicBezTo>
                      <a:pt x="254256" y="481211"/>
                      <a:pt x="261061" y="481445"/>
                      <a:pt x="268100" y="481445"/>
                    </a:cubicBezTo>
                    <a:cubicBezTo>
                      <a:pt x="270212" y="472073"/>
                      <a:pt x="271385" y="462466"/>
                      <a:pt x="271385" y="452624"/>
                    </a:cubicBezTo>
                    <a:cubicBezTo>
                      <a:pt x="271385" y="445360"/>
                      <a:pt x="270681" y="437862"/>
                      <a:pt x="270916" y="430364"/>
                    </a:cubicBezTo>
                    <a:cubicBezTo>
                      <a:pt x="268804" y="430130"/>
                      <a:pt x="266692" y="429895"/>
                      <a:pt x="264346" y="429661"/>
                    </a:cubicBezTo>
                    <a:close/>
                    <a:moveTo>
                      <a:pt x="335681" y="423569"/>
                    </a:moveTo>
                    <a:cubicBezTo>
                      <a:pt x="331457" y="424975"/>
                      <a:pt x="326999" y="426381"/>
                      <a:pt x="322540" y="427318"/>
                    </a:cubicBezTo>
                    <a:cubicBezTo>
                      <a:pt x="322775" y="436222"/>
                      <a:pt x="319724" y="445360"/>
                      <a:pt x="317847" y="454030"/>
                    </a:cubicBezTo>
                    <a:cubicBezTo>
                      <a:pt x="315970" y="462466"/>
                      <a:pt x="314093" y="470901"/>
                      <a:pt x="312215" y="479336"/>
                    </a:cubicBezTo>
                    <a:cubicBezTo>
                      <a:pt x="319255" y="478399"/>
                      <a:pt x="325825" y="476759"/>
                      <a:pt x="332161" y="474884"/>
                    </a:cubicBezTo>
                    <a:cubicBezTo>
                      <a:pt x="330049" y="474181"/>
                      <a:pt x="328172" y="471838"/>
                      <a:pt x="328641" y="468792"/>
                    </a:cubicBezTo>
                    <a:cubicBezTo>
                      <a:pt x="330284" y="457779"/>
                      <a:pt x="331926" y="446766"/>
                      <a:pt x="333803" y="435753"/>
                    </a:cubicBezTo>
                    <a:cubicBezTo>
                      <a:pt x="334507" y="431770"/>
                      <a:pt x="334977" y="427787"/>
                      <a:pt x="335681" y="423569"/>
                    </a:cubicBezTo>
                    <a:close/>
                    <a:moveTo>
                      <a:pt x="235953" y="423100"/>
                    </a:moveTo>
                    <a:cubicBezTo>
                      <a:pt x="236422" y="423803"/>
                      <a:pt x="236657" y="424741"/>
                      <a:pt x="236657" y="425678"/>
                    </a:cubicBezTo>
                    <a:cubicBezTo>
                      <a:pt x="235249" y="442314"/>
                      <a:pt x="228913" y="459888"/>
                      <a:pt x="221873" y="476290"/>
                    </a:cubicBezTo>
                    <a:cubicBezTo>
                      <a:pt x="227740" y="477696"/>
                      <a:pt x="233606" y="478633"/>
                      <a:pt x="239707" y="479571"/>
                    </a:cubicBezTo>
                    <a:cubicBezTo>
                      <a:pt x="242758" y="461997"/>
                      <a:pt x="247685" y="444189"/>
                      <a:pt x="254725" y="428021"/>
                    </a:cubicBezTo>
                    <a:cubicBezTo>
                      <a:pt x="248389" y="426849"/>
                      <a:pt x="242054" y="425209"/>
                      <a:pt x="235953" y="423100"/>
                    </a:cubicBezTo>
                    <a:close/>
                    <a:moveTo>
                      <a:pt x="401981" y="419070"/>
                    </a:moveTo>
                    <a:cubicBezTo>
                      <a:pt x="403301" y="418690"/>
                      <a:pt x="404885" y="419158"/>
                      <a:pt x="405589" y="420798"/>
                    </a:cubicBezTo>
                    <a:cubicBezTo>
                      <a:pt x="406293" y="422907"/>
                      <a:pt x="422486" y="425719"/>
                      <a:pt x="424598" y="426422"/>
                    </a:cubicBezTo>
                    <a:cubicBezTo>
                      <a:pt x="435628" y="429703"/>
                      <a:pt x="446658" y="432046"/>
                      <a:pt x="457923" y="433686"/>
                    </a:cubicBezTo>
                    <a:cubicBezTo>
                      <a:pt x="466137" y="434858"/>
                      <a:pt x="465433" y="445402"/>
                      <a:pt x="459566" y="449152"/>
                    </a:cubicBezTo>
                    <a:cubicBezTo>
                      <a:pt x="460974" y="450089"/>
                      <a:pt x="462616" y="450792"/>
                      <a:pt x="464024" y="451495"/>
                    </a:cubicBezTo>
                    <a:cubicBezTo>
                      <a:pt x="480217" y="427125"/>
                      <a:pt x="512368" y="413300"/>
                      <a:pt x="539826" y="428765"/>
                    </a:cubicBezTo>
                    <a:cubicBezTo>
                      <a:pt x="544989" y="431577"/>
                      <a:pt x="542407" y="438607"/>
                      <a:pt x="537714" y="439544"/>
                    </a:cubicBezTo>
                    <a:cubicBezTo>
                      <a:pt x="538652" y="442356"/>
                      <a:pt x="539356" y="445402"/>
                      <a:pt x="539122" y="448449"/>
                    </a:cubicBezTo>
                    <a:cubicBezTo>
                      <a:pt x="539122" y="457587"/>
                      <a:pt x="533255" y="465554"/>
                      <a:pt x="526214" y="472115"/>
                    </a:cubicBezTo>
                    <a:cubicBezTo>
                      <a:pt x="540764" y="480082"/>
                      <a:pt x="552733" y="493908"/>
                      <a:pt x="541468" y="510779"/>
                    </a:cubicBezTo>
                    <a:cubicBezTo>
                      <a:pt x="529969" y="527885"/>
                      <a:pt x="506736" y="536789"/>
                      <a:pt x="487023" y="533040"/>
                    </a:cubicBezTo>
                    <a:cubicBezTo>
                      <a:pt x="459096" y="528119"/>
                      <a:pt x="449474" y="497188"/>
                      <a:pt x="454872" y="472115"/>
                    </a:cubicBezTo>
                    <a:cubicBezTo>
                      <a:pt x="455811" y="468601"/>
                      <a:pt x="456984" y="464851"/>
                      <a:pt x="458627" y="461337"/>
                    </a:cubicBezTo>
                    <a:cubicBezTo>
                      <a:pt x="458392" y="461102"/>
                      <a:pt x="458157" y="461102"/>
                      <a:pt x="457923" y="460868"/>
                    </a:cubicBezTo>
                    <a:cubicBezTo>
                      <a:pt x="455341" y="455947"/>
                      <a:pt x="448770" y="453135"/>
                      <a:pt x="445719" y="448449"/>
                    </a:cubicBezTo>
                    <a:cubicBezTo>
                      <a:pt x="434924" y="445637"/>
                      <a:pt x="423660" y="441653"/>
                      <a:pt x="414273" y="436029"/>
                    </a:cubicBezTo>
                    <a:cubicBezTo>
                      <a:pt x="409579" y="433218"/>
                      <a:pt x="401365" y="428531"/>
                      <a:pt x="399957" y="422439"/>
                    </a:cubicBezTo>
                    <a:cubicBezTo>
                      <a:pt x="399605" y="420682"/>
                      <a:pt x="400661" y="419451"/>
                      <a:pt x="401981" y="419070"/>
                    </a:cubicBezTo>
                    <a:close/>
                    <a:moveTo>
                      <a:pt x="372991" y="418414"/>
                    </a:moveTo>
                    <a:cubicBezTo>
                      <a:pt x="372991" y="432473"/>
                      <a:pt x="370410" y="447235"/>
                      <a:pt x="366890" y="460357"/>
                    </a:cubicBezTo>
                    <a:cubicBezTo>
                      <a:pt x="372052" y="457545"/>
                      <a:pt x="376980" y="454733"/>
                      <a:pt x="382377" y="451218"/>
                    </a:cubicBezTo>
                    <a:cubicBezTo>
                      <a:pt x="382612" y="451218"/>
                      <a:pt x="382612" y="451218"/>
                      <a:pt x="382612" y="451218"/>
                    </a:cubicBezTo>
                    <a:cubicBezTo>
                      <a:pt x="379092" y="440440"/>
                      <a:pt x="375807" y="429661"/>
                      <a:pt x="372991" y="418414"/>
                    </a:cubicBezTo>
                    <a:close/>
                    <a:moveTo>
                      <a:pt x="359615" y="412087"/>
                    </a:moveTo>
                    <a:cubicBezTo>
                      <a:pt x="357034" y="413493"/>
                      <a:pt x="354453" y="415368"/>
                      <a:pt x="351637" y="416774"/>
                    </a:cubicBezTo>
                    <a:cubicBezTo>
                      <a:pt x="351168" y="424506"/>
                      <a:pt x="348587" y="432004"/>
                      <a:pt x="346709" y="439268"/>
                    </a:cubicBezTo>
                    <a:cubicBezTo>
                      <a:pt x="344128" y="450047"/>
                      <a:pt x="341547" y="460825"/>
                      <a:pt x="338731" y="471604"/>
                    </a:cubicBezTo>
                    <a:cubicBezTo>
                      <a:pt x="338731" y="472307"/>
                      <a:pt x="338497" y="472541"/>
                      <a:pt x="338262" y="473010"/>
                    </a:cubicBezTo>
                    <a:cubicBezTo>
                      <a:pt x="345067" y="470667"/>
                      <a:pt x="352107" y="467855"/>
                      <a:pt x="358912" y="464340"/>
                    </a:cubicBezTo>
                    <a:cubicBezTo>
                      <a:pt x="358442" y="463637"/>
                      <a:pt x="357973" y="462466"/>
                      <a:pt x="358208" y="461060"/>
                    </a:cubicBezTo>
                    <a:cubicBezTo>
                      <a:pt x="361023" y="444657"/>
                      <a:pt x="358442" y="428255"/>
                      <a:pt x="359615" y="412087"/>
                    </a:cubicBezTo>
                    <a:close/>
                    <a:moveTo>
                      <a:pt x="182686" y="395451"/>
                    </a:moveTo>
                    <a:cubicBezTo>
                      <a:pt x="177993" y="411619"/>
                      <a:pt x="171423" y="431536"/>
                      <a:pt x="166495" y="451921"/>
                    </a:cubicBezTo>
                    <a:cubicBezTo>
                      <a:pt x="169311" y="454030"/>
                      <a:pt x="172361" y="455905"/>
                      <a:pt x="175177" y="457545"/>
                    </a:cubicBezTo>
                    <a:cubicBezTo>
                      <a:pt x="175646" y="449109"/>
                      <a:pt x="177524" y="440674"/>
                      <a:pt x="179401" y="432707"/>
                    </a:cubicBezTo>
                    <a:cubicBezTo>
                      <a:pt x="180809" y="425912"/>
                      <a:pt x="181747" y="412322"/>
                      <a:pt x="188787" y="408807"/>
                    </a:cubicBezTo>
                    <a:cubicBezTo>
                      <a:pt x="191837" y="407401"/>
                      <a:pt x="195827" y="408573"/>
                      <a:pt x="196765" y="412087"/>
                    </a:cubicBezTo>
                    <a:cubicBezTo>
                      <a:pt x="198642" y="419351"/>
                      <a:pt x="192072" y="428724"/>
                      <a:pt x="189960" y="435519"/>
                    </a:cubicBezTo>
                    <a:cubicBezTo>
                      <a:pt x="187379" y="444657"/>
                      <a:pt x="185502" y="453562"/>
                      <a:pt x="184094" y="462700"/>
                    </a:cubicBezTo>
                    <a:cubicBezTo>
                      <a:pt x="189022" y="465277"/>
                      <a:pt x="193949" y="467386"/>
                      <a:pt x="199112" y="469495"/>
                    </a:cubicBezTo>
                    <a:cubicBezTo>
                      <a:pt x="198877" y="453327"/>
                      <a:pt x="199816" y="432473"/>
                      <a:pt x="208733" y="419820"/>
                    </a:cubicBezTo>
                    <a:cubicBezTo>
                      <a:pt x="210845" y="416539"/>
                      <a:pt x="215303" y="417945"/>
                      <a:pt x="215772" y="421694"/>
                    </a:cubicBezTo>
                    <a:cubicBezTo>
                      <a:pt x="216476" y="429895"/>
                      <a:pt x="213426" y="438097"/>
                      <a:pt x="211783" y="446298"/>
                    </a:cubicBezTo>
                    <a:cubicBezTo>
                      <a:pt x="210141" y="454967"/>
                      <a:pt x="208967" y="463871"/>
                      <a:pt x="208498" y="472776"/>
                    </a:cubicBezTo>
                    <a:cubicBezTo>
                      <a:pt x="209906" y="473244"/>
                      <a:pt x="211314" y="473479"/>
                      <a:pt x="212722" y="473947"/>
                    </a:cubicBezTo>
                    <a:cubicBezTo>
                      <a:pt x="216711" y="456608"/>
                      <a:pt x="219527" y="437862"/>
                      <a:pt x="228444" y="423569"/>
                    </a:cubicBezTo>
                    <a:cubicBezTo>
                      <a:pt x="229148" y="422397"/>
                      <a:pt x="230321" y="421929"/>
                      <a:pt x="231494" y="421694"/>
                    </a:cubicBezTo>
                    <a:cubicBezTo>
                      <a:pt x="213895" y="415368"/>
                      <a:pt x="197235" y="406464"/>
                      <a:pt x="182686" y="395451"/>
                    </a:cubicBezTo>
                    <a:close/>
                    <a:moveTo>
                      <a:pt x="90467" y="381157"/>
                    </a:moveTo>
                    <a:cubicBezTo>
                      <a:pt x="100557" y="409276"/>
                      <a:pt x="133174" y="404589"/>
                      <a:pt x="151008" y="382563"/>
                    </a:cubicBezTo>
                    <a:cubicBezTo>
                      <a:pt x="141621" y="385141"/>
                      <a:pt x="128950" y="382563"/>
                      <a:pt x="119564" y="382095"/>
                    </a:cubicBezTo>
                    <a:cubicBezTo>
                      <a:pt x="109943" y="381860"/>
                      <a:pt x="100322" y="381626"/>
                      <a:pt x="90467" y="381157"/>
                    </a:cubicBezTo>
                    <a:close/>
                    <a:moveTo>
                      <a:pt x="410066" y="363115"/>
                    </a:moveTo>
                    <a:cubicBezTo>
                      <a:pt x="409362" y="364052"/>
                      <a:pt x="408893" y="365224"/>
                      <a:pt x="408189" y="366161"/>
                    </a:cubicBezTo>
                    <a:cubicBezTo>
                      <a:pt x="418983" y="398731"/>
                      <a:pt x="464741" y="398497"/>
                      <a:pt x="469669" y="366630"/>
                    </a:cubicBezTo>
                    <a:cubicBezTo>
                      <a:pt x="469669" y="366630"/>
                      <a:pt x="469434" y="366864"/>
                      <a:pt x="469434" y="366864"/>
                    </a:cubicBezTo>
                    <a:cubicBezTo>
                      <a:pt x="456528" y="370379"/>
                      <a:pt x="439164" y="367098"/>
                      <a:pt x="426023" y="365927"/>
                    </a:cubicBezTo>
                    <a:cubicBezTo>
                      <a:pt x="419922" y="365458"/>
                      <a:pt x="414759" y="364755"/>
                      <a:pt x="410066" y="363115"/>
                    </a:cubicBezTo>
                    <a:close/>
                    <a:moveTo>
                      <a:pt x="46352" y="345775"/>
                    </a:moveTo>
                    <a:cubicBezTo>
                      <a:pt x="45648" y="359835"/>
                      <a:pt x="52218" y="369207"/>
                      <a:pt x="72868" y="356320"/>
                    </a:cubicBezTo>
                    <a:cubicBezTo>
                      <a:pt x="79438" y="352336"/>
                      <a:pt x="87416" y="357726"/>
                      <a:pt x="87651" y="364755"/>
                    </a:cubicBezTo>
                    <a:cubicBezTo>
                      <a:pt x="87886" y="367801"/>
                      <a:pt x="88120" y="370379"/>
                      <a:pt x="88589" y="372956"/>
                    </a:cubicBezTo>
                    <a:cubicBezTo>
                      <a:pt x="100088" y="372488"/>
                      <a:pt x="111820" y="372019"/>
                      <a:pt x="123553" y="371785"/>
                    </a:cubicBezTo>
                    <a:cubicBezTo>
                      <a:pt x="132235" y="371550"/>
                      <a:pt x="143968" y="368739"/>
                      <a:pt x="152416" y="371785"/>
                    </a:cubicBezTo>
                    <a:cubicBezTo>
                      <a:pt x="154527" y="372488"/>
                      <a:pt x="155466" y="373894"/>
                      <a:pt x="155935" y="375534"/>
                    </a:cubicBezTo>
                    <a:cubicBezTo>
                      <a:pt x="156639" y="374362"/>
                      <a:pt x="157343" y="373191"/>
                      <a:pt x="158047" y="372019"/>
                    </a:cubicBezTo>
                    <a:cubicBezTo>
                      <a:pt x="154058" y="367098"/>
                      <a:pt x="150538" y="362178"/>
                      <a:pt x="147253" y="357023"/>
                    </a:cubicBezTo>
                    <a:cubicBezTo>
                      <a:pt x="135755" y="360069"/>
                      <a:pt x="117452" y="356554"/>
                      <a:pt x="109474" y="356085"/>
                    </a:cubicBezTo>
                    <a:cubicBezTo>
                      <a:pt x="97506" y="355383"/>
                      <a:pt x="84131" y="352336"/>
                      <a:pt x="73806" y="351165"/>
                    </a:cubicBezTo>
                    <a:cubicBezTo>
                      <a:pt x="72398" y="350931"/>
                      <a:pt x="71694" y="349993"/>
                      <a:pt x="71694" y="348822"/>
                    </a:cubicBezTo>
                    <a:cubicBezTo>
                      <a:pt x="69582" y="348587"/>
                      <a:pt x="67471" y="348119"/>
                      <a:pt x="65593" y="347884"/>
                    </a:cubicBezTo>
                    <a:cubicBezTo>
                      <a:pt x="59258" y="347181"/>
                      <a:pt x="52687" y="346478"/>
                      <a:pt x="46352" y="345775"/>
                    </a:cubicBezTo>
                    <a:close/>
                    <a:moveTo>
                      <a:pt x="529036" y="345307"/>
                    </a:moveTo>
                    <a:cubicBezTo>
                      <a:pt x="528332" y="346010"/>
                      <a:pt x="527394" y="346478"/>
                      <a:pt x="526220" y="346713"/>
                    </a:cubicBezTo>
                    <a:cubicBezTo>
                      <a:pt x="512376" y="348822"/>
                      <a:pt x="497593" y="348353"/>
                      <a:pt x="483044" y="347181"/>
                    </a:cubicBezTo>
                    <a:cubicBezTo>
                      <a:pt x="484452" y="347650"/>
                      <a:pt x="485860" y="348353"/>
                      <a:pt x="487033" y="349759"/>
                    </a:cubicBezTo>
                    <a:cubicBezTo>
                      <a:pt x="495950" y="360772"/>
                      <a:pt x="512376" y="371316"/>
                      <a:pt x="523874" y="356554"/>
                    </a:cubicBezTo>
                    <a:cubicBezTo>
                      <a:pt x="526690" y="352805"/>
                      <a:pt x="528332" y="349056"/>
                      <a:pt x="529036" y="345307"/>
                    </a:cubicBezTo>
                    <a:close/>
                    <a:moveTo>
                      <a:pt x="422972" y="337809"/>
                    </a:moveTo>
                    <a:cubicBezTo>
                      <a:pt x="420626" y="343432"/>
                      <a:pt x="418279" y="348822"/>
                      <a:pt x="415463" y="353977"/>
                    </a:cubicBezTo>
                    <a:cubicBezTo>
                      <a:pt x="421095" y="354445"/>
                      <a:pt x="426727" y="354445"/>
                      <a:pt x="432593" y="354445"/>
                    </a:cubicBezTo>
                    <a:cubicBezTo>
                      <a:pt x="444091" y="354445"/>
                      <a:pt x="458171" y="351633"/>
                      <a:pt x="469434" y="354680"/>
                    </a:cubicBezTo>
                    <a:cubicBezTo>
                      <a:pt x="469669" y="354914"/>
                      <a:pt x="469903" y="355148"/>
                      <a:pt x="470138" y="355148"/>
                    </a:cubicBezTo>
                    <a:cubicBezTo>
                      <a:pt x="470607" y="350931"/>
                      <a:pt x="474596" y="347650"/>
                      <a:pt x="479055" y="346947"/>
                    </a:cubicBezTo>
                    <a:cubicBezTo>
                      <a:pt x="472015" y="346478"/>
                      <a:pt x="465210" y="345775"/>
                      <a:pt x="458640" y="345073"/>
                    </a:cubicBezTo>
                    <a:cubicBezTo>
                      <a:pt x="446672" y="343901"/>
                      <a:pt x="433766" y="343432"/>
                      <a:pt x="422972" y="337809"/>
                    </a:cubicBezTo>
                    <a:close/>
                    <a:moveTo>
                      <a:pt x="202324" y="327607"/>
                    </a:moveTo>
                    <a:cubicBezTo>
                      <a:pt x="204406" y="327196"/>
                      <a:pt x="206870" y="327958"/>
                      <a:pt x="208278" y="329834"/>
                    </a:cubicBezTo>
                    <a:cubicBezTo>
                      <a:pt x="238777" y="369700"/>
                      <a:pt x="302121" y="384240"/>
                      <a:pt x="338251" y="341090"/>
                    </a:cubicBezTo>
                    <a:cubicBezTo>
                      <a:pt x="347401" y="330303"/>
                      <a:pt x="361712" y="345546"/>
                      <a:pt x="353501" y="356099"/>
                    </a:cubicBezTo>
                    <a:cubicBezTo>
                      <a:pt x="319951" y="399483"/>
                      <a:pt x="202178" y="403704"/>
                      <a:pt x="198659" y="332414"/>
                    </a:cubicBezTo>
                    <a:cubicBezTo>
                      <a:pt x="198541" y="329600"/>
                      <a:pt x="200242" y="328017"/>
                      <a:pt x="202324" y="327607"/>
                    </a:cubicBezTo>
                    <a:close/>
                    <a:moveTo>
                      <a:pt x="51749" y="324921"/>
                    </a:moveTo>
                    <a:cubicBezTo>
                      <a:pt x="50106" y="328670"/>
                      <a:pt x="48698" y="332419"/>
                      <a:pt x="47760" y="336403"/>
                    </a:cubicBezTo>
                    <a:cubicBezTo>
                      <a:pt x="55034" y="336637"/>
                      <a:pt x="62074" y="337340"/>
                      <a:pt x="69113" y="337809"/>
                    </a:cubicBezTo>
                    <a:cubicBezTo>
                      <a:pt x="76857" y="338512"/>
                      <a:pt x="85070" y="337574"/>
                      <a:pt x="92344" y="340855"/>
                    </a:cubicBezTo>
                    <a:cubicBezTo>
                      <a:pt x="93752" y="341558"/>
                      <a:pt x="94456" y="343198"/>
                      <a:pt x="94456" y="344838"/>
                    </a:cubicBezTo>
                    <a:cubicBezTo>
                      <a:pt x="99384" y="344604"/>
                      <a:pt x="104546" y="344370"/>
                      <a:pt x="109474" y="344135"/>
                    </a:cubicBezTo>
                    <a:cubicBezTo>
                      <a:pt x="118156" y="344135"/>
                      <a:pt x="127073" y="344135"/>
                      <a:pt x="135755" y="343432"/>
                    </a:cubicBezTo>
                    <a:cubicBezTo>
                      <a:pt x="137163" y="343432"/>
                      <a:pt x="138336" y="343198"/>
                      <a:pt x="139510" y="343198"/>
                    </a:cubicBezTo>
                    <a:cubicBezTo>
                      <a:pt x="137632" y="339215"/>
                      <a:pt x="136224" y="335231"/>
                      <a:pt x="134816" y="331013"/>
                    </a:cubicBezTo>
                    <a:cubicBezTo>
                      <a:pt x="119799" y="331716"/>
                      <a:pt x="104311" y="329373"/>
                      <a:pt x="89528" y="327967"/>
                    </a:cubicBezTo>
                    <a:cubicBezTo>
                      <a:pt x="78030" y="327030"/>
                      <a:pt x="63716" y="327733"/>
                      <a:pt x="51749" y="324921"/>
                    </a:cubicBezTo>
                    <a:close/>
                    <a:moveTo>
                      <a:pt x="429543" y="319532"/>
                    </a:moveTo>
                    <a:cubicBezTo>
                      <a:pt x="428369" y="323281"/>
                      <a:pt x="427196" y="327264"/>
                      <a:pt x="425788" y="331013"/>
                    </a:cubicBezTo>
                    <a:cubicBezTo>
                      <a:pt x="457701" y="339215"/>
                      <a:pt x="494073" y="329608"/>
                      <a:pt x="526220" y="334294"/>
                    </a:cubicBezTo>
                    <a:cubicBezTo>
                      <a:pt x="527159" y="334294"/>
                      <a:pt x="527863" y="334763"/>
                      <a:pt x="528567" y="335231"/>
                    </a:cubicBezTo>
                    <a:cubicBezTo>
                      <a:pt x="527394" y="331013"/>
                      <a:pt x="525282" y="327030"/>
                      <a:pt x="522701" y="323047"/>
                    </a:cubicBezTo>
                    <a:cubicBezTo>
                      <a:pt x="521997" y="323281"/>
                      <a:pt x="521293" y="323515"/>
                      <a:pt x="520589" y="323515"/>
                    </a:cubicBezTo>
                    <a:cubicBezTo>
                      <a:pt x="498766" y="323984"/>
                      <a:pt x="476474" y="322578"/>
                      <a:pt x="454651" y="321172"/>
                    </a:cubicBezTo>
                    <a:cubicBezTo>
                      <a:pt x="447376" y="320704"/>
                      <a:pt x="437756" y="321172"/>
                      <a:pt x="429543" y="319532"/>
                    </a:cubicBezTo>
                    <a:close/>
                    <a:moveTo>
                      <a:pt x="62308" y="301489"/>
                    </a:moveTo>
                    <a:cubicBezTo>
                      <a:pt x="63012" y="304536"/>
                      <a:pt x="62543" y="308285"/>
                      <a:pt x="60196" y="310862"/>
                    </a:cubicBezTo>
                    <a:cubicBezTo>
                      <a:pt x="59258" y="312034"/>
                      <a:pt x="58084" y="313440"/>
                      <a:pt x="56911" y="315080"/>
                    </a:cubicBezTo>
                    <a:cubicBezTo>
                      <a:pt x="67940" y="314377"/>
                      <a:pt x="79907" y="316251"/>
                      <a:pt x="89528" y="316486"/>
                    </a:cubicBezTo>
                    <a:cubicBezTo>
                      <a:pt x="103138" y="316954"/>
                      <a:pt x="116983" y="316017"/>
                      <a:pt x="130593" y="316720"/>
                    </a:cubicBezTo>
                    <a:cubicBezTo>
                      <a:pt x="129889" y="314377"/>
                      <a:pt x="129654" y="311799"/>
                      <a:pt x="129185" y="309222"/>
                    </a:cubicBezTo>
                    <a:cubicBezTo>
                      <a:pt x="109708" y="308519"/>
                      <a:pt x="89528" y="304301"/>
                      <a:pt x="70521" y="302192"/>
                    </a:cubicBezTo>
                    <a:cubicBezTo>
                      <a:pt x="67940" y="301958"/>
                      <a:pt x="65124" y="301724"/>
                      <a:pt x="62308" y="301489"/>
                    </a:cubicBezTo>
                    <a:close/>
                    <a:moveTo>
                      <a:pt x="434705" y="296100"/>
                    </a:moveTo>
                    <a:cubicBezTo>
                      <a:pt x="434236" y="300084"/>
                      <a:pt x="433532" y="304067"/>
                      <a:pt x="432593" y="307816"/>
                    </a:cubicBezTo>
                    <a:cubicBezTo>
                      <a:pt x="443622" y="307816"/>
                      <a:pt x="455355" y="309456"/>
                      <a:pt x="465210" y="309456"/>
                    </a:cubicBezTo>
                    <a:cubicBezTo>
                      <a:pt x="482340" y="309456"/>
                      <a:pt x="499704" y="308753"/>
                      <a:pt x="516834" y="308753"/>
                    </a:cubicBezTo>
                    <a:cubicBezTo>
                      <a:pt x="518242" y="306879"/>
                      <a:pt x="520823" y="305942"/>
                      <a:pt x="523170" y="307816"/>
                    </a:cubicBezTo>
                    <a:cubicBezTo>
                      <a:pt x="523639" y="308050"/>
                      <a:pt x="523874" y="308519"/>
                      <a:pt x="524343" y="308753"/>
                    </a:cubicBezTo>
                    <a:cubicBezTo>
                      <a:pt x="525516" y="305473"/>
                      <a:pt x="528332" y="302895"/>
                      <a:pt x="532791" y="302895"/>
                    </a:cubicBezTo>
                    <a:cubicBezTo>
                      <a:pt x="541004" y="302895"/>
                      <a:pt x="549451" y="301958"/>
                      <a:pt x="556256" y="298912"/>
                    </a:cubicBezTo>
                    <a:cubicBezTo>
                      <a:pt x="516130" y="300318"/>
                      <a:pt x="474831" y="298678"/>
                      <a:pt x="434705" y="296100"/>
                    </a:cubicBezTo>
                    <a:close/>
                    <a:moveTo>
                      <a:pt x="23825" y="272434"/>
                    </a:moveTo>
                    <a:cubicBezTo>
                      <a:pt x="21948" y="275246"/>
                      <a:pt x="20540" y="278292"/>
                      <a:pt x="19836" y="281807"/>
                    </a:cubicBezTo>
                    <a:cubicBezTo>
                      <a:pt x="19132" y="284853"/>
                      <a:pt x="18897" y="287196"/>
                      <a:pt x="19132" y="289305"/>
                    </a:cubicBezTo>
                    <a:cubicBezTo>
                      <a:pt x="39312" y="290711"/>
                      <a:pt x="59727" y="292117"/>
                      <a:pt x="80142" y="293288"/>
                    </a:cubicBezTo>
                    <a:cubicBezTo>
                      <a:pt x="95629" y="294226"/>
                      <a:pt x="112290" y="293757"/>
                      <a:pt x="128011" y="295866"/>
                    </a:cubicBezTo>
                    <a:cubicBezTo>
                      <a:pt x="127777" y="291180"/>
                      <a:pt x="128011" y="286493"/>
                      <a:pt x="128246" y="281573"/>
                    </a:cubicBezTo>
                    <a:cubicBezTo>
                      <a:pt x="94221" y="283916"/>
                      <a:pt x="58319" y="275246"/>
                      <a:pt x="23825" y="272434"/>
                    </a:cubicBezTo>
                    <a:close/>
                    <a:moveTo>
                      <a:pt x="437052" y="268451"/>
                    </a:moveTo>
                    <a:cubicBezTo>
                      <a:pt x="437052" y="274777"/>
                      <a:pt x="436817" y="281104"/>
                      <a:pt x="435878" y="287430"/>
                    </a:cubicBezTo>
                    <a:cubicBezTo>
                      <a:pt x="478586" y="284853"/>
                      <a:pt x="522935" y="282978"/>
                      <a:pt x="565173" y="284853"/>
                    </a:cubicBezTo>
                    <a:cubicBezTo>
                      <a:pt x="566581" y="285087"/>
                      <a:pt x="567754" y="285322"/>
                      <a:pt x="568693" y="286025"/>
                    </a:cubicBezTo>
                    <a:cubicBezTo>
                      <a:pt x="569631" y="282744"/>
                      <a:pt x="570335" y="279229"/>
                      <a:pt x="570101" y="274777"/>
                    </a:cubicBezTo>
                    <a:cubicBezTo>
                      <a:pt x="569866" y="273137"/>
                      <a:pt x="569631" y="271731"/>
                      <a:pt x="569397" y="270325"/>
                    </a:cubicBezTo>
                    <a:cubicBezTo>
                      <a:pt x="568928" y="271028"/>
                      <a:pt x="568458" y="271497"/>
                      <a:pt x="567754" y="271965"/>
                    </a:cubicBezTo>
                    <a:cubicBezTo>
                      <a:pt x="560011" y="277589"/>
                      <a:pt x="547339" y="274777"/>
                      <a:pt x="538188" y="274543"/>
                    </a:cubicBezTo>
                    <a:cubicBezTo>
                      <a:pt x="522466" y="274309"/>
                      <a:pt x="506744" y="274074"/>
                      <a:pt x="491022" y="273606"/>
                    </a:cubicBezTo>
                    <a:cubicBezTo>
                      <a:pt x="477412" y="273371"/>
                      <a:pt x="463568" y="273606"/>
                      <a:pt x="449958" y="272434"/>
                    </a:cubicBezTo>
                    <a:cubicBezTo>
                      <a:pt x="445030" y="272200"/>
                      <a:pt x="441041" y="269388"/>
                      <a:pt x="437052" y="268451"/>
                    </a:cubicBezTo>
                    <a:close/>
                    <a:moveTo>
                      <a:pt x="434470" y="239864"/>
                    </a:moveTo>
                    <a:cubicBezTo>
                      <a:pt x="435878" y="248534"/>
                      <a:pt x="437052" y="257438"/>
                      <a:pt x="437052" y="266576"/>
                    </a:cubicBezTo>
                    <a:cubicBezTo>
                      <a:pt x="441041" y="265639"/>
                      <a:pt x="444795" y="262827"/>
                      <a:pt x="449958" y="262593"/>
                    </a:cubicBezTo>
                    <a:cubicBezTo>
                      <a:pt x="463568" y="261890"/>
                      <a:pt x="477412" y="261656"/>
                      <a:pt x="491022" y="261421"/>
                    </a:cubicBezTo>
                    <a:cubicBezTo>
                      <a:pt x="506744" y="260953"/>
                      <a:pt x="522466" y="260718"/>
                      <a:pt x="538188" y="260484"/>
                    </a:cubicBezTo>
                    <a:cubicBezTo>
                      <a:pt x="547105" y="260484"/>
                      <a:pt x="559307" y="257672"/>
                      <a:pt x="567050" y="262827"/>
                    </a:cubicBezTo>
                    <a:cubicBezTo>
                      <a:pt x="561653" y="251346"/>
                      <a:pt x="549921" y="247128"/>
                      <a:pt x="535372" y="252751"/>
                    </a:cubicBezTo>
                    <a:cubicBezTo>
                      <a:pt x="531148" y="254157"/>
                      <a:pt x="526690" y="251814"/>
                      <a:pt x="524343" y="248299"/>
                    </a:cubicBezTo>
                    <a:cubicBezTo>
                      <a:pt x="494542" y="242441"/>
                      <a:pt x="464741" y="241270"/>
                      <a:pt x="434470" y="239864"/>
                    </a:cubicBezTo>
                    <a:close/>
                    <a:moveTo>
                      <a:pt x="59023" y="237521"/>
                    </a:moveTo>
                    <a:cubicBezTo>
                      <a:pt x="60431" y="238927"/>
                      <a:pt x="61839" y="240333"/>
                      <a:pt x="63012" y="241739"/>
                    </a:cubicBezTo>
                    <a:cubicBezTo>
                      <a:pt x="66297" y="245253"/>
                      <a:pt x="65359" y="252517"/>
                      <a:pt x="60900" y="254626"/>
                    </a:cubicBezTo>
                    <a:cubicBezTo>
                      <a:pt x="60196" y="255329"/>
                      <a:pt x="59258" y="256032"/>
                      <a:pt x="57615" y="256032"/>
                    </a:cubicBezTo>
                    <a:cubicBezTo>
                      <a:pt x="48698" y="256032"/>
                      <a:pt x="39781" y="258609"/>
                      <a:pt x="32742" y="263530"/>
                    </a:cubicBezTo>
                    <a:cubicBezTo>
                      <a:pt x="65124" y="263764"/>
                      <a:pt x="98445" y="265405"/>
                      <a:pt x="129889" y="269622"/>
                    </a:cubicBezTo>
                    <a:cubicBezTo>
                      <a:pt x="130123" y="268685"/>
                      <a:pt x="130123" y="267982"/>
                      <a:pt x="130358" y="267045"/>
                    </a:cubicBezTo>
                    <a:cubicBezTo>
                      <a:pt x="132001" y="259078"/>
                      <a:pt x="134347" y="251814"/>
                      <a:pt x="136928" y="244550"/>
                    </a:cubicBezTo>
                    <a:cubicBezTo>
                      <a:pt x="122145" y="245956"/>
                      <a:pt x="106658" y="243379"/>
                      <a:pt x="92109" y="241739"/>
                    </a:cubicBezTo>
                    <a:cubicBezTo>
                      <a:pt x="81081" y="240567"/>
                      <a:pt x="70052" y="239161"/>
                      <a:pt x="59023" y="237521"/>
                    </a:cubicBezTo>
                    <a:close/>
                    <a:moveTo>
                      <a:pt x="237797" y="234030"/>
                    </a:moveTo>
                    <a:cubicBezTo>
                      <a:pt x="249526" y="231453"/>
                      <a:pt x="254452" y="248792"/>
                      <a:pt x="242723" y="252306"/>
                    </a:cubicBezTo>
                    <a:cubicBezTo>
                      <a:pt x="235686" y="254415"/>
                      <a:pt x="228649" y="256758"/>
                      <a:pt x="221846" y="259101"/>
                    </a:cubicBezTo>
                    <a:cubicBezTo>
                      <a:pt x="223723" y="261444"/>
                      <a:pt x="224661" y="263787"/>
                      <a:pt x="225130" y="267536"/>
                    </a:cubicBezTo>
                    <a:cubicBezTo>
                      <a:pt x="225599" y="271988"/>
                      <a:pt x="221846" y="275034"/>
                      <a:pt x="218327" y="276440"/>
                    </a:cubicBezTo>
                    <a:cubicBezTo>
                      <a:pt x="210117" y="279720"/>
                      <a:pt x="203549" y="274565"/>
                      <a:pt x="199796" y="266833"/>
                    </a:cubicBezTo>
                    <a:cubicBezTo>
                      <a:pt x="196277" y="268005"/>
                      <a:pt x="192993" y="269176"/>
                      <a:pt x="189474" y="270582"/>
                    </a:cubicBezTo>
                    <a:cubicBezTo>
                      <a:pt x="181499" y="273628"/>
                      <a:pt x="177042" y="261444"/>
                      <a:pt x="183845" y="257227"/>
                    </a:cubicBezTo>
                    <a:cubicBezTo>
                      <a:pt x="187598" y="254884"/>
                      <a:pt x="191586" y="252541"/>
                      <a:pt x="195808" y="250432"/>
                    </a:cubicBezTo>
                    <a:cubicBezTo>
                      <a:pt x="195808" y="246214"/>
                      <a:pt x="196512" y="242465"/>
                      <a:pt x="198388" y="239888"/>
                    </a:cubicBezTo>
                    <a:cubicBezTo>
                      <a:pt x="202611" y="233327"/>
                      <a:pt x="210821" y="236139"/>
                      <a:pt x="212463" y="242700"/>
                    </a:cubicBezTo>
                    <a:cubicBezTo>
                      <a:pt x="220908" y="239185"/>
                      <a:pt x="229587" y="236139"/>
                      <a:pt x="237797" y="234030"/>
                    </a:cubicBezTo>
                    <a:close/>
                    <a:moveTo>
                      <a:pt x="373740" y="222077"/>
                    </a:moveTo>
                    <a:cubicBezTo>
                      <a:pt x="375984" y="221935"/>
                      <a:pt x="378256" y="222711"/>
                      <a:pt x="380485" y="224877"/>
                    </a:cubicBezTo>
                    <a:cubicBezTo>
                      <a:pt x="389868" y="234480"/>
                      <a:pt x="374151" y="242912"/>
                      <a:pt x="368052" y="247830"/>
                    </a:cubicBezTo>
                    <a:cubicBezTo>
                      <a:pt x="367583" y="248064"/>
                      <a:pt x="367348" y="248299"/>
                      <a:pt x="366879" y="248533"/>
                    </a:cubicBezTo>
                    <a:cubicBezTo>
                      <a:pt x="369694" y="250641"/>
                      <a:pt x="372509" y="252749"/>
                      <a:pt x="375558" y="254154"/>
                    </a:cubicBezTo>
                    <a:cubicBezTo>
                      <a:pt x="389164" y="260712"/>
                      <a:pt x="374385" y="282260"/>
                      <a:pt x="362656" y="271018"/>
                    </a:cubicBezTo>
                    <a:cubicBezTo>
                      <a:pt x="359138" y="267504"/>
                      <a:pt x="355853" y="263757"/>
                      <a:pt x="352335" y="260244"/>
                    </a:cubicBezTo>
                    <a:cubicBezTo>
                      <a:pt x="348581" y="263288"/>
                      <a:pt x="344828" y="266333"/>
                      <a:pt x="340840" y="268675"/>
                    </a:cubicBezTo>
                    <a:cubicBezTo>
                      <a:pt x="335679" y="271954"/>
                      <a:pt x="329111" y="265631"/>
                      <a:pt x="332630" y="260478"/>
                    </a:cubicBezTo>
                    <a:cubicBezTo>
                      <a:pt x="334976" y="256496"/>
                      <a:pt x="338494" y="252749"/>
                      <a:pt x="342013" y="249235"/>
                    </a:cubicBezTo>
                    <a:cubicBezTo>
                      <a:pt x="339198" y="246191"/>
                      <a:pt x="336148" y="242912"/>
                      <a:pt x="334976" y="239398"/>
                    </a:cubicBezTo>
                    <a:cubicBezTo>
                      <a:pt x="333568" y="238696"/>
                      <a:pt x="332395" y="237290"/>
                      <a:pt x="332395" y="235183"/>
                    </a:cubicBezTo>
                    <a:cubicBezTo>
                      <a:pt x="332630" y="230264"/>
                      <a:pt x="336383" y="229093"/>
                      <a:pt x="340136" y="229796"/>
                    </a:cubicBezTo>
                    <a:cubicBezTo>
                      <a:pt x="345063" y="229093"/>
                      <a:pt x="350223" y="233777"/>
                      <a:pt x="354211" y="237290"/>
                    </a:cubicBezTo>
                    <a:cubicBezTo>
                      <a:pt x="354915" y="236588"/>
                      <a:pt x="355619" y="236119"/>
                      <a:pt x="356323" y="235417"/>
                    </a:cubicBezTo>
                    <a:cubicBezTo>
                      <a:pt x="360545" y="231201"/>
                      <a:pt x="367011" y="222506"/>
                      <a:pt x="373740" y="222077"/>
                    </a:cubicBezTo>
                    <a:close/>
                    <a:moveTo>
                      <a:pt x="428604" y="217370"/>
                    </a:moveTo>
                    <a:cubicBezTo>
                      <a:pt x="430012" y="221587"/>
                      <a:pt x="431420" y="226039"/>
                      <a:pt x="432359" y="230491"/>
                    </a:cubicBezTo>
                    <a:cubicBezTo>
                      <a:pt x="463098" y="229320"/>
                      <a:pt x="494542" y="229320"/>
                      <a:pt x="524812" y="235178"/>
                    </a:cubicBezTo>
                    <a:cubicBezTo>
                      <a:pt x="525986" y="231194"/>
                      <a:pt x="527159" y="226274"/>
                      <a:pt x="527628" y="221587"/>
                    </a:cubicBezTo>
                    <a:cubicBezTo>
                      <a:pt x="494542" y="222525"/>
                      <a:pt x="460752" y="220884"/>
                      <a:pt x="428604" y="217370"/>
                    </a:cubicBezTo>
                    <a:close/>
                    <a:moveTo>
                      <a:pt x="61604" y="211980"/>
                    </a:moveTo>
                    <a:cubicBezTo>
                      <a:pt x="58319" y="214089"/>
                      <a:pt x="55269" y="216667"/>
                      <a:pt x="53391" y="220181"/>
                    </a:cubicBezTo>
                    <a:cubicBezTo>
                      <a:pt x="51983" y="223227"/>
                      <a:pt x="51749" y="225805"/>
                      <a:pt x="52218" y="228148"/>
                    </a:cubicBezTo>
                    <a:cubicBezTo>
                      <a:pt x="67940" y="229554"/>
                      <a:pt x="83662" y="231194"/>
                      <a:pt x="99618" y="231897"/>
                    </a:cubicBezTo>
                    <a:cubicBezTo>
                      <a:pt x="113463" y="232600"/>
                      <a:pt x="127542" y="231663"/>
                      <a:pt x="141152" y="234006"/>
                    </a:cubicBezTo>
                    <a:cubicBezTo>
                      <a:pt x="142795" y="230491"/>
                      <a:pt x="144672" y="227211"/>
                      <a:pt x="146549" y="223930"/>
                    </a:cubicBezTo>
                    <a:cubicBezTo>
                      <a:pt x="133878" y="223227"/>
                      <a:pt x="121206" y="219713"/>
                      <a:pt x="108535" y="217370"/>
                    </a:cubicBezTo>
                    <a:cubicBezTo>
                      <a:pt x="92813" y="214792"/>
                      <a:pt x="77326" y="213152"/>
                      <a:pt x="61604" y="211980"/>
                    </a:cubicBezTo>
                    <a:close/>
                    <a:moveTo>
                      <a:pt x="416402" y="191829"/>
                    </a:moveTo>
                    <a:cubicBezTo>
                      <a:pt x="420391" y="198390"/>
                      <a:pt x="423911" y="205185"/>
                      <a:pt x="426727" y="212449"/>
                    </a:cubicBezTo>
                    <a:cubicBezTo>
                      <a:pt x="459344" y="208934"/>
                      <a:pt x="493369" y="207294"/>
                      <a:pt x="526690" y="207997"/>
                    </a:cubicBezTo>
                    <a:cubicBezTo>
                      <a:pt x="525516" y="204482"/>
                      <a:pt x="523874" y="201202"/>
                      <a:pt x="520823" y="198858"/>
                    </a:cubicBezTo>
                    <a:cubicBezTo>
                      <a:pt x="508621" y="189486"/>
                      <a:pt x="494542" y="199796"/>
                      <a:pt x="484687" y="206825"/>
                    </a:cubicBezTo>
                    <a:cubicBezTo>
                      <a:pt x="479289" y="210809"/>
                      <a:pt x="469434" y="205654"/>
                      <a:pt x="470373" y="198624"/>
                    </a:cubicBezTo>
                    <a:cubicBezTo>
                      <a:pt x="470607" y="196984"/>
                      <a:pt x="470607" y="195109"/>
                      <a:pt x="470842" y="193469"/>
                    </a:cubicBezTo>
                    <a:cubicBezTo>
                      <a:pt x="462864" y="193469"/>
                      <a:pt x="454651" y="192532"/>
                      <a:pt x="446907" y="192532"/>
                    </a:cubicBezTo>
                    <a:cubicBezTo>
                      <a:pt x="436817" y="192298"/>
                      <a:pt x="426492" y="192298"/>
                      <a:pt x="416402" y="191829"/>
                    </a:cubicBezTo>
                    <a:close/>
                    <a:moveTo>
                      <a:pt x="421095" y="170272"/>
                    </a:moveTo>
                    <a:cubicBezTo>
                      <a:pt x="418514" y="173552"/>
                      <a:pt x="416167" y="177301"/>
                      <a:pt x="414290" y="181050"/>
                    </a:cubicBezTo>
                    <a:cubicBezTo>
                      <a:pt x="426962" y="180582"/>
                      <a:pt x="439398" y="180582"/>
                      <a:pt x="452070" y="180347"/>
                    </a:cubicBezTo>
                    <a:cubicBezTo>
                      <a:pt x="458171" y="180113"/>
                      <a:pt x="464506" y="179644"/>
                      <a:pt x="470842" y="179644"/>
                    </a:cubicBezTo>
                    <a:cubicBezTo>
                      <a:pt x="470607" y="178239"/>
                      <a:pt x="470607" y="176833"/>
                      <a:pt x="470373" y="175427"/>
                    </a:cubicBezTo>
                    <a:cubicBezTo>
                      <a:pt x="461925" y="174724"/>
                      <a:pt x="453243" y="172849"/>
                      <a:pt x="444795" y="172146"/>
                    </a:cubicBezTo>
                    <a:cubicBezTo>
                      <a:pt x="436817" y="171678"/>
                      <a:pt x="428839" y="171443"/>
                      <a:pt x="421095" y="170272"/>
                    </a:cubicBezTo>
                    <a:close/>
                    <a:moveTo>
                      <a:pt x="328172" y="164179"/>
                    </a:moveTo>
                    <a:cubicBezTo>
                      <a:pt x="327468" y="164414"/>
                      <a:pt x="326529" y="164648"/>
                      <a:pt x="325591" y="164648"/>
                    </a:cubicBezTo>
                    <a:cubicBezTo>
                      <a:pt x="256602" y="164179"/>
                      <a:pt x="173300" y="188080"/>
                      <a:pt x="156639" y="265405"/>
                    </a:cubicBezTo>
                    <a:cubicBezTo>
                      <a:pt x="154527" y="275480"/>
                      <a:pt x="153823" y="285322"/>
                      <a:pt x="154058" y="294929"/>
                    </a:cubicBezTo>
                    <a:cubicBezTo>
                      <a:pt x="157813" y="291648"/>
                      <a:pt x="161802" y="288836"/>
                      <a:pt x="166729" y="286727"/>
                    </a:cubicBezTo>
                    <a:cubicBezTo>
                      <a:pt x="189256" y="277355"/>
                      <a:pt x="217415" y="277355"/>
                      <a:pt x="239238" y="289071"/>
                    </a:cubicBezTo>
                    <a:cubicBezTo>
                      <a:pt x="240176" y="285322"/>
                      <a:pt x="241584" y="281807"/>
                      <a:pt x="243696" y="278526"/>
                    </a:cubicBezTo>
                    <a:cubicBezTo>
                      <a:pt x="243931" y="278526"/>
                      <a:pt x="243931" y="278292"/>
                      <a:pt x="243931" y="278292"/>
                    </a:cubicBezTo>
                    <a:cubicBezTo>
                      <a:pt x="248859" y="267279"/>
                      <a:pt x="258245" y="257672"/>
                      <a:pt x="269039" y="253454"/>
                    </a:cubicBezTo>
                    <a:cubicBezTo>
                      <a:pt x="294147" y="244082"/>
                      <a:pt x="319255" y="268919"/>
                      <a:pt x="320897" y="293757"/>
                    </a:cubicBezTo>
                    <a:cubicBezTo>
                      <a:pt x="334507" y="288368"/>
                      <a:pt x="349995" y="287196"/>
                      <a:pt x="364543" y="290008"/>
                    </a:cubicBezTo>
                    <a:cubicBezTo>
                      <a:pt x="382846" y="293523"/>
                      <a:pt x="408189" y="303833"/>
                      <a:pt x="402792" y="326561"/>
                    </a:cubicBezTo>
                    <a:cubicBezTo>
                      <a:pt x="400446" y="336169"/>
                      <a:pt x="387070" y="333122"/>
                      <a:pt x="386366" y="324218"/>
                    </a:cubicBezTo>
                    <a:cubicBezTo>
                      <a:pt x="385193" y="312737"/>
                      <a:pt x="362666" y="308285"/>
                      <a:pt x="354218" y="307816"/>
                    </a:cubicBezTo>
                    <a:cubicBezTo>
                      <a:pt x="340608" y="307113"/>
                      <a:pt x="327937" y="308519"/>
                      <a:pt x="316204" y="314143"/>
                    </a:cubicBezTo>
                    <a:cubicBezTo>
                      <a:pt x="300952" y="340152"/>
                      <a:pt x="254960" y="346947"/>
                      <a:pt x="241350" y="315314"/>
                    </a:cubicBezTo>
                    <a:cubicBezTo>
                      <a:pt x="241350" y="315080"/>
                      <a:pt x="241350" y="314611"/>
                      <a:pt x="241115" y="314377"/>
                    </a:cubicBezTo>
                    <a:cubicBezTo>
                      <a:pt x="226097" y="299849"/>
                      <a:pt x="203336" y="295163"/>
                      <a:pt x="183390" y="300552"/>
                    </a:cubicBezTo>
                    <a:cubicBezTo>
                      <a:pt x="174708" y="302895"/>
                      <a:pt x="163444" y="306645"/>
                      <a:pt x="157343" y="313908"/>
                    </a:cubicBezTo>
                    <a:cubicBezTo>
                      <a:pt x="157343" y="314143"/>
                      <a:pt x="157109" y="314143"/>
                      <a:pt x="157109" y="314377"/>
                    </a:cubicBezTo>
                    <a:cubicBezTo>
                      <a:pt x="170015" y="369442"/>
                      <a:pt x="225628" y="407401"/>
                      <a:pt x="286873" y="407870"/>
                    </a:cubicBezTo>
                    <a:cubicBezTo>
                      <a:pt x="355626" y="408573"/>
                      <a:pt x="411944" y="357726"/>
                      <a:pt x="415463" y="287665"/>
                    </a:cubicBezTo>
                    <a:cubicBezTo>
                      <a:pt x="418749" y="221822"/>
                      <a:pt x="386131" y="181050"/>
                      <a:pt x="328172" y="164179"/>
                    </a:cubicBezTo>
                    <a:close/>
                    <a:moveTo>
                      <a:pt x="99618" y="158790"/>
                    </a:moveTo>
                    <a:cubicBezTo>
                      <a:pt x="94925" y="164414"/>
                      <a:pt x="93283" y="172146"/>
                      <a:pt x="93987" y="181050"/>
                    </a:cubicBezTo>
                    <a:cubicBezTo>
                      <a:pt x="103842" y="181988"/>
                      <a:pt x="113698" y="182925"/>
                      <a:pt x="123318" y="184096"/>
                    </a:cubicBezTo>
                    <a:cubicBezTo>
                      <a:pt x="133878" y="185268"/>
                      <a:pt x="148426" y="184565"/>
                      <a:pt x="157343" y="190423"/>
                    </a:cubicBezTo>
                    <a:cubicBezTo>
                      <a:pt x="160628" y="192532"/>
                      <a:pt x="160394" y="198155"/>
                      <a:pt x="156405" y="199093"/>
                    </a:cubicBezTo>
                    <a:cubicBezTo>
                      <a:pt x="144203" y="201670"/>
                      <a:pt x="128950" y="195812"/>
                      <a:pt x="116748" y="193938"/>
                    </a:cubicBezTo>
                    <a:cubicBezTo>
                      <a:pt x="109708" y="192766"/>
                      <a:pt x="102903" y="191829"/>
                      <a:pt x="95864" y="190657"/>
                    </a:cubicBezTo>
                    <a:cubicBezTo>
                      <a:pt x="95864" y="191126"/>
                      <a:pt x="96098" y="191360"/>
                      <a:pt x="96098" y="191829"/>
                    </a:cubicBezTo>
                    <a:cubicBezTo>
                      <a:pt x="97741" y="196750"/>
                      <a:pt x="94925" y="201436"/>
                      <a:pt x="90701" y="203545"/>
                    </a:cubicBezTo>
                    <a:cubicBezTo>
                      <a:pt x="95160" y="204248"/>
                      <a:pt x="99618" y="204482"/>
                      <a:pt x="104077" y="205185"/>
                    </a:cubicBezTo>
                    <a:cubicBezTo>
                      <a:pt x="120268" y="207528"/>
                      <a:pt x="137398" y="207997"/>
                      <a:pt x="153119" y="212917"/>
                    </a:cubicBezTo>
                    <a:cubicBezTo>
                      <a:pt x="156170" y="208231"/>
                      <a:pt x="159221" y="203779"/>
                      <a:pt x="162740" y="199561"/>
                    </a:cubicBezTo>
                    <a:cubicBezTo>
                      <a:pt x="162506" y="199327"/>
                      <a:pt x="162271" y="199093"/>
                      <a:pt x="162271" y="198624"/>
                    </a:cubicBezTo>
                    <a:cubicBezTo>
                      <a:pt x="161802" y="185971"/>
                      <a:pt x="157813" y="172849"/>
                      <a:pt x="149834" y="163242"/>
                    </a:cubicBezTo>
                    <a:cubicBezTo>
                      <a:pt x="143029" y="163008"/>
                      <a:pt x="136224" y="162071"/>
                      <a:pt x="129419" y="161368"/>
                    </a:cubicBezTo>
                    <a:cubicBezTo>
                      <a:pt x="119564" y="160430"/>
                      <a:pt x="109474" y="159493"/>
                      <a:pt x="99618" y="158790"/>
                    </a:cubicBezTo>
                    <a:close/>
                    <a:moveTo>
                      <a:pt x="447142" y="154104"/>
                    </a:moveTo>
                    <a:cubicBezTo>
                      <a:pt x="440806" y="155041"/>
                      <a:pt x="435174" y="157384"/>
                      <a:pt x="430481" y="160899"/>
                    </a:cubicBezTo>
                    <a:cubicBezTo>
                      <a:pt x="436348" y="160665"/>
                      <a:pt x="442214" y="160899"/>
                      <a:pt x="448080" y="160899"/>
                    </a:cubicBezTo>
                    <a:cubicBezTo>
                      <a:pt x="453243" y="161133"/>
                      <a:pt x="459344" y="160899"/>
                      <a:pt x="465210" y="161133"/>
                    </a:cubicBezTo>
                    <a:cubicBezTo>
                      <a:pt x="461690" y="155978"/>
                      <a:pt x="456059" y="152932"/>
                      <a:pt x="447142" y="154104"/>
                    </a:cubicBezTo>
                    <a:close/>
                    <a:moveTo>
                      <a:pt x="328172" y="29681"/>
                    </a:moveTo>
                    <a:cubicBezTo>
                      <a:pt x="317143" y="36711"/>
                      <a:pt x="307053" y="45380"/>
                      <a:pt x="296963" y="54519"/>
                    </a:cubicBezTo>
                    <a:cubicBezTo>
                      <a:pt x="306349" y="57096"/>
                      <a:pt x="315735" y="58502"/>
                      <a:pt x="324652" y="61548"/>
                    </a:cubicBezTo>
                    <a:cubicBezTo>
                      <a:pt x="327937" y="62720"/>
                      <a:pt x="329814" y="64829"/>
                      <a:pt x="331222" y="66938"/>
                    </a:cubicBezTo>
                    <a:cubicBezTo>
                      <a:pt x="337089" y="70687"/>
                      <a:pt x="338262" y="78185"/>
                      <a:pt x="335211" y="83574"/>
                    </a:cubicBezTo>
                    <a:cubicBezTo>
                      <a:pt x="335915" y="89901"/>
                      <a:pt x="331222" y="96696"/>
                      <a:pt x="323009" y="94821"/>
                    </a:cubicBezTo>
                    <a:cubicBezTo>
                      <a:pt x="308226" y="91072"/>
                      <a:pt x="292739" y="91307"/>
                      <a:pt x="277956" y="88026"/>
                    </a:cubicBezTo>
                    <a:cubicBezTo>
                      <a:pt x="273732" y="87089"/>
                      <a:pt x="271620" y="84512"/>
                      <a:pt x="270447" y="81465"/>
                    </a:cubicBezTo>
                    <a:cubicBezTo>
                      <a:pt x="264815" y="87558"/>
                      <a:pt x="259418" y="93884"/>
                      <a:pt x="254021" y="100211"/>
                    </a:cubicBezTo>
                    <a:cubicBezTo>
                      <a:pt x="250970" y="103726"/>
                      <a:pt x="247920" y="107475"/>
                      <a:pt x="244635" y="111224"/>
                    </a:cubicBezTo>
                    <a:cubicBezTo>
                      <a:pt x="256367" y="113098"/>
                      <a:pt x="267631" y="114973"/>
                      <a:pt x="279129" y="116847"/>
                    </a:cubicBezTo>
                    <a:cubicBezTo>
                      <a:pt x="280068" y="116847"/>
                      <a:pt x="280772" y="117082"/>
                      <a:pt x="281476" y="117082"/>
                    </a:cubicBezTo>
                    <a:cubicBezTo>
                      <a:pt x="296024" y="119191"/>
                      <a:pt x="310807" y="121065"/>
                      <a:pt x="325591" y="122002"/>
                    </a:cubicBezTo>
                    <a:cubicBezTo>
                      <a:pt x="336385" y="122705"/>
                      <a:pt x="339435" y="135124"/>
                      <a:pt x="334507" y="141451"/>
                    </a:cubicBezTo>
                    <a:cubicBezTo>
                      <a:pt x="335915" y="141685"/>
                      <a:pt x="337323" y="141919"/>
                      <a:pt x="338497" y="142154"/>
                    </a:cubicBezTo>
                    <a:cubicBezTo>
                      <a:pt x="337089" y="131141"/>
                      <a:pt x="338262" y="118488"/>
                      <a:pt x="338262" y="110052"/>
                    </a:cubicBezTo>
                    <a:cubicBezTo>
                      <a:pt x="337793" y="83340"/>
                      <a:pt x="337793" y="54988"/>
                      <a:pt x="328172" y="29681"/>
                    </a:cubicBezTo>
                    <a:close/>
                    <a:moveTo>
                      <a:pt x="327468" y="1563"/>
                    </a:moveTo>
                    <a:cubicBezTo>
                      <a:pt x="333334" y="-1483"/>
                      <a:pt x="341078" y="-77"/>
                      <a:pt x="344363" y="5781"/>
                    </a:cubicBezTo>
                    <a:cubicBezTo>
                      <a:pt x="358677" y="32962"/>
                      <a:pt x="361727" y="63189"/>
                      <a:pt x="362431" y="93416"/>
                    </a:cubicBezTo>
                    <a:cubicBezTo>
                      <a:pt x="362666" y="107240"/>
                      <a:pt x="368298" y="132781"/>
                      <a:pt x="365013" y="149417"/>
                    </a:cubicBezTo>
                    <a:cubicBezTo>
                      <a:pt x="379561" y="155041"/>
                      <a:pt x="391763" y="163477"/>
                      <a:pt x="401853" y="173552"/>
                    </a:cubicBezTo>
                    <a:cubicBezTo>
                      <a:pt x="409832" y="152698"/>
                      <a:pt x="426962" y="134655"/>
                      <a:pt x="450662" y="135593"/>
                    </a:cubicBezTo>
                    <a:cubicBezTo>
                      <a:pt x="478116" y="136530"/>
                      <a:pt x="488676" y="158087"/>
                      <a:pt x="490084" y="181519"/>
                    </a:cubicBezTo>
                    <a:cubicBezTo>
                      <a:pt x="504867" y="174489"/>
                      <a:pt x="522701" y="171678"/>
                      <a:pt x="534433" y="185034"/>
                    </a:cubicBezTo>
                    <a:cubicBezTo>
                      <a:pt x="546166" y="198390"/>
                      <a:pt x="548278" y="214089"/>
                      <a:pt x="545931" y="230023"/>
                    </a:cubicBezTo>
                    <a:cubicBezTo>
                      <a:pt x="603187" y="225805"/>
                      <a:pt x="602952" y="333591"/>
                      <a:pt x="537015" y="322109"/>
                    </a:cubicBezTo>
                    <a:cubicBezTo>
                      <a:pt x="547105" y="336637"/>
                      <a:pt x="551094" y="354680"/>
                      <a:pt x="537249" y="369910"/>
                    </a:cubicBezTo>
                    <a:cubicBezTo>
                      <a:pt x="522935" y="385844"/>
                      <a:pt x="504163" y="386078"/>
                      <a:pt x="488441" y="376940"/>
                    </a:cubicBezTo>
                    <a:cubicBezTo>
                      <a:pt x="477412" y="417945"/>
                      <a:pt x="417810" y="420523"/>
                      <a:pt x="394814" y="383501"/>
                    </a:cubicBezTo>
                    <a:cubicBezTo>
                      <a:pt x="390590" y="388421"/>
                      <a:pt x="385897" y="392873"/>
                      <a:pt x="380969" y="397325"/>
                    </a:cubicBezTo>
                    <a:cubicBezTo>
                      <a:pt x="382142" y="397560"/>
                      <a:pt x="383316" y="398263"/>
                      <a:pt x="384254" y="399434"/>
                    </a:cubicBezTo>
                    <a:cubicBezTo>
                      <a:pt x="398568" y="415368"/>
                      <a:pt x="409128" y="440440"/>
                      <a:pt x="414525" y="466683"/>
                    </a:cubicBezTo>
                    <a:cubicBezTo>
                      <a:pt x="419453" y="467152"/>
                      <a:pt x="424380" y="467621"/>
                      <a:pt x="429308" y="467621"/>
                    </a:cubicBezTo>
                    <a:cubicBezTo>
                      <a:pt x="436113" y="467621"/>
                      <a:pt x="442683" y="466449"/>
                      <a:pt x="449254" y="468089"/>
                    </a:cubicBezTo>
                    <a:cubicBezTo>
                      <a:pt x="455589" y="469495"/>
                      <a:pt x="455589" y="479102"/>
                      <a:pt x="449254" y="480742"/>
                    </a:cubicBezTo>
                    <a:cubicBezTo>
                      <a:pt x="439633" y="483086"/>
                      <a:pt x="427665" y="481445"/>
                      <a:pt x="416637" y="479102"/>
                    </a:cubicBezTo>
                    <a:cubicBezTo>
                      <a:pt x="419687" y="500659"/>
                      <a:pt x="419218" y="521982"/>
                      <a:pt x="413586" y="538619"/>
                    </a:cubicBezTo>
                    <a:cubicBezTo>
                      <a:pt x="396456" y="590169"/>
                      <a:pt x="347413" y="604462"/>
                      <a:pt x="296963" y="602822"/>
                    </a:cubicBezTo>
                    <a:cubicBezTo>
                      <a:pt x="274201" y="601885"/>
                      <a:pt x="242758" y="600947"/>
                      <a:pt x="214364" y="593683"/>
                    </a:cubicBezTo>
                    <a:cubicBezTo>
                      <a:pt x="212722" y="595792"/>
                      <a:pt x="208967" y="595324"/>
                      <a:pt x="208733" y="592043"/>
                    </a:cubicBezTo>
                    <a:cubicBezTo>
                      <a:pt x="182686" y="584545"/>
                      <a:pt x="160159" y="571658"/>
                      <a:pt x="150069" y="548460"/>
                    </a:cubicBezTo>
                    <a:cubicBezTo>
                      <a:pt x="141856" y="529715"/>
                      <a:pt x="140213" y="509095"/>
                      <a:pt x="142325" y="488241"/>
                    </a:cubicBezTo>
                    <a:cubicBezTo>
                      <a:pt x="132470" y="491287"/>
                      <a:pt x="120972" y="491287"/>
                      <a:pt x="110882" y="492693"/>
                    </a:cubicBezTo>
                    <a:cubicBezTo>
                      <a:pt x="110412" y="492693"/>
                      <a:pt x="109943" y="492693"/>
                      <a:pt x="109474" y="492693"/>
                    </a:cubicBezTo>
                    <a:cubicBezTo>
                      <a:pt x="104311" y="500191"/>
                      <a:pt x="97976" y="507455"/>
                      <a:pt x="90936" y="509563"/>
                    </a:cubicBezTo>
                    <a:cubicBezTo>
                      <a:pt x="90936" y="509563"/>
                      <a:pt x="90701" y="509563"/>
                      <a:pt x="90467" y="509563"/>
                    </a:cubicBezTo>
                    <a:cubicBezTo>
                      <a:pt x="85070" y="514015"/>
                      <a:pt x="79203" y="517296"/>
                      <a:pt x="72398" y="518702"/>
                    </a:cubicBezTo>
                    <a:cubicBezTo>
                      <a:pt x="72633" y="520576"/>
                      <a:pt x="72164" y="522451"/>
                      <a:pt x="70756" y="523857"/>
                    </a:cubicBezTo>
                    <a:cubicBezTo>
                      <a:pt x="55034" y="539087"/>
                      <a:pt x="24294" y="526434"/>
                      <a:pt x="21244" y="506049"/>
                    </a:cubicBezTo>
                    <a:cubicBezTo>
                      <a:pt x="18662" y="489646"/>
                      <a:pt x="27814" y="474650"/>
                      <a:pt x="40720" y="465277"/>
                    </a:cubicBezTo>
                    <a:cubicBezTo>
                      <a:pt x="30161" y="455905"/>
                      <a:pt x="24998" y="442314"/>
                      <a:pt x="38843" y="430364"/>
                    </a:cubicBezTo>
                    <a:cubicBezTo>
                      <a:pt x="54095" y="416774"/>
                      <a:pt x="78265" y="411853"/>
                      <a:pt x="97506" y="419351"/>
                    </a:cubicBezTo>
                    <a:cubicBezTo>
                      <a:pt x="109004" y="423803"/>
                      <a:pt x="116513" y="432239"/>
                      <a:pt x="120268" y="442314"/>
                    </a:cubicBezTo>
                    <a:cubicBezTo>
                      <a:pt x="129185" y="443252"/>
                      <a:pt x="138336" y="443486"/>
                      <a:pt x="147018" y="444189"/>
                    </a:cubicBezTo>
                    <a:cubicBezTo>
                      <a:pt x="148661" y="444423"/>
                      <a:pt x="150069" y="445126"/>
                      <a:pt x="150773" y="446063"/>
                    </a:cubicBezTo>
                    <a:cubicBezTo>
                      <a:pt x="156874" y="426146"/>
                      <a:pt x="164383" y="406698"/>
                      <a:pt x="171657" y="389124"/>
                    </a:cubicBezTo>
                    <a:cubicBezTo>
                      <a:pt x="159690" y="408338"/>
                      <a:pt x="139744" y="423335"/>
                      <a:pt x="116279" y="421929"/>
                    </a:cubicBezTo>
                    <a:cubicBezTo>
                      <a:pt x="89293" y="420288"/>
                      <a:pt x="74745" y="402480"/>
                      <a:pt x="70052" y="379283"/>
                    </a:cubicBezTo>
                    <a:cubicBezTo>
                      <a:pt x="53391" y="385141"/>
                      <a:pt x="34384" y="384204"/>
                      <a:pt x="28518" y="363349"/>
                    </a:cubicBezTo>
                    <a:cubicBezTo>
                      <a:pt x="24059" y="347884"/>
                      <a:pt x="26641" y="331716"/>
                      <a:pt x="33211" y="317423"/>
                    </a:cubicBezTo>
                    <a:cubicBezTo>
                      <a:pt x="13735" y="317657"/>
                      <a:pt x="-4099" y="308285"/>
                      <a:pt x="829" y="282744"/>
                    </a:cubicBezTo>
                    <a:cubicBezTo>
                      <a:pt x="4349" y="263061"/>
                      <a:pt x="19366" y="247831"/>
                      <a:pt x="37435" y="244785"/>
                    </a:cubicBezTo>
                    <a:cubicBezTo>
                      <a:pt x="30864" y="237521"/>
                      <a:pt x="28518" y="227211"/>
                      <a:pt x="32272" y="215729"/>
                    </a:cubicBezTo>
                    <a:cubicBezTo>
                      <a:pt x="37669" y="199327"/>
                      <a:pt x="54095" y="190423"/>
                      <a:pt x="70756" y="186440"/>
                    </a:cubicBezTo>
                    <a:cubicBezTo>
                      <a:pt x="70052" y="186440"/>
                      <a:pt x="69348" y="186205"/>
                      <a:pt x="68644" y="186205"/>
                    </a:cubicBezTo>
                    <a:cubicBezTo>
                      <a:pt x="64420" y="185268"/>
                      <a:pt x="65359" y="178004"/>
                      <a:pt x="69817" y="178473"/>
                    </a:cubicBezTo>
                    <a:cubicBezTo>
                      <a:pt x="70990" y="178473"/>
                      <a:pt x="72164" y="178707"/>
                      <a:pt x="73572" y="178941"/>
                    </a:cubicBezTo>
                    <a:cubicBezTo>
                      <a:pt x="73572" y="151995"/>
                      <a:pt x="89997" y="127157"/>
                      <a:pt x="122145" y="130672"/>
                    </a:cubicBezTo>
                    <a:cubicBezTo>
                      <a:pt x="139979" y="132781"/>
                      <a:pt x="153823" y="141216"/>
                      <a:pt x="162740" y="153401"/>
                    </a:cubicBezTo>
                    <a:cubicBezTo>
                      <a:pt x="163210" y="153635"/>
                      <a:pt x="163679" y="153635"/>
                      <a:pt x="164383" y="153869"/>
                    </a:cubicBezTo>
                    <a:cubicBezTo>
                      <a:pt x="167433" y="154572"/>
                      <a:pt x="168137" y="158087"/>
                      <a:pt x="166964" y="160430"/>
                    </a:cubicBezTo>
                    <a:cubicBezTo>
                      <a:pt x="171188" y="168631"/>
                      <a:pt x="173300" y="178239"/>
                      <a:pt x="173065" y="188548"/>
                    </a:cubicBezTo>
                    <a:cubicBezTo>
                      <a:pt x="178228" y="183862"/>
                      <a:pt x="183390" y="179176"/>
                      <a:pt x="189022" y="175192"/>
                    </a:cubicBezTo>
                    <a:cubicBezTo>
                      <a:pt x="177289" y="151995"/>
                      <a:pt x="219996" y="104194"/>
                      <a:pt x="231963" y="89667"/>
                    </a:cubicBezTo>
                    <a:cubicBezTo>
                      <a:pt x="258949" y="57096"/>
                      <a:pt x="289688" y="21949"/>
                      <a:pt x="327468" y="15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3" name="amusement-park_310325"/>
              <p:cNvSpPr>
                <a:spLocks noChangeAspect="1"/>
              </p:cNvSpPr>
              <p:nvPr/>
            </p:nvSpPr>
            <p:spPr bwMode="auto">
              <a:xfrm>
                <a:off x="5532708" y="4042100"/>
                <a:ext cx="597274" cy="609685"/>
              </a:xfrm>
              <a:custGeom>
                <a:avLst/>
                <a:gdLst>
                  <a:gd name="connsiteX0" fmla="*/ 535024 w 594372"/>
                  <a:gd name="connsiteY0" fmla="*/ 448444 h 606722"/>
                  <a:gd name="connsiteX1" fmla="*/ 554785 w 594372"/>
                  <a:gd name="connsiteY1" fmla="*/ 468173 h 606722"/>
                  <a:gd name="connsiteX2" fmla="*/ 554785 w 594372"/>
                  <a:gd name="connsiteY2" fmla="*/ 586904 h 606722"/>
                  <a:gd name="connsiteX3" fmla="*/ 535024 w 594372"/>
                  <a:gd name="connsiteY3" fmla="*/ 606722 h 606722"/>
                  <a:gd name="connsiteX4" fmla="*/ 455714 w 594372"/>
                  <a:gd name="connsiteY4" fmla="*/ 606722 h 606722"/>
                  <a:gd name="connsiteX5" fmla="*/ 435953 w 594372"/>
                  <a:gd name="connsiteY5" fmla="*/ 586904 h 606722"/>
                  <a:gd name="connsiteX6" fmla="*/ 435953 w 594372"/>
                  <a:gd name="connsiteY6" fmla="*/ 547357 h 606722"/>
                  <a:gd name="connsiteX7" fmla="*/ 535024 w 594372"/>
                  <a:gd name="connsiteY7" fmla="*/ 448444 h 606722"/>
                  <a:gd name="connsiteX8" fmla="*/ 59505 w 594372"/>
                  <a:gd name="connsiteY8" fmla="*/ 448444 h 606722"/>
                  <a:gd name="connsiteX9" fmla="*/ 158561 w 594372"/>
                  <a:gd name="connsiteY9" fmla="*/ 547357 h 606722"/>
                  <a:gd name="connsiteX10" fmla="*/ 158561 w 594372"/>
                  <a:gd name="connsiteY10" fmla="*/ 586904 h 606722"/>
                  <a:gd name="connsiteX11" fmla="*/ 138714 w 594372"/>
                  <a:gd name="connsiteY11" fmla="*/ 606722 h 606722"/>
                  <a:gd name="connsiteX12" fmla="*/ 59505 w 594372"/>
                  <a:gd name="connsiteY12" fmla="*/ 606722 h 606722"/>
                  <a:gd name="connsiteX13" fmla="*/ 39658 w 594372"/>
                  <a:gd name="connsiteY13" fmla="*/ 586904 h 606722"/>
                  <a:gd name="connsiteX14" fmla="*/ 39658 w 594372"/>
                  <a:gd name="connsiteY14" fmla="*/ 468173 h 606722"/>
                  <a:gd name="connsiteX15" fmla="*/ 59505 w 594372"/>
                  <a:gd name="connsiteY15" fmla="*/ 448444 h 606722"/>
                  <a:gd name="connsiteX16" fmla="*/ 297211 w 594372"/>
                  <a:gd name="connsiteY16" fmla="*/ 448433 h 606722"/>
                  <a:gd name="connsiteX17" fmla="*/ 239099 w 594372"/>
                  <a:gd name="connsiteY17" fmla="*/ 461320 h 606722"/>
                  <a:gd name="connsiteX18" fmla="*/ 297211 w 594372"/>
                  <a:gd name="connsiteY18" fmla="*/ 519356 h 606722"/>
                  <a:gd name="connsiteX19" fmla="*/ 355413 w 594372"/>
                  <a:gd name="connsiteY19" fmla="*/ 461320 h 606722"/>
                  <a:gd name="connsiteX20" fmla="*/ 297211 w 594372"/>
                  <a:gd name="connsiteY20" fmla="*/ 448433 h 606722"/>
                  <a:gd name="connsiteX21" fmla="*/ 269223 w 594372"/>
                  <a:gd name="connsiteY21" fmla="*/ 318117 h 606722"/>
                  <a:gd name="connsiteX22" fmla="*/ 255207 w 594372"/>
                  <a:gd name="connsiteY22" fmla="*/ 323917 h 606722"/>
                  <a:gd name="connsiteX23" fmla="*/ 255207 w 594372"/>
                  <a:gd name="connsiteY23" fmla="*/ 351913 h 606722"/>
                  <a:gd name="connsiteX24" fmla="*/ 297211 w 594372"/>
                  <a:gd name="connsiteY24" fmla="*/ 369244 h 606722"/>
                  <a:gd name="connsiteX25" fmla="*/ 339305 w 594372"/>
                  <a:gd name="connsiteY25" fmla="*/ 351913 h 606722"/>
                  <a:gd name="connsiteX26" fmla="*/ 339305 w 594372"/>
                  <a:gd name="connsiteY26" fmla="*/ 323917 h 606722"/>
                  <a:gd name="connsiteX27" fmla="*/ 311272 w 594372"/>
                  <a:gd name="connsiteY27" fmla="*/ 323917 h 606722"/>
                  <a:gd name="connsiteX28" fmla="*/ 283240 w 594372"/>
                  <a:gd name="connsiteY28" fmla="*/ 323917 h 606722"/>
                  <a:gd name="connsiteX29" fmla="*/ 269223 w 594372"/>
                  <a:gd name="connsiteY29" fmla="*/ 318117 h 606722"/>
                  <a:gd name="connsiteX30" fmla="*/ 336903 w 594372"/>
                  <a:gd name="connsiteY30" fmla="*/ 250593 h 606722"/>
                  <a:gd name="connsiteX31" fmla="*/ 317057 w 594372"/>
                  <a:gd name="connsiteY31" fmla="*/ 270324 h 606722"/>
                  <a:gd name="connsiteX32" fmla="*/ 336903 w 594372"/>
                  <a:gd name="connsiteY32" fmla="*/ 290143 h 606722"/>
                  <a:gd name="connsiteX33" fmla="*/ 356659 w 594372"/>
                  <a:gd name="connsiteY33" fmla="*/ 270324 h 606722"/>
                  <a:gd name="connsiteX34" fmla="*/ 336903 w 594372"/>
                  <a:gd name="connsiteY34" fmla="*/ 250593 h 606722"/>
                  <a:gd name="connsiteX35" fmla="*/ 257609 w 594372"/>
                  <a:gd name="connsiteY35" fmla="*/ 250593 h 606722"/>
                  <a:gd name="connsiteX36" fmla="*/ 237853 w 594372"/>
                  <a:gd name="connsiteY36" fmla="*/ 270324 h 606722"/>
                  <a:gd name="connsiteX37" fmla="*/ 257609 w 594372"/>
                  <a:gd name="connsiteY37" fmla="*/ 290143 h 606722"/>
                  <a:gd name="connsiteX38" fmla="*/ 277455 w 594372"/>
                  <a:gd name="connsiteY38" fmla="*/ 270324 h 606722"/>
                  <a:gd name="connsiteX39" fmla="*/ 257609 w 594372"/>
                  <a:gd name="connsiteY39" fmla="*/ 250593 h 606722"/>
                  <a:gd name="connsiteX40" fmla="*/ 534956 w 594372"/>
                  <a:gd name="connsiteY40" fmla="*/ 237382 h 606722"/>
                  <a:gd name="connsiteX41" fmla="*/ 594372 w 594372"/>
                  <a:gd name="connsiteY41" fmla="*/ 296763 h 606722"/>
                  <a:gd name="connsiteX42" fmla="*/ 534956 w 594372"/>
                  <a:gd name="connsiteY42" fmla="*/ 356144 h 606722"/>
                  <a:gd name="connsiteX43" fmla="*/ 475540 w 594372"/>
                  <a:gd name="connsiteY43" fmla="*/ 296763 h 606722"/>
                  <a:gd name="connsiteX44" fmla="*/ 534956 w 594372"/>
                  <a:gd name="connsiteY44" fmla="*/ 237382 h 606722"/>
                  <a:gd name="connsiteX45" fmla="*/ 59452 w 594372"/>
                  <a:gd name="connsiteY45" fmla="*/ 237382 h 606722"/>
                  <a:gd name="connsiteX46" fmla="*/ 118904 w 594372"/>
                  <a:gd name="connsiteY46" fmla="*/ 296763 h 606722"/>
                  <a:gd name="connsiteX47" fmla="*/ 59452 w 594372"/>
                  <a:gd name="connsiteY47" fmla="*/ 356144 h 606722"/>
                  <a:gd name="connsiteX48" fmla="*/ 0 w 594372"/>
                  <a:gd name="connsiteY48" fmla="*/ 296763 h 606722"/>
                  <a:gd name="connsiteX49" fmla="*/ 59452 w 594372"/>
                  <a:gd name="connsiteY49" fmla="*/ 237382 h 606722"/>
                  <a:gd name="connsiteX50" fmla="*/ 297211 w 594372"/>
                  <a:gd name="connsiteY50" fmla="*/ 171404 h 606722"/>
                  <a:gd name="connsiteX51" fmla="*/ 435952 w 594372"/>
                  <a:gd name="connsiteY51" fmla="*/ 309963 h 606722"/>
                  <a:gd name="connsiteX52" fmla="*/ 372767 w 594372"/>
                  <a:gd name="connsiteY52" fmla="*/ 425947 h 606722"/>
                  <a:gd name="connsiteX53" fmla="*/ 425095 w 594372"/>
                  <a:gd name="connsiteY53" fmla="*/ 463098 h 606722"/>
                  <a:gd name="connsiteX54" fmla="*/ 396261 w 594372"/>
                  <a:gd name="connsiteY54" fmla="*/ 547353 h 606722"/>
                  <a:gd name="connsiteX55" fmla="*/ 396261 w 594372"/>
                  <a:gd name="connsiteY55" fmla="*/ 586903 h 606722"/>
                  <a:gd name="connsiteX56" fmla="*/ 399910 w 594372"/>
                  <a:gd name="connsiteY56" fmla="*/ 606722 h 606722"/>
                  <a:gd name="connsiteX57" fmla="*/ 194513 w 594372"/>
                  <a:gd name="connsiteY57" fmla="*/ 606722 h 606722"/>
                  <a:gd name="connsiteX58" fmla="*/ 198162 w 594372"/>
                  <a:gd name="connsiteY58" fmla="*/ 586903 h 606722"/>
                  <a:gd name="connsiteX59" fmla="*/ 198162 w 594372"/>
                  <a:gd name="connsiteY59" fmla="*/ 547353 h 606722"/>
                  <a:gd name="connsiteX60" fmla="*/ 169328 w 594372"/>
                  <a:gd name="connsiteY60" fmla="*/ 463098 h 606722"/>
                  <a:gd name="connsiteX61" fmla="*/ 221656 w 594372"/>
                  <a:gd name="connsiteY61" fmla="*/ 425947 h 606722"/>
                  <a:gd name="connsiteX62" fmla="*/ 158560 w 594372"/>
                  <a:gd name="connsiteY62" fmla="*/ 309963 h 606722"/>
                  <a:gd name="connsiteX63" fmla="*/ 297211 w 594372"/>
                  <a:gd name="connsiteY63" fmla="*/ 171404 h 606722"/>
                  <a:gd name="connsiteX64" fmla="*/ 465334 w 594372"/>
                  <a:gd name="connsiteY64" fmla="*/ 69567 h 606722"/>
                  <a:gd name="connsiteX65" fmla="*/ 507348 w 594372"/>
                  <a:gd name="connsiteY65" fmla="*/ 86897 h 606722"/>
                  <a:gd name="connsiteX66" fmla="*/ 507437 w 594372"/>
                  <a:gd name="connsiteY66" fmla="*/ 86897 h 606722"/>
                  <a:gd name="connsiteX67" fmla="*/ 507437 w 594372"/>
                  <a:gd name="connsiteY67" fmla="*/ 170789 h 606722"/>
                  <a:gd name="connsiteX68" fmla="*/ 423320 w 594372"/>
                  <a:gd name="connsiteY68" fmla="*/ 170789 h 606722"/>
                  <a:gd name="connsiteX69" fmla="*/ 423320 w 594372"/>
                  <a:gd name="connsiteY69" fmla="*/ 86897 h 606722"/>
                  <a:gd name="connsiteX70" fmla="*/ 465334 w 594372"/>
                  <a:gd name="connsiteY70" fmla="*/ 69567 h 606722"/>
                  <a:gd name="connsiteX71" fmla="*/ 129135 w 594372"/>
                  <a:gd name="connsiteY71" fmla="*/ 69567 h 606722"/>
                  <a:gd name="connsiteX72" fmla="*/ 171193 w 594372"/>
                  <a:gd name="connsiteY72" fmla="*/ 86897 h 606722"/>
                  <a:gd name="connsiteX73" fmla="*/ 171193 w 594372"/>
                  <a:gd name="connsiteY73" fmla="*/ 170789 h 606722"/>
                  <a:gd name="connsiteX74" fmla="*/ 87076 w 594372"/>
                  <a:gd name="connsiteY74" fmla="*/ 170789 h 606722"/>
                  <a:gd name="connsiteX75" fmla="*/ 87076 w 594372"/>
                  <a:gd name="connsiteY75" fmla="*/ 86897 h 606722"/>
                  <a:gd name="connsiteX76" fmla="*/ 129135 w 594372"/>
                  <a:gd name="connsiteY76" fmla="*/ 69567 h 606722"/>
                  <a:gd name="connsiteX77" fmla="*/ 297257 w 594372"/>
                  <a:gd name="connsiteY77" fmla="*/ 0 h 606722"/>
                  <a:gd name="connsiteX78" fmla="*/ 356638 w 594372"/>
                  <a:gd name="connsiteY78" fmla="*/ 59381 h 606722"/>
                  <a:gd name="connsiteX79" fmla="*/ 297257 w 594372"/>
                  <a:gd name="connsiteY79" fmla="*/ 118762 h 606722"/>
                  <a:gd name="connsiteX80" fmla="*/ 237876 w 594372"/>
                  <a:gd name="connsiteY80" fmla="*/ 59381 h 606722"/>
                  <a:gd name="connsiteX81" fmla="*/ 297257 w 594372"/>
                  <a:gd name="connsiteY81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594372" h="606722">
                    <a:moveTo>
                      <a:pt x="535024" y="448444"/>
                    </a:moveTo>
                    <a:cubicBezTo>
                      <a:pt x="545973" y="448444"/>
                      <a:pt x="554785" y="457331"/>
                      <a:pt x="554785" y="468173"/>
                    </a:cubicBezTo>
                    <a:lnTo>
                      <a:pt x="554785" y="586904"/>
                    </a:lnTo>
                    <a:cubicBezTo>
                      <a:pt x="554785" y="597835"/>
                      <a:pt x="545973" y="606722"/>
                      <a:pt x="535024" y="606722"/>
                    </a:cubicBezTo>
                    <a:lnTo>
                      <a:pt x="455714" y="606722"/>
                    </a:lnTo>
                    <a:cubicBezTo>
                      <a:pt x="444765" y="606722"/>
                      <a:pt x="435953" y="597835"/>
                      <a:pt x="435953" y="586904"/>
                    </a:cubicBezTo>
                    <a:lnTo>
                      <a:pt x="435953" y="547357"/>
                    </a:lnTo>
                    <a:cubicBezTo>
                      <a:pt x="435953" y="492791"/>
                      <a:pt x="480370" y="448444"/>
                      <a:pt x="535024" y="448444"/>
                    </a:cubicBezTo>
                    <a:close/>
                    <a:moveTo>
                      <a:pt x="59505" y="448444"/>
                    </a:moveTo>
                    <a:cubicBezTo>
                      <a:pt x="114150" y="448444"/>
                      <a:pt x="158561" y="492791"/>
                      <a:pt x="158561" y="547357"/>
                    </a:cubicBezTo>
                    <a:lnTo>
                      <a:pt x="158561" y="586904"/>
                    </a:lnTo>
                    <a:cubicBezTo>
                      <a:pt x="158561" y="597835"/>
                      <a:pt x="149661" y="606722"/>
                      <a:pt x="138714" y="606722"/>
                    </a:cubicBezTo>
                    <a:lnTo>
                      <a:pt x="59505" y="606722"/>
                    </a:lnTo>
                    <a:cubicBezTo>
                      <a:pt x="48558" y="606722"/>
                      <a:pt x="39658" y="597835"/>
                      <a:pt x="39658" y="586904"/>
                    </a:cubicBezTo>
                    <a:lnTo>
                      <a:pt x="39658" y="468173"/>
                    </a:lnTo>
                    <a:cubicBezTo>
                      <a:pt x="39658" y="457331"/>
                      <a:pt x="48558" y="448444"/>
                      <a:pt x="59505" y="448444"/>
                    </a:cubicBezTo>
                    <a:close/>
                    <a:moveTo>
                      <a:pt x="297211" y="448433"/>
                    </a:moveTo>
                    <a:cubicBezTo>
                      <a:pt x="276476" y="448433"/>
                      <a:pt x="256809" y="453054"/>
                      <a:pt x="239099" y="461320"/>
                    </a:cubicBezTo>
                    <a:lnTo>
                      <a:pt x="297211" y="519356"/>
                    </a:lnTo>
                    <a:lnTo>
                      <a:pt x="355413" y="461320"/>
                    </a:lnTo>
                    <a:cubicBezTo>
                      <a:pt x="337703" y="453054"/>
                      <a:pt x="318036" y="448433"/>
                      <a:pt x="297211" y="448433"/>
                    </a:cubicBezTo>
                    <a:close/>
                    <a:moveTo>
                      <a:pt x="269223" y="318117"/>
                    </a:moveTo>
                    <a:cubicBezTo>
                      <a:pt x="264151" y="318117"/>
                      <a:pt x="259078" y="320051"/>
                      <a:pt x="255207" y="323917"/>
                    </a:cubicBezTo>
                    <a:cubicBezTo>
                      <a:pt x="247464" y="331649"/>
                      <a:pt x="247464" y="344181"/>
                      <a:pt x="255207" y="351913"/>
                    </a:cubicBezTo>
                    <a:cubicBezTo>
                      <a:pt x="266420" y="363111"/>
                      <a:pt x="281371" y="369244"/>
                      <a:pt x="297211" y="369244"/>
                    </a:cubicBezTo>
                    <a:cubicBezTo>
                      <a:pt x="313141" y="369244"/>
                      <a:pt x="328092" y="363111"/>
                      <a:pt x="339305" y="351913"/>
                    </a:cubicBezTo>
                    <a:cubicBezTo>
                      <a:pt x="346959" y="344181"/>
                      <a:pt x="346959" y="331649"/>
                      <a:pt x="339305" y="323917"/>
                    </a:cubicBezTo>
                    <a:cubicBezTo>
                      <a:pt x="331563" y="316184"/>
                      <a:pt x="319015" y="316184"/>
                      <a:pt x="311272" y="323917"/>
                    </a:cubicBezTo>
                    <a:cubicBezTo>
                      <a:pt x="303797" y="331382"/>
                      <a:pt x="290715" y="331382"/>
                      <a:pt x="283240" y="323917"/>
                    </a:cubicBezTo>
                    <a:cubicBezTo>
                      <a:pt x="279369" y="320051"/>
                      <a:pt x="274296" y="318117"/>
                      <a:pt x="269223" y="318117"/>
                    </a:cubicBezTo>
                    <a:close/>
                    <a:moveTo>
                      <a:pt x="336903" y="250593"/>
                    </a:moveTo>
                    <a:cubicBezTo>
                      <a:pt x="325956" y="250593"/>
                      <a:pt x="317057" y="259392"/>
                      <a:pt x="317057" y="270324"/>
                    </a:cubicBezTo>
                    <a:cubicBezTo>
                      <a:pt x="317057" y="281256"/>
                      <a:pt x="325956" y="290143"/>
                      <a:pt x="336903" y="290143"/>
                    </a:cubicBezTo>
                    <a:cubicBezTo>
                      <a:pt x="347760" y="290143"/>
                      <a:pt x="356659" y="281256"/>
                      <a:pt x="356659" y="270324"/>
                    </a:cubicBezTo>
                    <a:cubicBezTo>
                      <a:pt x="356659" y="259392"/>
                      <a:pt x="347760" y="250593"/>
                      <a:pt x="336903" y="250593"/>
                    </a:cubicBezTo>
                    <a:close/>
                    <a:moveTo>
                      <a:pt x="257609" y="250593"/>
                    </a:moveTo>
                    <a:cubicBezTo>
                      <a:pt x="246663" y="250593"/>
                      <a:pt x="237853" y="259392"/>
                      <a:pt x="237853" y="270324"/>
                    </a:cubicBezTo>
                    <a:cubicBezTo>
                      <a:pt x="237853" y="281256"/>
                      <a:pt x="246663" y="290143"/>
                      <a:pt x="257609" y="290143"/>
                    </a:cubicBezTo>
                    <a:cubicBezTo>
                      <a:pt x="268556" y="290143"/>
                      <a:pt x="277455" y="281256"/>
                      <a:pt x="277455" y="270324"/>
                    </a:cubicBezTo>
                    <a:cubicBezTo>
                      <a:pt x="277455" y="259392"/>
                      <a:pt x="268556" y="250593"/>
                      <a:pt x="257609" y="250593"/>
                    </a:cubicBezTo>
                    <a:close/>
                    <a:moveTo>
                      <a:pt x="534956" y="237382"/>
                    </a:moveTo>
                    <a:cubicBezTo>
                      <a:pt x="567771" y="237382"/>
                      <a:pt x="594372" y="263968"/>
                      <a:pt x="594372" y="296763"/>
                    </a:cubicBezTo>
                    <a:cubicBezTo>
                      <a:pt x="594372" y="329558"/>
                      <a:pt x="567771" y="356144"/>
                      <a:pt x="534956" y="356144"/>
                    </a:cubicBezTo>
                    <a:cubicBezTo>
                      <a:pt x="502141" y="356144"/>
                      <a:pt x="475540" y="329558"/>
                      <a:pt x="475540" y="296763"/>
                    </a:cubicBezTo>
                    <a:cubicBezTo>
                      <a:pt x="475540" y="263968"/>
                      <a:pt x="502141" y="237382"/>
                      <a:pt x="534956" y="237382"/>
                    </a:cubicBezTo>
                    <a:close/>
                    <a:moveTo>
                      <a:pt x="59452" y="237382"/>
                    </a:moveTo>
                    <a:cubicBezTo>
                      <a:pt x="92286" y="237382"/>
                      <a:pt x="118904" y="263968"/>
                      <a:pt x="118904" y="296763"/>
                    </a:cubicBezTo>
                    <a:cubicBezTo>
                      <a:pt x="118904" y="329558"/>
                      <a:pt x="92286" y="356144"/>
                      <a:pt x="59452" y="356144"/>
                    </a:cubicBezTo>
                    <a:cubicBezTo>
                      <a:pt x="26618" y="356144"/>
                      <a:pt x="0" y="329558"/>
                      <a:pt x="0" y="296763"/>
                    </a:cubicBezTo>
                    <a:cubicBezTo>
                      <a:pt x="0" y="263968"/>
                      <a:pt x="26618" y="237382"/>
                      <a:pt x="59452" y="237382"/>
                    </a:cubicBezTo>
                    <a:close/>
                    <a:moveTo>
                      <a:pt x="297211" y="171404"/>
                    </a:moveTo>
                    <a:cubicBezTo>
                      <a:pt x="373746" y="171404"/>
                      <a:pt x="435952" y="233529"/>
                      <a:pt x="435952" y="309963"/>
                    </a:cubicBezTo>
                    <a:cubicBezTo>
                      <a:pt x="435952" y="358490"/>
                      <a:pt x="410767" y="401150"/>
                      <a:pt x="372767" y="425947"/>
                    </a:cubicBezTo>
                    <a:cubicBezTo>
                      <a:pt x="392434" y="435190"/>
                      <a:pt x="410233" y="447722"/>
                      <a:pt x="425095" y="463098"/>
                    </a:cubicBezTo>
                    <a:cubicBezTo>
                      <a:pt x="407118" y="486472"/>
                      <a:pt x="396261" y="515624"/>
                      <a:pt x="396261" y="547353"/>
                    </a:cubicBezTo>
                    <a:lnTo>
                      <a:pt x="396261" y="586903"/>
                    </a:lnTo>
                    <a:cubicBezTo>
                      <a:pt x="396261" y="593835"/>
                      <a:pt x="397685" y="600501"/>
                      <a:pt x="399910" y="606722"/>
                    </a:cubicBezTo>
                    <a:lnTo>
                      <a:pt x="194513" y="606722"/>
                    </a:lnTo>
                    <a:cubicBezTo>
                      <a:pt x="196738" y="600501"/>
                      <a:pt x="198162" y="593835"/>
                      <a:pt x="198162" y="586903"/>
                    </a:cubicBezTo>
                    <a:lnTo>
                      <a:pt x="198162" y="547353"/>
                    </a:lnTo>
                    <a:cubicBezTo>
                      <a:pt x="198162" y="515624"/>
                      <a:pt x="187394" y="486472"/>
                      <a:pt x="169328" y="463098"/>
                    </a:cubicBezTo>
                    <a:cubicBezTo>
                      <a:pt x="184279" y="447722"/>
                      <a:pt x="202078" y="435190"/>
                      <a:pt x="221656" y="425947"/>
                    </a:cubicBezTo>
                    <a:cubicBezTo>
                      <a:pt x="183745" y="401150"/>
                      <a:pt x="158560" y="358490"/>
                      <a:pt x="158560" y="309963"/>
                    </a:cubicBezTo>
                    <a:cubicBezTo>
                      <a:pt x="158560" y="233529"/>
                      <a:pt x="220766" y="171404"/>
                      <a:pt x="297211" y="171404"/>
                    </a:cubicBezTo>
                    <a:close/>
                    <a:moveTo>
                      <a:pt x="465334" y="69567"/>
                    </a:moveTo>
                    <a:cubicBezTo>
                      <a:pt x="480555" y="69567"/>
                      <a:pt x="495777" y="75344"/>
                      <a:pt x="507348" y="86897"/>
                    </a:cubicBezTo>
                    <a:cubicBezTo>
                      <a:pt x="507348" y="86897"/>
                      <a:pt x="507348" y="86897"/>
                      <a:pt x="507437" y="86897"/>
                    </a:cubicBezTo>
                    <a:cubicBezTo>
                      <a:pt x="530581" y="110003"/>
                      <a:pt x="530581" y="147683"/>
                      <a:pt x="507437" y="170789"/>
                    </a:cubicBezTo>
                    <a:cubicBezTo>
                      <a:pt x="484205" y="193984"/>
                      <a:pt x="446463" y="193984"/>
                      <a:pt x="423320" y="170789"/>
                    </a:cubicBezTo>
                    <a:cubicBezTo>
                      <a:pt x="400176" y="147683"/>
                      <a:pt x="400176" y="110003"/>
                      <a:pt x="423320" y="86897"/>
                    </a:cubicBezTo>
                    <a:cubicBezTo>
                      <a:pt x="434892" y="75344"/>
                      <a:pt x="450113" y="69567"/>
                      <a:pt x="465334" y="69567"/>
                    </a:cubicBezTo>
                    <a:close/>
                    <a:moveTo>
                      <a:pt x="129135" y="69567"/>
                    </a:moveTo>
                    <a:cubicBezTo>
                      <a:pt x="144356" y="69567"/>
                      <a:pt x="159577" y="75344"/>
                      <a:pt x="171193" y="86897"/>
                    </a:cubicBezTo>
                    <a:cubicBezTo>
                      <a:pt x="194337" y="110003"/>
                      <a:pt x="194337" y="147683"/>
                      <a:pt x="171193" y="170789"/>
                    </a:cubicBezTo>
                    <a:cubicBezTo>
                      <a:pt x="148050" y="193984"/>
                      <a:pt x="110219" y="193984"/>
                      <a:pt x="87076" y="170789"/>
                    </a:cubicBezTo>
                    <a:cubicBezTo>
                      <a:pt x="63932" y="147683"/>
                      <a:pt x="63932" y="110003"/>
                      <a:pt x="87076" y="86897"/>
                    </a:cubicBezTo>
                    <a:cubicBezTo>
                      <a:pt x="98692" y="75344"/>
                      <a:pt x="113913" y="69567"/>
                      <a:pt x="129135" y="69567"/>
                    </a:cubicBezTo>
                    <a:close/>
                    <a:moveTo>
                      <a:pt x="297257" y="0"/>
                    </a:moveTo>
                    <a:cubicBezTo>
                      <a:pt x="330052" y="0"/>
                      <a:pt x="356638" y="26586"/>
                      <a:pt x="356638" y="59381"/>
                    </a:cubicBezTo>
                    <a:cubicBezTo>
                      <a:pt x="356638" y="92176"/>
                      <a:pt x="330052" y="118762"/>
                      <a:pt x="297257" y="118762"/>
                    </a:cubicBezTo>
                    <a:cubicBezTo>
                      <a:pt x="264462" y="118762"/>
                      <a:pt x="237876" y="92176"/>
                      <a:pt x="237876" y="59381"/>
                    </a:cubicBezTo>
                    <a:cubicBezTo>
                      <a:pt x="237876" y="26586"/>
                      <a:pt x="264462" y="0"/>
                      <a:pt x="2972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4" name="unicycle_356320"/>
              <p:cNvSpPr>
                <a:spLocks noChangeAspect="1"/>
              </p:cNvSpPr>
              <p:nvPr/>
            </p:nvSpPr>
            <p:spPr bwMode="auto">
              <a:xfrm>
                <a:off x="8458476" y="4235916"/>
                <a:ext cx="385919" cy="609685"/>
              </a:xfrm>
              <a:custGeom>
                <a:avLst/>
                <a:gdLst>
                  <a:gd name="T0" fmla="*/ 2389 w 4330"/>
                  <a:gd name="T1" fmla="*/ 2533 h 6852"/>
                  <a:gd name="T2" fmla="*/ 2389 w 4330"/>
                  <a:gd name="T3" fmla="*/ 1729 h 6852"/>
                  <a:gd name="T4" fmla="*/ 3024 w 4330"/>
                  <a:gd name="T5" fmla="*/ 1729 h 6852"/>
                  <a:gd name="T6" fmla="*/ 3733 w 4330"/>
                  <a:gd name="T7" fmla="*/ 1020 h 6852"/>
                  <a:gd name="T8" fmla="*/ 3141 w 4330"/>
                  <a:gd name="T9" fmla="*/ 321 h 6852"/>
                  <a:gd name="T10" fmla="*/ 1423 w 4330"/>
                  <a:gd name="T11" fmla="*/ 35 h 6852"/>
                  <a:gd name="T12" fmla="*/ 848 w 4330"/>
                  <a:gd name="T13" fmla="*/ 193 h 6852"/>
                  <a:gd name="T14" fmla="*/ 597 w 4330"/>
                  <a:gd name="T15" fmla="*/ 734 h 6852"/>
                  <a:gd name="T16" fmla="*/ 597 w 4330"/>
                  <a:gd name="T17" fmla="*/ 1020 h 6852"/>
                  <a:gd name="T18" fmla="*/ 1306 w 4330"/>
                  <a:gd name="T19" fmla="*/ 1729 h 6852"/>
                  <a:gd name="T20" fmla="*/ 1941 w 4330"/>
                  <a:gd name="T21" fmla="*/ 1729 h 6852"/>
                  <a:gd name="T22" fmla="*/ 1941 w 4330"/>
                  <a:gd name="T23" fmla="*/ 2533 h 6852"/>
                  <a:gd name="T24" fmla="*/ 0 w 4330"/>
                  <a:gd name="T25" fmla="*/ 4687 h 6852"/>
                  <a:gd name="T26" fmla="*/ 2165 w 4330"/>
                  <a:gd name="T27" fmla="*/ 6852 h 6852"/>
                  <a:gd name="T28" fmla="*/ 4330 w 4330"/>
                  <a:gd name="T29" fmla="*/ 4687 h 6852"/>
                  <a:gd name="T30" fmla="*/ 2389 w 4330"/>
                  <a:gd name="T31" fmla="*/ 2533 h 6852"/>
                  <a:gd name="T32" fmla="*/ 2165 w 4330"/>
                  <a:gd name="T33" fmla="*/ 6404 h 6852"/>
                  <a:gd name="T34" fmla="*/ 448 w 4330"/>
                  <a:gd name="T35" fmla="*/ 4687 h 6852"/>
                  <a:gd name="T36" fmla="*/ 1941 w 4330"/>
                  <a:gd name="T37" fmla="*/ 2986 h 6852"/>
                  <a:gd name="T38" fmla="*/ 1941 w 4330"/>
                  <a:gd name="T39" fmla="*/ 4015 h 6852"/>
                  <a:gd name="T40" fmla="*/ 1120 w 4330"/>
                  <a:gd name="T41" fmla="*/ 4015 h 6852"/>
                  <a:gd name="T42" fmla="*/ 896 w 4330"/>
                  <a:gd name="T43" fmla="*/ 4239 h 6852"/>
                  <a:gd name="T44" fmla="*/ 1120 w 4330"/>
                  <a:gd name="T45" fmla="*/ 4461 h 6852"/>
                  <a:gd name="T46" fmla="*/ 1535 w 4330"/>
                  <a:gd name="T47" fmla="*/ 4461 h 6852"/>
                  <a:gd name="T48" fmla="*/ 1493 w 4330"/>
                  <a:gd name="T49" fmla="*/ 4687 h 6852"/>
                  <a:gd name="T50" fmla="*/ 2165 w 4330"/>
                  <a:gd name="T51" fmla="*/ 5357 h 6852"/>
                  <a:gd name="T52" fmla="*/ 3211 w 4330"/>
                  <a:gd name="T53" fmla="*/ 5357 h 6852"/>
                  <a:gd name="T54" fmla="*/ 3435 w 4330"/>
                  <a:gd name="T55" fmla="*/ 5135 h 6852"/>
                  <a:gd name="T56" fmla="*/ 3211 w 4330"/>
                  <a:gd name="T57" fmla="*/ 4911 h 6852"/>
                  <a:gd name="T58" fmla="*/ 2796 w 4330"/>
                  <a:gd name="T59" fmla="*/ 4911 h 6852"/>
                  <a:gd name="T60" fmla="*/ 2837 w 4330"/>
                  <a:gd name="T61" fmla="*/ 4687 h 6852"/>
                  <a:gd name="T62" fmla="*/ 2389 w 4330"/>
                  <a:gd name="T63" fmla="*/ 4056 h 6852"/>
                  <a:gd name="T64" fmla="*/ 2389 w 4330"/>
                  <a:gd name="T65" fmla="*/ 2986 h 6852"/>
                  <a:gd name="T66" fmla="*/ 3882 w 4330"/>
                  <a:gd name="T67" fmla="*/ 4687 h 6852"/>
                  <a:gd name="T68" fmla="*/ 2165 w 4330"/>
                  <a:gd name="T69" fmla="*/ 6404 h 6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330" h="6852">
                    <a:moveTo>
                      <a:pt x="2389" y="2533"/>
                    </a:moveTo>
                    <a:lnTo>
                      <a:pt x="2389" y="1729"/>
                    </a:lnTo>
                    <a:lnTo>
                      <a:pt x="3024" y="1729"/>
                    </a:lnTo>
                    <a:cubicBezTo>
                      <a:pt x="3415" y="1729"/>
                      <a:pt x="3733" y="1411"/>
                      <a:pt x="3733" y="1020"/>
                    </a:cubicBezTo>
                    <a:cubicBezTo>
                      <a:pt x="3733" y="672"/>
                      <a:pt x="3484" y="378"/>
                      <a:pt x="3141" y="321"/>
                    </a:cubicBezTo>
                    <a:lnTo>
                      <a:pt x="1423" y="35"/>
                    </a:lnTo>
                    <a:cubicBezTo>
                      <a:pt x="1217" y="0"/>
                      <a:pt x="1008" y="58"/>
                      <a:pt x="848" y="193"/>
                    </a:cubicBezTo>
                    <a:cubicBezTo>
                      <a:pt x="689" y="328"/>
                      <a:pt x="597" y="525"/>
                      <a:pt x="597" y="734"/>
                    </a:cubicBezTo>
                    <a:lnTo>
                      <a:pt x="597" y="1020"/>
                    </a:lnTo>
                    <a:cubicBezTo>
                      <a:pt x="597" y="1411"/>
                      <a:pt x="916" y="1729"/>
                      <a:pt x="1306" y="1729"/>
                    </a:cubicBezTo>
                    <a:lnTo>
                      <a:pt x="1941" y="1729"/>
                    </a:lnTo>
                    <a:lnTo>
                      <a:pt x="1941" y="2533"/>
                    </a:lnTo>
                    <a:cubicBezTo>
                      <a:pt x="852" y="2646"/>
                      <a:pt x="0" y="3568"/>
                      <a:pt x="0" y="4687"/>
                    </a:cubicBezTo>
                    <a:cubicBezTo>
                      <a:pt x="0" y="5880"/>
                      <a:pt x="972" y="6852"/>
                      <a:pt x="2165" y="6852"/>
                    </a:cubicBezTo>
                    <a:cubicBezTo>
                      <a:pt x="3359" y="6852"/>
                      <a:pt x="4330" y="5880"/>
                      <a:pt x="4330" y="4687"/>
                    </a:cubicBezTo>
                    <a:cubicBezTo>
                      <a:pt x="4330" y="3568"/>
                      <a:pt x="3478" y="2646"/>
                      <a:pt x="2389" y="2533"/>
                    </a:cubicBezTo>
                    <a:close/>
                    <a:moveTo>
                      <a:pt x="2165" y="6404"/>
                    </a:moveTo>
                    <a:cubicBezTo>
                      <a:pt x="1219" y="6404"/>
                      <a:pt x="448" y="5633"/>
                      <a:pt x="448" y="4687"/>
                    </a:cubicBezTo>
                    <a:cubicBezTo>
                      <a:pt x="448" y="3816"/>
                      <a:pt x="1100" y="3096"/>
                      <a:pt x="1941" y="2986"/>
                    </a:cubicBezTo>
                    <a:lnTo>
                      <a:pt x="1941" y="4015"/>
                    </a:lnTo>
                    <a:lnTo>
                      <a:pt x="1120" y="4015"/>
                    </a:lnTo>
                    <a:cubicBezTo>
                      <a:pt x="996" y="4015"/>
                      <a:pt x="896" y="4115"/>
                      <a:pt x="896" y="4239"/>
                    </a:cubicBezTo>
                    <a:cubicBezTo>
                      <a:pt x="896" y="4362"/>
                      <a:pt x="996" y="4461"/>
                      <a:pt x="1120" y="4461"/>
                    </a:cubicBezTo>
                    <a:lnTo>
                      <a:pt x="1535" y="4461"/>
                    </a:lnTo>
                    <a:cubicBezTo>
                      <a:pt x="1510" y="4532"/>
                      <a:pt x="1493" y="4608"/>
                      <a:pt x="1493" y="4687"/>
                    </a:cubicBezTo>
                    <a:cubicBezTo>
                      <a:pt x="1493" y="5066"/>
                      <a:pt x="1808" y="5357"/>
                      <a:pt x="2165" y="5357"/>
                    </a:cubicBezTo>
                    <a:lnTo>
                      <a:pt x="3211" y="5357"/>
                    </a:lnTo>
                    <a:cubicBezTo>
                      <a:pt x="3334" y="5357"/>
                      <a:pt x="3435" y="5258"/>
                      <a:pt x="3435" y="5135"/>
                    </a:cubicBezTo>
                    <a:cubicBezTo>
                      <a:pt x="3435" y="5011"/>
                      <a:pt x="3334" y="4911"/>
                      <a:pt x="3211" y="4911"/>
                    </a:cubicBezTo>
                    <a:lnTo>
                      <a:pt x="2796" y="4911"/>
                    </a:lnTo>
                    <a:cubicBezTo>
                      <a:pt x="2821" y="4840"/>
                      <a:pt x="2837" y="4766"/>
                      <a:pt x="2837" y="4687"/>
                    </a:cubicBezTo>
                    <a:cubicBezTo>
                      <a:pt x="2837" y="4395"/>
                      <a:pt x="2649" y="4149"/>
                      <a:pt x="2389" y="4056"/>
                    </a:cubicBezTo>
                    <a:lnTo>
                      <a:pt x="2389" y="2986"/>
                    </a:lnTo>
                    <a:cubicBezTo>
                      <a:pt x="3230" y="3096"/>
                      <a:pt x="3882" y="3816"/>
                      <a:pt x="3882" y="4687"/>
                    </a:cubicBezTo>
                    <a:cubicBezTo>
                      <a:pt x="3882" y="5633"/>
                      <a:pt x="3112" y="6404"/>
                      <a:pt x="2165" y="640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7799" y="2251180"/>
              <a:ext cx="1498161" cy="152640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2946" y="3950536"/>
              <a:ext cx="1498161" cy="1526400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6418" y="2251180"/>
              <a:ext cx="1498161" cy="1526400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7799" y="3950536"/>
              <a:ext cx="1498161" cy="1526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011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633121b-63e7-4bac-82ba-67997662f46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" y="2355206"/>
            <a:ext cx="12206217" cy="2434508"/>
            <a:chOff x="1" y="2355206"/>
            <a:chExt cx="12206217" cy="2434508"/>
          </a:xfrm>
        </p:grpSpPr>
        <p:sp>
          <p:nvSpPr>
            <p:cNvPr id="4" name="íṧ1íďè"/>
            <p:cNvSpPr/>
            <p:nvPr/>
          </p:nvSpPr>
          <p:spPr>
            <a:xfrm>
              <a:off x="4281419" y="2355206"/>
              <a:ext cx="7924799" cy="24345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ṣľiḍé"/>
            <p:cNvSpPr/>
            <p:nvPr/>
          </p:nvSpPr>
          <p:spPr>
            <a:xfrm>
              <a:off x="1" y="2355206"/>
              <a:ext cx="2119086" cy="2434508"/>
            </a:xfrm>
            <a:prstGeom prst="rect">
              <a:avLst/>
            </a:prstGeom>
            <a:blipFill>
              <a:blip r:embed="rId4"/>
              <a:srcRect/>
              <a:stretch>
                <a:fillRect t="-20534" b="-2032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ṣḻïďe"/>
            <p:cNvSpPr/>
            <p:nvPr/>
          </p:nvSpPr>
          <p:spPr>
            <a:xfrm>
              <a:off x="2140710" y="2355206"/>
              <a:ext cx="2119086" cy="2434508"/>
            </a:xfrm>
            <a:prstGeom prst="rect">
              <a:avLst/>
            </a:prstGeom>
            <a:blipFill>
              <a:blip r:embed="rId5"/>
              <a:srcRect/>
              <a:stretch>
                <a:fillRect l="-38496" r="-3803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ṩļîḑè"/>
            <p:cNvSpPr txBox="1"/>
            <p:nvPr/>
          </p:nvSpPr>
          <p:spPr>
            <a:xfrm>
              <a:off x="4817304" y="3254490"/>
              <a:ext cx="6853027" cy="635939"/>
            </a:xfrm>
            <a:prstGeom prst="rect">
              <a:avLst/>
            </a:prstGeom>
          </p:spPr>
          <p:txBody>
            <a:bodyPr vert="horz" wrap="none" lIns="0" tIns="0" rIns="0" bIns="0" anchor="ctr">
              <a:noAutofit/>
            </a:bodyPr>
            <a:lstStyle/>
            <a:p>
              <a:r>
                <a:rPr lang="zh-CN" altLang="en-US" sz="4400" b="1" kern="9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活动内容说明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765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780995" y="2624326"/>
            <a:ext cx="10630009" cy="2896136"/>
            <a:chOff x="780995" y="2771810"/>
            <a:chExt cx="10630009" cy="2896136"/>
          </a:xfrm>
        </p:grpSpPr>
        <p:grpSp>
          <p:nvGrpSpPr>
            <p:cNvPr id="34" name="îṡḻiḍé"/>
            <p:cNvGrpSpPr/>
            <p:nvPr/>
          </p:nvGrpSpPr>
          <p:grpSpPr>
            <a:xfrm>
              <a:off x="8514868" y="2771810"/>
              <a:ext cx="2896136" cy="2896136"/>
              <a:chOff x="4551947" y="2105422"/>
              <a:chExt cx="3088105" cy="3088105"/>
            </a:xfrm>
            <a:effectLst/>
          </p:grpSpPr>
          <p:sp>
            <p:nvSpPr>
              <p:cNvPr id="39" name="iŝļíḓé"/>
              <p:cNvSpPr/>
              <p:nvPr/>
            </p:nvSpPr>
            <p:spPr>
              <a:xfrm>
                <a:off x="4551947" y="2105422"/>
                <a:ext cx="3088105" cy="308810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ïṩḻíḓê"/>
              <p:cNvSpPr/>
              <p:nvPr/>
            </p:nvSpPr>
            <p:spPr>
              <a:xfrm>
                <a:off x="4897147" y="2119480"/>
                <a:ext cx="565189" cy="565189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ṥḷïḍe"/>
              <p:cNvSpPr txBox="1"/>
              <p:nvPr/>
            </p:nvSpPr>
            <p:spPr>
              <a:xfrm>
                <a:off x="4998713" y="2232798"/>
                <a:ext cx="378087" cy="39381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1200">
                    <a:solidFill>
                      <a:srgbClr val="FFFFFF"/>
                    </a:solidFill>
                  </a:rPr>
                  <a:t>04</a:t>
                </a:r>
              </a:p>
            </p:txBody>
          </p:sp>
        </p:grpSp>
        <p:grpSp>
          <p:nvGrpSpPr>
            <p:cNvPr id="35" name="isľïḓé"/>
            <p:cNvGrpSpPr/>
            <p:nvPr/>
          </p:nvGrpSpPr>
          <p:grpSpPr>
            <a:xfrm>
              <a:off x="8717307" y="4013640"/>
              <a:ext cx="2491262" cy="877163"/>
              <a:chOff x="8717307" y="3482698"/>
              <a:chExt cx="2491262" cy="877163"/>
            </a:xfrm>
          </p:grpSpPr>
          <p:sp>
            <p:nvSpPr>
              <p:cNvPr id="37" name="îş1îďé"/>
              <p:cNvSpPr txBox="1"/>
              <p:nvPr/>
            </p:nvSpPr>
            <p:spPr>
              <a:xfrm>
                <a:off x="8717307" y="3482698"/>
                <a:ext cx="2491262" cy="32316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21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8" name="íṣļiďê"/>
              <p:cNvSpPr txBox="1"/>
              <p:nvPr/>
            </p:nvSpPr>
            <p:spPr>
              <a:xfrm>
                <a:off x="8717307" y="3805863"/>
                <a:ext cx="2491262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24" name="î$ľiďe"/>
            <p:cNvGrpSpPr/>
            <p:nvPr/>
          </p:nvGrpSpPr>
          <p:grpSpPr>
            <a:xfrm>
              <a:off x="5936911" y="2771810"/>
              <a:ext cx="2896136" cy="2896136"/>
              <a:chOff x="4551947" y="2105422"/>
              <a:chExt cx="3088105" cy="3088105"/>
            </a:xfrm>
            <a:effectLst/>
          </p:grpSpPr>
          <p:sp>
            <p:nvSpPr>
              <p:cNvPr id="31" name="îSḷíḓé"/>
              <p:cNvSpPr/>
              <p:nvPr/>
            </p:nvSpPr>
            <p:spPr>
              <a:xfrm>
                <a:off x="4551947" y="2105422"/>
                <a:ext cx="3088105" cy="308810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ïṡľiḓè"/>
              <p:cNvSpPr/>
              <p:nvPr/>
            </p:nvSpPr>
            <p:spPr>
              <a:xfrm>
                <a:off x="4897147" y="2119480"/>
                <a:ext cx="565189" cy="565189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şlîḑè"/>
              <p:cNvSpPr txBox="1"/>
              <p:nvPr/>
            </p:nvSpPr>
            <p:spPr>
              <a:xfrm>
                <a:off x="4998713" y="2232798"/>
                <a:ext cx="378087" cy="39381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1200">
                    <a:solidFill>
                      <a:srgbClr val="FFFFFF"/>
                    </a:solidFill>
                  </a:rPr>
                  <a:t>03</a:t>
                </a:r>
              </a:p>
            </p:txBody>
          </p:sp>
        </p:grpSp>
        <p:grpSp>
          <p:nvGrpSpPr>
            <p:cNvPr id="26" name="ísḻîďê"/>
            <p:cNvGrpSpPr/>
            <p:nvPr/>
          </p:nvGrpSpPr>
          <p:grpSpPr>
            <a:xfrm>
              <a:off x="6124826" y="4013640"/>
              <a:ext cx="2491262" cy="877163"/>
              <a:chOff x="8717307" y="3482698"/>
              <a:chExt cx="2491262" cy="877163"/>
            </a:xfrm>
          </p:grpSpPr>
          <p:sp>
            <p:nvSpPr>
              <p:cNvPr id="27" name="î$ḷîḋè"/>
              <p:cNvSpPr txBox="1"/>
              <p:nvPr/>
            </p:nvSpPr>
            <p:spPr>
              <a:xfrm>
                <a:off x="8717307" y="3482698"/>
                <a:ext cx="2491262" cy="32316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21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8" name="íṡlíḓé"/>
              <p:cNvSpPr txBox="1"/>
              <p:nvPr/>
            </p:nvSpPr>
            <p:spPr>
              <a:xfrm>
                <a:off x="8717307" y="3805863"/>
                <a:ext cx="2491262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6" name="íṥľidé"/>
            <p:cNvGrpSpPr/>
            <p:nvPr/>
          </p:nvGrpSpPr>
          <p:grpSpPr>
            <a:xfrm>
              <a:off x="3358953" y="2771810"/>
              <a:ext cx="2896136" cy="2896136"/>
              <a:chOff x="4551947" y="2105422"/>
              <a:chExt cx="3088105" cy="3088105"/>
            </a:xfrm>
            <a:effectLst/>
          </p:grpSpPr>
          <p:sp>
            <p:nvSpPr>
              <p:cNvPr id="21" name="iśḻiḑe"/>
              <p:cNvSpPr/>
              <p:nvPr/>
            </p:nvSpPr>
            <p:spPr>
              <a:xfrm>
                <a:off x="4551947" y="2105422"/>
                <a:ext cx="3088105" cy="30881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îs1ïḋè"/>
              <p:cNvSpPr/>
              <p:nvPr/>
            </p:nvSpPr>
            <p:spPr>
              <a:xfrm>
                <a:off x="4897147" y="2119480"/>
                <a:ext cx="565189" cy="565189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íŝḻîḋe"/>
              <p:cNvSpPr txBox="1"/>
              <p:nvPr/>
            </p:nvSpPr>
            <p:spPr>
              <a:xfrm>
                <a:off x="4998713" y="2232798"/>
                <a:ext cx="378087" cy="39381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1200">
                    <a:solidFill>
                      <a:srgbClr val="FFFFFF"/>
                    </a:solidFill>
                  </a:rPr>
                  <a:t>02</a:t>
                </a:r>
              </a:p>
            </p:txBody>
          </p:sp>
        </p:grpSp>
        <p:grpSp>
          <p:nvGrpSpPr>
            <p:cNvPr id="18" name="ïṩḷïďê"/>
            <p:cNvGrpSpPr/>
            <p:nvPr/>
          </p:nvGrpSpPr>
          <p:grpSpPr>
            <a:xfrm>
              <a:off x="3539226" y="4013640"/>
              <a:ext cx="2491262" cy="877163"/>
              <a:chOff x="8717307" y="3482698"/>
              <a:chExt cx="2491262" cy="877163"/>
            </a:xfrm>
          </p:grpSpPr>
          <p:sp>
            <p:nvSpPr>
              <p:cNvPr id="19" name="ïSḷïḋe"/>
              <p:cNvSpPr txBox="1"/>
              <p:nvPr/>
            </p:nvSpPr>
            <p:spPr>
              <a:xfrm>
                <a:off x="8717307" y="3482698"/>
                <a:ext cx="2491262" cy="32316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21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0" name="iṩḷíḓê"/>
              <p:cNvSpPr txBox="1"/>
              <p:nvPr/>
            </p:nvSpPr>
            <p:spPr>
              <a:xfrm>
                <a:off x="8717307" y="3805863"/>
                <a:ext cx="2491262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8" name="iṥ1iḑé"/>
            <p:cNvGrpSpPr/>
            <p:nvPr/>
          </p:nvGrpSpPr>
          <p:grpSpPr>
            <a:xfrm>
              <a:off x="780995" y="2771810"/>
              <a:ext cx="2896136" cy="2896136"/>
              <a:chOff x="4551947" y="2105422"/>
              <a:chExt cx="3088105" cy="3088105"/>
            </a:xfrm>
            <a:effectLst/>
          </p:grpSpPr>
          <p:sp>
            <p:nvSpPr>
              <p:cNvPr id="13" name="iš1íḍè"/>
              <p:cNvSpPr/>
              <p:nvPr/>
            </p:nvSpPr>
            <p:spPr>
              <a:xfrm>
                <a:off x="4551947" y="2105422"/>
                <a:ext cx="3088105" cy="3088105"/>
              </a:xfrm>
              <a:prstGeom prst="ellipse">
                <a:avLst/>
              </a:prstGeom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işḻídé"/>
              <p:cNvSpPr/>
              <p:nvPr/>
            </p:nvSpPr>
            <p:spPr>
              <a:xfrm>
                <a:off x="4897147" y="2119480"/>
                <a:ext cx="565189" cy="565189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íṧ1idê"/>
              <p:cNvSpPr txBox="1"/>
              <p:nvPr/>
            </p:nvSpPr>
            <p:spPr>
              <a:xfrm>
                <a:off x="4998713" y="2232798"/>
                <a:ext cx="378087" cy="39381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1200">
                    <a:solidFill>
                      <a:srgbClr val="FFFFFF"/>
                    </a:solidFill>
                  </a:rPr>
                  <a:t>01</a:t>
                </a:r>
              </a:p>
            </p:txBody>
          </p:sp>
        </p:grpSp>
        <p:grpSp>
          <p:nvGrpSpPr>
            <p:cNvPr id="10" name="ïṩḻîďe"/>
            <p:cNvGrpSpPr/>
            <p:nvPr/>
          </p:nvGrpSpPr>
          <p:grpSpPr>
            <a:xfrm>
              <a:off x="911039" y="4013640"/>
              <a:ext cx="2491262" cy="877163"/>
              <a:chOff x="8717307" y="3482698"/>
              <a:chExt cx="2491262" cy="877163"/>
            </a:xfrm>
          </p:grpSpPr>
          <p:sp>
            <p:nvSpPr>
              <p:cNvPr id="11" name="íṧḷïḑê"/>
              <p:cNvSpPr txBox="1"/>
              <p:nvPr/>
            </p:nvSpPr>
            <p:spPr>
              <a:xfrm>
                <a:off x="8717307" y="3482698"/>
                <a:ext cx="2491262" cy="32316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21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2" name="íSḻïḍè"/>
              <p:cNvSpPr txBox="1"/>
              <p:nvPr/>
            </p:nvSpPr>
            <p:spPr>
              <a:xfrm>
                <a:off x="8717307" y="3805863"/>
                <a:ext cx="2491262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sp>
          <p:nvSpPr>
            <p:cNvPr id="42" name="clown-hats_68301"/>
            <p:cNvSpPr>
              <a:spLocks noChangeAspect="1"/>
            </p:cNvSpPr>
            <p:nvPr/>
          </p:nvSpPr>
          <p:spPr bwMode="auto">
            <a:xfrm>
              <a:off x="1924221" y="3234111"/>
              <a:ext cx="609685" cy="568414"/>
            </a:xfrm>
            <a:custGeom>
              <a:avLst/>
              <a:gdLst>
                <a:gd name="T0" fmla="*/ 391 w 407"/>
                <a:gd name="T1" fmla="*/ 278 h 380"/>
                <a:gd name="T2" fmla="*/ 352 w 407"/>
                <a:gd name="T3" fmla="*/ 217 h 380"/>
                <a:gd name="T4" fmla="*/ 270 w 407"/>
                <a:gd name="T5" fmla="*/ 144 h 380"/>
                <a:gd name="T6" fmla="*/ 259 w 407"/>
                <a:gd name="T7" fmla="*/ 147 h 380"/>
                <a:gd name="T8" fmla="*/ 227 w 407"/>
                <a:gd name="T9" fmla="*/ 203 h 380"/>
                <a:gd name="T10" fmla="*/ 139 w 407"/>
                <a:gd name="T11" fmla="*/ 9 h 380"/>
                <a:gd name="T12" fmla="*/ 118 w 407"/>
                <a:gd name="T13" fmla="*/ 9 h 380"/>
                <a:gd name="T14" fmla="*/ 0 w 407"/>
                <a:gd name="T15" fmla="*/ 272 h 380"/>
                <a:gd name="T16" fmla="*/ 128 w 407"/>
                <a:gd name="T17" fmla="*/ 308 h 380"/>
                <a:gd name="T18" fmla="*/ 171 w 407"/>
                <a:gd name="T19" fmla="*/ 306 h 380"/>
                <a:gd name="T20" fmla="*/ 141 w 407"/>
                <a:gd name="T21" fmla="*/ 361 h 380"/>
                <a:gd name="T22" fmla="*/ 142 w 407"/>
                <a:gd name="T23" fmla="*/ 375 h 380"/>
                <a:gd name="T24" fmla="*/ 153 w 407"/>
                <a:gd name="T25" fmla="*/ 380 h 380"/>
                <a:gd name="T26" fmla="*/ 156 w 407"/>
                <a:gd name="T27" fmla="*/ 380 h 380"/>
                <a:gd name="T28" fmla="*/ 394 w 407"/>
                <a:gd name="T29" fmla="*/ 326 h 380"/>
                <a:gd name="T30" fmla="*/ 391 w 407"/>
                <a:gd name="T31" fmla="*/ 278 h 380"/>
                <a:gd name="T32" fmla="*/ 107 w 407"/>
                <a:gd name="T33" fmla="*/ 66 h 380"/>
                <a:gd name="T34" fmla="*/ 144 w 407"/>
                <a:gd name="T35" fmla="*/ 53 h 380"/>
                <a:gd name="T36" fmla="*/ 156 w 407"/>
                <a:gd name="T37" fmla="*/ 77 h 380"/>
                <a:gd name="T38" fmla="*/ 92 w 407"/>
                <a:gd name="T39" fmla="*/ 98 h 380"/>
                <a:gd name="T40" fmla="*/ 107 w 407"/>
                <a:gd name="T41" fmla="*/ 66 h 380"/>
                <a:gd name="T42" fmla="*/ 70 w 407"/>
                <a:gd name="T43" fmla="*/ 147 h 380"/>
                <a:gd name="T44" fmla="*/ 172 w 407"/>
                <a:gd name="T45" fmla="*/ 114 h 380"/>
                <a:gd name="T46" fmla="*/ 183 w 407"/>
                <a:gd name="T47" fmla="*/ 138 h 380"/>
                <a:gd name="T48" fmla="*/ 55 w 407"/>
                <a:gd name="T49" fmla="*/ 180 h 380"/>
                <a:gd name="T50" fmla="*/ 70 w 407"/>
                <a:gd name="T51" fmla="*/ 147 h 380"/>
                <a:gd name="T52" fmla="*/ 33 w 407"/>
                <a:gd name="T53" fmla="*/ 229 h 380"/>
                <a:gd name="T54" fmla="*/ 200 w 407"/>
                <a:gd name="T55" fmla="*/ 174 h 380"/>
                <a:gd name="T56" fmla="*/ 210 w 407"/>
                <a:gd name="T57" fmla="*/ 198 h 380"/>
                <a:gd name="T58" fmla="*/ 18 w 407"/>
                <a:gd name="T59" fmla="*/ 261 h 380"/>
                <a:gd name="T60" fmla="*/ 33 w 407"/>
                <a:gd name="T61" fmla="*/ 229 h 380"/>
                <a:gd name="T62" fmla="*/ 188 w 407"/>
                <a:gd name="T63" fmla="*/ 275 h 380"/>
                <a:gd name="T64" fmla="*/ 129 w 407"/>
                <a:gd name="T65" fmla="*/ 294 h 380"/>
                <a:gd name="T66" fmla="*/ 128 w 407"/>
                <a:gd name="T67" fmla="*/ 294 h 380"/>
                <a:gd name="T68" fmla="*/ 59 w 407"/>
                <a:gd name="T69" fmla="*/ 290 h 380"/>
                <a:gd name="T70" fmla="*/ 206 w 407"/>
                <a:gd name="T71" fmla="*/ 241 h 380"/>
                <a:gd name="T72" fmla="*/ 188 w 407"/>
                <a:gd name="T73" fmla="*/ 275 h 380"/>
                <a:gd name="T74" fmla="*/ 243 w 407"/>
                <a:gd name="T75" fmla="*/ 341 h 380"/>
                <a:gd name="T76" fmla="*/ 219 w 407"/>
                <a:gd name="T77" fmla="*/ 337 h 380"/>
                <a:gd name="T78" fmla="*/ 222 w 407"/>
                <a:gd name="T79" fmla="*/ 313 h 380"/>
                <a:gd name="T80" fmla="*/ 246 w 407"/>
                <a:gd name="T81" fmla="*/ 317 h 380"/>
                <a:gd name="T82" fmla="*/ 243 w 407"/>
                <a:gd name="T83" fmla="*/ 341 h 380"/>
                <a:gd name="T84" fmla="*/ 250 w 407"/>
                <a:gd name="T85" fmla="*/ 269 h 380"/>
                <a:gd name="T86" fmla="*/ 209 w 407"/>
                <a:gd name="T87" fmla="*/ 264 h 380"/>
                <a:gd name="T88" fmla="*/ 235 w 407"/>
                <a:gd name="T89" fmla="*/ 216 h 380"/>
                <a:gd name="T90" fmla="*/ 256 w 407"/>
                <a:gd name="T91" fmla="*/ 228 h 380"/>
                <a:gd name="T92" fmla="*/ 250 w 407"/>
                <a:gd name="T93" fmla="*/ 269 h 380"/>
                <a:gd name="T94" fmla="*/ 288 w 407"/>
                <a:gd name="T95" fmla="*/ 236 h 380"/>
                <a:gd name="T96" fmla="*/ 294 w 407"/>
                <a:gd name="T97" fmla="*/ 192 h 380"/>
                <a:gd name="T98" fmla="*/ 309 w 407"/>
                <a:gd name="T99" fmla="*/ 186 h 380"/>
                <a:gd name="T100" fmla="*/ 342 w 407"/>
                <a:gd name="T101" fmla="*/ 225 h 380"/>
                <a:gd name="T102" fmla="*/ 343 w 407"/>
                <a:gd name="T103" fmla="*/ 227 h 380"/>
                <a:gd name="T104" fmla="*/ 332 w 407"/>
                <a:gd name="T105" fmla="*/ 242 h 380"/>
                <a:gd name="T106" fmla="*/ 288 w 407"/>
                <a:gd name="T107" fmla="*/ 236 h 380"/>
                <a:gd name="T108" fmla="*/ 300 w 407"/>
                <a:gd name="T109" fmla="*/ 334 h 380"/>
                <a:gd name="T110" fmla="*/ 306 w 407"/>
                <a:gd name="T111" fmla="*/ 302 h 380"/>
                <a:gd name="T112" fmla="*/ 342 w 407"/>
                <a:gd name="T113" fmla="*/ 307 h 380"/>
                <a:gd name="T114" fmla="*/ 346 w 407"/>
                <a:gd name="T115" fmla="*/ 324 h 380"/>
                <a:gd name="T116" fmla="*/ 300 w 407"/>
                <a:gd name="T117" fmla="*/ 334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7" h="380">
                  <a:moveTo>
                    <a:pt x="391" y="278"/>
                  </a:moveTo>
                  <a:cubicBezTo>
                    <a:pt x="382" y="260"/>
                    <a:pt x="368" y="239"/>
                    <a:pt x="352" y="217"/>
                  </a:cubicBezTo>
                  <a:cubicBezTo>
                    <a:pt x="339" y="200"/>
                    <a:pt x="295" y="144"/>
                    <a:pt x="270" y="144"/>
                  </a:cubicBezTo>
                  <a:cubicBezTo>
                    <a:pt x="266" y="144"/>
                    <a:pt x="262" y="145"/>
                    <a:pt x="259" y="147"/>
                  </a:cubicBezTo>
                  <a:cubicBezTo>
                    <a:pt x="257" y="149"/>
                    <a:pt x="256" y="149"/>
                    <a:pt x="227" y="203"/>
                  </a:cubicBezTo>
                  <a:cubicBezTo>
                    <a:pt x="214" y="173"/>
                    <a:pt x="161" y="58"/>
                    <a:pt x="139" y="9"/>
                  </a:cubicBezTo>
                  <a:cubicBezTo>
                    <a:pt x="135" y="0"/>
                    <a:pt x="122" y="0"/>
                    <a:pt x="118" y="9"/>
                  </a:cubicBezTo>
                  <a:cubicBezTo>
                    <a:pt x="88" y="76"/>
                    <a:pt x="0" y="269"/>
                    <a:pt x="0" y="272"/>
                  </a:cubicBezTo>
                  <a:cubicBezTo>
                    <a:pt x="0" y="285"/>
                    <a:pt x="17" y="308"/>
                    <a:pt x="128" y="308"/>
                  </a:cubicBezTo>
                  <a:cubicBezTo>
                    <a:pt x="145" y="308"/>
                    <a:pt x="159" y="307"/>
                    <a:pt x="171" y="306"/>
                  </a:cubicBezTo>
                  <a:cubicBezTo>
                    <a:pt x="162" y="323"/>
                    <a:pt x="152" y="341"/>
                    <a:pt x="141" y="361"/>
                  </a:cubicBezTo>
                  <a:cubicBezTo>
                    <a:pt x="139" y="365"/>
                    <a:pt x="139" y="371"/>
                    <a:pt x="142" y="375"/>
                  </a:cubicBezTo>
                  <a:cubicBezTo>
                    <a:pt x="145" y="378"/>
                    <a:pt x="149" y="380"/>
                    <a:pt x="153" y="380"/>
                  </a:cubicBezTo>
                  <a:cubicBezTo>
                    <a:pt x="154" y="380"/>
                    <a:pt x="155" y="380"/>
                    <a:pt x="156" y="380"/>
                  </a:cubicBezTo>
                  <a:cubicBezTo>
                    <a:pt x="390" y="328"/>
                    <a:pt x="390" y="328"/>
                    <a:pt x="394" y="326"/>
                  </a:cubicBezTo>
                  <a:cubicBezTo>
                    <a:pt x="407" y="315"/>
                    <a:pt x="399" y="295"/>
                    <a:pt x="391" y="278"/>
                  </a:cubicBezTo>
                  <a:close/>
                  <a:moveTo>
                    <a:pt x="107" y="66"/>
                  </a:moveTo>
                  <a:lnTo>
                    <a:pt x="144" y="53"/>
                  </a:lnTo>
                  <a:cubicBezTo>
                    <a:pt x="148" y="60"/>
                    <a:pt x="152" y="69"/>
                    <a:pt x="156" y="77"/>
                  </a:cubicBezTo>
                  <a:lnTo>
                    <a:pt x="92" y="98"/>
                  </a:lnTo>
                  <a:cubicBezTo>
                    <a:pt x="97" y="87"/>
                    <a:pt x="102" y="76"/>
                    <a:pt x="107" y="66"/>
                  </a:cubicBezTo>
                  <a:close/>
                  <a:moveTo>
                    <a:pt x="70" y="147"/>
                  </a:moveTo>
                  <a:lnTo>
                    <a:pt x="172" y="114"/>
                  </a:lnTo>
                  <a:cubicBezTo>
                    <a:pt x="176" y="122"/>
                    <a:pt x="179" y="130"/>
                    <a:pt x="183" y="138"/>
                  </a:cubicBezTo>
                  <a:lnTo>
                    <a:pt x="55" y="180"/>
                  </a:lnTo>
                  <a:cubicBezTo>
                    <a:pt x="60" y="169"/>
                    <a:pt x="65" y="158"/>
                    <a:pt x="70" y="147"/>
                  </a:cubicBezTo>
                  <a:close/>
                  <a:moveTo>
                    <a:pt x="33" y="229"/>
                  </a:moveTo>
                  <a:lnTo>
                    <a:pt x="200" y="174"/>
                  </a:lnTo>
                  <a:cubicBezTo>
                    <a:pt x="203" y="182"/>
                    <a:pt x="207" y="190"/>
                    <a:pt x="210" y="198"/>
                  </a:cubicBezTo>
                  <a:lnTo>
                    <a:pt x="18" y="261"/>
                  </a:lnTo>
                  <a:cubicBezTo>
                    <a:pt x="21" y="254"/>
                    <a:pt x="26" y="242"/>
                    <a:pt x="33" y="229"/>
                  </a:cubicBezTo>
                  <a:close/>
                  <a:moveTo>
                    <a:pt x="188" y="275"/>
                  </a:moveTo>
                  <a:lnTo>
                    <a:pt x="129" y="294"/>
                  </a:lnTo>
                  <a:lnTo>
                    <a:pt x="128" y="294"/>
                  </a:lnTo>
                  <a:cubicBezTo>
                    <a:pt x="102" y="294"/>
                    <a:pt x="78" y="293"/>
                    <a:pt x="59" y="290"/>
                  </a:cubicBezTo>
                  <a:lnTo>
                    <a:pt x="206" y="241"/>
                  </a:lnTo>
                  <a:cubicBezTo>
                    <a:pt x="201" y="251"/>
                    <a:pt x="195" y="263"/>
                    <a:pt x="188" y="275"/>
                  </a:cubicBezTo>
                  <a:close/>
                  <a:moveTo>
                    <a:pt x="243" y="341"/>
                  </a:moveTo>
                  <a:cubicBezTo>
                    <a:pt x="235" y="347"/>
                    <a:pt x="224" y="345"/>
                    <a:pt x="219" y="337"/>
                  </a:cubicBezTo>
                  <a:cubicBezTo>
                    <a:pt x="213" y="330"/>
                    <a:pt x="214" y="319"/>
                    <a:pt x="222" y="313"/>
                  </a:cubicBezTo>
                  <a:cubicBezTo>
                    <a:pt x="230" y="307"/>
                    <a:pt x="241" y="309"/>
                    <a:pt x="246" y="317"/>
                  </a:cubicBezTo>
                  <a:cubicBezTo>
                    <a:pt x="252" y="324"/>
                    <a:pt x="250" y="335"/>
                    <a:pt x="243" y="341"/>
                  </a:cubicBezTo>
                  <a:close/>
                  <a:moveTo>
                    <a:pt x="250" y="269"/>
                  </a:moveTo>
                  <a:cubicBezTo>
                    <a:pt x="237" y="279"/>
                    <a:pt x="219" y="277"/>
                    <a:pt x="209" y="264"/>
                  </a:cubicBezTo>
                  <a:cubicBezTo>
                    <a:pt x="218" y="247"/>
                    <a:pt x="227" y="231"/>
                    <a:pt x="235" y="216"/>
                  </a:cubicBezTo>
                  <a:cubicBezTo>
                    <a:pt x="243" y="217"/>
                    <a:pt x="251" y="221"/>
                    <a:pt x="256" y="228"/>
                  </a:cubicBezTo>
                  <a:cubicBezTo>
                    <a:pt x="266" y="241"/>
                    <a:pt x="263" y="259"/>
                    <a:pt x="250" y="269"/>
                  </a:cubicBezTo>
                  <a:close/>
                  <a:moveTo>
                    <a:pt x="288" y="236"/>
                  </a:moveTo>
                  <a:cubicBezTo>
                    <a:pt x="278" y="222"/>
                    <a:pt x="280" y="202"/>
                    <a:pt x="294" y="192"/>
                  </a:cubicBezTo>
                  <a:cubicBezTo>
                    <a:pt x="299" y="189"/>
                    <a:pt x="304" y="187"/>
                    <a:pt x="309" y="186"/>
                  </a:cubicBezTo>
                  <a:cubicBezTo>
                    <a:pt x="319" y="197"/>
                    <a:pt x="330" y="210"/>
                    <a:pt x="342" y="225"/>
                  </a:cubicBezTo>
                  <a:cubicBezTo>
                    <a:pt x="342" y="225"/>
                    <a:pt x="342" y="226"/>
                    <a:pt x="343" y="227"/>
                  </a:cubicBezTo>
                  <a:cubicBezTo>
                    <a:pt x="341" y="233"/>
                    <a:pt x="337" y="238"/>
                    <a:pt x="332" y="242"/>
                  </a:cubicBezTo>
                  <a:cubicBezTo>
                    <a:pt x="318" y="252"/>
                    <a:pt x="299" y="250"/>
                    <a:pt x="288" y="236"/>
                  </a:cubicBezTo>
                  <a:close/>
                  <a:moveTo>
                    <a:pt x="300" y="334"/>
                  </a:moveTo>
                  <a:cubicBezTo>
                    <a:pt x="294" y="324"/>
                    <a:pt x="296" y="310"/>
                    <a:pt x="306" y="302"/>
                  </a:cubicBezTo>
                  <a:cubicBezTo>
                    <a:pt x="317" y="294"/>
                    <a:pt x="333" y="296"/>
                    <a:pt x="342" y="307"/>
                  </a:cubicBezTo>
                  <a:cubicBezTo>
                    <a:pt x="345" y="312"/>
                    <a:pt x="347" y="318"/>
                    <a:pt x="346" y="324"/>
                  </a:cubicBezTo>
                  <a:cubicBezTo>
                    <a:pt x="332" y="327"/>
                    <a:pt x="316" y="331"/>
                    <a:pt x="300" y="3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43" name="face-of-clown-with-hat_1515"/>
            <p:cNvSpPr>
              <a:spLocks noChangeAspect="1"/>
            </p:cNvSpPr>
            <p:nvPr/>
          </p:nvSpPr>
          <p:spPr bwMode="auto">
            <a:xfrm>
              <a:off x="4590405" y="3180953"/>
              <a:ext cx="529310" cy="609684"/>
            </a:xfrm>
            <a:custGeom>
              <a:avLst/>
              <a:gdLst>
                <a:gd name="T0" fmla="*/ 455839 w 606244"/>
                <a:gd name="T1" fmla="*/ 455839 w 606244"/>
                <a:gd name="T2" fmla="*/ 600116 w 606244"/>
                <a:gd name="T3" fmla="*/ 600116 w 606244"/>
                <a:gd name="T4" fmla="*/ 600116 w 606244"/>
                <a:gd name="T5" fmla="*/ 600116 w 606244"/>
                <a:gd name="T6" fmla="*/ 600116 w 606244"/>
                <a:gd name="T7" fmla="*/ 600116 w 606244"/>
                <a:gd name="T8" fmla="*/ 600116 w 606244"/>
                <a:gd name="T9" fmla="*/ 600116 w 606244"/>
                <a:gd name="T10" fmla="*/ 455839 w 606244"/>
                <a:gd name="T11" fmla="*/ 455839 w 606244"/>
                <a:gd name="T12" fmla="*/ 600116 w 606244"/>
                <a:gd name="T13" fmla="*/ 600116 w 606244"/>
                <a:gd name="T14" fmla="*/ 600116 w 606244"/>
                <a:gd name="T15" fmla="*/ 600116 w 606244"/>
                <a:gd name="T16" fmla="*/ 600116 w 606244"/>
                <a:gd name="T17" fmla="*/ 600116 w 606244"/>
                <a:gd name="T18" fmla="*/ 600116 w 606244"/>
                <a:gd name="T19" fmla="*/ 600116 w 606244"/>
                <a:gd name="T20" fmla="*/ 455839 w 606244"/>
                <a:gd name="T21" fmla="*/ 455839 w 606244"/>
                <a:gd name="T22" fmla="*/ 600116 w 606244"/>
                <a:gd name="T23" fmla="*/ 600116 w 606244"/>
                <a:gd name="T24" fmla="*/ 600116 w 606244"/>
                <a:gd name="T25" fmla="*/ 600116 w 606244"/>
                <a:gd name="T26" fmla="*/ 600116 w 606244"/>
                <a:gd name="T27" fmla="*/ 600116 w 606244"/>
                <a:gd name="T28" fmla="*/ 600116 w 606244"/>
                <a:gd name="T29" fmla="*/ 600116 w 606244"/>
                <a:gd name="T30" fmla="*/ 455839 w 606244"/>
                <a:gd name="T31" fmla="*/ 455839 w 606244"/>
                <a:gd name="T32" fmla="*/ 600116 w 606244"/>
                <a:gd name="T33" fmla="*/ 600116 w 606244"/>
                <a:gd name="T34" fmla="*/ 600116 w 606244"/>
                <a:gd name="T35" fmla="*/ 600116 w 606244"/>
                <a:gd name="T36" fmla="*/ 600116 w 606244"/>
                <a:gd name="T37" fmla="*/ 600116 w 606244"/>
                <a:gd name="T38" fmla="*/ 600116 w 606244"/>
                <a:gd name="T39" fmla="*/ 600116 w 606244"/>
                <a:gd name="T40" fmla="*/ 600116 w 606244"/>
                <a:gd name="T41" fmla="*/ 600116 w 606244"/>
                <a:gd name="T42" fmla="*/ 600116 w 606244"/>
                <a:gd name="T43" fmla="*/ 600116 w 606244"/>
                <a:gd name="T44" fmla="*/ 600116 w 606244"/>
                <a:gd name="T45" fmla="*/ 600116 w 606244"/>
                <a:gd name="T46" fmla="*/ 600116 w 606244"/>
                <a:gd name="T47" fmla="*/ 600116 w 606244"/>
                <a:gd name="T48" fmla="*/ 600116 w 606244"/>
                <a:gd name="T49" fmla="*/ 600116 w 606244"/>
                <a:gd name="T50" fmla="*/ 455839 w 606244"/>
                <a:gd name="T51" fmla="*/ 455839 w 606244"/>
                <a:gd name="T52" fmla="*/ 600116 w 606244"/>
                <a:gd name="T53" fmla="*/ 600116 w 606244"/>
                <a:gd name="T54" fmla="*/ 600116 w 606244"/>
                <a:gd name="T55" fmla="*/ 600116 w 606244"/>
                <a:gd name="T56" fmla="*/ 600116 w 606244"/>
                <a:gd name="T57" fmla="*/ 600116 w 606244"/>
                <a:gd name="T58" fmla="*/ 600116 w 606244"/>
                <a:gd name="T59" fmla="*/ 600116 w 606244"/>
                <a:gd name="T60" fmla="*/ 600116 w 606244"/>
                <a:gd name="T61" fmla="*/ 600116 w 606244"/>
                <a:gd name="T62" fmla="*/ 600116 w 606244"/>
                <a:gd name="T63" fmla="*/ 600116 w 606244"/>
                <a:gd name="T64" fmla="*/ 600116 w 606244"/>
                <a:gd name="T65" fmla="*/ 600116 w 606244"/>
                <a:gd name="T66" fmla="*/ 600116 w 606244"/>
                <a:gd name="T67" fmla="*/ 600116 w 606244"/>
                <a:gd name="T68" fmla="*/ 455839 w 606244"/>
                <a:gd name="T69" fmla="*/ 455839 w 606244"/>
                <a:gd name="T70" fmla="*/ 600116 w 606244"/>
                <a:gd name="T71" fmla="*/ 600116 w 606244"/>
                <a:gd name="T72" fmla="*/ 600116 w 606244"/>
                <a:gd name="T73" fmla="*/ 600116 w 606244"/>
                <a:gd name="T74" fmla="*/ 600116 w 606244"/>
                <a:gd name="T75" fmla="*/ 600116 w 606244"/>
                <a:gd name="T76" fmla="*/ 600116 w 606244"/>
                <a:gd name="T77" fmla="*/ 600116 w 606244"/>
                <a:gd name="T78" fmla="*/ 600116 w 606244"/>
                <a:gd name="T79" fmla="*/ 600116 w 606244"/>
                <a:gd name="T80" fmla="*/ 455839 w 606244"/>
                <a:gd name="T81" fmla="*/ 455839 w 606244"/>
                <a:gd name="T82" fmla="*/ 600116 w 606244"/>
                <a:gd name="T83" fmla="*/ 600116 w 606244"/>
                <a:gd name="T84" fmla="*/ 600116 w 606244"/>
                <a:gd name="T85" fmla="*/ 600116 w 606244"/>
                <a:gd name="T86" fmla="*/ 600116 w 606244"/>
                <a:gd name="T87" fmla="*/ 600116 w 606244"/>
                <a:gd name="T88" fmla="*/ 600116 w 606244"/>
                <a:gd name="T89" fmla="*/ 600116 w 606244"/>
                <a:gd name="T90" fmla="*/ 600116 w 606244"/>
                <a:gd name="T91" fmla="*/ 600116 w 606244"/>
                <a:gd name="T92" fmla="*/ 600116 w 606244"/>
                <a:gd name="T93" fmla="*/ 600116 w 606244"/>
                <a:gd name="T94" fmla="*/ 600116 w 606244"/>
                <a:gd name="T95" fmla="*/ 600116 w 606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4" h="270">
                  <a:moveTo>
                    <a:pt x="117" y="219"/>
                  </a:moveTo>
                  <a:cubicBezTo>
                    <a:pt x="104" y="219"/>
                    <a:pt x="94" y="208"/>
                    <a:pt x="94" y="196"/>
                  </a:cubicBezTo>
                  <a:cubicBezTo>
                    <a:pt x="94" y="183"/>
                    <a:pt x="104" y="173"/>
                    <a:pt x="117" y="173"/>
                  </a:cubicBezTo>
                  <a:cubicBezTo>
                    <a:pt x="129" y="173"/>
                    <a:pt x="140" y="183"/>
                    <a:pt x="140" y="196"/>
                  </a:cubicBezTo>
                  <a:cubicBezTo>
                    <a:pt x="140" y="208"/>
                    <a:pt x="129" y="219"/>
                    <a:pt x="117" y="219"/>
                  </a:cubicBezTo>
                  <a:close/>
                  <a:moveTo>
                    <a:pt x="90" y="160"/>
                  </a:moveTo>
                  <a:cubicBezTo>
                    <a:pt x="90" y="154"/>
                    <a:pt x="85" y="149"/>
                    <a:pt x="79" y="149"/>
                  </a:cubicBezTo>
                  <a:cubicBezTo>
                    <a:pt x="73" y="149"/>
                    <a:pt x="67" y="154"/>
                    <a:pt x="67" y="160"/>
                  </a:cubicBezTo>
                  <a:cubicBezTo>
                    <a:pt x="67" y="167"/>
                    <a:pt x="73" y="172"/>
                    <a:pt x="79" y="172"/>
                  </a:cubicBezTo>
                  <a:cubicBezTo>
                    <a:pt x="85" y="172"/>
                    <a:pt x="90" y="167"/>
                    <a:pt x="90" y="160"/>
                  </a:cubicBezTo>
                  <a:close/>
                  <a:moveTo>
                    <a:pt x="164" y="160"/>
                  </a:moveTo>
                  <a:cubicBezTo>
                    <a:pt x="164" y="154"/>
                    <a:pt x="158" y="149"/>
                    <a:pt x="152" y="149"/>
                  </a:cubicBezTo>
                  <a:cubicBezTo>
                    <a:pt x="146" y="149"/>
                    <a:pt x="141" y="154"/>
                    <a:pt x="141" y="160"/>
                  </a:cubicBezTo>
                  <a:cubicBezTo>
                    <a:pt x="141" y="167"/>
                    <a:pt x="146" y="172"/>
                    <a:pt x="152" y="172"/>
                  </a:cubicBezTo>
                  <a:cubicBezTo>
                    <a:pt x="158" y="172"/>
                    <a:pt x="164" y="167"/>
                    <a:pt x="164" y="160"/>
                  </a:cubicBezTo>
                  <a:close/>
                  <a:moveTo>
                    <a:pt x="168" y="231"/>
                  </a:moveTo>
                  <a:cubicBezTo>
                    <a:pt x="168" y="242"/>
                    <a:pt x="147" y="270"/>
                    <a:pt x="120" y="270"/>
                  </a:cubicBezTo>
                  <a:lnTo>
                    <a:pt x="120" y="270"/>
                  </a:lnTo>
                  <a:cubicBezTo>
                    <a:pt x="93" y="270"/>
                    <a:pt x="72" y="247"/>
                    <a:pt x="72" y="235"/>
                  </a:cubicBezTo>
                  <a:cubicBezTo>
                    <a:pt x="72" y="232"/>
                    <a:pt x="73" y="230"/>
                    <a:pt x="74" y="229"/>
                  </a:cubicBezTo>
                  <a:cubicBezTo>
                    <a:pt x="76" y="227"/>
                    <a:pt x="80" y="225"/>
                    <a:pt x="86" y="227"/>
                  </a:cubicBezTo>
                  <a:cubicBezTo>
                    <a:pt x="93" y="230"/>
                    <a:pt x="106" y="233"/>
                    <a:pt x="121" y="233"/>
                  </a:cubicBezTo>
                  <a:cubicBezTo>
                    <a:pt x="133" y="233"/>
                    <a:pt x="143" y="231"/>
                    <a:pt x="151" y="226"/>
                  </a:cubicBezTo>
                  <a:cubicBezTo>
                    <a:pt x="155" y="224"/>
                    <a:pt x="157" y="223"/>
                    <a:pt x="160" y="223"/>
                  </a:cubicBezTo>
                  <a:cubicBezTo>
                    <a:pt x="165" y="223"/>
                    <a:pt x="168" y="226"/>
                    <a:pt x="168" y="231"/>
                  </a:cubicBezTo>
                  <a:close/>
                  <a:moveTo>
                    <a:pt x="154" y="237"/>
                  </a:moveTo>
                  <a:cubicBezTo>
                    <a:pt x="145" y="242"/>
                    <a:pt x="134" y="245"/>
                    <a:pt x="121" y="245"/>
                  </a:cubicBezTo>
                  <a:cubicBezTo>
                    <a:pt x="106" y="245"/>
                    <a:pt x="92" y="241"/>
                    <a:pt x="84" y="239"/>
                  </a:cubicBezTo>
                  <a:cubicBezTo>
                    <a:pt x="86" y="241"/>
                    <a:pt x="87" y="243"/>
                    <a:pt x="90" y="246"/>
                  </a:cubicBezTo>
                  <a:cubicBezTo>
                    <a:pt x="94" y="250"/>
                    <a:pt x="104" y="259"/>
                    <a:pt x="120" y="259"/>
                  </a:cubicBezTo>
                  <a:lnTo>
                    <a:pt x="120" y="265"/>
                  </a:lnTo>
                  <a:lnTo>
                    <a:pt x="120" y="259"/>
                  </a:lnTo>
                  <a:cubicBezTo>
                    <a:pt x="133" y="259"/>
                    <a:pt x="143" y="251"/>
                    <a:pt x="147" y="246"/>
                  </a:cubicBezTo>
                  <a:cubicBezTo>
                    <a:pt x="150" y="243"/>
                    <a:pt x="153" y="240"/>
                    <a:pt x="154" y="237"/>
                  </a:cubicBezTo>
                  <a:close/>
                  <a:moveTo>
                    <a:pt x="195" y="97"/>
                  </a:moveTo>
                  <a:cubicBezTo>
                    <a:pt x="195" y="97"/>
                    <a:pt x="194" y="94"/>
                    <a:pt x="193" y="90"/>
                  </a:cubicBezTo>
                  <a:cubicBezTo>
                    <a:pt x="186" y="70"/>
                    <a:pt x="183" y="0"/>
                    <a:pt x="114" y="0"/>
                  </a:cubicBezTo>
                  <a:cubicBezTo>
                    <a:pt x="45" y="0"/>
                    <a:pt x="42" y="59"/>
                    <a:pt x="39" y="90"/>
                  </a:cubicBezTo>
                  <a:cubicBezTo>
                    <a:pt x="38" y="92"/>
                    <a:pt x="38" y="95"/>
                    <a:pt x="38" y="97"/>
                  </a:cubicBezTo>
                  <a:cubicBezTo>
                    <a:pt x="38" y="97"/>
                    <a:pt x="105" y="143"/>
                    <a:pt x="195" y="97"/>
                  </a:cubicBezTo>
                  <a:close/>
                  <a:moveTo>
                    <a:pt x="212" y="101"/>
                  </a:moveTo>
                  <a:cubicBezTo>
                    <a:pt x="212" y="101"/>
                    <a:pt x="187" y="125"/>
                    <a:pt x="117" y="127"/>
                  </a:cubicBezTo>
                  <a:cubicBezTo>
                    <a:pt x="47" y="129"/>
                    <a:pt x="23" y="101"/>
                    <a:pt x="23" y="101"/>
                  </a:cubicBezTo>
                  <a:cubicBezTo>
                    <a:pt x="10" y="101"/>
                    <a:pt x="0" y="111"/>
                    <a:pt x="0" y="123"/>
                  </a:cubicBezTo>
                  <a:cubicBezTo>
                    <a:pt x="0" y="135"/>
                    <a:pt x="10" y="145"/>
                    <a:pt x="23" y="145"/>
                  </a:cubicBezTo>
                  <a:cubicBezTo>
                    <a:pt x="23" y="145"/>
                    <a:pt x="110" y="118"/>
                    <a:pt x="212" y="145"/>
                  </a:cubicBezTo>
                  <a:cubicBezTo>
                    <a:pt x="212" y="145"/>
                    <a:pt x="234" y="135"/>
                    <a:pt x="234" y="123"/>
                  </a:cubicBezTo>
                  <a:cubicBezTo>
                    <a:pt x="234" y="111"/>
                    <a:pt x="224" y="101"/>
                    <a:pt x="212" y="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44" name="joker-hat_68335"/>
            <p:cNvSpPr>
              <a:spLocks noChangeAspect="1"/>
            </p:cNvSpPr>
            <p:nvPr/>
          </p:nvSpPr>
          <p:spPr bwMode="auto">
            <a:xfrm>
              <a:off x="7000527" y="3279708"/>
              <a:ext cx="609684" cy="416572"/>
            </a:xfrm>
            <a:custGeom>
              <a:avLst/>
              <a:gdLst>
                <a:gd name="T0" fmla="*/ 379 w 399"/>
                <a:gd name="T1" fmla="*/ 133 h 273"/>
                <a:gd name="T2" fmla="*/ 363 w 399"/>
                <a:gd name="T3" fmla="*/ 141 h 273"/>
                <a:gd name="T4" fmla="*/ 257 w 399"/>
                <a:gd name="T5" fmla="*/ 137 h 273"/>
                <a:gd name="T6" fmla="*/ 244 w 399"/>
                <a:gd name="T7" fmla="*/ 36 h 273"/>
                <a:gd name="T8" fmla="*/ 255 w 399"/>
                <a:gd name="T9" fmla="*/ 40 h 273"/>
                <a:gd name="T10" fmla="*/ 275 w 399"/>
                <a:gd name="T11" fmla="*/ 20 h 273"/>
                <a:gd name="T12" fmla="*/ 255 w 399"/>
                <a:gd name="T13" fmla="*/ 0 h 273"/>
                <a:gd name="T14" fmla="*/ 235 w 399"/>
                <a:gd name="T15" fmla="*/ 20 h 273"/>
                <a:gd name="T16" fmla="*/ 236 w 399"/>
                <a:gd name="T17" fmla="*/ 26 h 273"/>
                <a:gd name="T18" fmla="*/ 151 w 399"/>
                <a:gd name="T19" fmla="*/ 124 h 273"/>
                <a:gd name="T20" fmla="*/ 37 w 399"/>
                <a:gd name="T21" fmla="*/ 103 h 273"/>
                <a:gd name="T22" fmla="*/ 20 w 399"/>
                <a:gd name="T23" fmla="*/ 93 h 273"/>
                <a:gd name="T24" fmla="*/ 0 w 399"/>
                <a:gd name="T25" fmla="*/ 113 h 273"/>
                <a:gd name="T26" fmla="*/ 20 w 399"/>
                <a:gd name="T27" fmla="*/ 133 h 273"/>
                <a:gd name="T28" fmla="*/ 40 w 399"/>
                <a:gd name="T29" fmla="*/ 113 h 273"/>
                <a:gd name="T30" fmla="*/ 40 w 399"/>
                <a:gd name="T31" fmla="*/ 111 h 273"/>
                <a:gd name="T32" fmla="*/ 113 w 399"/>
                <a:gd name="T33" fmla="*/ 247 h 273"/>
                <a:gd name="T34" fmla="*/ 114 w 399"/>
                <a:gd name="T35" fmla="*/ 256 h 273"/>
                <a:gd name="T36" fmla="*/ 199 w 399"/>
                <a:gd name="T37" fmla="*/ 273 h 273"/>
                <a:gd name="T38" fmla="*/ 284 w 399"/>
                <a:gd name="T39" fmla="*/ 256 h 273"/>
                <a:gd name="T40" fmla="*/ 359 w 399"/>
                <a:gd name="T41" fmla="*/ 154 h 273"/>
                <a:gd name="T42" fmla="*/ 379 w 399"/>
                <a:gd name="T43" fmla="*/ 173 h 273"/>
                <a:gd name="T44" fmla="*/ 399 w 399"/>
                <a:gd name="T45" fmla="*/ 153 h 273"/>
                <a:gd name="T46" fmla="*/ 379 w 399"/>
                <a:gd name="T47" fmla="*/ 13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9" h="273">
                  <a:moveTo>
                    <a:pt x="379" y="133"/>
                  </a:moveTo>
                  <a:cubicBezTo>
                    <a:pt x="372" y="133"/>
                    <a:pt x="367" y="136"/>
                    <a:pt x="363" y="141"/>
                  </a:cubicBezTo>
                  <a:cubicBezTo>
                    <a:pt x="342" y="126"/>
                    <a:pt x="297" y="101"/>
                    <a:pt x="257" y="137"/>
                  </a:cubicBezTo>
                  <a:cubicBezTo>
                    <a:pt x="257" y="137"/>
                    <a:pt x="216" y="81"/>
                    <a:pt x="244" y="36"/>
                  </a:cubicBezTo>
                  <a:cubicBezTo>
                    <a:pt x="247" y="39"/>
                    <a:pt x="251" y="40"/>
                    <a:pt x="255" y="40"/>
                  </a:cubicBezTo>
                  <a:cubicBezTo>
                    <a:pt x="266" y="40"/>
                    <a:pt x="275" y="31"/>
                    <a:pt x="275" y="20"/>
                  </a:cubicBezTo>
                  <a:cubicBezTo>
                    <a:pt x="275" y="9"/>
                    <a:pt x="266" y="0"/>
                    <a:pt x="255" y="0"/>
                  </a:cubicBezTo>
                  <a:cubicBezTo>
                    <a:pt x="244" y="0"/>
                    <a:pt x="235" y="9"/>
                    <a:pt x="235" y="20"/>
                  </a:cubicBezTo>
                  <a:cubicBezTo>
                    <a:pt x="235" y="22"/>
                    <a:pt x="236" y="24"/>
                    <a:pt x="236" y="26"/>
                  </a:cubicBezTo>
                  <a:cubicBezTo>
                    <a:pt x="208" y="37"/>
                    <a:pt x="159" y="64"/>
                    <a:pt x="151" y="124"/>
                  </a:cubicBezTo>
                  <a:cubicBezTo>
                    <a:pt x="151" y="124"/>
                    <a:pt x="106" y="63"/>
                    <a:pt x="37" y="103"/>
                  </a:cubicBezTo>
                  <a:cubicBezTo>
                    <a:pt x="33" y="97"/>
                    <a:pt x="27" y="93"/>
                    <a:pt x="20" y="93"/>
                  </a:cubicBezTo>
                  <a:cubicBezTo>
                    <a:pt x="9" y="93"/>
                    <a:pt x="0" y="102"/>
                    <a:pt x="0" y="113"/>
                  </a:cubicBezTo>
                  <a:cubicBezTo>
                    <a:pt x="0" y="124"/>
                    <a:pt x="9" y="133"/>
                    <a:pt x="20" y="133"/>
                  </a:cubicBezTo>
                  <a:cubicBezTo>
                    <a:pt x="31" y="133"/>
                    <a:pt x="40" y="124"/>
                    <a:pt x="40" y="113"/>
                  </a:cubicBezTo>
                  <a:cubicBezTo>
                    <a:pt x="40" y="112"/>
                    <a:pt x="40" y="112"/>
                    <a:pt x="40" y="111"/>
                  </a:cubicBezTo>
                  <a:cubicBezTo>
                    <a:pt x="64" y="113"/>
                    <a:pt x="102" y="134"/>
                    <a:pt x="113" y="247"/>
                  </a:cubicBezTo>
                  <a:lnTo>
                    <a:pt x="114" y="256"/>
                  </a:lnTo>
                  <a:cubicBezTo>
                    <a:pt x="114" y="265"/>
                    <a:pt x="152" y="273"/>
                    <a:pt x="199" y="273"/>
                  </a:cubicBezTo>
                  <a:cubicBezTo>
                    <a:pt x="246" y="273"/>
                    <a:pt x="284" y="265"/>
                    <a:pt x="284" y="256"/>
                  </a:cubicBezTo>
                  <a:cubicBezTo>
                    <a:pt x="284" y="256"/>
                    <a:pt x="287" y="179"/>
                    <a:pt x="359" y="154"/>
                  </a:cubicBezTo>
                  <a:cubicBezTo>
                    <a:pt x="359" y="165"/>
                    <a:pt x="368" y="173"/>
                    <a:pt x="379" y="173"/>
                  </a:cubicBezTo>
                  <a:cubicBezTo>
                    <a:pt x="390" y="173"/>
                    <a:pt x="399" y="164"/>
                    <a:pt x="399" y="153"/>
                  </a:cubicBezTo>
                  <a:cubicBezTo>
                    <a:pt x="399" y="142"/>
                    <a:pt x="390" y="133"/>
                    <a:pt x="379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45" name="clown_168367"/>
            <p:cNvSpPr>
              <a:spLocks noChangeAspect="1"/>
            </p:cNvSpPr>
            <p:nvPr/>
          </p:nvSpPr>
          <p:spPr bwMode="auto">
            <a:xfrm>
              <a:off x="9756889" y="3124158"/>
              <a:ext cx="583355" cy="609684"/>
            </a:xfrm>
            <a:custGeom>
              <a:avLst/>
              <a:gdLst>
                <a:gd name="connsiteX0" fmla="*/ 46168 w 580048"/>
                <a:gd name="connsiteY0" fmla="*/ 409139 h 606228"/>
                <a:gd name="connsiteX1" fmla="*/ 533878 w 580048"/>
                <a:gd name="connsiteY1" fmla="*/ 409139 h 606228"/>
                <a:gd name="connsiteX2" fmla="*/ 553656 w 580048"/>
                <a:gd name="connsiteY2" fmla="*/ 461528 h 606228"/>
                <a:gd name="connsiteX3" fmla="*/ 527145 w 580048"/>
                <a:gd name="connsiteY3" fmla="*/ 470913 h 606228"/>
                <a:gd name="connsiteX4" fmla="*/ 289953 w 580048"/>
                <a:gd name="connsiteY4" fmla="*/ 606228 h 606228"/>
                <a:gd name="connsiteX5" fmla="*/ 52761 w 580048"/>
                <a:gd name="connsiteY5" fmla="*/ 470913 h 606228"/>
                <a:gd name="connsiteX6" fmla="*/ 26250 w 580048"/>
                <a:gd name="connsiteY6" fmla="*/ 461528 h 606228"/>
                <a:gd name="connsiteX7" fmla="*/ 306505 w 580048"/>
                <a:gd name="connsiteY7" fmla="*/ 272012 h 606228"/>
                <a:gd name="connsiteX8" fmla="*/ 285044 w 580048"/>
                <a:gd name="connsiteY8" fmla="*/ 280837 h 606228"/>
                <a:gd name="connsiteX9" fmla="*/ 285044 w 580048"/>
                <a:gd name="connsiteY9" fmla="*/ 323841 h 606228"/>
                <a:gd name="connsiteX10" fmla="*/ 306505 w 580048"/>
                <a:gd name="connsiteY10" fmla="*/ 332806 h 606228"/>
                <a:gd name="connsiteX11" fmla="*/ 328105 w 580048"/>
                <a:gd name="connsiteY11" fmla="*/ 323841 h 606228"/>
                <a:gd name="connsiteX12" fmla="*/ 328105 w 580048"/>
                <a:gd name="connsiteY12" fmla="*/ 280837 h 606228"/>
                <a:gd name="connsiteX13" fmla="*/ 306505 w 580048"/>
                <a:gd name="connsiteY13" fmla="*/ 272012 h 606228"/>
                <a:gd name="connsiteX14" fmla="*/ 290006 w 580048"/>
                <a:gd name="connsiteY14" fmla="*/ 229673 h 606228"/>
                <a:gd name="connsiteX15" fmla="*/ 341430 w 580048"/>
                <a:gd name="connsiteY15" fmla="*/ 251000 h 606228"/>
                <a:gd name="connsiteX16" fmla="*/ 341430 w 580048"/>
                <a:gd name="connsiteY16" fmla="*/ 353817 h 606228"/>
                <a:gd name="connsiteX17" fmla="*/ 238477 w 580048"/>
                <a:gd name="connsiteY17" fmla="*/ 353817 h 606228"/>
                <a:gd name="connsiteX18" fmla="*/ 238477 w 580048"/>
                <a:gd name="connsiteY18" fmla="*/ 251000 h 606228"/>
                <a:gd name="connsiteX19" fmla="*/ 290006 w 580048"/>
                <a:gd name="connsiteY19" fmla="*/ 229673 h 606228"/>
                <a:gd name="connsiteX20" fmla="*/ 446072 w 580048"/>
                <a:gd name="connsiteY20" fmla="*/ 0 h 606228"/>
                <a:gd name="connsiteX21" fmla="*/ 502188 w 580048"/>
                <a:gd name="connsiteY21" fmla="*/ 0 h 606228"/>
                <a:gd name="connsiteX22" fmla="*/ 502188 w 580048"/>
                <a:gd name="connsiteY22" fmla="*/ 66814 h 606228"/>
                <a:gd name="connsiteX23" fmla="*/ 580048 w 580048"/>
                <a:gd name="connsiteY23" fmla="*/ 144553 h 606228"/>
                <a:gd name="connsiteX24" fmla="*/ 502188 w 580048"/>
                <a:gd name="connsiteY24" fmla="*/ 222152 h 606228"/>
                <a:gd name="connsiteX25" fmla="*/ 502188 w 580048"/>
                <a:gd name="connsiteY25" fmla="*/ 288966 h 606228"/>
                <a:gd name="connsiteX26" fmla="*/ 446072 w 580048"/>
                <a:gd name="connsiteY26" fmla="*/ 288966 h 606228"/>
                <a:gd name="connsiteX27" fmla="*/ 446072 w 580048"/>
                <a:gd name="connsiteY27" fmla="*/ 222152 h 606228"/>
                <a:gd name="connsiteX28" fmla="*/ 368352 w 580048"/>
                <a:gd name="connsiteY28" fmla="*/ 144553 h 606228"/>
                <a:gd name="connsiteX29" fmla="*/ 446072 w 580048"/>
                <a:gd name="connsiteY29" fmla="*/ 66814 h 606228"/>
                <a:gd name="connsiteX30" fmla="*/ 77720 w 580048"/>
                <a:gd name="connsiteY30" fmla="*/ 0 h 606228"/>
                <a:gd name="connsiteX31" fmla="*/ 133835 w 580048"/>
                <a:gd name="connsiteY31" fmla="*/ 0 h 606228"/>
                <a:gd name="connsiteX32" fmla="*/ 133835 w 580048"/>
                <a:gd name="connsiteY32" fmla="*/ 66814 h 606228"/>
                <a:gd name="connsiteX33" fmla="*/ 211555 w 580048"/>
                <a:gd name="connsiteY33" fmla="*/ 144553 h 606228"/>
                <a:gd name="connsiteX34" fmla="*/ 133835 w 580048"/>
                <a:gd name="connsiteY34" fmla="*/ 222152 h 606228"/>
                <a:gd name="connsiteX35" fmla="*/ 133835 w 580048"/>
                <a:gd name="connsiteY35" fmla="*/ 288966 h 606228"/>
                <a:gd name="connsiteX36" fmla="*/ 77720 w 580048"/>
                <a:gd name="connsiteY36" fmla="*/ 288966 h 606228"/>
                <a:gd name="connsiteX37" fmla="*/ 77720 w 580048"/>
                <a:gd name="connsiteY37" fmla="*/ 222152 h 606228"/>
                <a:gd name="connsiteX38" fmla="*/ 0 w 580048"/>
                <a:gd name="connsiteY38" fmla="*/ 144553 h 606228"/>
                <a:gd name="connsiteX39" fmla="*/ 77720 w 580048"/>
                <a:gd name="connsiteY39" fmla="*/ 66814 h 606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80048" h="606228">
                  <a:moveTo>
                    <a:pt x="46168" y="409139"/>
                  </a:moveTo>
                  <a:cubicBezTo>
                    <a:pt x="203408" y="468532"/>
                    <a:pt x="376638" y="468532"/>
                    <a:pt x="533878" y="409139"/>
                  </a:cubicBezTo>
                  <a:lnTo>
                    <a:pt x="553656" y="461528"/>
                  </a:lnTo>
                  <a:cubicBezTo>
                    <a:pt x="544959" y="464890"/>
                    <a:pt x="536123" y="467972"/>
                    <a:pt x="527145" y="470913"/>
                  </a:cubicBezTo>
                  <a:cubicBezTo>
                    <a:pt x="479314" y="552018"/>
                    <a:pt x="390946" y="606228"/>
                    <a:pt x="289953" y="606228"/>
                  </a:cubicBezTo>
                  <a:cubicBezTo>
                    <a:pt x="188960" y="606228"/>
                    <a:pt x="100732" y="552018"/>
                    <a:pt x="52761" y="470913"/>
                  </a:cubicBezTo>
                  <a:cubicBezTo>
                    <a:pt x="43924" y="467972"/>
                    <a:pt x="35087" y="464890"/>
                    <a:pt x="26250" y="461528"/>
                  </a:cubicBezTo>
                  <a:close/>
                  <a:moveTo>
                    <a:pt x="306505" y="272012"/>
                  </a:moveTo>
                  <a:cubicBezTo>
                    <a:pt x="298369" y="272012"/>
                    <a:pt x="290795" y="275093"/>
                    <a:pt x="285044" y="280837"/>
                  </a:cubicBezTo>
                  <a:cubicBezTo>
                    <a:pt x="273122" y="292743"/>
                    <a:pt x="273122" y="312074"/>
                    <a:pt x="285044" y="323841"/>
                  </a:cubicBezTo>
                  <a:cubicBezTo>
                    <a:pt x="290795" y="329584"/>
                    <a:pt x="298369" y="332806"/>
                    <a:pt x="306505" y="332806"/>
                  </a:cubicBezTo>
                  <a:cubicBezTo>
                    <a:pt x="314640" y="332806"/>
                    <a:pt x="322354" y="329584"/>
                    <a:pt x="328105" y="323841"/>
                  </a:cubicBezTo>
                  <a:cubicBezTo>
                    <a:pt x="339888" y="312074"/>
                    <a:pt x="339888" y="292743"/>
                    <a:pt x="328105" y="280837"/>
                  </a:cubicBezTo>
                  <a:cubicBezTo>
                    <a:pt x="322354" y="275093"/>
                    <a:pt x="314640" y="272012"/>
                    <a:pt x="306505" y="272012"/>
                  </a:cubicBezTo>
                  <a:close/>
                  <a:moveTo>
                    <a:pt x="290006" y="229673"/>
                  </a:moveTo>
                  <a:cubicBezTo>
                    <a:pt x="308644" y="229673"/>
                    <a:pt x="327264" y="236782"/>
                    <a:pt x="341430" y="251000"/>
                  </a:cubicBezTo>
                  <a:cubicBezTo>
                    <a:pt x="369904" y="279296"/>
                    <a:pt x="369904" y="325381"/>
                    <a:pt x="341430" y="353817"/>
                  </a:cubicBezTo>
                  <a:cubicBezTo>
                    <a:pt x="313097" y="382113"/>
                    <a:pt x="266950" y="382113"/>
                    <a:pt x="238477" y="353817"/>
                  </a:cubicBezTo>
                  <a:cubicBezTo>
                    <a:pt x="210003" y="325381"/>
                    <a:pt x="210003" y="279296"/>
                    <a:pt x="238477" y="251000"/>
                  </a:cubicBezTo>
                  <a:cubicBezTo>
                    <a:pt x="252714" y="236782"/>
                    <a:pt x="271369" y="229673"/>
                    <a:pt x="290006" y="229673"/>
                  </a:cubicBezTo>
                  <a:close/>
                  <a:moveTo>
                    <a:pt x="446072" y="0"/>
                  </a:moveTo>
                  <a:lnTo>
                    <a:pt x="502188" y="0"/>
                  </a:lnTo>
                  <a:lnTo>
                    <a:pt x="502188" y="66814"/>
                  </a:lnTo>
                  <a:lnTo>
                    <a:pt x="580048" y="144553"/>
                  </a:lnTo>
                  <a:lnTo>
                    <a:pt x="502188" y="222152"/>
                  </a:lnTo>
                  <a:lnTo>
                    <a:pt x="502188" y="288966"/>
                  </a:lnTo>
                  <a:lnTo>
                    <a:pt x="446072" y="288966"/>
                  </a:lnTo>
                  <a:lnTo>
                    <a:pt x="446072" y="222152"/>
                  </a:lnTo>
                  <a:lnTo>
                    <a:pt x="368352" y="144553"/>
                  </a:lnTo>
                  <a:lnTo>
                    <a:pt x="446072" y="66814"/>
                  </a:lnTo>
                  <a:close/>
                  <a:moveTo>
                    <a:pt x="77720" y="0"/>
                  </a:moveTo>
                  <a:lnTo>
                    <a:pt x="133835" y="0"/>
                  </a:lnTo>
                  <a:lnTo>
                    <a:pt x="133835" y="66814"/>
                  </a:lnTo>
                  <a:lnTo>
                    <a:pt x="211555" y="144553"/>
                  </a:lnTo>
                  <a:lnTo>
                    <a:pt x="133835" y="222152"/>
                  </a:lnTo>
                  <a:lnTo>
                    <a:pt x="133835" y="288966"/>
                  </a:lnTo>
                  <a:lnTo>
                    <a:pt x="77720" y="288966"/>
                  </a:lnTo>
                  <a:lnTo>
                    <a:pt x="77720" y="222152"/>
                  </a:lnTo>
                  <a:lnTo>
                    <a:pt x="0" y="144553"/>
                  </a:lnTo>
                  <a:lnTo>
                    <a:pt x="77720" y="668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6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活动内容说明</a:t>
            </a:r>
          </a:p>
        </p:txBody>
      </p:sp>
    </p:spTree>
    <p:extLst>
      <p:ext uri="{BB962C8B-B14F-4D97-AF65-F5344CB8AC3E}">
        <p14:creationId xmlns:p14="http://schemas.microsoft.com/office/powerpoint/2010/main" val="370327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959795" y="2875350"/>
            <a:ext cx="10272409" cy="2611050"/>
            <a:chOff x="959795" y="2875350"/>
            <a:chExt cx="10272409" cy="2611050"/>
          </a:xfrm>
        </p:grpSpPr>
        <p:sp>
          <p:nvSpPr>
            <p:cNvPr id="4" name="iśļïḓè"/>
            <p:cNvSpPr/>
            <p:nvPr/>
          </p:nvSpPr>
          <p:spPr>
            <a:xfrm>
              <a:off x="959795" y="2875350"/>
              <a:ext cx="1857441" cy="783642"/>
            </a:xfrm>
            <a:prstGeom prst="rect">
              <a:avLst/>
            </a:prstGeom>
            <a:blipFill>
              <a:blip r:embed="rId4"/>
              <a:srcRect/>
              <a:stretch>
                <a:fillRect t="-29489" b="-2846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" name="îṥļïḓé"/>
            <p:cNvSpPr txBox="1">
              <a:spLocks/>
            </p:cNvSpPr>
            <p:nvPr/>
          </p:nvSpPr>
          <p:spPr>
            <a:xfrm>
              <a:off x="959795" y="4560264"/>
              <a:ext cx="1615683" cy="248631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228568" indent="-228568" algn="l" defTabSz="91426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1pPr>
              <a:lvl2pPr marL="68570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</a:defRPr>
              </a:lvl2pPr>
              <a:lvl3pPr marL="114283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</a:defRPr>
              </a:lvl3pPr>
              <a:lvl4pPr marL="159996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4pPr>
              <a:lvl5pPr marL="2057091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5pPr>
              <a:lvl6pPr marL="2514224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6pPr>
              <a:lvl7pPr marL="2971356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7pPr>
              <a:lvl8pPr marL="3428488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8pPr>
              <a:lvl9pPr marL="388562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600" b="1" dirty="0">
                  <a:ea typeface="微软雅黑" panose="020B0503020204020204" pitchFamily="34" charset="-122"/>
                </a:rPr>
                <a:t>标题文本预设</a:t>
              </a:r>
              <a:endParaRPr lang="en-US" sz="1600" b="1" dirty="0"/>
            </a:p>
          </p:txBody>
        </p:sp>
        <p:sp>
          <p:nvSpPr>
            <p:cNvPr id="6" name="îṥliḑé"/>
            <p:cNvSpPr/>
            <p:nvPr/>
          </p:nvSpPr>
          <p:spPr>
            <a:xfrm>
              <a:off x="959795" y="3682597"/>
              <a:ext cx="1857441" cy="542465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5395" tIns="25395" rIns="25395" bIns="25395" anchor="ctr"/>
            <a:lstStyle/>
            <a:p>
              <a:pPr>
                <a:defRPr sz="1300"/>
              </a:pPr>
              <a:endParaRPr/>
            </a:p>
          </p:txBody>
        </p:sp>
        <p:sp>
          <p:nvSpPr>
            <p:cNvPr id="8" name="íṡ1ïḍé"/>
            <p:cNvSpPr/>
            <p:nvPr/>
          </p:nvSpPr>
          <p:spPr>
            <a:xfrm>
              <a:off x="3020922" y="3682597"/>
              <a:ext cx="1857441" cy="542465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5395" tIns="25395" rIns="25395" bIns="25395" anchor="ctr"/>
            <a:lstStyle/>
            <a:p>
              <a:pPr>
                <a:defRPr sz="1300"/>
              </a:pPr>
              <a:endParaRPr/>
            </a:p>
          </p:txBody>
        </p:sp>
        <p:sp>
          <p:nvSpPr>
            <p:cNvPr id="10" name="ísļiḋê"/>
            <p:cNvSpPr/>
            <p:nvPr/>
          </p:nvSpPr>
          <p:spPr>
            <a:xfrm>
              <a:off x="5070243" y="3682597"/>
              <a:ext cx="1867744" cy="542465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5395" tIns="25395" rIns="25395" bIns="25395" anchor="ctr"/>
            <a:lstStyle/>
            <a:p>
              <a:pPr>
                <a:defRPr sz="1300"/>
              </a:pPr>
              <a:endParaRPr/>
            </a:p>
          </p:txBody>
        </p:sp>
        <p:sp>
          <p:nvSpPr>
            <p:cNvPr id="12" name="íṣḻídè"/>
            <p:cNvSpPr/>
            <p:nvPr/>
          </p:nvSpPr>
          <p:spPr>
            <a:xfrm>
              <a:off x="7132874" y="3682597"/>
              <a:ext cx="1867744" cy="542465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5395" tIns="25395" rIns="25395" bIns="25395" anchor="ctr"/>
            <a:lstStyle/>
            <a:p>
              <a:pPr>
                <a:defRPr sz="1300"/>
              </a:pPr>
              <a:endParaRPr/>
            </a:p>
          </p:txBody>
        </p:sp>
        <p:sp>
          <p:nvSpPr>
            <p:cNvPr id="14" name="íṧlïḋè"/>
            <p:cNvSpPr txBox="1">
              <a:spLocks/>
            </p:cNvSpPr>
            <p:nvPr/>
          </p:nvSpPr>
          <p:spPr>
            <a:xfrm>
              <a:off x="959795" y="4808896"/>
              <a:ext cx="2036698" cy="677504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>
              <a:lvl1pPr marL="228568" indent="-228568" algn="l" defTabSz="91426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1pPr>
              <a:lvl2pPr marL="68570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</a:defRPr>
              </a:lvl2pPr>
              <a:lvl3pPr marL="114283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</a:defRPr>
              </a:lvl3pPr>
              <a:lvl4pPr marL="159996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4pPr>
              <a:lvl5pPr marL="2057091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5pPr>
              <a:lvl6pPr marL="2514224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6pPr>
              <a:lvl7pPr marL="2971356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7pPr>
              <a:lvl8pPr marL="3428488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8pPr>
              <a:lvl9pPr marL="388562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  <a:endParaRPr lang="en-US" sz="1000" dirty="0"/>
            </a:p>
          </p:txBody>
        </p:sp>
        <p:sp>
          <p:nvSpPr>
            <p:cNvPr id="15" name="ïşḻîḓè"/>
            <p:cNvSpPr txBox="1">
              <a:spLocks/>
            </p:cNvSpPr>
            <p:nvPr/>
          </p:nvSpPr>
          <p:spPr>
            <a:xfrm>
              <a:off x="3020922" y="4560264"/>
              <a:ext cx="1615683" cy="248631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228568" indent="-228568" algn="l" defTabSz="91426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1pPr>
              <a:lvl2pPr marL="68570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</a:defRPr>
              </a:lvl2pPr>
              <a:lvl3pPr marL="114283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</a:defRPr>
              </a:lvl3pPr>
              <a:lvl4pPr marL="159996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4pPr>
              <a:lvl5pPr marL="2057091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5pPr>
              <a:lvl6pPr marL="2514224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6pPr>
              <a:lvl7pPr marL="2971356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7pPr>
              <a:lvl8pPr marL="3428488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8pPr>
              <a:lvl9pPr marL="388562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600" b="1" dirty="0">
                  <a:ea typeface="微软雅黑" panose="020B0503020204020204" pitchFamily="34" charset="-122"/>
                </a:rPr>
                <a:t>标题文本预设</a:t>
              </a:r>
              <a:endParaRPr lang="en-US" sz="1600" b="1" dirty="0"/>
            </a:p>
          </p:txBody>
        </p:sp>
        <p:sp>
          <p:nvSpPr>
            <p:cNvPr id="16" name="iṡľîdé"/>
            <p:cNvSpPr txBox="1">
              <a:spLocks/>
            </p:cNvSpPr>
            <p:nvPr/>
          </p:nvSpPr>
          <p:spPr>
            <a:xfrm>
              <a:off x="3020922" y="4808896"/>
              <a:ext cx="2036698" cy="677504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>
              <a:lvl1pPr marL="228568" indent="-228568" algn="l" defTabSz="91426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1pPr>
              <a:lvl2pPr marL="68570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</a:defRPr>
              </a:lvl2pPr>
              <a:lvl3pPr marL="114283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</a:defRPr>
              </a:lvl3pPr>
              <a:lvl4pPr marL="159996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4pPr>
              <a:lvl5pPr marL="2057091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5pPr>
              <a:lvl6pPr marL="2514224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6pPr>
              <a:lvl7pPr marL="2971356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7pPr>
              <a:lvl8pPr marL="3428488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8pPr>
              <a:lvl9pPr marL="388562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  <a:endParaRPr lang="en-US" sz="1000" dirty="0"/>
            </a:p>
          </p:txBody>
        </p:sp>
        <p:sp>
          <p:nvSpPr>
            <p:cNvPr id="17" name="íšḻiḑé"/>
            <p:cNvSpPr txBox="1">
              <a:spLocks/>
            </p:cNvSpPr>
            <p:nvPr/>
          </p:nvSpPr>
          <p:spPr>
            <a:xfrm>
              <a:off x="5070243" y="4560264"/>
              <a:ext cx="1615683" cy="248631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228568" indent="-228568" algn="l" defTabSz="91426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1pPr>
              <a:lvl2pPr marL="68570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</a:defRPr>
              </a:lvl2pPr>
              <a:lvl3pPr marL="114283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</a:defRPr>
              </a:lvl3pPr>
              <a:lvl4pPr marL="159996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4pPr>
              <a:lvl5pPr marL="2057091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5pPr>
              <a:lvl6pPr marL="2514224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6pPr>
              <a:lvl7pPr marL="2971356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7pPr>
              <a:lvl8pPr marL="3428488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8pPr>
              <a:lvl9pPr marL="388562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600" b="1" dirty="0">
                  <a:ea typeface="微软雅黑" panose="020B0503020204020204" pitchFamily="34" charset="-122"/>
                </a:rPr>
                <a:t>标题文本预设</a:t>
              </a:r>
              <a:endParaRPr lang="en-US" sz="1600" b="1" dirty="0"/>
            </a:p>
          </p:txBody>
        </p:sp>
        <p:sp>
          <p:nvSpPr>
            <p:cNvPr id="18" name="î$líḋê"/>
            <p:cNvSpPr txBox="1">
              <a:spLocks/>
            </p:cNvSpPr>
            <p:nvPr/>
          </p:nvSpPr>
          <p:spPr>
            <a:xfrm>
              <a:off x="5070243" y="4808896"/>
              <a:ext cx="2036698" cy="677504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>
              <a:lvl1pPr marL="228568" indent="-228568" algn="l" defTabSz="91426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1pPr>
              <a:lvl2pPr marL="68570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</a:defRPr>
              </a:lvl2pPr>
              <a:lvl3pPr marL="114283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</a:defRPr>
              </a:lvl3pPr>
              <a:lvl4pPr marL="159996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4pPr>
              <a:lvl5pPr marL="2057091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5pPr>
              <a:lvl6pPr marL="2514224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6pPr>
              <a:lvl7pPr marL="2971356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7pPr>
              <a:lvl8pPr marL="3428488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8pPr>
              <a:lvl9pPr marL="388562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  <a:endParaRPr lang="en-US" sz="1000" dirty="0"/>
            </a:p>
          </p:txBody>
        </p:sp>
        <p:sp>
          <p:nvSpPr>
            <p:cNvPr id="19" name="íşḷiďé"/>
            <p:cNvSpPr txBox="1">
              <a:spLocks/>
            </p:cNvSpPr>
            <p:nvPr/>
          </p:nvSpPr>
          <p:spPr>
            <a:xfrm>
              <a:off x="7132874" y="4560264"/>
              <a:ext cx="1615683" cy="248631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228568" indent="-228568" algn="l" defTabSz="91426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1pPr>
              <a:lvl2pPr marL="68570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</a:defRPr>
              </a:lvl2pPr>
              <a:lvl3pPr marL="114283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</a:defRPr>
              </a:lvl3pPr>
              <a:lvl4pPr marL="159996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4pPr>
              <a:lvl5pPr marL="2057091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5pPr>
              <a:lvl6pPr marL="2514224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6pPr>
              <a:lvl7pPr marL="2971356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7pPr>
              <a:lvl8pPr marL="3428488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8pPr>
              <a:lvl9pPr marL="388562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600" b="1" dirty="0">
                  <a:ea typeface="微软雅黑" panose="020B0503020204020204" pitchFamily="34" charset="-122"/>
                </a:rPr>
                <a:t>标题文本预设</a:t>
              </a:r>
              <a:endParaRPr lang="en-US" sz="1600" b="1" dirty="0"/>
            </a:p>
          </p:txBody>
        </p:sp>
        <p:sp>
          <p:nvSpPr>
            <p:cNvPr id="20" name="îṩlíḑè"/>
            <p:cNvSpPr txBox="1">
              <a:spLocks/>
            </p:cNvSpPr>
            <p:nvPr/>
          </p:nvSpPr>
          <p:spPr>
            <a:xfrm>
              <a:off x="7132874" y="4808896"/>
              <a:ext cx="2036698" cy="677504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>
              <a:lvl1pPr marL="228568" indent="-228568" algn="l" defTabSz="91426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1pPr>
              <a:lvl2pPr marL="68570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</a:defRPr>
              </a:lvl2pPr>
              <a:lvl3pPr marL="114283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</a:defRPr>
              </a:lvl3pPr>
              <a:lvl4pPr marL="159996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4pPr>
              <a:lvl5pPr marL="2057091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5pPr>
              <a:lvl6pPr marL="2514224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6pPr>
              <a:lvl7pPr marL="2971356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7pPr>
              <a:lvl8pPr marL="3428488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8pPr>
              <a:lvl9pPr marL="388562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  <a:endParaRPr lang="en-US" sz="1000" dirty="0"/>
            </a:p>
          </p:txBody>
        </p:sp>
        <p:sp>
          <p:nvSpPr>
            <p:cNvPr id="21" name="iŝḷíḍé"/>
            <p:cNvSpPr/>
            <p:nvPr/>
          </p:nvSpPr>
          <p:spPr>
            <a:xfrm>
              <a:off x="9195506" y="3682597"/>
              <a:ext cx="1857441" cy="542465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5395" tIns="25395" rIns="25395" bIns="25395" anchor="ctr"/>
            <a:lstStyle/>
            <a:p>
              <a:pPr>
                <a:defRPr sz="1300"/>
              </a:pPr>
              <a:endParaRPr/>
            </a:p>
          </p:txBody>
        </p:sp>
        <p:sp>
          <p:nvSpPr>
            <p:cNvPr id="23" name="í$líḋe"/>
            <p:cNvSpPr txBox="1">
              <a:spLocks/>
            </p:cNvSpPr>
            <p:nvPr/>
          </p:nvSpPr>
          <p:spPr>
            <a:xfrm>
              <a:off x="9195506" y="4560264"/>
              <a:ext cx="1615683" cy="248631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228568" indent="-228568" algn="l" defTabSz="91426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1pPr>
              <a:lvl2pPr marL="68570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</a:defRPr>
              </a:lvl2pPr>
              <a:lvl3pPr marL="114283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</a:defRPr>
              </a:lvl3pPr>
              <a:lvl4pPr marL="159996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4pPr>
              <a:lvl5pPr marL="2057091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5pPr>
              <a:lvl6pPr marL="2514224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6pPr>
              <a:lvl7pPr marL="2971356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7pPr>
              <a:lvl8pPr marL="3428488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8pPr>
              <a:lvl9pPr marL="388562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600" b="1" dirty="0">
                  <a:ea typeface="微软雅黑" panose="020B0503020204020204" pitchFamily="34" charset="-122"/>
                </a:rPr>
                <a:t>标题文本预设</a:t>
              </a:r>
              <a:endParaRPr lang="en-US" sz="1600" b="1" dirty="0"/>
            </a:p>
          </p:txBody>
        </p:sp>
        <p:sp>
          <p:nvSpPr>
            <p:cNvPr id="24" name="iŝḷïḋê"/>
            <p:cNvSpPr txBox="1">
              <a:spLocks/>
            </p:cNvSpPr>
            <p:nvPr/>
          </p:nvSpPr>
          <p:spPr>
            <a:xfrm>
              <a:off x="9195506" y="4808896"/>
              <a:ext cx="2036698" cy="677504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>
              <a:lvl1pPr marL="228568" indent="-228568" algn="l" defTabSz="91426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1pPr>
              <a:lvl2pPr marL="68570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</a:defRPr>
              </a:lvl2pPr>
              <a:lvl3pPr marL="114283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</a:defRPr>
              </a:lvl3pPr>
              <a:lvl4pPr marL="159996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4pPr>
              <a:lvl5pPr marL="2057091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5pPr>
              <a:lvl6pPr marL="2514224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6pPr>
              <a:lvl7pPr marL="2971356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7pPr>
              <a:lvl8pPr marL="3428488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8pPr>
              <a:lvl9pPr marL="388562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  <a:endParaRPr lang="en-US" sz="1000" dirty="0"/>
            </a:p>
          </p:txBody>
        </p:sp>
        <p:sp>
          <p:nvSpPr>
            <p:cNvPr id="25" name="îşľïďé"/>
            <p:cNvSpPr/>
            <p:nvPr/>
          </p:nvSpPr>
          <p:spPr>
            <a:xfrm>
              <a:off x="3020922" y="2875350"/>
              <a:ext cx="1857441" cy="783642"/>
            </a:xfrm>
            <a:prstGeom prst="rect">
              <a:avLst/>
            </a:prstGeom>
            <a:blipFill>
              <a:blip r:embed="rId5"/>
              <a:srcRect/>
              <a:stretch>
                <a:fillRect t="-29207" b="-2819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íSlîdê"/>
            <p:cNvSpPr/>
            <p:nvPr/>
          </p:nvSpPr>
          <p:spPr>
            <a:xfrm>
              <a:off x="5082050" y="2875350"/>
              <a:ext cx="1857441" cy="783642"/>
            </a:xfrm>
            <a:prstGeom prst="rect">
              <a:avLst/>
            </a:prstGeom>
            <a:blipFill>
              <a:blip r:embed="rId6"/>
              <a:srcRect/>
              <a:stretch>
                <a:fillRect t="-26285" b="-2537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ï$ḷîḍè"/>
            <p:cNvSpPr/>
            <p:nvPr/>
          </p:nvSpPr>
          <p:spPr>
            <a:xfrm>
              <a:off x="7143177" y="2875350"/>
              <a:ext cx="1857441" cy="783642"/>
            </a:xfrm>
            <a:prstGeom prst="rect">
              <a:avLst/>
            </a:prstGeom>
            <a:blipFill>
              <a:blip r:embed="rId7"/>
              <a:srcRect/>
              <a:stretch>
                <a:fillRect t="-45506" b="-4393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íŝ1iḑé"/>
            <p:cNvSpPr/>
            <p:nvPr/>
          </p:nvSpPr>
          <p:spPr>
            <a:xfrm>
              <a:off x="9204305" y="2875350"/>
              <a:ext cx="1857441" cy="783642"/>
            </a:xfrm>
            <a:prstGeom prst="rect">
              <a:avLst/>
            </a:prstGeom>
            <a:blipFill>
              <a:blip r:embed="rId8"/>
              <a:srcRect/>
              <a:stretch>
                <a:fillRect t="-27604" b="-2664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活动内容说明</a:t>
            </a:r>
          </a:p>
        </p:txBody>
      </p:sp>
    </p:spTree>
    <p:extLst>
      <p:ext uri="{BB962C8B-B14F-4D97-AF65-F5344CB8AC3E}">
        <p14:creationId xmlns:p14="http://schemas.microsoft.com/office/powerpoint/2010/main" val="243590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f38d174-3c24-4089-9795-05d6f6bb1b0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C8D4DA45-F504-4CDB-967B-2B5DDEA823BE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0" y="2097280"/>
            <a:ext cx="12192000" cy="3843755"/>
            <a:chOff x="0" y="1772816"/>
            <a:chExt cx="12192000" cy="3843755"/>
          </a:xfrm>
        </p:grpSpPr>
        <p:sp>
          <p:nvSpPr>
            <p:cNvPr id="4" name="íśliḋê">
              <a:extLst>
                <a:ext uri="{FF2B5EF4-FFF2-40B4-BE49-F238E27FC236}">
                  <a16:creationId xmlns:a16="http://schemas.microsoft.com/office/drawing/2014/main" xmlns="" id="{45530A9E-BCB0-4974-BBD8-1C1327E7A373}"/>
                </a:ext>
              </a:extLst>
            </p:cNvPr>
            <p:cNvSpPr/>
            <p:nvPr/>
          </p:nvSpPr>
          <p:spPr>
            <a:xfrm>
              <a:off x="0" y="2471614"/>
              <a:ext cx="12192000" cy="2242593"/>
            </a:xfrm>
            <a:prstGeom prst="rect">
              <a:avLst/>
            </a:prstGeom>
            <a:blipFill>
              <a:blip r:embed="rId5"/>
              <a:srcRect/>
              <a:stretch>
                <a:fillRect t="-127618" b="-12618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iṡļiḍê">
              <a:extLst>
                <a:ext uri="{FF2B5EF4-FFF2-40B4-BE49-F238E27FC236}">
                  <a16:creationId xmlns:a16="http://schemas.microsoft.com/office/drawing/2014/main" xmlns="" id="{419F6390-C5C0-45EA-9164-26EDCBCA4F25}"/>
                </a:ext>
              </a:extLst>
            </p:cNvPr>
            <p:cNvGrpSpPr/>
            <p:nvPr/>
          </p:nvGrpSpPr>
          <p:grpSpPr>
            <a:xfrm>
              <a:off x="735301" y="1772816"/>
              <a:ext cx="10737564" cy="2915991"/>
              <a:chOff x="952500" y="2836145"/>
              <a:chExt cx="10210800" cy="2915991"/>
            </a:xfrm>
          </p:grpSpPr>
          <p:sp>
            <p:nvSpPr>
              <p:cNvPr id="8" name="îSľïḓè">
                <a:extLst>
                  <a:ext uri="{FF2B5EF4-FFF2-40B4-BE49-F238E27FC236}">
                    <a16:creationId xmlns:a16="http://schemas.microsoft.com/office/drawing/2014/main" xmlns="" id="{9928D769-C149-40AC-B99F-A56324CE8693}"/>
                  </a:ext>
                </a:extLst>
              </p:cNvPr>
              <p:cNvSpPr/>
              <p:nvPr/>
            </p:nvSpPr>
            <p:spPr>
              <a:xfrm>
                <a:off x="952500" y="3556644"/>
                <a:ext cx="2418021" cy="2195492"/>
              </a:xfrm>
              <a:prstGeom prst="rect">
                <a:avLst/>
              </a:prstGeom>
              <a:solidFill>
                <a:schemeClr val="tx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此部分内容作为文字排版占位显示（建议使用主题字体）。</a:t>
                </a:r>
                <a:endParaRPr sz="1200" dirty="0"/>
              </a:p>
            </p:txBody>
          </p:sp>
          <p:sp>
            <p:nvSpPr>
              <p:cNvPr id="9" name="íSḷïdê">
                <a:extLst>
                  <a:ext uri="{FF2B5EF4-FFF2-40B4-BE49-F238E27FC236}">
                    <a16:creationId xmlns:a16="http://schemas.microsoft.com/office/drawing/2014/main" xmlns="" id="{56AFF20E-1AC1-4E4D-9F53-F9F96A0C6508}"/>
                  </a:ext>
                </a:extLst>
              </p:cNvPr>
              <p:cNvSpPr/>
              <p:nvPr/>
            </p:nvSpPr>
            <p:spPr>
              <a:xfrm>
                <a:off x="952500" y="2836147"/>
                <a:ext cx="2418021" cy="69509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zh-CN" altLang="en-US" dirty="0">
                    <a:ea typeface="微软雅黑" panose="020B0503020204020204" pitchFamily="34" charset="-122"/>
                  </a:rPr>
                  <a:t>标题文本预设</a:t>
                </a:r>
                <a:endParaRPr dirty="0"/>
              </a:p>
            </p:txBody>
          </p:sp>
          <p:sp>
            <p:nvSpPr>
              <p:cNvPr id="10" name="íş1íḑe">
                <a:extLst>
                  <a:ext uri="{FF2B5EF4-FFF2-40B4-BE49-F238E27FC236}">
                    <a16:creationId xmlns:a16="http://schemas.microsoft.com/office/drawing/2014/main" xmlns="" id="{4EB08E0D-77D1-443D-823A-4A86491AF939}"/>
                  </a:ext>
                </a:extLst>
              </p:cNvPr>
              <p:cNvSpPr/>
              <p:nvPr/>
            </p:nvSpPr>
            <p:spPr>
              <a:xfrm>
                <a:off x="3550093" y="3556644"/>
                <a:ext cx="2418021" cy="2195491"/>
              </a:xfrm>
              <a:prstGeom prst="rect">
                <a:avLst/>
              </a:prstGeom>
              <a:solidFill>
                <a:schemeClr val="tx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此部分内容作为文字排版占位显示（建议使用主题字体）。</a:t>
                </a:r>
                <a:endParaRPr sz="1200" dirty="0"/>
              </a:p>
            </p:txBody>
          </p:sp>
          <p:sp>
            <p:nvSpPr>
              <p:cNvPr id="11" name="iṥľíḑé">
                <a:extLst>
                  <a:ext uri="{FF2B5EF4-FFF2-40B4-BE49-F238E27FC236}">
                    <a16:creationId xmlns:a16="http://schemas.microsoft.com/office/drawing/2014/main" xmlns="" id="{DEEA459F-999F-4487-8DCF-8F76467AAC17}"/>
                  </a:ext>
                </a:extLst>
              </p:cNvPr>
              <p:cNvSpPr/>
              <p:nvPr/>
            </p:nvSpPr>
            <p:spPr>
              <a:xfrm>
                <a:off x="3550093" y="2836146"/>
                <a:ext cx="2418021" cy="69509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zh-CN" altLang="en-US" dirty="0">
                    <a:ea typeface="微软雅黑" panose="020B0503020204020204" pitchFamily="34" charset="-122"/>
                  </a:rPr>
                  <a:t>标题文本预设</a:t>
                </a:r>
                <a:endParaRPr dirty="0"/>
              </a:p>
            </p:txBody>
          </p:sp>
          <p:sp>
            <p:nvSpPr>
              <p:cNvPr id="12" name="ïṣlïḑé">
                <a:extLst>
                  <a:ext uri="{FF2B5EF4-FFF2-40B4-BE49-F238E27FC236}">
                    <a16:creationId xmlns:a16="http://schemas.microsoft.com/office/drawing/2014/main" xmlns="" id="{07E71D2A-214F-427C-ABA6-C330069D1CE6}"/>
                  </a:ext>
                </a:extLst>
              </p:cNvPr>
              <p:cNvSpPr/>
              <p:nvPr/>
            </p:nvSpPr>
            <p:spPr>
              <a:xfrm>
                <a:off x="6147686" y="3556644"/>
                <a:ext cx="2418021" cy="2195491"/>
              </a:xfrm>
              <a:prstGeom prst="rect">
                <a:avLst/>
              </a:prstGeom>
              <a:solidFill>
                <a:schemeClr val="tx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此部分内容作为文字排版占位显示（建议使用主题字体）。</a:t>
                </a:r>
                <a:endParaRPr sz="1200" dirty="0"/>
              </a:p>
            </p:txBody>
          </p:sp>
          <p:sp>
            <p:nvSpPr>
              <p:cNvPr id="13" name="íṡḷíďe">
                <a:extLst>
                  <a:ext uri="{FF2B5EF4-FFF2-40B4-BE49-F238E27FC236}">
                    <a16:creationId xmlns:a16="http://schemas.microsoft.com/office/drawing/2014/main" xmlns="" id="{AAB3F624-C34B-49C8-8164-D207E0F4D099}"/>
                  </a:ext>
                </a:extLst>
              </p:cNvPr>
              <p:cNvSpPr/>
              <p:nvPr/>
            </p:nvSpPr>
            <p:spPr>
              <a:xfrm>
                <a:off x="6147686" y="2836146"/>
                <a:ext cx="2418021" cy="695097"/>
              </a:xfrm>
              <a:prstGeom prst="rect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zh-CN" altLang="en-US" dirty="0">
                    <a:ea typeface="微软雅黑" panose="020B0503020204020204" pitchFamily="34" charset="-122"/>
                  </a:rPr>
                  <a:t>标题文本预设</a:t>
                </a:r>
                <a:endParaRPr dirty="0"/>
              </a:p>
            </p:txBody>
          </p:sp>
          <p:sp>
            <p:nvSpPr>
              <p:cNvPr id="14" name="íšľíḋè">
                <a:extLst>
                  <a:ext uri="{FF2B5EF4-FFF2-40B4-BE49-F238E27FC236}">
                    <a16:creationId xmlns:a16="http://schemas.microsoft.com/office/drawing/2014/main" xmlns="" id="{DF980CB9-AECB-4061-A55E-2A70281DFF42}"/>
                  </a:ext>
                </a:extLst>
              </p:cNvPr>
              <p:cNvSpPr/>
              <p:nvPr/>
            </p:nvSpPr>
            <p:spPr>
              <a:xfrm>
                <a:off x="8745279" y="3556643"/>
                <a:ext cx="2418021" cy="2195492"/>
              </a:xfrm>
              <a:prstGeom prst="rect">
                <a:avLst/>
              </a:prstGeom>
              <a:solidFill>
                <a:schemeClr val="tx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此部分内容作为文字排版占位显示（建议使用主题字体）。</a:t>
                </a:r>
                <a:endParaRPr sz="1200" dirty="0"/>
              </a:p>
            </p:txBody>
          </p:sp>
          <p:sp>
            <p:nvSpPr>
              <p:cNvPr id="15" name="îṡļiḓé">
                <a:extLst>
                  <a:ext uri="{FF2B5EF4-FFF2-40B4-BE49-F238E27FC236}">
                    <a16:creationId xmlns:a16="http://schemas.microsoft.com/office/drawing/2014/main" xmlns="" id="{97B14ED2-2096-42FE-A93B-17AB73647029}"/>
                  </a:ext>
                </a:extLst>
              </p:cNvPr>
              <p:cNvSpPr/>
              <p:nvPr/>
            </p:nvSpPr>
            <p:spPr>
              <a:xfrm>
                <a:off x="8745279" y="2836145"/>
                <a:ext cx="2418021" cy="69509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zh-CN" altLang="en-US" dirty="0">
                    <a:ea typeface="微软雅黑" panose="020B0503020204020204" pitchFamily="34" charset="-122"/>
                  </a:rPr>
                  <a:t>标题文本预设</a:t>
                </a:r>
                <a:endParaRPr dirty="0"/>
              </a:p>
            </p:txBody>
          </p:sp>
        </p:grpSp>
        <p:sp>
          <p:nvSpPr>
            <p:cNvPr id="6" name="îşḷiďê"/>
            <p:cNvSpPr/>
            <p:nvPr/>
          </p:nvSpPr>
          <p:spPr>
            <a:xfrm>
              <a:off x="735301" y="4421517"/>
              <a:ext cx="10743466" cy="534578"/>
            </a:xfrm>
            <a:prstGeom prst="leftRightArrow">
              <a:avLst>
                <a:gd name="adj1" fmla="val 100000"/>
                <a:gd name="adj2" fmla="val 50000"/>
              </a:avLst>
            </a:prstGeom>
            <a:solidFill>
              <a:schemeClr val="bg1"/>
            </a:solidFill>
            <a:ln w="28575">
              <a:gradFill>
                <a:gsLst>
                  <a:gs pos="0">
                    <a:schemeClr val="accent1"/>
                  </a:gs>
                  <a:gs pos="58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kern="0" dirty="0">
                  <a:solidFill>
                    <a:prstClr val="black"/>
                  </a:solidFill>
                  <a:ea typeface="微软雅黑" panose="020B0503020204020204" pitchFamily="34" charset="-122"/>
                </a:rPr>
                <a:t>请在形状中填充图片</a:t>
              </a:r>
            </a:p>
          </p:txBody>
        </p:sp>
        <p:sp>
          <p:nvSpPr>
            <p:cNvPr id="7" name="îśľïḋe"/>
            <p:cNvSpPr txBox="1">
              <a:spLocks/>
            </p:cNvSpPr>
            <p:nvPr/>
          </p:nvSpPr>
          <p:spPr>
            <a:xfrm>
              <a:off x="2063553" y="5085184"/>
              <a:ext cx="8064894" cy="531387"/>
            </a:xfrm>
            <a:prstGeom prst="rect">
              <a:avLst/>
            </a:prstGeom>
          </p:spPr>
          <p:txBody>
            <a:bodyPr wrap="square">
              <a:normAutofit lnSpcReduction="10000"/>
            </a:bodyPr>
            <a:lstStyle>
              <a:defPPr>
                <a:defRPr lang="zh-CN"/>
              </a:defPPr>
              <a:lvl1pPr algn="ctr" fontAlgn="base">
                <a:lnSpc>
                  <a:spcPct val="150000"/>
                </a:lnSpc>
                <a:defRPr sz="1000"/>
              </a:lvl1pPr>
            </a:lstStyle>
            <a:p>
              <a:r>
                <a:rPr lang="en-US" altLang="zh-CN" dirty="0">
                  <a:ea typeface="微软雅黑" panose="020B0503020204020204" pitchFamily="34" charset="-122"/>
                </a:rPr>
                <a:t>1.</a:t>
              </a:r>
              <a:r>
                <a:rPr lang="zh-CN" altLang="en-US" dirty="0">
                  <a:ea typeface="微软雅黑" panose="020B0503020204020204" pitchFamily="34" charset="-122"/>
                </a:rPr>
                <a:t>单击要填充的形状；</a:t>
              </a:r>
              <a:r>
                <a:rPr lang="en-US" altLang="zh-CN" dirty="0">
                  <a:ea typeface="微软雅黑" panose="020B0503020204020204" pitchFamily="34" charset="-122"/>
                </a:rPr>
                <a:t>2.</a:t>
              </a:r>
              <a:r>
                <a:rPr lang="zh-CN" altLang="en-US" dirty="0">
                  <a:ea typeface="微软雅黑" panose="020B0503020204020204" pitchFamily="34" charset="-122"/>
                </a:rPr>
                <a:t>在“格式”选项卡上的“形状样式”组中，单击“形状填充”旁边的箭头，然后单击「图片或纹理填充」。 </a:t>
              </a:r>
              <a:r>
                <a:rPr lang="en-US" altLang="zh-CN" dirty="0">
                  <a:ea typeface="微软雅黑" panose="020B0503020204020204" pitchFamily="34" charset="-122"/>
                </a:rPr>
                <a:t>3.</a:t>
              </a:r>
              <a:r>
                <a:rPr lang="zh-CN" altLang="en-US" dirty="0">
                  <a:ea typeface="微软雅黑" panose="020B0503020204020204" pitchFamily="34" charset="-122"/>
                </a:rPr>
                <a:t>找到包含需要使用的图片的文件夹，单击该图片，然后单击“插入”。</a:t>
              </a:r>
              <a:r>
                <a:rPr lang="en-US" altLang="zh-CN" dirty="0">
                  <a:ea typeface="微软雅黑" panose="020B0503020204020204" pitchFamily="34" charset="-122"/>
                </a:rPr>
                <a:t>4.</a:t>
              </a:r>
              <a:r>
                <a:rPr lang="zh-CN" altLang="en-US" dirty="0">
                  <a:ea typeface="微软雅黑" panose="020B0503020204020204" pitchFamily="34" charset="-122"/>
                </a:rPr>
                <a:t>使用图片工具“裁剪”下拉菜单中的「填充」可对图片进行调整</a:t>
              </a:r>
            </a:p>
          </p:txBody>
        </p:sp>
      </p:grpSp>
      <p:sp>
        <p:nvSpPr>
          <p:cNvPr id="16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活动内容说明</a:t>
            </a:r>
          </a:p>
        </p:txBody>
      </p:sp>
    </p:spTree>
    <p:extLst>
      <p:ext uri="{BB962C8B-B14F-4D97-AF65-F5344CB8AC3E}">
        <p14:creationId xmlns:p14="http://schemas.microsoft.com/office/powerpoint/2010/main" val="29551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活动内容说明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989352" y="1850103"/>
            <a:ext cx="10213295" cy="4317335"/>
            <a:chOff x="989352" y="1799303"/>
            <a:chExt cx="10213295" cy="4317335"/>
          </a:xfrm>
        </p:grpSpPr>
        <p:grpSp>
          <p:nvGrpSpPr>
            <p:cNvPr id="3" name="64dc119e-7fde-4687-b708-22716b2e896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989352" y="1799303"/>
              <a:ext cx="10213295" cy="4317335"/>
              <a:chOff x="239411" y="1367219"/>
              <a:chExt cx="11235454" cy="4749419"/>
            </a:xfrm>
          </p:grpSpPr>
          <p:sp>
            <p:nvSpPr>
              <p:cNvPr id="4" name="iš1idé"/>
              <p:cNvSpPr/>
              <p:nvPr/>
            </p:nvSpPr>
            <p:spPr>
              <a:xfrm>
                <a:off x="8263985" y="3816423"/>
                <a:ext cx="1206931" cy="1206931"/>
              </a:xfrm>
              <a:prstGeom prst="ellipse">
                <a:avLst/>
              </a:prstGeom>
              <a:solidFill>
                <a:schemeClr val="accent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" name="îşliḓè"/>
              <p:cNvSpPr/>
              <p:nvPr/>
            </p:nvSpPr>
            <p:spPr>
              <a:xfrm>
                <a:off x="2446186" y="2192026"/>
                <a:ext cx="2150162" cy="215016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" name="ïŝḷîḋé"/>
              <p:cNvSpPr/>
              <p:nvPr/>
            </p:nvSpPr>
            <p:spPr>
              <a:xfrm>
                <a:off x="4558638" y="4079306"/>
                <a:ext cx="1725958" cy="172595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" name="ïṡľïďé"/>
              <p:cNvSpPr/>
              <p:nvPr/>
            </p:nvSpPr>
            <p:spPr>
              <a:xfrm>
                <a:off x="5779370" y="1409461"/>
                <a:ext cx="2508524" cy="250852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îṩḷidê"/>
              <p:cNvSpPr/>
              <p:nvPr/>
            </p:nvSpPr>
            <p:spPr>
              <a:xfrm>
                <a:off x="7592840" y="2829309"/>
                <a:ext cx="1352489" cy="135248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ïṩḻïďê"/>
              <p:cNvSpPr/>
              <p:nvPr/>
            </p:nvSpPr>
            <p:spPr>
              <a:xfrm>
                <a:off x="3564641" y="3617694"/>
                <a:ext cx="1262087" cy="1262087"/>
              </a:xfrm>
              <a:prstGeom prst="ellipse">
                <a:avLst/>
              </a:prstGeom>
              <a:solidFill>
                <a:schemeClr val="accent2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îṡḻiḍê"/>
              <p:cNvSpPr/>
              <p:nvPr/>
            </p:nvSpPr>
            <p:spPr>
              <a:xfrm>
                <a:off x="6202454" y="3816423"/>
                <a:ext cx="1725958" cy="1725958"/>
              </a:xfrm>
              <a:prstGeom prst="ellipse">
                <a:avLst/>
              </a:prstGeom>
              <a:solidFill>
                <a:schemeClr val="accent3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íṩļiďé"/>
              <p:cNvSpPr/>
              <p:nvPr/>
            </p:nvSpPr>
            <p:spPr>
              <a:xfrm>
                <a:off x="4301056" y="1591929"/>
                <a:ext cx="1725958" cy="1725958"/>
              </a:xfrm>
              <a:prstGeom prst="ellipse">
                <a:avLst/>
              </a:prstGeom>
              <a:solidFill>
                <a:schemeClr val="accent4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íṥ1ïde"/>
              <p:cNvSpPr/>
              <p:nvPr/>
            </p:nvSpPr>
            <p:spPr>
              <a:xfrm>
                <a:off x="5308298" y="3554257"/>
                <a:ext cx="663776" cy="663776"/>
              </a:xfrm>
              <a:prstGeom prst="ellipse">
                <a:avLst/>
              </a:prstGeom>
              <a:solidFill>
                <a:schemeClr val="accent4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íśḻîḑé"/>
              <p:cNvSpPr/>
              <p:nvPr/>
            </p:nvSpPr>
            <p:spPr>
              <a:xfrm>
                <a:off x="8471087" y="2330950"/>
                <a:ext cx="474243" cy="474243"/>
              </a:xfrm>
              <a:prstGeom prst="ellipse">
                <a:avLst/>
              </a:prstGeom>
              <a:solidFill>
                <a:schemeClr val="accent2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ïṩḷíḋe"/>
              <p:cNvSpPr/>
              <p:nvPr/>
            </p:nvSpPr>
            <p:spPr>
              <a:xfrm>
                <a:off x="3521267" y="4645514"/>
                <a:ext cx="474243" cy="474243"/>
              </a:xfrm>
              <a:prstGeom prst="ellipse">
                <a:avLst/>
              </a:prstGeom>
              <a:solidFill>
                <a:schemeClr val="accent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iSḻídê"/>
              <p:cNvSpPr/>
              <p:nvPr/>
            </p:nvSpPr>
            <p:spPr>
              <a:xfrm>
                <a:off x="8179007" y="4737312"/>
                <a:ext cx="335573" cy="335573"/>
              </a:xfrm>
              <a:prstGeom prst="ellipse">
                <a:avLst/>
              </a:prstGeom>
              <a:solidFill>
                <a:schemeClr val="accent3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iSlíḓê"/>
              <p:cNvSpPr txBox="1">
                <a:spLocks/>
              </p:cNvSpPr>
              <p:nvPr/>
            </p:nvSpPr>
            <p:spPr>
              <a:xfrm>
                <a:off x="239411" y="1625924"/>
                <a:ext cx="3098680" cy="90568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1" name="îṩļiḋe"/>
              <p:cNvSpPr txBox="1">
                <a:spLocks/>
              </p:cNvSpPr>
              <p:nvPr/>
            </p:nvSpPr>
            <p:spPr>
              <a:xfrm>
                <a:off x="719667" y="5352422"/>
                <a:ext cx="3588376" cy="764216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2" name="išḻíḑe"/>
              <p:cNvSpPr txBox="1">
                <a:spLocks/>
              </p:cNvSpPr>
              <p:nvPr/>
            </p:nvSpPr>
            <p:spPr>
              <a:xfrm>
                <a:off x="8195421" y="1367219"/>
                <a:ext cx="3279444" cy="816433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3" name="ïŝļiḑè"/>
              <p:cNvSpPr txBox="1">
                <a:spLocks/>
              </p:cNvSpPr>
              <p:nvPr/>
            </p:nvSpPr>
            <p:spPr>
              <a:xfrm>
                <a:off x="9138032" y="3064194"/>
                <a:ext cx="2334831" cy="816433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906" y="2039742"/>
              <a:ext cx="1805296" cy="1805296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8194" y="2655412"/>
              <a:ext cx="1519967" cy="1519967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4296" y="4551756"/>
              <a:ext cx="994734" cy="994734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6989" y="3041054"/>
              <a:ext cx="1343836" cy="13438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200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633121b-63e7-4bac-82ba-67997662f46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" y="2355206"/>
            <a:ext cx="12206217" cy="2434508"/>
            <a:chOff x="1" y="2355206"/>
            <a:chExt cx="12206217" cy="2434508"/>
          </a:xfrm>
        </p:grpSpPr>
        <p:sp>
          <p:nvSpPr>
            <p:cNvPr id="4" name="íṧ1íďè"/>
            <p:cNvSpPr/>
            <p:nvPr/>
          </p:nvSpPr>
          <p:spPr>
            <a:xfrm>
              <a:off x="4281419" y="2355206"/>
              <a:ext cx="7924799" cy="24345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ṣľiḍé"/>
            <p:cNvSpPr/>
            <p:nvPr/>
          </p:nvSpPr>
          <p:spPr>
            <a:xfrm>
              <a:off x="1" y="2355206"/>
              <a:ext cx="2119086" cy="2434508"/>
            </a:xfrm>
            <a:prstGeom prst="rect">
              <a:avLst/>
            </a:prstGeom>
            <a:blipFill>
              <a:blip r:embed="rId4"/>
              <a:srcRect/>
              <a:stretch>
                <a:fillRect t="-20534" b="-2032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ṣḻïďe"/>
            <p:cNvSpPr/>
            <p:nvPr/>
          </p:nvSpPr>
          <p:spPr>
            <a:xfrm>
              <a:off x="2140710" y="2355206"/>
              <a:ext cx="2119086" cy="2434508"/>
            </a:xfrm>
            <a:prstGeom prst="rect">
              <a:avLst/>
            </a:prstGeom>
            <a:blipFill>
              <a:blip r:embed="rId5"/>
              <a:srcRect/>
              <a:stretch>
                <a:fillRect l="-38496" r="-3803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ṩļîḑè"/>
            <p:cNvSpPr txBox="1"/>
            <p:nvPr/>
          </p:nvSpPr>
          <p:spPr>
            <a:xfrm>
              <a:off x="4817304" y="3254490"/>
              <a:ext cx="6853027" cy="635939"/>
            </a:xfrm>
            <a:prstGeom prst="rect">
              <a:avLst/>
            </a:prstGeom>
          </p:spPr>
          <p:txBody>
            <a:bodyPr vert="horz" wrap="none" lIns="0" tIns="0" rIns="0" bIns="0" anchor="ctr">
              <a:noAutofit/>
            </a:bodyPr>
            <a:lstStyle/>
            <a:p>
              <a:r>
                <a:rPr lang="zh-CN" altLang="en-US" sz="4400" b="1" kern="9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活动策划方案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801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活动策划方案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692885" y="2146300"/>
            <a:ext cx="10806229" cy="3608155"/>
            <a:chOff x="692885" y="1689100"/>
            <a:chExt cx="10806229" cy="3608155"/>
          </a:xfrm>
        </p:grpSpPr>
        <p:grpSp>
          <p:nvGrpSpPr>
            <p:cNvPr id="24" name="ïṩľîḓé"/>
            <p:cNvGrpSpPr/>
            <p:nvPr/>
          </p:nvGrpSpPr>
          <p:grpSpPr>
            <a:xfrm>
              <a:off x="4692843" y="2903536"/>
              <a:ext cx="2723205" cy="1938948"/>
              <a:chOff x="1701800" y="3503911"/>
              <a:chExt cx="3733800" cy="2658502"/>
            </a:xfrm>
          </p:grpSpPr>
          <p:grpSp>
            <p:nvGrpSpPr>
              <p:cNvPr id="43" name="ïšlïḑe"/>
              <p:cNvGrpSpPr/>
              <p:nvPr/>
            </p:nvGrpSpPr>
            <p:grpSpPr>
              <a:xfrm>
                <a:off x="1701800" y="4038600"/>
                <a:ext cx="3733800" cy="2123813"/>
                <a:chOff x="2374900" y="2082800"/>
                <a:chExt cx="4152900" cy="2362200"/>
              </a:xfrm>
            </p:grpSpPr>
            <p:sp>
              <p:nvSpPr>
                <p:cNvPr id="46" name="ïṥļiďe"/>
                <p:cNvSpPr/>
                <p:nvPr/>
              </p:nvSpPr>
              <p:spPr>
                <a:xfrm>
                  <a:off x="2374900" y="2082800"/>
                  <a:ext cx="3594100" cy="2362200"/>
                </a:xfrm>
                <a:prstGeom prst="rtTriangl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iśḻiḋè"/>
                <p:cNvSpPr/>
                <p:nvPr/>
              </p:nvSpPr>
              <p:spPr>
                <a:xfrm flipH="1">
                  <a:off x="2933700" y="2082800"/>
                  <a:ext cx="3594100" cy="2362200"/>
                </a:xfrm>
                <a:prstGeom prst="rtTriangl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4" name="íŝļïḍè"/>
              <p:cNvSpPr/>
              <p:nvPr/>
            </p:nvSpPr>
            <p:spPr>
              <a:xfrm>
                <a:off x="1701800" y="4209875"/>
                <a:ext cx="3733800" cy="1952538"/>
              </a:xfrm>
              <a:prstGeom prst="triangl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iṣļiḓé"/>
              <p:cNvSpPr/>
              <p:nvPr/>
            </p:nvSpPr>
            <p:spPr>
              <a:xfrm>
                <a:off x="1701800" y="3503911"/>
                <a:ext cx="3733800" cy="2176595"/>
              </a:xfrm>
              <a:custGeom>
                <a:avLst/>
                <a:gdLst>
                  <a:gd name="connsiteX0" fmla="*/ 0 w 3733800"/>
                  <a:gd name="connsiteY0" fmla="*/ 0 h 2176595"/>
                  <a:gd name="connsiteX1" fmla="*/ 3733800 w 3733800"/>
                  <a:gd name="connsiteY1" fmla="*/ 0 h 2176595"/>
                  <a:gd name="connsiteX2" fmla="*/ 3733800 w 3733800"/>
                  <a:gd name="connsiteY2" fmla="*/ 624107 h 2176595"/>
                  <a:gd name="connsiteX3" fmla="*/ 3733800 w 3733800"/>
                  <a:gd name="connsiteY3" fmla="*/ 624108 h 2176595"/>
                  <a:gd name="connsiteX4" fmla="*/ 3733799 w 3733800"/>
                  <a:gd name="connsiteY4" fmla="*/ 624108 h 2176595"/>
                  <a:gd name="connsiteX5" fmla="*/ 1866900 w 3733800"/>
                  <a:gd name="connsiteY5" fmla="*/ 2176595 h 2176595"/>
                  <a:gd name="connsiteX6" fmla="*/ 1 w 3733800"/>
                  <a:gd name="connsiteY6" fmla="*/ 624108 h 2176595"/>
                  <a:gd name="connsiteX7" fmla="*/ 0 w 3733800"/>
                  <a:gd name="connsiteY7" fmla="*/ 624108 h 2176595"/>
                  <a:gd name="connsiteX8" fmla="*/ 0 w 3733800"/>
                  <a:gd name="connsiteY8" fmla="*/ 624107 h 2176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33800" h="2176595">
                    <a:moveTo>
                      <a:pt x="0" y="0"/>
                    </a:moveTo>
                    <a:lnTo>
                      <a:pt x="3733800" y="0"/>
                    </a:lnTo>
                    <a:lnTo>
                      <a:pt x="3733800" y="624107"/>
                    </a:lnTo>
                    <a:lnTo>
                      <a:pt x="3733800" y="624108"/>
                    </a:lnTo>
                    <a:lnTo>
                      <a:pt x="3733799" y="624108"/>
                    </a:lnTo>
                    <a:lnTo>
                      <a:pt x="1866900" y="2176595"/>
                    </a:lnTo>
                    <a:lnTo>
                      <a:pt x="1" y="624108"/>
                    </a:lnTo>
                    <a:lnTo>
                      <a:pt x="0" y="624108"/>
                    </a:lnTo>
                    <a:lnTo>
                      <a:pt x="0" y="62410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îSlíďe"/>
            <p:cNvGrpSpPr/>
            <p:nvPr/>
          </p:nvGrpSpPr>
          <p:grpSpPr>
            <a:xfrm>
              <a:off x="692885" y="2892185"/>
              <a:ext cx="10806229" cy="2405070"/>
              <a:chOff x="1307468" y="2624665"/>
              <a:chExt cx="9613068" cy="2139516"/>
            </a:xfrm>
          </p:grpSpPr>
          <p:grpSp>
            <p:nvGrpSpPr>
              <p:cNvPr id="6" name="ísľïḓè"/>
              <p:cNvGrpSpPr/>
              <p:nvPr/>
            </p:nvGrpSpPr>
            <p:grpSpPr>
              <a:xfrm>
                <a:off x="8170814" y="2624665"/>
                <a:ext cx="2749722" cy="2139516"/>
                <a:chOff x="8170814" y="1912116"/>
                <a:chExt cx="2749722" cy="2139516"/>
              </a:xfrm>
            </p:grpSpPr>
            <p:grpSp>
              <p:nvGrpSpPr>
                <p:cNvPr id="16" name="ïṥ1îḋê"/>
                <p:cNvGrpSpPr/>
                <p:nvPr/>
              </p:nvGrpSpPr>
              <p:grpSpPr>
                <a:xfrm>
                  <a:off x="8170814" y="1912116"/>
                  <a:ext cx="2611177" cy="2139516"/>
                  <a:chOff x="1193500" y="1491637"/>
                  <a:chExt cx="3761195" cy="2139516"/>
                </a:xfrm>
              </p:grpSpPr>
              <p:grpSp>
                <p:nvGrpSpPr>
                  <p:cNvPr id="18" name="ïśļïdé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2" name="iṧľíḍ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2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2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2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</a:p>
                  </p:txBody>
                </p:sp>
                <p:sp>
                  <p:nvSpPr>
                    <p:cNvPr id="23" name="î$ļíḍ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 dirty="0">
                          <a:solidFill>
                            <a:schemeClr val="accent1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  <p:grpSp>
                <p:nvGrpSpPr>
                  <p:cNvPr id="19" name="îşlídè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0" name="îśḻide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2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2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2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</a:p>
                  </p:txBody>
                </p:sp>
                <p:sp>
                  <p:nvSpPr>
                    <p:cNvPr id="21" name="ïšḻîḍ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 dirty="0">
                          <a:solidFill>
                            <a:schemeClr val="accent2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</p:grpSp>
            <p:cxnSp>
              <p:nvCxnSpPr>
                <p:cNvPr id="17" name="直接连接符 16"/>
                <p:cNvCxnSpPr/>
                <p:nvPr/>
              </p:nvCxnSpPr>
              <p:spPr>
                <a:xfrm>
                  <a:off x="8472264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íṩ1iḑê"/>
              <p:cNvGrpSpPr/>
              <p:nvPr/>
            </p:nvGrpSpPr>
            <p:grpSpPr>
              <a:xfrm>
                <a:off x="1307468" y="2624665"/>
                <a:ext cx="2713719" cy="2139516"/>
                <a:chOff x="1307468" y="1697288"/>
                <a:chExt cx="2713719" cy="2139516"/>
              </a:xfrm>
            </p:grpSpPr>
            <p:grpSp>
              <p:nvGrpSpPr>
                <p:cNvPr id="8" name="íṡḻïḋè"/>
                <p:cNvGrpSpPr/>
                <p:nvPr/>
              </p:nvGrpSpPr>
              <p:grpSpPr>
                <a:xfrm>
                  <a:off x="1410010" y="1697288"/>
                  <a:ext cx="2611177" cy="2139516"/>
                  <a:chOff x="1193500" y="1491637"/>
                  <a:chExt cx="3761195" cy="2139516"/>
                </a:xfrm>
              </p:grpSpPr>
              <p:grpSp>
                <p:nvGrpSpPr>
                  <p:cNvPr id="10" name="îšḻíḍè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4" name="îṣḷîď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2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2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2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</a:p>
                  </p:txBody>
                </p:sp>
                <p:sp>
                  <p:nvSpPr>
                    <p:cNvPr id="15" name="ïṩḷîḑe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 dirty="0">
                          <a:solidFill>
                            <a:schemeClr val="accent1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  <p:grpSp>
                <p:nvGrpSpPr>
                  <p:cNvPr id="11" name="isľíḑê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2" name="iṣḻïḋe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2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2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2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</a:p>
                  </p:txBody>
                </p:sp>
                <p:sp>
                  <p:nvSpPr>
                    <p:cNvPr id="13" name="îṧļiḓ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 dirty="0">
                          <a:solidFill>
                            <a:schemeClr val="accent2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</p:grpSp>
            <p:cxnSp>
              <p:nvCxnSpPr>
                <p:cNvPr id="9" name="直接连接符 8"/>
                <p:cNvCxnSpPr/>
                <p:nvPr/>
              </p:nvCxnSpPr>
              <p:spPr>
                <a:xfrm>
                  <a:off x="1307468" y="2710116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9824" y="3065174"/>
              <a:ext cx="2330528" cy="2041790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491" y="1689100"/>
              <a:ext cx="1245018" cy="1739900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4449" y="3202446"/>
              <a:ext cx="988860" cy="18560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382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9f2a239-06a4-4d30-9571-d9972ecd3c7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84344" y="2351460"/>
            <a:ext cx="10423311" cy="3737348"/>
            <a:chOff x="1229974" y="1938505"/>
            <a:chExt cx="10423311" cy="3737348"/>
          </a:xfrm>
        </p:grpSpPr>
        <p:sp>
          <p:nvSpPr>
            <p:cNvPr id="4" name="işḻîḑê"/>
            <p:cNvSpPr txBox="1"/>
            <p:nvPr/>
          </p:nvSpPr>
          <p:spPr>
            <a:xfrm>
              <a:off x="2072862" y="5368076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5" name="ïşḻiḍe"/>
            <p:cNvSpPr txBox="1"/>
            <p:nvPr/>
          </p:nvSpPr>
          <p:spPr>
            <a:xfrm>
              <a:off x="6313399" y="4245661"/>
              <a:ext cx="76353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b="1"/>
                <a:t>59%</a:t>
              </a:r>
            </a:p>
          </p:txBody>
        </p:sp>
        <p:sp>
          <p:nvSpPr>
            <p:cNvPr id="6" name="iṣ1íḋê"/>
            <p:cNvSpPr txBox="1"/>
            <p:nvPr/>
          </p:nvSpPr>
          <p:spPr>
            <a:xfrm>
              <a:off x="4708632" y="4118819"/>
              <a:ext cx="1244996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000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7" name="ïşḻiḋè"/>
            <p:cNvSpPr txBox="1"/>
            <p:nvPr/>
          </p:nvSpPr>
          <p:spPr>
            <a:xfrm>
              <a:off x="6061634" y="4777016"/>
              <a:ext cx="76353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b="1"/>
                <a:t>51%</a:t>
              </a:r>
            </a:p>
          </p:txBody>
        </p:sp>
        <p:sp>
          <p:nvSpPr>
            <p:cNvPr id="8" name="îśļïḋe"/>
            <p:cNvSpPr txBox="1"/>
            <p:nvPr/>
          </p:nvSpPr>
          <p:spPr>
            <a:xfrm>
              <a:off x="4708630" y="4650175"/>
              <a:ext cx="1011976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000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9" name="ïSḻidé"/>
            <p:cNvSpPr txBox="1"/>
            <p:nvPr/>
          </p:nvSpPr>
          <p:spPr>
            <a:xfrm>
              <a:off x="4696889" y="3602507"/>
              <a:ext cx="1343344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000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ïṧḷidè"/>
            <p:cNvSpPr txBox="1"/>
            <p:nvPr/>
          </p:nvSpPr>
          <p:spPr>
            <a:xfrm>
              <a:off x="5487130" y="3729349"/>
              <a:ext cx="76353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/>
                <a:t>25%</a:t>
              </a:r>
            </a:p>
          </p:txBody>
        </p:sp>
        <p:grpSp>
          <p:nvGrpSpPr>
            <p:cNvPr id="11" name="ïSḻidê"/>
            <p:cNvGrpSpPr/>
            <p:nvPr/>
          </p:nvGrpSpPr>
          <p:grpSpPr>
            <a:xfrm>
              <a:off x="4751038" y="3823976"/>
              <a:ext cx="632074" cy="215678"/>
              <a:chOff x="9325855" y="1403810"/>
              <a:chExt cx="600408" cy="216024"/>
            </a:xfrm>
            <a:solidFill>
              <a:schemeClr val="accent1"/>
            </a:solidFill>
          </p:grpSpPr>
          <p:sp>
            <p:nvSpPr>
              <p:cNvPr id="88" name="íṡļîḋê"/>
              <p:cNvSpPr/>
              <p:nvPr/>
            </p:nvSpPr>
            <p:spPr>
              <a:xfrm>
                <a:off x="9325855" y="1403810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íşḻíḑé"/>
              <p:cNvSpPr/>
              <p:nvPr/>
            </p:nvSpPr>
            <p:spPr>
              <a:xfrm>
                <a:off x="9436678" y="1403810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ïSḷîdè"/>
              <p:cNvSpPr/>
              <p:nvPr/>
            </p:nvSpPr>
            <p:spPr>
              <a:xfrm>
                <a:off x="9547501" y="1403810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ísḷïḋè"/>
              <p:cNvSpPr/>
              <p:nvPr/>
            </p:nvSpPr>
            <p:spPr>
              <a:xfrm>
                <a:off x="9658325" y="1403810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íSļíḍè"/>
              <p:cNvSpPr/>
              <p:nvPr/>
            </p:nvSpPr>
            <p:spPr>
              <a:xfrm>
                <a:off x="9769148" y="1403810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íṧ1ïḍè"/>
            <p:cNvGrpSpPr/>
            <p:nvPr/>
          </p:nvGrpSpPr>
          <p:grpSpPr>
            <a:xfrm>
              <a:off x="4768673" y="4870445"/>
              <a:ext cx="1222374" cy="227601"/>
              <a:chOff x="10274238" y="1409853"/>
              <a:chExt cx="1161134" cy="216199"/>
            </a:xfrm>
            <a:solidFill>
              <a:schemeClr val="accent3"/>
            </a:solidFill>
          </p:grpSpPr>
          <p:sp>
            <p:nvSpPr>
              <p:cNvPr id="78" name="iṧḻîḑê"/>
              <p:cNvSpPr/>
              <p:nvPr/>
            </p:nvSpPr>
            <p:spPr>
              <a:xfrm>
                <a:off x="10274238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ïş1ïḍe"/>
              <p:cNvSpPr/>
              <p:nvPr/>
            </p:nvSpPr>
            <p:spPr>
              <a:xfrm>
                <a:off x="10385061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iṥľiḋê"/>
              <p:cNvSpPr/>
              <p:nvPr/>
            </p:nvSpPr>
            <p:spPr>
              <a:xfrm>
                <a:off x="10495884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ïṡḷîḓê"/>
              <p:cNvSpPr/>
              <p:nvPr/>
            </p:nvSpPr>
            <p:spPr>
              <a:xfrm>
                <a:off x="10606708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îṥ1iḋe"/>
              <p:cNvSpPr/>
              <p:nvPr/>
            </p:nvSpPr>
            <p:spPr>
              <a:xfrm>
                <a:off x="10717531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íSļíḋê"/>
              <p:cNvSpPr/>
              <p:nvPr/>
            </p:nvSpPr>
            <p:spPr>
              <a:xfrm>
                <a:off x="10834964" y="1409853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ïṡļïḓe"/>
              <p:cNvSpPr/>
              <p:nvPr/>
            </p:nvSpPr>
            <p:spPr>
              <a:xfrm>
                <a:off x="10945787" y="1409853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iṣḷîḓê"/>
              <p:cNvSpPr/>
              <p:nvPr/>
            </p:nvSpPr>
            <p:spPr>
              <a:xfrm>
                <a:off x="11056610" y="1409853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śḷîḍe"/>
              <p:cNvSpPr/>
              <p:nvPr/>
            </p:nvSpPr>
            <p:spPr>
              <a:xfrm>
                <a:off x="11167434" y="1409853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îŝ1ïďe"/>
              <p:cNvSpPr/>
              <p:nvPr/>
            </p:nvSpPr>
            <p:spPr>
              <a:xfrm>
                <a:off x="11278257" y="1409853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îṧlidé"/>
            <p:cNvGrpSpPr/>
            <p:nvPr/>
          </p:nvGrpSpPr>
          <p:grpSpPr>
            <a:xfrm>
              <a:off x="4773292" y="4340215"/>
              <a:ext cx="1462767" cy="227416"/>
              <a:chOff x="10035926" y="1410028"/>
              <a:chExt cx="1389484" cy="216024"/>
            </a:xfrm>
            <a:solidFill>
              <a:schemeClr val="accent2"/>
            </a:solidFill>
          </p:grpSpPr>
          <p:sp>
            <p:nvSpPr>
              <p:cNvPr id="66" name="ïṥļïḍè"/>
              <p:cNvSpPr/>
              <p:nvPr/>
            </p:nvSpPr>
            <p:spPr>
              <a:xfrm>
                <a:off x="10274238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îṣlîḋê"/>
              <p:cNvSpPr/>
              <p:nvPr/>
            </p:nvSpPr>
            <p:spPr>
              <a:xfrm>
                <a:off x="10385061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íSļîḍe"/>
              <p:cNvSpPr/>
              <p:nvPr/>
            </p:nvSpPr>
            <p:spPr>
              <a:xfrm>
                <a:off x="10495884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isḷíḋe"/>
              <p:cNvSpPr/>
              <p:nvPr/>
            </p:nvSpPr>
            <p:spPr>
              <a:xfrm>
                <a:off x="10606708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íŝļíḓé"/>
              <p:cNvSpPr/>
              <p:nvPr/>
            </p:nvSpPr>
            <p:spPr>
              <a:xfrm>
                <a:off x="10717531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ïšľîďe"/>
              <p:cNvSpPr/>
              <p:nvPr/>
            </p:nvSpPr>
            <p:spPr>
              <a:xfrm>
                <a:off x="10825002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ís1íḓe"/>
              <p:cNvSpPr/>
              <p:nvPr/>
            </p:nvSpPr>
            <p:spPr>
              <a:xfrm>
                <a:off x="10935825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íṡ1ïdè"/>
              <p:cNvSpPr/>
              <p:nvPr/>
            </p:nvSpPr>
            <p:spPr>
              <a:xfrm>
                <a:off x="11046648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íşlïḓê"/>
              <p:cNvSpPr/>
              <p:nvPr/>
            </p:nvSpPr>
            <p:spPr>
              <a:xfrm>
                <a:off x="11157472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íṥlîḍê"/>
              <p:cNvSpPr/>
              <p:nvPr/>
            </p:nvSpPr>
            <p:spPr>
              <a:xfrm>
                <a:off x="11268295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ï$ḻïḓè"/>
              <p:cNvSpPr/>
              <p:nvPr/>
            </p:nvSpPr>
            <p:spPr>
              <a:xfrm>
                <a:off x="10035926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ş1íḋe"/>
              <p:cNvSpPr/>
              <p:nvPr/>
            </p:nvSpPr>
            <p:spPr>
              <a:xfrm>
                <a:off x="10159449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išlîḓê"/>
            <p:cNvSpPr txBox="1"/>
            <p:nvPr/>
          </p:nvSpPr>
          <p:spPr>
            <a:xfrm>
              <a:off x="9238340" y="3725792"/>
              <a:ext cx="76353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b="1"/>
                <a:t>59%</a:t>
              </a:r>
            </a:p>
          </p:txBody>
        </p:sp>
        <p:sp>
          <p:nvSpPr>
            <p:cNvPr id="15" name="iṣļiďê"/>
            <p:cNvSpPr txBox="1"/>
            <p:nvPr/>
          </p:nvSpPr>
          <p:spPr>
            <a:xfrm>
              <a:off x="7662529" y="3603595"/>
              <a:ext cx="1188040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000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6" name="iš1íḋè"/>
            <p:cNvSpPr txBox="1"/>
            <p:nvPr/>
          </p:nvSpPr>
          <p:spPr>
            <a:xfrm>
              <a:off x="7639878" y="4129902"/>
              <a:ext cx="1323384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000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grpSp>
          <p:nvGrpSpPr>
            <p:cNvPr id="17" name="i$ḻiḋè"/>
            <p:cNvGrpSpPr/>
            <p:nvPr/>
          </p:nvGrpSpPr>
          <p:grpSpPr>
            <a:xfrm>
              <a:off x="7699827" y="3823976"/>
              <a:ext cx="1462767" cy="227416"/>
              <a:chOff x="10035926" y="1410028"/>
              <a:chExt cx="1389484" cy="216024"/>
            </a:xfrm>
            <a:solidFill>
              <a:schemeClr val="accent4"/>
            </a:solidFill>
          </p:grpSpPr>
          <p:sp>
            <p:nvSpPr>
              <p:cNvPr id="54" name="ïṧḷíḍé"/>
              <p:cNvSpPr/>
              <p:nvPr/>
            </p:nvSpPr>
            <p:spPr>
              <a:xfrm>
                <a:off x="10274238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íṣļîḋe"/>
              <p:cNvSpPr/>
              <p:nvPr/>
            </p:nvSpPr>
            <p:spPr>
              <a:xfrm>
                <a:off x="10385061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í$ḷiďê"/>
              <p:cNvSpPr/>
              <p:nvPr/>
            </p:nvSpPr>
            <p:spPr>
              <a:xfrm>
                <a:off x="10495884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îṣḷíḑê"/>
              <p:cNvSpPr/>
              <p:nvPr/>
            </p:nvSpPr>
            <p:spPr>
              <a:xfrm>
                <a:off x="10606708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iṧliḑê"/>
              <p:cNvSpPr/>
              <p:nvPr/>
            </p:nvSpPr>
            <p:spPr>
              <a:xfrm>
                <a:off x="10717531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isḷîḍé"/>
              <p:cNvSpPr/>
              <p:nvPr/>
            </p:nvSpPr>
            <p:spPr>
              <a:xfrm>
                <a:off x="10825002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îŝľîḍe"/>
              <p:cNvSpPr/>
              <p:nvPr/>
            </p:nvSpPr>
            <p:spPr>
              <a:xfrm>
                <a:off x="10935825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ṡľîḓê"/>
              <p:cNvSpPr/>
              <p:nvPr/>
            </p:nvSpPr>
            <p:spPr>
              <a:xfrm>
                <a:off x="11046648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is1iḓé"/>
              <p:cNvSpPr/>
              <p:nvPr/>
            </p:nvSpPr>
            <p:spPr>
              <a:xfrm>
                <a:off x="11157472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îṣlïḋé"/>
              <p:cNvSpPr/>
              <p:nvPr/>
            </p:nvSpPr>
            <p:spPr>
              <a:xfrm>
                <a:off x="11268295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í$1ïḍe"/>
              <p:cNvSpPr/>
              <p:nvPr/>
            </p:nvSpPr>
            <p:spPr>
              <a:xfrm>
                <a:off x="10035926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íŝḷiḍe"/>
              <p:cNvSpPr/>
              <p:nvPr/>
            </p:nvSpPr>
            <p:spPr>
              <a:xfrm>
                <a:off x="10159449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ísḷíḑê"/>
            <p:cNvGrpSpPr/>
            <p:nvPr/>
          </p:nvGrpSpPr>
          <p:grpSpPr>
            <a:xfrm>
              <a:off x="7707257" y="4356008"/>
              <a:ext cx="2024235" cy="227416"/>
              <a:chOff x="9501974" y="1410028"/>
              <a:chExt cx="1922822" cy="216024"/>
            </a:xfrm>
            <a:solidFill>
              <a:schemeClr val="accent5"/>
            </a:solidFill>
          </p:grpSpPr>
          <p:sp>
            <p:nvSpPr>
              <p:cNvPr id="37" name="íšlîde"/>
              <p:cNvSpPr/>
              <p:nvPr/>
            </p:nvSpPr>
            <p:spPr>
              <a:xfrm>
                <a:off x="10274238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íṣ1íďè"/>
              <p:cNvSpPr/>
              <p:nvPr/>
            </p:nvSpPr>
            <p:spPr>
              <a:xfrm>
                <a:off x="10385061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ïSliďé"/>
              <p:cNvSpPr/>
              <p:nvPr/>
            </p:nvSpPr>
            <p:spPr>
              <a:xfrm>
                <a:off x="10495884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iŝļïḍe"/>
              <p:cNvSpPr/>
              <p:nvPr/>
            </p:nvSpPr>
            <p:spPr>
              <a:xfrm>
                <a:off x="10606708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iṥḻídê"/>
              <p:cNvSpPr/>
              <p:nvPr/>
            </p:nvSpPr>
            <p:spPr>
              <a:xfrm>
                <a:off x="10717531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şḷïḓê"/>
              <p:cNvSpPr/>
              <p:nvPr/>
            </p:nvSpPr>
            <p:spPr>
              <a:xfrm>
                <a:off x="10824388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ísļiḍé"/>
              <p:cNvSpPr/>
              <p:nvPr/>
            </p:nvSpPr>
            <p:spPr>
              <a:xfrm>
                <a:off x="10935211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îšlîďè"/>
              <p:cNvSpPr/>
              <p:nvPr/>
            </p:nvSpPr>
            <p:spPr>
              <a:xfrm>
                <a:off x="11046034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śḷiďê"/>
              <p:cNvSpPr/>
              <p:nvPr/>
            </p:nvSpPr>
            <p:spPr>
              <a:xfrm>
                <a:off x="11156858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îŝľiḍè"/>
              <p:cNvSpPr/>
              <p:nvPr/>
            </p:nvSpPr>
            <p:spPr>
              <a:xfrm>
                <a:off x="11267681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íSľiḍê"/>
              <p:cNvSpPr/>
              <p:nvPr/>
            </p:nvSpPr>
            <p:spPr>
              <a:xfrm>
                <a:off x="9729721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ïSlíḓê"/>
              <p:cNvSpPr/>
              <p:nvPr/>
            </p:nvSpPr>
            <p:spPr>
              <a:xfrm>
                <a:off x="9840544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islïḋé"/>
              <p:cNvSpPr/>
              <p:nvPr/>
            </p:nvSpPr>
            <p:spPr>
              <a:xfrm>
                <a:off x="9951367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ïṣļíḑê"/>
              <p:cNvSpPr/>
              <p:nvPr/>
            </p:nvSpPr>
            <p:spPr>
              <a:xfrm>
                <a:off x="10062191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iş1ïḋe"/>
              <p:cNvSpPr/>
              <p:nvPr/>
            </p:nvSpPr>
            <p:spPr>
              <a:xfrm>
                <a:off x="10173014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ísḷiḓè"/>
              <p:cNvSpPr/>
              <p:nvPr/>
            </p:nvSpPr>
            <p:spPr>
              <a:xfrm>
                <a:off x="9501974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iṩľíḓê"/>
              <p:cNvSpPr/>
              <p:nvPr/>
            </p:nvSpPr>
            <p:spPr>
              <a:xfrm>
                <a:off x="9612797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iṩļïďê"/>
            <p:cNvSpPr txBox="1"/>
            <p:nvPr/>
          </p:nvSpPr>
          <p:spPr>
            <a:xfrm>
              <a:off x="7628790" y="4668609"/>
              <a:ext cx="994750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000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grpSp>
          <p:nvGrpSpPr>
            <p:cNvPr id="20" name="ïṡlîḍé"/>
            <p:cNvGrpSpPr/>
            <p:nvPr/>
          </p:nvGrpSpPr>
          <p:grpSpPr>
            <a:xfrm>
              <a:off x="7693906" y="4892061"/>
              <a:ext cx="1211730" cy="227416"/>
              <a:chOff x="9501974" y="1410028"/>
              <a:chExt cx="1151025" cy="216024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27" name="íṣľïḋê"/>
              <p:cNvSpPr/>
              <p:nvPr/>
            </p:nvSpPr>
            <p:spPr>
              <a:xfrm>
                <a:off x="10274238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šľîďè"/>
              <p:cNvSpPr/>
              <p:nvPr/>
            </p:nvSpPr>
            <p:spPr>
              <a:xfrm>
                <a:off x="10385061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šḷíďé"/>
              <p:cNvSpPr/>
              <p:nvPr/>
            </p:nvSpPr>
            <p:spPr>
              <a:xfrm>
                <a:off x="10495884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iSlïďê"/>
              <p:cNvSpPr/>
              <p:nvPr/>
            </p:nvSpPr>
            <p:spPr>
              <a:xfrm>
                <a:off x="9729721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ṣḷîḋe"/>
              <p:cNvSpPr/>
              <p:nvPr/>
            </p:nvSpPr>
            <p:spPr>
              <a:xfrm>
                <a:off x="9840544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íṡ1iḍé"/>
              <p:cNvSpPr/>
              <p:nvPr/>
            </p:nvSpPr>
            <p:spPr>
              <a:xfrm>
                <a:off x="9951367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ṥḻïḋê"/>
              <p:cNvSpPr/>
              <p:nvPr/>
            </p:nvSpPr>
            <p:spPr>
              <a:xfrm>
                <a:off x="10062191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iṩļïḋê"/>
              <p:cNvSpPr/>
              <p:nvPr/>
            </p:nvSpPr>
            <p:spPr>
              <a:xfrm>
                <a:off x="10173014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išļïḓê"/>
              <p:cNvSpPr/>
              <p:nvPr/>
            </p:nvSpPr>
            <p:spPr>
              <a:xfrm>
                <a:off x="9501974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îṣḷîḓé"/>
              <p:cNvSpPr/>
              <p:nvPr/>
            </p:nvSpPr>
            <p:spPr>
              <a:xfrm>
                <a:off x="9612797" y="1410028"/>
                <a:ext cx="157115" cy="216024"/>
              </a:xfrm>
              <a:prstGeom prst="parallelogram">
                <a:avLst>
                  <a:gd name="adj" fmla="val 409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ïśļíḋé"/>
            <p:cNvSpPr txBox="1"/>
            <p:nvPr/>
          </p:nvSpPr>
          <p:spPr>
            <a:xfrm>
              <a:off x="8979607" y="4801003"/>
              <a:ext cx="76353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b="1"/>
                <a:t>45%</a:t>
              </a:r>
            </a:p>
          </p:txBody>
        </p:sp>
        <p:sp>
          <p:nvSpPr>
            <p:cNvPr id="22" name="íšľíḑè"/>
            <p:cNvSpPr txBox="1"/>
            <p:nvPr/>
          </p:nvSpPr>
          <p:spPr>
            <a:xfrm>
              <a:off x="9805546" y="4263592"/>
              <a:ext cx="76353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b="1"/>
                <a:t>85%</a:t>
              </a:r>
            </a:p>
          </p:txBody>
        </p:sp>
        <p:sp>
          <p:nvSpPr>
            <p:cNvPr id="23" name="îsḷíḓè"/>
            <p:cNvSpPr/>
            <p:nvPr/>
          </p:nvSpPr>
          <p:spPr>
            <a:xfrm>
              <a:off x="1229974" y="1938505"/>
              <a:ext cx="2954643" cy="3332207"/>
            </a:xfrm>
            <a:prstGeom prst="roundRect">
              <a:avLst/>
            </a:prstGeom>
            <a:blipFill>
              <a:blip r:embed="rId5"/>
              <a:srcRect/>
              <a:stretch>
                <a:fillRect l="-35066" r="-3476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4" name="íṥ1ïde"/>
            <p:cNvGrpSpPr/>
            <p:nvPr/>
          </p:nvGrpSpPr>
          <p:grpSpPr>
            <a:xfrm>
              <a:off x="4358815" y="1966750"/>
              <a:ext cx="7294470" cy="800219"/>
              <a:chOff x="4358815" y="1966750"/>
              <a:chExt cx="7294470" cy="800219"/>
            </a:xfrm>
          </p:grpSpPr>
          <p:sp>
            <p:nvSpPr>
              <p:cNvPr id="25" name="í$lïḍè"/>
              <p:cNvSpPr txBox="1"/>
              <p:nvPr/>
            </p:nvSpPr>
            <p:spPr>
              <a:xfrm>
                <a:off x="4358815" y="1966750"/>
                <a:ext cx="2339102" cy="523220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2000" b="1" dirty="0"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6" name="îṩļiḑê"/>
              <p:cNvSpPr/>
              <p:nvPr/>
            </p:nvSpPr>
            <p:spPr>
              <a:xfrm>
                <a:off x="4358815" y="2489970"/>
                <a:ext cx="7294470" cy="276999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此部分内容作为文字排版占位显示（建议使用主题字体）如需更改请在（设置形状格式）菜单下（文本选项）中调整</a:t>
                </a:r>
              </a:p>
            </p:txBody>
          </p:sp>
        </p:grpSp>
      </p:grpSp>
      <p:sp>
        <p:nvSpPr>
          <p:cNvPr id="93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活动策划方案</a:t>
            </a:r>
          </a:p>
        </p:txBody>
      </p:sp>
    </p:spTree>
    <p:extLst>
      <p:ext uri="{BB962C8B-B14F-4D97-AF65-F5344CB8AC3E}">
        <p14:creationId xmlns:p14="http://schemas.microsoft.com/office/powerpoint/2010/main" val="16596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1552245" y="1873869"/>
            <a:ext cx="9087510" cy="4183775"/>
            <a:chOff x="1552245" y="1873869"/>
            <a:chExt cx="9087510" cy="4183775"/>
          </a:xfrm>
        </p:grpSpPr>
        <p:sp>
          <p:nvSpPr>
            <p:cNvPr id="4" name="íśḷïḋé"/>
            <p:cNvSpPr>
              <a:spLocks/>
            </p:cNvSpPr>
            <p:nvPr/>
          </p:nvSpPr>
          <p:spPr bwMode="auto">
            <a:xfrm>
              <a:off x="5181401" y="4929109"/>
              <a:ext cx="578266" cy="667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 lnSpcReduction="10000"/>
            </a:bodyPr>
            <a:lstStyle/>
            <a:p>
              <a:pPr marL="0" marR="0" lvl="0" indent="0" algn="ctr" defTabSz="914400" rtl="0" eaLnBrk="0" fontAlgn="base" latinLnBrk="0" hangingPunct="0">
                <a:buClrTx/>
                <a:buSzTx/>
                <a:buFontTx/>
                <a:buNone/>
                <a:tabLst/>
              </a:pPr>
              <a:r>
                <a:rPr kumimoji="0" lang="en-US" altLang="en-US" sz="4800" i="0" u="none" strike="noStrike" cap="none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5" name="iṡlïdè"/>
            <p:cNvSpPr>
              <a:spLocks/>
            </p:cNvSpPr>
            <p:nvPr/>
          </p:nvSpPr>
          <p:spPr bwMode="auto">
            <a:xfrm>
              <a:off x="1576883" y="2110451"/>
              <a:ext cx="2593068" cy="2726923"/>
            </a:xfrm>
            <a:custGeom>
              <a:avLst/>
              <a:gdLst>
                <a:gd name="T0" fmla="*/ 133 w 351"/>
                <a:gd name="T1" fmla="*/ 163 h 369"/>
                <a:gd name="T2" fmla="*/ 119 w 351"/>
                <a:gd name="T3" fmla="*/ 9 h 369"/>
                <a:gd name="T4" fmla="*/ 234 w 351"/>
                <a:gd name="T5" fmla="*/ 23 h 369"/>
                <a:gd name="T6" fmla="*/ 308 w 351"/>
                <a:gd name="T7" fmla="*/ 252 h 369"/>
                <a:gd name="T8" fmla="*/ 79 w 351"/>
                <a:gd name="T9" fmla="*/ 326 h 369"/>
                <a:gd name="T10" fmla="*/ 0 w 351"/>
                <a:gd name="T11" fmla="*/ 242 h 369"/>
                <a:gd name="T12" fmla="*/ 133 w 351"/>
                <a:gd name="T13" fmla="*/ 163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1" h="369">
                  <a:moveTo>
                    <a:pt x="133" y="163"/>
                  </a:moveTo>
                  <a:cubicBezTo>
                    <a:pt x="160" y="112"/>
                    <a:pt x="152" y="52"/>
                    <a:pt x="119" y="9"/>
                  </a:cubicBezTo>
                  <a:cubicBezTo>
                    <a:pt x="157" y="0"/>
                    <a:pt x="197" y="4"/>
                    <a:pt x="234" y="23"/>
                  </a:cubicBezTo>
                  <a:cubicBezTo>
                    <a:pt x="318" y="66"/>
                    <a:pt x="351" y="169"/>
                    <a:pt x="308" y="252"/>
                  </a:cubicBezTo>
                  <a:cubicBezTo>
                    <a:pt x="265" y="336"/>
                    <a:pt x="162" y="369"/>
                    <a:pt x="79" y="326"/>
                  </a:cubicBezTo>
                  <a:cubicBezTo>
                    <a:pt x="42" y="307"/>
                    <a:pt x="15" y="277"/>
                    <a:pt x="0" y="242"/>
                  </a:cubicBezTo>
                  <a:cubicBezTo>
                    <a:pt x="54" y="244"/>
                    <a:pt x="107" y="215"/>
                    <a:pt x="133" y="1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ṥḷíḓê"/>
            <p:cNvSpPr>
              <a:spLocks/>
            </p:cNvSpPr>
            <p:nvPr/>
          </p:nvSpPr>
          <p:spPr bwMode="auto">
            <a:xfrm>
              <a:off x="3933369" y="1873869"/>
              <a:ext cx="1802385" cy="1833514"/>
            </a:xfrm>
            <a:custGeom>
              <a:avLst/>
              <a:gdLst>
                <a:gd name="T0" fmla="*/ 144 w 244"/>
                <a:gd name="T1" fmla="*/ 106 h 248"/>
                <a:gd name="T2" fmla="*/ 133 w 244"/>
                <a:gd name="T3" fmla="*/ 0 h 248"/>
                <a:gd name="T4" fmla="*/ 58 w 244"/>
                <a:gd name="T5" fmla="*/ 26 h 248"/>
                <a:gd name="T6" fmla="*/ 40 w 244"/>
                <a:gd name="T7" fmla="*/ 189 h 248"/>
                <a:gd name="T8" fmla="*/ 203 w 244"/>
                <a:gd name="T9" fmla="*/ 208 h 248"/>
                <a:gd name="T10" fmla="*/ 244 w 244"/>
                <a:gd name="T11" fmla="*/ 141 h 248"/>
                <a:gd name="T12" fmla="*/ 144 w 244"/>
                <a:gd name="T13" fmla="*/ 10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4" h="248">
                  <a:moveTo>
                    <a:pt x="144" y="106"/>
                  </a:moveTo>
                  <a:cubicBezTo>
                    <a:pt x="120" y="75"/>
                    <a:pt x="117" y="34"/>
                    <a:pt x="133" y="0"/>
                  </a:cubicBezTo>
                  <a:cubicBezTo>
                    <a:pt x="107" y="0"/>
                    <a:pt x="80" y="8"/>
                    <a:pt x="58" y="26"/>
                  </a:cubicBezTo>
                  <a:cubicBezTo>
                    <a:pt x="8" y="66"/>
                    <a:pt x="0" y="139"/>
                    <a:pt x="40" y="189"/>
                  </a:cubicBezTo>
                  <a:cubicBezTo>
                    <a:pt x="80" y="239"/>
                    <a:pt x="153" y="248"/>
                    <a:pt x="203" y="208"/>
                  </a:cubicBezTo>
                  <a:cubicBezTo>
                    <a:pt x="225" y="190"/>
                    <a:pt x="239" y="166"/>
                    <a:pt x="244" y="141"/>
                  </a:cubicBezTo>
                  <a:cubicBezTo>
                    <a:pt x="208" y="149"/>
                    <a:pt x="169" y="137"/>
                    <a:pt x="144" y="1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ş1íde"/>
            <p:cNvSpPr>
              <a:spLocks/>
            </p:cNvSpPr>
            <p:nvPr/>
          </p:nvSpPr>
          <p:spPr bwMode="auto">
            <a:xfrm>
              <a:off x="3519349" y="3582866"/>
              <a:ext cx="2362712" cy="2474778"/>
            </a:xfrm>
            <a:custGeom>
              <a:avLst/>
              <a:gdLst>
                <a:gd name="T0" fmla="*/ 197 w 320"/>
                <a:gd name="T1" fmla="*/ 188 h 335"/>
                <a:gd name="T2" fmla="*/ 320 w 320"/>
                <a:gd name="T3" fmla="*/ 119 h 335"/>
                <a:gd name="T4" fmla="*/ 250 w 320"/>
                <a:gd name="T5" fmla="*/ 40 h 335"/>
                <a:gd name="T6" fmla="*/ 40 w 320"/>
                <a:gd name="T7" fmla="*/ 104 h 335"/>
                <a:gd name="T8" fmla="*/ 104 w 320"/>
                <a:gd name="T9" fmla="*/ 313 h 335"/>
                <a:gd name="T10" fmla="*/ 207 w 320"/>
                <a:gd name="T11" fmla="*/ 329 h 335"/>
                <a:gd name="T12" fmla="*/ 197 w 320"/>
                <a:gd name="T13" fmla="*/ 188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35">
                  <a:moveTo>
                    <a:pt x="197" y="188"/>
                  </a:moveTo>
                  <a:cubicBezTo>
                    <a:pt x="222" y="141"/>
                    <a:pt x="271" y="116"/>
                    <a:pt x="320" y="119"/>
                  </a:cubicBezTo>
                  <a:cubicBezTo>
                    <a:pt x="307" y="86"/>
                    <a:pt x="283" y="58"/>
                    <a:pt x="250" y="40"/>
                  </a:cubicBezTo>
                  <a:cubicBezTo>
                    <a:pt x="174" y="0"/>
                    <a:pt x="80" y="28"/>
                    <a:pt x="40" y="104"/>
                  </a:cubicBezTo>
                  <a:cubicBezTo>
                    <a:pt x="0" y="179"/>
                    <a:pt x="28" y="273"/>
                    <a:pt x="104" y="313"/>
                  </a:cubicBezTo>
                  <a:cubicBezTo>
                    <a:pt x="137" y="331"/>
                    <a:pt x="173" y="335"/>
                    <a:pt x="207" y="329"/>
                  </a:cubicBezTo>
                  <a:cubicBezTo>
                    <a:pt x="178" y="289"/>
                    <a:pt x="172" y="234"/>
                    <a:pt x="197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šľîḓé"/>
            <p:cNvSpPr>
              <a:spLocks/>
            </p:cNvSpPr>
            <p:nvPr/>
          </p:nvSpPr>
          <p:spPr bwMode="auto">
            <a:xfrm>
              <a:off x="5138720" y="1977795"/>
              <a:ext cx="510150" cy="667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 lnSpcReduction="10000"/>
            </a:bodyPr>
            <a:lstStyle/>
            <a:p>
              <a:pPr marL="0" marR="0" lvl="0" indent="0" algn="ctr" defTabSz="914400" rtl="0" eaLnBrk="0" fontAlgn="base" latinLnBrk="0" hangingPunct="0">
                <a:buClrTx/>
                <a:buSzTx/>
                <a:buFontTx/>
                <a:buNone/>
                <a:tabLst/>
              </a:pPr>
              <a:r>
                <a:rPr kumimoji="0" lang="en-US" altLang="en-US" sz="4800" i="0" u="none" strike="noStrike" cap="none" normalizeH="0" baseline="0">
                  <a:ln>
                    <a:noFill/>
                  </a:ln>
                  <a:solidFill>
                    <a:schemeClr val="accent1"/>
                  </a:solidFill>
                  <a:effectLst/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9" name="íslïďe"/>
            <p:cNvSpPr>
              <a:spLocks/>
            </p:cNvSpPr>
            <p:nvPr/>
          </p:nvSpPr>
          <p:spPr bwMode="auto">
            <a:xfrm>
              <a:off x="1552245" y="2589974"/>
              <a:ext cx="594208" cy="667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 lnSpcReduction="10000"/>
            </a:bodyPr>
            <a:lstStyle/>
            <a:p>
              <a:pPr marL="0" marR="0" lvl="0" indent="0" algn="ctr" defTabSz="914400" rtl="0" eaLnBrk="0" fontAlgn="base" latinLnBrk="0" hangingPunct="0">
                <a:buClrTx/>
                <a:buSzTx/>
                <a:buFontTx/>
                <a:buNone/>
                <a:tabLst/>
              </a:pPr>
              <a:r>
                <a:rPr kumimoji="0" lang="en-US" altLang="en-US" sz="4800" i="0" u="none" strike="noStrike" cap="none" normalizeH="0" baseline="0">
                  <a:ln>
                    <a:noFill/>
                  </a:ln>
                  <a:solidFill>
                    <a:schemeClr val="accent3"/>
                  </a:solidFill>
                  <a:effectLst/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14" name="îṥļîḋé"/>
            <p:cNvGrpSpPr/>
            <p:nvPr/>
          </p:nvGrpSpPr>
          <p:grpSpPr>
            <a:xfrm>
              <a:off x="6634470" y="4419688"/>
              <a:ext cx="4005285" cy="821953"/>
              <a:chOff x="6792409" y="3279102"/>
              <a:chExt cx="4430099" cy="909132"/>
            </a:xfrm>
          </p:grpSpPr>
          <p:grpSp>
            <p:nvGrpSpPr>
              <p:cNvPr id="29" name="iṥ1ïḍe"/>
              <p:cNvGrpSpPr/>
              <p:nvPr/>
            </p:nvGrpSpPr>
            <p:grpSpPr>
              <a:xfrm>
                <a:off x="6792409" y="3279102"/>
                <a:ext cx="624349" cy="624349"/>
                <a:chOff x="2876776" y="4765908"/>
                <a:chExt cx="687003" cy="687003"/>
              </a:xfrm>
            </p:grpSpPr>
            <p:sp>
              <p:nvSpPr>
                <p:cNvPr id="33" name="î$lîḋè"/>
                <p:cNvSpPr/>
                <p:nvPr/>
              </p:nvSpPr>
              <p:spPr>
                <a:xfrm>
                  <a:off x="2876776" y="4765908"/>
                  <a:ext cx="687003" cy="687003"/>
                </a:xfrm>
                <a:prstGeom prst="diamond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i$1íḍê"/>
                <p:cNvSpPr txBox="1"/>
                <p:nvPr/>
              </p:nvSpPr>
              <p:spPr>
                <a:xfrm>
                  <a:off x="3013727" y="4950375"/>
                  <a:ext cx="413098" cy="338663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92500" lnSpcReduction="10000"/>
                </a:bodyPr>
                <a:lstStyle/>
                <a:p>
                  <a:pPr algn="ctr"/>
                  <a:r>
                    <a:rPr lang="en-US" sz="1400" b="1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03</a:t>
                  </a:r>
                </a:p>
              </p:txBody>
            </p:sp>
          </p:grpSp>
          <p:grpSp>
            <p:nvGrpSpPr>
              <p:cNvPr id="30" name="îṡḷíḓè"/>
              <p:cNvGrpSpPr/>
              <p:nvPr/>
            </p:nvGrpSpPr>
            <p:grpSpPr>
              <a:xfrm>
                <a:off x="7259934" y="3309660"/>
                <a:ext cx="3962574" cy="878574"/>
                <a:chOff x="6444107" y="1469392"/>
                <a:chExt cx="4232109" cy="878574"/>
              </a:xfrm>
            </p:grpSpPr>
            <p:sp>
              <p:nvSpPr>
                <p:cNvPr id="31" name="îṩ1îdê"/>
                <p:cNvSpPr txBox="1"/>
                <p:nvPr/>
              </p:nvSpPr>
              <p:spPr>
                <a:xfrm>
                  <a:off x="6444107" y="1469392"/>
                  <a:ext cx="4232109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3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32" name="íṩḻiďê"/>
                <p:cNvSpPr txBox="1">
                  <a:spLocks/>
                </p:cNvSpPr>
                <p:nvPr/>
              </p:nvSpPr>
              <p:spPr>
                <a:xfrm>
                  <a:off x="6444107" y="1712255"/>
                  <a:ext cx="4232109" cy="635711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200" dirty="0">
                      <a:solidFill>
                        <a:schemeClr val="dk1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</a:p>
              </p:txBody>
            </p:sp>
          </p:grpSp>
        </p:grpSp>
        <p:grpSp>
          <p:nvGrpSpPr>
            <p:cNvPr id="15" name="íSľîḍè"/>
            <p:cNvGrpSpPr/>
            <p:nvPr/>
          </p:nvGrpSpPr>
          <p:grpSpPr>
            <a:xfrm>
              <a:off x="6634470" y="3625361"/>
              <a:ext cx="4005285" cy="821953"/>
              <a:chOff x="6792409" y="2454279"/>
              <a:chExt cx="4430099" cy="909132"/>
            </a:xfrm>
          </p:grpSpPr>
          <p:grpSp>
            <p:nvGrpSpPr>
              <p:cNvPr id="23" name="ïS1íďè"/>
              <p:cNvGrpSpPr/>
              <p:nvPr/>
            </p:nvGrpSpPr>
            <p:grpSpPr>
              <a:xfrm>
                <a:off x="6792409" y="2454279"/>
                <a:ext cx="624349" cy="624349"/>
                <a:chOff x="2876776" y="4765908"/>
                <a:chExt cx="687003" cy="687003"/>
              </a:xfrm>
            </p:grpSpPr>
            <p:sp>
              <p:nvSpPr>
                <p:cNvPr id="27" name="íśľïḑè"/>
                <p:cNvSpPr/>
                <p:nvPr/>
              </p:nvSpPr>
              <p:spPr>
                <a:xfrm>
                  <a:off x="2876776" y="4765908"/>
                  <a:ext cx="687003" cy="687003"/>
                </a:xfrm>
                <a:prstGeom prst="diamond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ïṧḷíḓê"/>
                <p:cNvSpPr txBox="1"/>
                <p:nvPr/>
              </p:nvSpPr>
              <p:spPr>
                <a:xfrm>
                  <a:off x="3016372" y="4950375"/>
                  <a:ext cx="407805" cy="338663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92500" lnSpcReduction="10000"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24" name="í$líḓe"/>
              <p:cNvGrpSpPr/>
              <p:nvPr/>
            </p:nvGrpSpPr>
            <p:grpSpPr>
              <a:xfrm>
                <a:off x="7259934" y="2484837"/>
                <a:ext cx="3962574" cy="878574"/>
                <a:chOff x="6444107" y="1469392"/>
                <a:chExt cx="4232109" cy="878574"/>
              </a:xfrm>
            </p:grpSpPr>
            <p:sp>
              <p:nvSpPr>
                <p:cNvPr id="25" name="iṧļiďê"/>
                <p:cNvSpPr txBox="1"/>
                <p:nvPr/>
              </p:nvSpPr>
              <p:spPr>
                <a:xfrm>
                  <a:off x="6444107" y="1469392"/>
                  <a:ext cx="4232109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2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26" name="iśļíḋè"/>
                <p:cNvSpPr txBox="1">
                  <a:spLocks/>
                </p:cNvSpPr>
                <p:nvPr/>
              </p:nvSpPr>
              <p:spPr>
                <a:xfrm>
                  <a:off x="6444107" y="1712255"/>
                  <a:ext cx="4232109" cy="635711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200" dirty="0">
                      <a:solidFill>
                        <a:schemeClr val="dk1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</a:p>
              </p:txBody>
            </p:sp>
          </p:grpSp>
        </p:grpSp>
        <p:grpSp>
          <p:nvGrpSpPr>
            <p:cNvPr id="16" name="îṣḷïďè"/>
            <p:cNvGrpSpPr/>
            <p:nvPr/>
          </p:nvGrpSpPr>
          <p:grpSpPr>
            <a:xfrm>
              <a:off x="6634472" y="2831034"/>
              <a:ext cx="4005283" cy="821953"/>
              <a:chOff x="6792411" y="1649954"/>
              <a:chExt cx="4430097" cy="909132"/>
            </a:xfrm>
          </p:grpSpPr>
          <p:grpSp>
            <p:nvGrpSpPr>
              <p:cNvPr id="17" name="îśľïḋê"/>
              <p:cNvGrpSpPr/>
              <p:nvPr/>
            </p:nvGrpSpPr>
            <p:grpSpPr>
              <a:xfrm>
                <a:off x="6792411" y="1649954"/>
                <a:ext cx="624349" cy="624349"/>
                <a:chOff x="2876776" y="4765908"/>
                <a:chExt cx="687003" cy="687003"/>
              </a:xfrm>
            </p:grpSpPr>
            <p:sp>
              <p:nvSpPr>
                <p:cNvPr id="21" name="îṡļiḍê"/>
                <p:cNvSpPr/>
                <p:nvPr/>
              </p:nvSpPr>
              <p:spPr>
                <a:xfrm>
                  <a:off x="2876776" y="4765908"/>
                  <a:ext cx="687003" cy="687003"/>
                </a:xfrm>
                <a:prstGeom prst="diamond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iṡlîdê"/>
                <p:cNvSpPr txBox="1"/>
                <p:nvPr/>
              </p:nvSpPr>
              <p:spPr>
                <a:xfrm>
                  <a:off x="3027839" y="4950375"/>
                  <a:ext cx="384875" cy="338663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92500" lnSpcReduction="10000"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01</a:t>
                  </a:r>
                </a:p>
              </p:txBody>
            </p:sp>
          </p:grpSp>
          <p:grpSp>
            <p:nvGrpSpPr>
              <p:cNvPr id="18" name="íṥlïḑe"/>
              <p:cNvGrpSpPr/>
              <p:nvPr/>
            </p:nvGrpSpPr>
            <p:grpSpPr>
              <a:xfrm>
                <a:off x="7259934" y="1680512"/>
                <a:ext cx="3962574" cy="878574"/>
                <a:chOff x="6444107" y="1469392"/>
                <a:chExt cx="4232109" cy="878574"/>
              </a:xfrm>
            </p:grpSpPr>
            <p:sp>
              <p:nvSpPr>
                <p:cNvPr id="19" name="iśļîḋé"/>
                <p:cNvSpPr txBox="1"/>
                <p:nvPr/>
              </p:nvSpPr>
              <p:spPr>
                <a:xfrm>
                  <a:off x="6444107" y="1469392"/>
                  <a:ext cx="4232109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20" name="iśḷiḑè"/>
                <p:cNvSpPr txBox="1">
                  <a:spLocks/>
                </p:cNvSpPr>
                <p:nvPr/>
              </p:nvSpPr>
              <p:spPr>
                <a:xfrm>
                  <a:off x="6444107" y="1712255"/>
                  <a:ext cx="4232109" cy="635711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200" dirty="0">
                      <a:solidFill>
                        <a:schemeClr val="dk1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</a:p>
              </p:txBody>
            </p:sp>
          </p:grpSp>
        </p:grpSp>
        <p:sp>
          <p:nvSpPr>
            <p:cNvPr id="50" name="clown-emoticon-variant_31946"/>
            <p:cNvSpPr>
              <a:spLocks noChangeAspect="1"/>
            </p:cNvSpPr>
            <p:nvPr/>
          </p:nvSpPr>
          <p:spPr bwMode="auto">
            <a:xfrm>
              <a:off x="4343167" y="2619509"/>
              <a:ext cx="609685" cy="608762"/>
            </a:xfrm>
            <a:custGeom>
              <a:avLst/>
              <a:gdLst>
                <a:gd name="T0" fmla="*/ 3005 w 6011"/>
                <a:gd name="T1" fmla="*/ 0 h 6011"/>
                <a:gd name="T2" fmla="*/ 0 w 6011"/>
                <a:gd name="T3" fmla="*/ 3005 h 6011"/>
                <a:gd name="T4" fmla="*/ 3005 w 6011"/>
                <a:gd name="T5" fmla="*/ 6011 h 6011"/>
                <a:gd name="T6" fmla="*/ 6011 w 6011"/>
                <a:gd name="T7" fmla="*/ 3005 h 6011"/>
                <a:gd name="T8" fmla="*/ 3005 w 6011"/>
                <a:gd name="T9" fmla="*/ 0 h 6011"/>
                <a:gd name="T10" fmla="*/ 3005 w 6011"/>
                <a:gd name="T11" fmla="*/ 5712 h 6011"/>
                <a:gd name="T12" fmla="*/ 299 w 6011"/>
                <a:gd name="T13" fmla="*/ 3005 h 6011"/>
                <a:gd name="T14" fmla="*/ 3005 w 6011"/>
                <a:gd name="T15" fmla="*/ 299 h 6011"/>
                <a:gd name="T16" fmla="*/ 5712 w 6011"/>
                <a:gd name="T17" fmla="*/ 3005 h 6011"/>
                <a:gd name="T18" fmla="*/ 3005 w 6011"/>
                <a:gd name="T19" fmla="*/ 5712 h 6011"/>
                <a:gd name="T20" fmla="*/ 1873 w 6011"/>
                <a:gd name="T21" fmla="*/ 2492 h 6011"/>
                <a:gd name="T22" fmla="*/ 1399 w 6011"/>
                <a:gd name="T23" fmla="*/ 2018 h 6011"/>
                <a:gd name="T24" fmla="*/ 1873 w 6011"/>
                <a:gd name="T25" fmla="*/ 1545 h 6011"/>
                <a:gd name="T26" fmla="*/ 2347 w 6011"/>
                <a:gd name="T27" fmla="*/ 2018 h 6011"/>
                <a:gd name="T28" fmla="*/ 1873 w 6011"/>
                <a:gd name="T29" fmla="*/ 2492 h 6011"/>
                <a:gd name="T30" fmla="*/ 4626 w 6011"/>
                <a:gd name="T31" fmla="*/ 2018 h 6011"/>
                <a:gd name="T32" fmla="*/ 4152 w 6011"/>
                <a:gd name="T33" fmla="*/ 2492 h 6011"/>
                <a:gd name="T34" fmla="*/ 3678 w 6011"/>
                <a:gd name="T35" fmla="*/ 2018 h 6011"/>
                <a:gd name="T36" fmla="*/ 4152 w 6011"/>
                <a:gd name="T37" fmla="*/ 1545 h 6011"/>
                <a:gd name="T38" fmla="*/ 4626 w 6011"/>
                <a:gd name="T39" fmla="*/ 2018 h 6011"/>
                <a:gd name="T40" fmla="*/ 2343 w 6011"/>
                <a:gd name="T41" fmla="*/ 3162 h 6011"/>
                <a:gd name="T42" fmla="*/ 3005 w 6011"/>
                <a:gd name="T43" fmla="*/ 2500 h 6011"/>
                <a:gd name="T44" fmla="*/ 3668 w 6011"/>
                <a:gd name="T45" fmla="*/ 3162 h 6011"/>
                <a:gd name="T46" fmla="*/ 3005 w 6011"/>
                <a:gd name="T47" fmla="*/ 3825 h 6011"/>
                <a:gd name="T48" fmla="*/ 2343 w 6011"/>
                <a:gd name="T49" fmla="*/ 3162 h 6011"/>
                <a:gd name="T50" fmla="*/ 4273 w 6011"/>
                <a:gd name="T51" fmla="*/ 3823 h 6011"/>
                <a:gd name="T52" fmla="*/ 3005 w 6011"/>
                <a:gd name="T53" fmla="*/ 4999 h 6011"/>
                <a:gd name="T54" fmla="*/ 1738 w 6011"/>
                <a:gd name="T55" fmla="*/ 3823 h 6011"/>
                <a:gd name="T56" fmla="*/ 1850 w 6011"/>
                <a:gd name="T57" fmla="*/ 3711 h 6011"/>
                <a:gd name="T58" fmla="*/ 1962 w 6011"/>
                <a:gd name="T59" fmla="*/ 3823 h 6011"/>
                <a:gd name="T60" fmla="*/ 3005 w 6011"/>
                <a:gd name="T61" fmla="*/ 4775 h 6011"/>
                <a:gd name="T62" fmla="*/ 4049 w 6011"/>
                <a:gd name="T63" fmla="*/ 3823 h 6011"/>
                <a:gd name="T64" fmla="*/ 4161 w 6011"/>
                <a:gd name="T65" fmla="*/ 3711 h 6011"/>
                <a:gd name="T66" fmla="*/ 4273 w 6011"/>
                <a:gd name="T67" fmla="*/ 3823 h 6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11" h="6011">
                  <a:moveTo>
                    <a:pt x="3005" y="0"/>
                  </a:moveTo>
                  <a:cubicBezTo>
                    <a:pt x="1348" y="0"/>
                    <a:pt x="0" y="1348"/>
                    <a:pt x="0" y="3005"/>
                  </a:cubicBezTo>
                  <a:cubicBezTo>
                    <a:pt x="0" y="4662"/>
                    <a:pt x="1348" y="6011"/>
                    <a:pt x="3005" y="6011"/>
                  </a:cubicBezTo>
                  <a:cubicBezTo>
                    <a:pt x="4662" y="6011"/>
                    <a:pt x="6011" y="4662"/>
                    <a:pt x="6011" y="3005"/>
                  </a:cubicBezTo>
                  <a:cubicBezTo>
                    <a:pt x="6011" y="1348"/>
                    <a:pt x="4662" y="0"/>
                    <a:pt x="3005" y="0"/>
                  </a:cubicBezTo>
                  <a:close/>
                  <a:moveTo>
                    <a:pt x="3005" y="5712"/>
                  </a:moveTo>
                  <a:cubicBezTo>
                    <a:pt x="1513" y="5712"/>
                    <a:pt x="299" y="4498"/>
                    <a:pt x="299" y="3005"/>
                  </a:cubicBezTo>
                  <a:cubicBezTo>
                    <a:pt x="299" y="1513"/>
                    <a:pt x="1513" y="299"/>
                    <a:pt x="3005" y="299"/>
                  </a:cubicBezTo>
                  <a:cubicBezTo>
                    <a:pt x="4498" y="299"/>
                    <a:pt x="5712" y="1513"/>
                    <a:pt x="5712" y="3005"/>
                  </a:cubicBezTo>
                  <a:cubicBezTo>
                    <a:pt x="5712" y="4498"/>
                    <a:pt x="4498" y="5712"/>
                    <a:pt x="3005" y="5712"/>
                  </a:cubicBezTo>
                  <a:close/>
                  <a:moveTo>
                    <a:pt x="1873" y="2492"/>
                  </a:moveTo>
                  <a:cubicBezTo>
                    <a:pt x="1612" y="2492"/>
                    <a:pt x="1399" y="2280"/>
                    <a:pt x="1399" y="2018"/>
                  </a:cubicBezTo>
                  <a:cubicBezTo>
                    <a:pt x="1399" y="1757"/>
                    <a:pt x="1612" y="1545"/>
                    <a:pt x="1873" y="1545"/>
                  </a:cubicBezTo>
                  <a:cubicBezTo>
                    <a:pt x="2135" y="1545"/>
                    <a:pt x="2347" y="1757"/>
                    <a:pt x="2347" y="2018"/>
                  </a:cubicBezTo>
                  <a:cubicBezTo>
                    <a:pt x="2347" y="2280"/>
                    <a:pt x="2135" y="2492"/>
                    <a:pt x="1873" y="2492"/>
                  </a:cubicBezTo>
                  <a:close/>
                  <a:moveTo>
                    <a:pt x="4626" y="2018"/>
                  </a:moveTo>
                  <a:cubicBezTo>
                    <a:pt x="4626" y="2280"/>
                    <a:pt x="4414" y="2492"/>
                    <a:pt x="4152" y="2492"/>
                  </a:cubicBezTo>
                  <a:cubicBezTo>
                    <a:pt x="3890" y="2492"/>
                    <a:pt x="3678" y="2280"/>
                    <a:pt x="3678" y="2018"/>
                  </a:cubicBezTo>
                  <a:cubicBezTo>
                    <a:pt x="3678" y="1757"/>
                    <a:pt x="3890" y="1545"/>
                    <a:pt x="4152" y="1545"/>
                  </a:cubicBezTo>
                  <a:cubicBezTo>
                    <a:pt x="4414" y="1545"/>
                    <a:pt x="4626" y="1757"/>
                    <a:pt x="4626" y="2018"/>
                  </a:cubicBezTo>
                  <a:close/>
                  <a:moveTo>
                    <a:pt x="2343" y="3162"/>
                  </a:moveTo>
                  <a:cubicBezTo>
                    <a:pt x="2343" y="2796"/>
                    <a:pt x="2639" y="2500"/>
                    <a:pt x="3005" y="2500"/>
                  </a:cubicBezTo>
                  <a:cubicBezTo>
                    <a:pt x="3371" y="2500"/>
                    <a:pt x="3668" y="2796"/>
                    <a:pt x="3668" y="3162"/>
                  </a:cubicBezTo>
                  <a:cubicBezTo>
                    <a:pt x="3668" y="3528"/>
                    <a:pt x="3371" y="3825"/>
                    <a:pt x="3005" y="3825"/>
                  </a:cubicBezTo>
                  <a:cubicBezTo>
                    <a:pt x="2639" y="3825"/>
                    <a:pt x="2343" y="3528"/>
                    <a:pt x="2343" y="3162"/>
                  </a:cubicBezTo>
                  <a:close/>
                  <a:moveTo>
                    <a:pt x="4273" y="3823"/>
                  </a:moveTo>
                  <a:cubicBezTo>
                    <a:pt x="4273" y="4472"/>
                    <a:pt x="3704" y="4999"/>
                    <a:pt x="3005" y="4999"/>
                  </a:cubicBezTo>
                  <a:cubicBezTo>
                    <a:pt x="2306" y="4999"/>
                    <a:pt x="1738" y="4472"/>
                    <a:pt x="1738" y="3823"/>
                  </a:cubicBezTo>
                  <a:cubicBezTo>
                    <a:pt x="1738" y="3761"/>
                    <a:pt x="1788" y="3711"/>
                    <a:pt x="1850" y="3711"/>
                  </a:cubicBezTo>
                  <a:cubicBezTo>
                    <a:pt x="1912" y="3711"/>
                    <a:pt x="1962" y="3761"/>
                    <a:pt x="1962" y="3823"/>
                  </a:cubicBezTo>
                  <a:cubicBezTo>
                    <a:pt x="1962" y="4348"/>
                    <a:pt x="2430" y="4775"/>
                    <a:pt x="3005" y="4775"/>
                  </a:cubicBezTo>
                  <a:cubicBezTo>
                    <a:pt x="3581" y="4775"/>
                    <a:pt x="4049" y="4348"/>
                    <a:pt x="4049" y="3823"/>
                  </a:cubicBezTo>
                  <a:cubicBezTo>
                    <a:pt x="4049" y="3761"/>
                    <a:pt x="4099" y="3711"/>
                    <a:pt x="4161" y="3711"/>
                  </a:cubicBezTo>
                  <a:cubicBezTo>
                    <a:pt x="4223" y="3711"/>
                    <a:pt x="4273" y="3761"/>
                    <a:pt x="4273" y="38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51" name="clown_136064"/>
            <p:cNvSpPr>
              <a:spLocks noChangeAspect="1"/>
            </p:cNvSpPr>
            <p:nvPr/>
          </p:nvSpPr>
          <p:spPr bwMode="auto">
            <a:xfrm>
              <a:off x="2813592" y="3299299"/>
              <a:ext cx="699376" cy="616762"/>
            </a:xfrm>
            <a:custGeom>
              <a:avLst/>
              <a:gdLst>
                <a:gd name="connsiteX0" fmla="*/ 488408 w 607729"/>
                <a:gd name="connsiteY0" fmla="*/ 397833 h 535942"/>
                <a:gd name="connsiteX1" fmla="*/ 164788 w 607729"/>
                <a:gd name="connsiteY1" fmla="*/ 424392 h 535942"/>
                <a:gd name="connsiteX2" fmla="*/ 151114 w 607729"/>
                <a:gd name="connsiteY2" fmla="*/ 425151 h 535942"/>
                <a:gd name="connsiteX3" fmla="*/ 151873 w 607729"/>
                <a:gd name="connsiteY3" fmla="*/ 439569 h 535942"/>
                <a:gd name="connsiteX4" fmla="*/ 305327 w 607729"/>
                <a:gd name="connsiteY4" fmla="*/ 495723 h 535942"/>
                <a:gd name="connsiteX5" fmla="*/ 503601 w 607729"/>
                <a:gd name="connsiteY5" fmla="*/ 411492 h 535942"/>
                <a:gd name="connsiteX6" fmla="*/ 502841 w 607729"/>
                <a:gd name="connsiteY6" fmla="*/ 397833 h 535942"/>
                <a:gd name="connsiteX7" fmla="*/ 488408 w 607729"/>
                <a:gd name="connsiteY7" fmla="*/ 397833 h 535942"/>
                <a:gd name="connsiteX8" fmla="*/ 498283 w 607729"/>
                <a:gd name="connsiteY8" fmla="*/ 356855 h 535942"/>
                <a:gd name="connsiteX9" fmla="*/ 536267 w 607729"/>
                <a:gd name="connsiteY9" fmla="*/ 389485 h 535942"/>
                <a:gd name="connsiteX10" fmla="*/ 544623 w 607729"/>
                <a:gd name="connsiteY10" fmla="*/ 413768 h 535942"/>
                <a:gd name="connsiteX11" fmla="*/ 528670 w 607729"/>
                <a:gd name="connsiteY11" fmla="*/ 438810 h 535942"/>
                <a:gd name="connsiteX12" fmla="*/ 313683 w 607729"/>
                <a:gd name="connsiteY12" fmla="*/ 535942 h 535942"/>
                <a:gd name="connsiteX13" fmla="*/ 307606 w 607729"/>
                <a:gd name="connsiteY13" fmla="*/ 535942 h 535942"/>
                <a:gd name="connsiteX14" fmla="*/ 302288 w 607729"/>
                <a:gd name="connsiteY14" fmla="*/ 535942 h 535942"/>
                <a:gd name="connsiteX15" fmla="*/ 88821 w 607729"/>
                <a:gd name="connsiteY15" fmla="*/ 441087 h 535942"/>
                <a:gd name="connsiteX16" fmla="*/ 95658 w 607729"/>
                <a:gd name="connsiteY16" fmla="*/ 421357 h 535942"/>
                <a:gd name="connsiteX17" fmla="*/ 129843 w 607729"/>
                <a:gd name="connsiteY17" fmla="*/ 386450 h 535942"/>
                <a:gd name="connsiteX18" fmla="*/ 172384 w 607729"/>
                <a:gd name="connsiteY18" fmla="*/ 396315 h 535942"/>
                <a:gd name="connsiteX19" fmla="*/ 330396 w 607729"/>
                <a:gd name="connsiteY19" fmla="*/ 432740 h 535942"/>
                <a:gd name="connsiteX20" fmla="*/ 450424 w 607729"/>
                <a:gd name="connsiteY20" fmla="*/ 375826 h 535942"/>
                <a:gd name="connsiteX21" fmla="*/ 498283 w 607729"/>
                <a:gd name="connsiteY21" fmla="*/ 356855 h 535942"/>
                <a:gd name="connsiteX22" fmla="*/ 413967 w 607729"/>
                <a:gd name="connsiteY22" fmla="*/ 291646 h 535942"/>
                <a:gd name="connsiteX23" fmla="*/ 394218 w 607729"/>
                <a:gd name="connsiteY23" fmla="*/ 334121 h 535942"/>
                <a:gd name="connsiteX24" fmla="*/ 414727 w 607729"/>
                <a:gd name="connsiteY24" fmla="*/ 353841 h 535942"/>
                <a:gd name="connsiteX25" fmla="*/ 435235 w 607729"/>
                <a:gd name="connsiteY25" fmla="*/ 333362 h 535942"/>
                <a:gd name="connsiteX26" fmla="*/ 413967 w 607729"/>
                <a:gd name="connsiteY26" fmla="*/ 291646 h 535942"/>
                <a:gd name="connsiteX27" fmla="*/ 40257 w 607729"/>
                <a:gd name="connsiteY27" fmla="*/ 277993 h 535942"/>
                <a:gd name="connsiteX28" fmla="*/ 20508 w 607729"/>
                <a:gd name="connsiteY28" fmla="*/ 312125 h 535942"/>
                <a:gd name="connsiteX29" fmla="*/ 40257 w 607729"/>
                <a:gd name="connsiteY29" fmla="*/ 347015 h 535942"/>
                <a:gd name="connsiteX30" fmla="*/ 47093 w 607729"/>
                <a:gd name="connsiteY30" fmla="*/ 343981 h 535942"/>
                <a:gd name="connsiteX31" fmla="*/ 47093 w 607729"/>
                <a:gd name="connsiteY31" fmla="*/ 341706 h 535942"/>
                <a:gd name="connsiteX32" fmla="*/ 47093 w 607729"/>
                <a:gd name="connsiteY32" fmla="*/ 340947 h 535942"/>
                <a:gd name="connsiteX33" fmla="*/ 44815 w 607729"/>
                <a:gd name="connsiteY33" fmla="*/ 322744 h 535942"/>
                <a:gd name="connsiteX34" fmla="*/ 44815 w 607729"/>
                <a:gd name="connsiteY34" fmla="*/ 317434 h 535942"/>
                <a:gd name="connsiteX35" fmla="*/ 44055 w 607729"/>
                <a:gd name="connsiteY35" fmla="*/ 303782 h 535942"/>
                <a:gd name="connsiteX36" fmla="*/ 44055 w 607729"/>
                <a:gd name="connsiteY36" fmla="*/ 296955 h 535942"/>
                <a:gd name="connsiteX37" fmla="*/ 44815 w 607729"/>
                <a:gd name="connsiteY37" fmla="*/ 279510 h 535942"/>
                <a:gd name="connsiteX38" fmla="*/ 44815 w 607729"/>
                <a:gd name="connsiteY38" fmla="*/ 278752 h 535942"/>
                <a:gd name="connsiteX39" fmla="*/ 40257 w 607729"/>
                <a:gd name="connsiteY39" fmla="*/ 277993 h 535942"/>
                <a:gd name="connsiteX40" fmla="*/ 314042 w 607729"/>
                <a:gd name="connsiteY40" fmla="*/ 273499 h 535942"/>
                <a:gd name="connsiteX41" fmla="*/ 354676 w 607729"/>
                <a:gd name="connsiteY41" fmla="*/ 313706 h 535942"/>
                <a:gd name="connsiteX42" fmla="*/ 314042 w 607729"/>
                <a:gd name="connsiteY42" fmla="*/ 353913 h 535942"/>
                <a:gd name="connsiteX43" fmla="*/ 273408 w 607729"/>
                <a:gd name="connsiteY43" fmla="*/ 313706 h 535942"/>
                <a:gd name="connsiteX44" fmla="*/ 314042 w 607729"/>
                <a:gd name="connsiteY44" fmla="*/ 273499 h 535942"/>
                <a:gd name="connsiteX45" fmla="*/ 313703 w 607729"/>
                <a:gd name="connsiteY45" fmla="*/ 252964 h 535942"/>
                <a:gd name="connsiteX46" fmla="*/ 252937 w 607729"/>
                <a:gd name="connsiteY46" fmla="*/ 313642 h 535942"/>
                <a:gd name="connsiteX47" fmla="*/ 313703 w 607729"/>
                <a:gd name="connsiteY47" fmla="*/ 374320 h 535942"/>
                <a:gd name="connsiteX48" fmla="*/ 374469 w 607729"/>
                <a:gd name="connsiteY48" fmla="*/ 313642 h 535942"/>
                <a:gd name="connsiteX49" fmla="*/ 313703 w 607729"/>
                <a:gd name="connsiteY49" fmla="*/ 252964 h 535942"/>
                <a:gd name="connsiteX50" fmla="*/ 193712 w 607729"/>
                <a:gd name="connsiteY50" fmla="*/ 221159 h 535942"/>
                <a:gd name="connsiteX51" fmla="*/ 205879 w 607729"/>
                <a:gd name="connsiteY51" fmla="*/ 228721 h 535942"/>
                <a:gd name="connsiteX52" fmla="*/ 197514 w 607729"/>
                <a:gd name="connsiteY52" fmla="*/ 240821 h 535942"/>
                <a:gd name="connsiteX53" fmla="*/ 186108 w 607729"/>
                <a:gd name="connsiteY53" fmla="*/ 232502 h 535942"/>
                <a:gd name="connsiteX54" fmla="*/ 193712 w 607729"/>
                <a:gd name="connsiteY54" fmla="*/ 221159 h 535942"/>
                <a:gd name="connsiteX55" fmla="*/ 559046 w 607729"/>
                <a:gd name="connsiteY55" fmla="*/ 208972 h 535942"/>
                <a:gd name="connsiteX56" fmla="*/ 556007 w 607729"/>
                <a:gd name="connsiteY56" fmla="*/ 210489 h 535942"/>
                <a:gd name="connsiteX57" fmla="*/ 562084 w 607729"/>
                <a:gd name="connsiteY57" fmla="*/ 231726 h 535942"/>
                <a:gd name="connsiteX58" fmla="*/ 562084 w 607729"/>
                <a:gd name="connsiteY58" fmla="*/ 233243 h 535942"/>
                <a:gd name="connsiteX59" fmla="*/ 567401 w 607729"/>
                <a:gd name="connsiteY59" fmla="*/ 255998 h 535942"/>
                <a:gd name="connsiteX60" fmla="*/ 570439 w 607729"/>
                <a:gd name="connsiteY60" fmla="*/ 275718 h 535942"/>
                <a:gd name="connsiteX61" fmla="*/ 570439 w 607729"/>
                <a:gd name="connsiteY61" fmla="*/ 276476 h 535942"/>
                <a:gd name="connsiteX62" fmla="*/ 574997 w 607729"/>
                <a:gd name="connsiteY62" fmla="*/ 276476 h 535942"/>
                <a:gd name="connsiteX63" fmla="*/ 585631 w 607729"/>
                <a:gd name="connsiteY63" fmla="*/ 237794 h 535942"/>
                <a:gd name="connsiteX64" fmla="*/ 559046 w 607729"/>
                <a:gd name="connsiteY64" fmla="*/ 208972 h 535942"/>
                <a:gd name="connsiteX65" fmla="*/ 398704 w 607729"/>
                <a:gd name="connsiteY65" fmla="*/ 190762 h 535942"/>
                <a:gd name="connsiteX66" fmla="*/ 400982 w 607729"/>
                <a:gd name="connsiteY66" fmla="*/ 205192 h 535942"/>
                <a:gd name="connsiteX67" fmla="*/ 387312 w 607729"/>
                <a:gd name="connsiteY67" fmla="*/ 207470 h 535942"/>
                <a:gd name="connsiteX68" fmla="*/ 384274 w 607729"/>
                <a:gd name="connsiteY68" fmla="*/ 193040 h 535942"/>
                <a:gd name="connsiteX69" fmla="*/ 398704 w 607729"/>
                <a:gd name="connsiteY69" fmla="*/ 190762 h 535942"/>
                <a:gd name="connsiteX70" fmla="*/ 182297 w 607729"/>
                <a:gd name="connsiteY70" fmla="*/ 141467 h 535942"/>
                <a:gd name="connsiteX71" fmla="*/ 170144 w 607729"/>
                <a:gd name="connsiteY71" fmla="*/ 142984 h 535942"/>
                <a:gd name="connsiteX72" fmla="*/ 112416 w 607729"/>
                <a:gd name="connsiteY72" fmla="*/ 224900 h 535942"/>
                <a:gd name="connsiteX73" fmla="*/ 182297 w 607729"/>
                <a:gd name="connsiteY73" fmla="*/ 283303 h 535942"/>
                <a:gd name="connsiteX74" fmla="*/ 194450 w 607729"/>
                <a:gd name="connsiteY74" fmla="*/ 282544 h 535942"/>
                <a:gd name="connsiteX75" fmla="*/ 252178 w 607729"/>
                <a:gd name="connsiteY75" fmla="*/ 200629 h 535942"/>
                <a:gd name="connsiteX76" fmla="*/ 182297 w 607729"/>
                <a:gd name="connsiteY76" fmla="*/ 141467 h 535942"/>
                <a:gd name="connsiteX77" fmla="*/ 415486 w 607729"/>
                <a:gd name="connsiteY77" fmla="*/ 131607 h 535942"/>
                <a:gd name="connsiteX78" fmla="*/ 356999 w 607729"/>
                <a:gd name="connsiteY78" fmla="*/ 161946 h 535942"/>
                <a:gd name="connsiteX79" fmla="*/ 345605 w 607729"/>
                <a:gd name="connsiteY79" fmla="*/ 214281 h 535942"/>
                <a:gd name="connsiteX80" fmla="*/ 374469 w 607729"/>
                <a:gd name="connsiteY80" fmla="*/ 260548 h 535942"/>
                <a:gd name="connsiteX81" fmla="*/ 415486 w 607729"/>
                <a:gd name="connsiteY81" fmla="*/ 273443 h 535942"/>
                <a:gd name="connsiteX82" fmla="*/ 473214 w 607729"/>
                <a:gd name="connsiteY82" fmla="*/ 243103 h 535942"/>
                <a:gd name="connsiteX83" fmla="*/ 485367 w 607729"/>
                <a:gd name="connsiteY83" fmla="*/ 190010 h 535942"/>
                <a:gd name="connsiteX84" fmla="*/ 455744 w 607729"/>
                <a:gd name="connsiteY84" fmla="*/ 144501 h 535942"/>
                <a:gd name="connsiteX85" fmla="*/ 415486 w 607729"/>
                <a:gd name="connsiteY85" fmla="*/ 131607 h 535942"/>
                <a:gd name="connsiteX86" fmla="*/ 260533 w 607729"/>
                <a:gd name="connsiteY86" fmla="*/ 390 h 535942"/>
                <a:gd name="connsiteX87" fmla="*/ 271927 w 607729"/>
                <a:gd name="connsiteY87" fmla="*/ 8733 h 535942"/>
                <a:gd name="connsiteX88" fmla="*/ 276484 w 607729"/>
                <a:gd name="connsiteY88" fmla="*/ 31488 h 535942"/>
                <a:gd name="connsiteX89" fmla="*/ 303069 w 607729"/>
                <a:gd name="connsiteY89" fmla="*/ 29212 h 535942"/>
                <a:gd name="connsiteX90" fmla="*/ 303069 w 607729"/>
                <a:gd name="connsiteY90" fmla="*/ 10250 h 535942"/>
                <a:gd name="connsiteX91" fmla="*/ 312944 w 607729"/>
                <a:gd name="connsiteY91" fmla="*/ 390 h 535942"/>
                <a:gd name="connsiteX92" fmla="*/ 322818 w 607729"/>
                <a:gd name="connsiteY92" fmla="*/ 10250 h 535942"/>
                <a:gd name="connsiteX93" fmla="*/ 322818 w 607729"/>
                <a:gd name="connsiteY93" fmla="*/ 29212 h 535942"/>
                <a:gd name="connsiteX94" fmla="*/ 354720 w 607729"/>
                <a:gd name="connsiteY94" fmla="*/ 34521 h 535942"/>
                <a:gd name="connsiteX95" fmla="*/ 363835 w 607729"/>
                <a:gd name="connsiteY95" fmla="*/ 7216 h 535942"/>
                <a:gd name="connsiteX96" fmla="*/ 376748 w 607729"/>
                <a:gd name="connsiteY96" fmla="*/ 390 h 535942"/>
                <a:gd name="connsiteX97" fmla="*/ 383584 w 607729"/>
                <a:gd name="connsiteY97" fmla="*/ 13284 h 535942"/>
                <a:gd name="connsiteX98" fmla="*/ 374469 w 607729"/>
                <a:gd name="connsiteY98" fmla="*/ 39072 h 535942"/>
                <a:gd name="connsiteX99" fmla="*/ 394978 w 607729"/>
                <a:gd name="connsiteY99" fmla="*/ 45140 h 535942"/>
                <a:gd name="connsiteX100" fmla="*/ 404852 w 607729"/>
                <a:gd name="connsiteY100" fmla="*/ 17076 h 535942"/>
                <a:gd name="connsiteX101" fmla="*/ 417765 w 607729"/>
                <a:gd name="connsiteY101" fmla="*/ 11009 h 535942"/>
                <a:gd name="connsiteX102" fmla="*/ 423842 w 607729"/>
                <a:gd name="connsiteY102" fmla="*/ 23903 h 535942"/>
                <a:gd name="connsiteX103" fmla="*/ 413967 w 607729"/>
                <a:gd name="connsiteY103" fmla="*/ 52725 h 535942"/>
                <a:gd name="connsiteX104" fmla="*/ 432957 w 607729"/>
                <a:gd name="connsiteY104" fmla="*/ 61827 h 535942"/>
                <a:gd name="connsiteX105" fmla="*/ 445869 w 607729"/>
                <a:gd name="connsiteY105" fmla="*/ 36038 h 535942"/>
                <a:gd name="connsiteX106" fmla="*/ 459542 w 607729"/>
                <a:gd name="connsiteY106" fmla="*/ 31488 h 535942"/>
                <a:gd name="connsiteX107" fmla="*/ 464099 w 607729"/>
                <a:gd name="connsiteY107" fmla="*/ 45140 h 535942"/>
                <a:gd name="connsiteX108" fmla="*/ 450427 w 607729"/>
                <a:gd name="connsiteY108" fmla="*/ 72445 h 535942"/>
                <a:gd name="connsiteX109" fmla="*/ 548412 w 607729"/>
                <a:gd name="connsiteY109" fmla="*/ 191527 h 535942"/>
                <a:gd name="connsiteX110" fmla="*/ 553729 w 607729"/>
                <a:gd name="connsiteY110" fmla="*/ 189251 h 535942"/>
                <a:gd name="connsiteX111" fmla="*/ 561324 w 607729"/>
                <a:gd name="connsiteY111" fmla="*/ 188493 h 535942"/>
                <a:gd name="connsiteX112" fmla="*/ 605379 w 607729"/>
                <a:gd name="connsiteY112" fmla="*/ 233243 h 535942"/>
                <a:gd name="connsiteX113" fmla="*/ 579554 w 607729"/>
                <a:gd name="connsiteY113" fmla="*/ 296197 h 535942"/>
                <a:gd name="connsiteX114" fmla="*/ 572718 w 607729"/>
                <a:gd name="connsiteY114" fmla="*/ 296955 h 535942"/>
                <a:gd name="connsiteX115" fmla="*/ 571199 w 607729"/>
                <a:gd name="connsiteY115" fmla="*/ 296955 h 535942"/>
                <a:gd name="connsiteX116" fmla="*/ 556767 w 607729"/>
                <a:gd name="connsiteY116" fmla="*/ 387214 h 535942"/>
                <a:gd name="connsiteX117" fmla="*/ 555248 w 607729"/>
                <a:gd name="connsiteY117" fmla="*/ 384181 h 535942"/>
                <a:gd name="connsiteX118" fmla="*/ 502078 w 607729"/>
                <a:gd name="connsiteY118" fmla="*/ 337155 h 535942"/>
                <a:gd name="connsiteX119" fmla="*/ 433716 w 607729"/>
                <a:gd name="connsiteY119" fmla="*/ 363702 h 535942"/>
                <a:gd name="connsiteX120" fmla="*/ 328135 w 607729"/>
                <a:gd name="connsiteY120" fmla="*/ 413003 h 535942"/>
                <a:gd name="connsiteX121" fmla="*/ 186095 w 607729"/>
                <a:gd name="connsiteY121" fmla="*/ 381147 h 535942"/>
                <a:gd name="connsiteX122" fmla="*/ 123810 w 607729"/>
                <a:gd name="connsiteY122" fmla="*/ 367494 h 535942"/>
                <a:gd name="connsiteX123" fmla="*/ 75957 w 607729"/>
                <a:gd name="connsiteY123" fmla="*/ 415278 h 535942"/>
                <a:gd name="connsiteX124" fmla="*/ 74438 w 607729"/>
                <a:gd name="connsiteY124" fmla="*/ 419829 h 535942"/>
                <a:gd name="connsiteX125" fmla="*/ 51651 w 607729"/>
                <a:gd name="connsiteY125" fmla="*/ 364460 h 535942"/>
                <a:gd name="connsiteX126" fmla="*/ 40257 w 607729"/>
                <a:gd name="connsiteY126" fmla="*/ 366736 h 535942"/>
                <a:gd name="connsiteX127" fmla="*/ 0 w 607729"/>
                <a:gd name="connsiteY127" fmla="*/ 312125 h 535942"/>
                <a:gd name="connsiteX128" fmla="*/ 40257 w 607729"/>
                <a:gd name="connsiteY128" fmla="*/ 257515 h 535942"/>
                <a:gd name="connsiteX129" fmla="*/ 47853 w 607729"/>
                <a:gd name="connsiteY129" fmla="*/ 258273 h 535942"/>
                <a:gd name="connsiteX130" fmla="*/ 47853 w 607729"/>
                <a:gd name="connsiteY130" fmla="*/ 255998 h 535942"/>
                <a:gd name="connsiteX131" fmla="*/ 116974 w 607729"/>
                <a:gd name="connsiteY131" fmla="*/ 111886 h 535942"/>
                <a:gd name="connsiteX132" fmla="*/ 93427 w 607729"/>
                <a:gd name="connsiteY132" fmla="*/ 88373 h 535942"/>
                <a:gd name="connsiteX133" fmla="*/ 93427 w 607729"/>
                <a:gd name="connsiteY133" fmla="*/ 73962 h 535942"/>
                <a:gd name="connsiteX134" fmla="*/ 107099 w 607729"/>
                <a:gd name="connsiteY134" fmla="*/ 73962 h 535942"/>
                <a:gd name="connsiteX135" fmla="*/ 131406 w 607729"/>
                <a:gd name="connsiteY135" fmla="*/ 98234 h 535942"/>
                <a:gd name="connsiteX136" fmla="*/ 157991 w 607729"/>
                <a:gd name="connsiteY136" fmla="*/ 76996 h 535942"/>
                <a:gd name="connsiteX137" fmla="*/ 142040 w 607729"/>
                <a:gd name="connsiteY137" fmla="*/ 45140 h 535942"/>
                <a:gd name="connsiteX138" fmla="*/ 146597 w 607729"/>
                <a:gd name="connsiteY138" fmla="*/ 31488 h 535942"/>
                <a:gd name="connsiteX139" fmla="*/ 160270 w 607729"/>
                <a:gd name="connsiteY139" fmla="*/ 36038 h 535942"/>
                <a:gd name="connsiteX140" fmla="*/ 174701 w 607729"/>
                <a:gd name="connsiteY140" fmla="*/ 66378 h 535942"/>
                <a:gd name="connsiteX141" fmla="*/ 202046 w 607729"/>
                <a:gd name="connsiteY141" fmla="*/ 52725 h 535942"/>
                <a:gd name="connsiteX142" fmla="*/ 192172 w 607729"/>
                <a:gd name="connsiteY142" fmla="*/ 23903 h 535942"/>
                <a:gd name="connsiteX143" fmla="*/ 198248 w 607729"/>
                <a:gd name="connsiteY143" fmla="*/ 11009 h 535942"/>
                <a:gd name="connsiteX144" fmla="*/ 211161 w 607729"/>
                <a:gd name="connsiteY144" fmla="*/ 17076 h 535942"/>
                <a:gd name="connsiteX145" fmla="*/ 220276 w 607729"/>
                <a:gd name="connsiteY145" fmla="*/ 45140 h 535942"/>
                <a:gd name="connsiteX146" fmla="*/ 255976 w 607729"/>
                <a:gd name="connsiteY146" fmla="*/ 35280 h 535942"/>
                <a:gd name="connsiteX147" fmla="*/ 252178 w 607729"/>
                <a:gd name="connsiteY147" fmla="*/ 11767 h 535942"/>
                <a:gd name="connsiteX148" fmla="*/ 260533 w 607729"/>
                <a:gd name="connsiteY148" fmla="*/ 390 h 53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</a:cxnLst>
              <a:rect l="l" t="t" r="r" b="b"/>
              <a:pathLst>
                <a:path w="607729" h="535942">
                  <a:moveTo>
                    <a:pt x="488408" y="397833"/>
                  </a:moveTo>
                  <a:cubicBezTo>
                    <a:pt x="398007" y="498000"/>
                    <a:pt x="243034" y="494965"/>
                    <a:pt x="164788" y="424392"/>
                  </a:cubicBezTo>
                  <a:cubicBezTo>
                    <a:pt x="160989" y="420598"/>
                    <a:pt x="154152" y="421357"/>
                    <a:pt x="151114" y="425151"/>
                  </a:cubicBezTo>
                  <a:cubicBezTo>
                    <a:pt x="147315" y="429704"/>
                    <a:pt x="147315" y="435775"/>
                    <a:pt x="151873" y="439569"/>
                  </a:cubicBezTo>
                  <a:cubicBezTo>
                    <a:pt x="195175" y="479029"/>
                    <a:pt x="249871" y="495723"/>
                    <a:pt x="305327" y="495723"/>
                  </a:cubicBezTo>
                  <a:cubicBezTo>
                    <a:pt x="380534" y="495723"/>
                    <a:pt x="456502" y="463852"/>
                    <a:pt x="503601" y="411492"/>
                  </a:cubicBezTo>
                  <a:cubicBezTo>
                    <a:pt x="507399" y="407698"/>
                    <a:pt x="507399" y="400868"/>
                    <a:pt x="502841" y="397833"/>
                  </a:cubicBezTo>
                  <a:cubicBezTo>
                    <a:pt x="499043" y="394039"/>
                    <a:pt x="492206" y="394039"/>
                    <a:pt x="488408" y="397833"/>
                  </a:cubicBezTo>
                  <a:close/>
                  <a:moveTo>
                    <a:pt x="498283" y="356855"/>
                  </a:moveTo>
                  <a:cubicBezTo>
                    <a:pt x="517275" y="360649"/>
                    <a:pt x="532469" y="374309"/>
                    <a:pt x="536267" y="389485"/>
                  </a:cubicBezTo>
                  <a:lnTo>
                    <a:pt x="544623" y="413768"/>
                  </a:lnTo>
                  <a:cubicBezTo>
                    <a:pt x="540065" y="422875"/>
                    <a:pt x="534748" y="431222"/>
                    <a:pt x="528670" y="438810"/>
                  </a:cubicBezTo>
                  <a:cubicBezTo>
                    <a:pt x="496764" y="483582"/>
                    <a:pt x="432952" y="535942"/>
                    <a:pt x="313683" y="535942"/>
                  </a:cubicBezTo>
                  <a:lnTo>
                    <a:pt x="307606" y="535942"/>
                  </a:lnTo>
                  <a:lnTo>
                    <a:pt x="302288" y="535942"/>
                  </a:lnTo>
                  <a:cubicBezTo>
                    <a:pt x="184539" y="535942"/>
                    <a:pt x="121487" y="485100"/>
                    <a:pt x="88821" y="441087"/>
                  </a:cubicBezTo>
                  <a:lnTo>
                    <a:pt x="95658" y="421357"/>
                  </a:lnTo>
                  <a:cubicBezTo>
                    <a:pt x="99456" y="405421"/>
                    <a:pt x="113130" y="391762"/>
                    <a:pt x="129843" y="386450"/>
                  </a:cubicBezTo>
                  <a:cubicBezTo>
                    <a:pt x="145036" y="381897"/>
                    <a:pt x="160230" y="385691"/>
                    <a:pt x="172384" y="396315"/>
                  </a:cubicBezTo>
                  <a:cubicBezTo>
                    <a:pt x="205810" y="425151"/>
                    <a:pt x="267343" y="439569"/>
                    <a:pt x="330396" y="432740"/>
                  </a:cubicBezTo>
                  <a:cubicBezTo>
                    <a:pt x="384333" y="426669"/>
                    <a:pt x="428394" y="406180"/>
                    <a:pt x="450424" y="375826"/>
                  </a:cubicBezTo>
                  <a:cubicBezTo>
                    <a:pt x="466377" y="353061"/>
                    <a:pt x="489167" y="355338"/>
                    <a:pt x="498283" y="356855"/>
                  </a:cubicBezTo>
                  <a:close/>
                  <a:moveTo>
                    <a:pt x="413967" y="291646"/>
                  </a:moveTo>
                  <a:cubicBezTo>
                    <a:pt x="413967" y="291646"/>
                    <a:pt x="393459" y="321985"/>
                    <a:pt x="394218" y="334121"/>
                  </a:cubicBezTo>
                  <a:cubicBezTo>
                    <a:pt x="394218" y="345498"/>
                    <a:pt x="403333" y="354600"/>
                    <a:pt x="414727" y="353841"/>
                  </a:cubicBezTo>
                  <a:cubicBezTo>
                    <a:pt x="426120" y="353841"/>
                    <a:pt x="435995" y="344740"/>
                    <a:pt x="435235" y="333362"/>
                  </a:cubicBezTo>
                  <a:cubicBezTo>
                    <a:pt x="435235" y="321985"/>
                    <a:pt x="413967" y="291646"/>
                    <a:pt x="413967" y="291646"/>
                  </a:cubicBezTo>
                  <a:close/>
                  <a:moveTo>
                    <a:pt x="40257" y="277993"/>
                  </a:moveTo>
                  <a:cubicBezTo>
                    <a:pt x="30383" y="277993"/>
                    <a:pt x="20508" y="291646"/>
                    <a:pt x="20508" y="312125"/>
                  </a:cubicBezTo>
                  <a:cubicBezTo>
                    <a:pt x="20508" y="332604"/>
                    <a:pt x="30383" y="347015"/>
                    <a:pt x="40257" y="347015"/>
                  </a:cubicBezTo>
                  <a:cubicBezTo>
                    <a:pt x="42536" y="347015"/>
                    <a:pt x="45574" y="345498"/>
                    <a:pt x="47093" y="343981"/>
                  </a:cubicBezTo>
                  <a:cubicBezTo>
                    <a:pt x="47093" y="343223"/>
                    <a:pt x="47093" y="342464"/>
                    <a:pt x="47093" y="341706"/>
                  </a:cubicBezTo>
                  <a:cubicBezTo>
                    <a:pt x="47093" y="341706"/>
                    <a:pt x="47093" y="340947"/>
                    <a:pt x="47093" y="340947"/>
                  </a:cubicBezTo>
                  <a:cubicBezTo>
                    <a:pt x="46334" y="334879"/>
                    <a:pt x="45574" y="328812"/>
                    <a:pt x="44815" y="322744"/>
                  </a:cubicBezTo>
                  <a:cubicBezTo>
                    <a:pt x="44815" y="321227"/>
                    <a:pt x="44815" y="319710"/>
                    <a:pt x="44815" y="317434"/>
                  </a:cubicBezTo>
                  <a:cubicBezTo>
                    <a:pt x="44055" y="312883"/>
                    <a:pt x="44055" y="308333"/>
                    <a:pt x="44055" y="303782"/>
                  </a:cubicBezTo>
                  <a:cubicBezTo>
                    <a:pt x="44055" y="301506"/>
                    <a:pt x="44055" y="299231"/>
                    <a:pt x="44055" y="296955"/>
                  </a:cubicBezTo>
                  <a:cubicBezTo>
                    <a:pt x="44055" y="291646"/>
                    <a:pt x="44815" y="285578"/>
                    <a:pt x="44815" y="279510"/>
                  </a:cubicBezTo>
                  <a:cubicBezTo>
                    <a:pt x="44815" y="279510"/>
                    <a:pt x="44815" y="279510"/>
                    <a:pt x="44815" y="278752"/>
                  </a:cubicBezTo>
                  <a:cubicBezTo>
                    <a:pt x="43295" y="277993"/>
                    <a:pt x="41776" y="277993"/>
                    <a:pt x="40257" y="277993"/>
                  </a:cubicBezTo>
                  <a:close/>
                  <a:moveTo>
                    <a:pt x="314042" y="273499"/>
                  </a:moveTo>
                  <a:cubicBezTo>
                    <a:pt x="336484" y="273499"/>
                    <a:pt x="354676" y="291500"/>
                    <a:pt x="354676" y="313706"/>
                  </a:cubicBezTo>
                  <a:cubicBezTo>
                    <a:pt x="354676" y="335912"/>
                    <a:pt x="336484" y="353913"/>
                    <a:pt x="314042" y="353913"/>
                  </a:cubicBezTo>
                  <a:cubicBezTo>
                    <a:pt x="291600" y="353913"/>
                    <a:pt x="273408" y="335912"/>
                    <a:pt x="273408" y="313706"/>
                  </a:cubicBezTo>
                  <a:cubicBezTo>
                    <a:pt x="273408" y="291500"/>
                    <a:pt x="291600" y="273499"/>
                    <a:pt x="314042" y="273499"/>
                  </a:cubicBezTo>
                  <a:close/>
                  <a:moveTo>
                    <a:pt x="313703" y="252964"/>
                  </a:moveTo>
                  <a:cubicBezTo>
                    <a:pt x="280282" y="252964"/>
                    <a:pt x="252937" y="280269"/>
                    <a:pt x="252937" y="313642"/>
                  </a:cubicBezTo>
                  <a:cubicBezTo>
                    <a:pt x="252937" y="347015"/>
                    <a:pt x="280282" y="374320"/>
                    <a:pt x="313703" y="374320"/>
                  </a:cubicBezTo>
                  <a:cubicBezTo>
                    <a:pt x="347124" y="374320"/>
                    <a:pt x="374469" y="347015"/>
                    <a:pt x="374469" y="313642"/>
                  </a:cubicBezTo>
                  <a:cubicBezTo>
                    <a:pt x="374469" y="280269"/>
                    <a:pt x="347124" y="252964"/>
                    <a:pt x="313703" y="252964"/>
                  </a:cubicBezTo>
                  <a:close/>
                  <a:moveTo>
                    <a:pt x="193712" y="221159"/>
                  </a:moveTo>
                  <a:cubicBezTo>
                    <a:pt x="199796" y="219646"/>
                    <a:pt x="205119" y="223427"/>
                    <a:pt x="205879" y="228721"/>
                  </a:cubicBezTo>
                  <a:cubicBezTo>
                    <a:pt x="206640" y="234771"/>
                    <a:pt x="202838" y="240065"/>
                    <a:pt x="197514" y="240821"/>
                  </a:cubicBezTo>
                  <a:cubicBezTo>
                    <a:pt x="192191" y="241577"/>
                    <a:pt x="186868" y="237796"/>
                    <a:pt x="186108" y="232502"/>
                  </a:cubicBezTo>
                  <a:cubicBezTo>
                    <a:pt x="184587" y="227208"/>
                    <a:pt x="188389" y="221915"/>
                    <a:pt x="193712" y="221159"/>
                  </a:cubicBezTo>
                  <a:close/>
                  <a:moveTo>
                    <a:pt x="559046" y="208972"/>
                  </a:moveTo>
                  <a:cubicBezTo>
                    <a:pt x="557526" y="208972"/>
                    <a:pt x="556767" y="209730"/>
                    <a:pt x="556007" y="210489"/>
                  </a:cubicBezTo>
                  <a:cubicBezTo>
                    <a:pt x="558286" y="217315"/>
                    <a:pt x="559805" y="224141"/>
                    <a:pt x="562084" y="231726"/>
                  </a:cubicBezTo>
                  <a:cubicBezTo>
                    <a:pt x="562084" y="232485"/>
                    <a:pt x="562084" y="232485"/>
                    <a:pt x="562084" y="233243"/>
                  </a:cubicBezTo>
                  <a:cubicBezTo>
                    <a:pt x="564363" y="240828"/>
                    <a:pt x="565882" y="248413"/>
                    <a:pt x="567401" y="255998"/>
                  </a:cubicBezTo>
                  <a:cubicBezTo>
                    <a:pt x="568920" y="262824"/>
                    <a:pt x="569680" y="268892"/>
                    <a:pt x="570439" y="275718"/>
                  </a:cubicBezTo>
                  <a:cubicBezTo>
                    <a:pt x="570439" y="275718"/>
                    <a:pt x="570439" y="275718"/>
                    <a:pt x="570439" y="276476"/>
                  </a:cubicBezTo>
                  <a:cubicBezTo>
                    <a:pt x="571958" y="276476"/>
                    <a:pt x="573477" y="276476"/>
                    <a:pt x="574997" y="276476"/>
                  </a:cubicBezTo>
                  <a:cubicBezTo>
                    <a:pt x="584111" y="274201"/>
                    <a:pt x="590948" y="258273"/>
                    <a:pt x="585631" y="237794"/>
                  </a:cubicBezTo>
                  <a:cubicBezTo>
                    <a:pt x="581073" y="218074"/>
                    <a:pt x="568160" y="206696"/>
                    <a:pt x="559046" y="208972"/>
                  </a:cubicBezTo>
                  <a:close/>
                  <a:moveTo>
                    <a:pt x="398704" y="190762"/>
                  </a:moveTo>
                  <a:cubicBezTo>
                    <a:pt x="403261" y="193800"/>
                    <a:pt x="404020" y="200635"/>
                    <a:pt x="400982" y="205192"/>
                  </a:cubicBezTo>
                  <a:cubicBezTo>
                    <a:pt x="397945" y="209749"/>
                    <a:pt x="391869" y="210508"/>
                    <a:pt x="387312" y="207470"/>
                  </a:cubicBezTo>
                  <a:cubicBezTo>
                    <a:pt x="382755" y="204432"/>
                    <a:pt x="381236" y="197597"/>
                    <a:pt x="384274" y="193040"/>
                  </a:cubicBezTo>
                  <a:cubicBezTo>
                    <a:pt x="388071" y="188484"/>
                    <a:pt x="394147" y="187724"/>
                    <a:pt x="398704" y="190762"/>
                  </a:cubicBezTo>
                  <a:close/>
                  <a:moveTo>
                    <a:pt x="182297" y="141467"/>
                  </a:moveTo>
                  <a:cubicBezTo>
                    <a:pt x="178499" y="141467"/>
                    <a:pt x="173942" y="142226"/>
                    <a:pt x="170144" y="142984"/>
                  </a:cubicBezTo>
                  <a:cubicBezTo>
                    <a:pt x="131406" y="149810"/>
                    <a:pt x="105580" y="186217"/>
                    <a:pt x="112416" y="224900"/>
                  </a:cubicBezTo>
                  <a:cubicBezTo>
                    <a:pt x="118493" y="259031"/>
                    <a:pt x="148116" y="283303"/>
                    <a:pt x="182297" y="283303"/>
                  </a:cubicBezTo>
                  <a:cubicBezTo>
                    <a:pt x="186095" y="283303"/>
                    <a:pt x="190652" y="283303"/>
                    <a:pt x="194450" y="282544"/>
                  </a:cubicBezTo>
                  <a:cubicBezTo>
                    <a:pt x="233189" y="275718"/>
                    <a:pt x="259014" y="238553"/>
                    <a:pt x="252178" y="200629"/>
                  </a:cubicBezTo>
                  <a:cubicBezTo>
                    <a:pt x="246101" y="166497"/>
                    <a:pt x="216478" y="141467"/>
                    <a:pt x="182297" y="141467"/>
                  </a:cubicBezTo>
                  <a:close/>
                  <a:moveTo>
                    <a:pt x="415486" y="131607"/>
                  </a:moveTo>
                  <a:cubicBezTo>
                    <a:pt x="391940" y="131607"/>
                    <a:pt x="370671" y="142984"/>
                    <a:pt x="356999" y="161946"/>
                  </a:cubicBezTo>
                  <a:cubicBezTo>
                    <a:pt x="346365" y="177116"/>
                    <a:pt x="341807" y="196078"/>
                    <a:pt x="345605" y="214281"/>
                  </a:cubicBezTo>
                  <a:cubicBezTo>
                    <a:pt x="348644" y="233243"/>
                    <a:pt x="359278" y="249171"/>
                    <a:pt x="374469" y="260548"/>
                  </a:cubicBezTo>
                  <a:cubicBezTo>
                    <a:pt x="386623" y="268892"/>
                    <a:pt x="400295" y="273443"/>
                    <a:pt x="415486" y="273443"/>
                  </a:cubicBezTo>
                  <a:cubicBezTo>
                    <a:pt x="438274" y="273443"/>
                    <a:pt x="460301" y="262065"/>
                    <a:pt x="473214" y="243103"/>
                  </a:cubicBezTo>
                  <a:cubicBezTo>
                    <a:pt x="483848" y="227934"/>
                    <a:pt x="488405" y="208972"/>
                    <a:pt x="485367" y="190010"/>
                  </a:cubicBezTo>
                  <a:cubicBezTo>
                    <a:pt x="481569" y="171806"/>
                    <a:pt x="471695" y="155120"/>
                    <a:pt x="455744" y="144501"/>
                  </a:cubicBezTo>
                  <a:cubicBezTo>
                    <a:pt x="443591" y="136158"/>
                    <a:pt x="429918" y="131607"/>
                    <a:pt x="415486" y="131607"/>
                  </a:cubicBezTo>
                  <a:close/>
                  <a:moveTo>
                    <a:pt x="260533" y="390"/>
                  </a:moveTo>
                  <a:cubicBezTo>
                    <a:pt x="265850" y="-369"/>
                    <a:pt x="271167" y="3424"/>
                    <a:pt x="271927" y="8733"/>
                  </a:cubicBezTo>
                  <a:lnTo>
                    <a:pt x="276484" y="31488"/>
                  </a:lnTo>
                  <a:cubicBezTo>
                    <a:pt x="287878" y="29971"/>
                    <a:pt x="297752" y="29212"/>
                    <a:pt x="303069" y="29212"/>
                  </a:cubicBezTo>
                  <a:lnTo>
                    <a:pt x="303069" y="10250"/>
                  </a:lnTo>
                  <a:cubicBezTo>
                    <a:pt x="303069" y="4941"/>
                    <a:pt x="307627" y="390"/>
                    <a:pt x="312944" y="390"/>
                  </a:cubicBezTo>
                  <a:cubicBezTo>
                    <a:pt x="318261" y="390"/>
                    <a:pt x="322818" y="4941"/>
                    <a:pt x="322818" y="10250"/>
                  </a:cubicBezTo>
                  <a:lnTo>
                    <a:pt x="322818" y="29212"/>
                  </a:lnTo>
                  <a:cubicBezTo>
                    <a:pt x="331173" y="29971"/>
                    <a:pt x="341807" y="31488"/>
                    <a:pt x="354720" y="34521"/>
                  </a:cubicBezTo>
                  <a:lnTo>
                    <a:pt x="363835" y="7216"/>
                  </a:lnTo>
                  <a:cubicBezTo>
                    <a:pt x="366114" y="1907"/>
                    <a:pt x="371431" y="-1127"/>
                    <a:pt x="376748" y="390"/>
                  </a:cubicBezTo>
                  <a:cubicBezTo>
                    <a:pt x="382065" y="2665"/>
                    <a:pt x="385103" y="7975"/>
                    <a:pt x="383584" y="13284"/>
                  </a:cubicBezTo>
                  <a:lnTo>
                    <a:pt x="374469" y="39072"/>
                  </a:lnTo>
                  <a:cubicBezTo>
                    <a:pt x="381306" y="40589"/>
                    <a:pt x="388142" y="42865"/>
                    <a:pt x="394978" y="45140"/>
                  </a:cubicBezTo>
                  <a:lnTo>
                    <a:pt x="404852" y="17076"/>
                  </a:lnTo>
                  <a:cubicBezTo>
                    <a:pt x="406372" y="11767"/>
                    <a:pt x="412448" y="8733"/>
                    <a:pt x="417765" y="11009"/>
                  </a:cubicBezTo>
                  <a:cubicBezTo>
                    <a:pt x="423082" y="12526"/>
                    <a:pt x="425361" y="18593"/>
                    <a:pt x="423842" y="23903"/>
                  </a:cubicBezTo>
                  <a:lnTo>
                    <a:pt x="413967" y="52725"/>
                  </a:lnTo>
                  <a:cubicBezTo>
                    <a:pt x="420044" y="55759"/>
                    <a:pt x="426120" y="58793"/>
                    <a:pt x="432957" y="61827"/>
                  </a:cubicBezTo>
                  <a:lnTo>
                    <a:pt x="445869" y="36038"/>
                  </a:lnTo>
                  <a:cubicBezTo>
                    <a:pt x="448148" y="30729"/>
                    <a:pt x="454225" y="29212"/>
                    <a:pt x="459542" y="31488"/>
                  </a:cubicBezTo>
                  <a:cubicBezTo>
                    <a:pt x="464099" y="33763"/>
                    <a:pt x="466378" y="39831"/>
                    <a:pt x="464099" y="45140"/>
                  </a:cubicBezTo>
                  <a:lnTo>
                    <a:pt x="450427" y="72445"/>
                  </a:lnTo>
                  <a:cubicBezTo>
                    <a:pt x="488405" y="95958"/>
                    <a:pt x="524865" y="133124"/>
                    <a:pt x="548412" y="191527"/>
                  </a:cubicBezTo>
                  <a:cubicBezTo>
                    <a:pt x="550690" y="190768"/>
                    <a:pt x="552209" y="190010"/>
                    <a:pt x="553729" y="189251"/>
                  </a:cubicBezTo>
                  <a:cubicBezTo>
                    <a:pt x="556767" y="188493"/>
                    <a:pt x="559046" y="188493"/>
                    <a:pt x="561324" y="188493"/>
                  </a:cubicBezTo>
                  <a:cubicBezTo>
                    <a:pt x="581073" y="188493"/>
                    <a:pt x="599303" y="207455"/>
                    <a:pt x="605379" y="233243"/>
                  </a:cubicBezTo>
                  <a:cubicBezTo>
                    <a:pt x="612975" y="263582"/>
                    <a:pt x="601582" y="290888"/>
                    <a:pt x="579554" y="296197"/>
                  </a:cubicBezTo>
                  <a:cubicBezTo>
                    <a:pt x="577275" y="296197"/>
                    <a:pt x="574997" y="296955"/>
                    <a:pt x="572718" y="296955"/>
                  </a:cubicBezTo>
                  <a:cubicBezTo>
                    <a:pt x="571958" y="296955"/>
                    <a:pt x="571958" y="296955"/>
                    <a:pt x="571199" y="296955"/>
                  </a:cubicBezTo>
                  <a:cubicBezTo>
                    <a:pt x="571958" y="328053"/>
                    <a:pt x="567401" y="359151"/>
                    <a:pt x="556767" y="387214"/>
                  </a:cubicBezTo>
                  <a:lnTo>
                    <a:pt x="555248" y="384181"/>
                  </a:lnTo>
                  <a:cubicBezTo>
                    <a:pt x="549931" y="361426"/>
                    <a:pt x="528663" y="342464"/>
                    <a:pt x="502078" y="337155"/>
                  </a:cubicBezTo>
                  <a:cubicBezTo>
                    <a:pt x="475493" y="331845"/>
                    <a:pt x="449667" y="341706"/>
                    <a:pt x="433716" y="363702"/>
                  </a:cubicBezTo>
                  <a:cubicBezTo>
                    <a:pt x="415486" y="389490"/>
                    <a:pt x="376748" y="407693"/>
                    <a:pt x="328135" y="413003"/>
                  </a:cubicBezTo>
                  <a:cubicBezTo>
                    <a:pt x="271167" y="419071"/>
                    <a:pt x="214199" y="406176"/>
                    <a:pt x="186095" y="381147"/>
                  </a:cubicBezTo>
                  <a:cubicBezTo>
                    <a:pt x="168625" y="365219"/>
                    <a:pt x="145838" y="360668"/>
                    <a:pt x="123810" y="367494"/>
                  </a:cubicBezTo>
                  <a:cubicBezTo>
                    <a:pt x="100263" y="374320"/>
                    <a:pt x="81274" y="394041"/>
                    <a:pt x="75957" y="415278"/>
                  </a:cubicBezTo>
                  <a:lnTo>
                    <a:pt x="74438" y="419829"/>
                  </a:lnTo>
                  <a:cubicBezTo>
                    <a:pt x="64563" y="402384"/>
                    <a:pt x="56968" y="384181"/>
                    <a:pt x="51651" y="364460"/>
                  </a:cubicBezTo>
                  <a:cubicBezTo>
                    <a:pt x="47853" y="365977"/>
                    <a:pt x="44055" y="366736"/>
                    <a:pt x="40257" y="366736"/>
                  </a:cubicBezTo>
                  <a:cubicBezTo>
                    <a:pt x="17470" y="366736"/>
                    <a:pt x="0" y="343223"/>
                    <a:pt x="0" y="312125"/>
                  </a:cubicBezTo>
                  <a:cubicBezTo>
                    <a:pt x="0" y="281786"/>
                    <a:pt x="17470" y="257515"/>
                    <a:pt x="40257" y="257515"/>
                  </a:cubicBezTo>
                  <a:cubicBezTo>
                    <a:pt x="42536" y="257515"/>
                    <a:pt x="45574" y="258273"/>
                    <a:pt x="47853" y="258273"/>
                  </a:cubicBezTo>
                  <a:cubicBezTo>
                    <a:pt x="47853" y="257515"/>
                    <a:pt x="47853" y="256756"/>
                    <a:pt x="47853" y="255998"/>
                  </a:cubicBezTo>
                  <a:cubicBezTo>
                    <a:pt x="60006" y="191527"/>
                    <a:pt x="85831" y="145259"/>
                    <a:pt x="116974" y="111886"/>
                  </a:cubicBezTo>
                  <a:lnTo>
                    <a:pt x="93427" y="88373"/>
                  </a:lnTo>
                  <a:cubicBezTo>
                    <a:pt x="88870" y="84581"/>
                    <a:pt x="88870" y="77755"/>
                    <a:pt x="93427" y="73962"/>
                  </a:cubicBezTo>
                  <a:cubicBezTo>
                    <a:pt x="97225" y="70170"/>
                    <a:pt x="103302" y="70170"/>
                    <a:pt x="107099" y="73962"/>
                  </a:cubicBezTo>
                  <a:lnTo>
                    <a:pt x="131406" y="98234"/>
                  </a:lnTo>
                  <a:cubicBezTo>
                    <a:pt x="139761" y="89890"/>
                    <a:pt x="148876" y="83064"/>
                    <a:pt x="157991" y="76996"/>
                  </a:cubicBezTo>
                  <a:lnTo>
                    <a:pt x="142040" y="45140"/>
                  </a:lnTo>
                  <a:cubicBezTo>
                    <a:pt x="139002" y="39831"/>
                    <a:pt x="141280" y="33763"/>
                    <a:pt x="146597" y="31488"/>
                  </a:cubicBezTo>
                  <a:cubicBezTo>
                    <a:pt x="151155" y="29212"/>
                    <a:pt x="157231" y="30729"/>
                    <a:pt x="160270" y="36038"/>
                  </a:cubicBezTo>
                  <a:lnTo>
                    <a:pt x="174701" y="66378"/>
                  </a:lnTo>
                  <a:cubicBezTo>
                    <a:pt x="183816" y="61068"/>
                    <a:pt x="192931" y="56517"/>
                    <a:pt x="202046" y="52725"/>
                  </a:cubicBezTo>
                  <a:lnTo>
                    <a:pt x="192172" y="23903"/>
                  </a:lnTo>
                  <a:cubicBezTo>
                    <a:pt x="189893" y="18593"/>
                    <a:pt x="192931" y="12526"/>
                    <a:pt x="198248" y="11009"/>
                  </a:cubicBezTo>
                  <a:cubicBezTo>
                    <a:pt x="203565" y="8733"/>
                    <a:pt x="209642" y="11767"/>
                    <a:pt x="211161" y="17076"/>
                  </a:cubicBezTo>
                  <a:lnTo>
                    <a:pt x="220276" y="45140"/>
                  </a:lnTo>
                  <a:cubicBezTo>
                    <a:pt x="233189" y="40589"/>
                    <a:pt x="245342" y="37555"/>
                    <a:pt x="255976" y="35280"/>
                  </a:cubicBezTo>
                  <a:lnTo>
                    <a:pt x="252178" y="11767"/>
                  </a:lnTo>
                  <a:cubicBezTo>
                    <a:pt x="251418" y="6458"/>
                    <a:pt x="255216" y="1148"/>
                    <a:pt x="260533" y="3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52" name="unicycle_289266"/>
            <p:cNvSpPr>
              <a:spLocks noChangeAspect="1"/>
            </p:cNvSpPr>
            <p:nvPr/>
          </p:nvSpPr>
          <p:spPr bwMode="auto">
            <a:xfrm>
              <a:off x="4265568" y="4515412"/>
              <a:ext cx="424751" cy="609685"/>
            </a:xfrm>
            <a:custGeom>
              <a:avLst/>
              <a:gdLst>
                <a:gd name="connsiteX0" fmla="*/ 283788 w 422687"/>
                <a:gd name="connsiteY0" fmla="*/ 593178 h 606722"/>
                <a:gd name="connsiteX1" fmla="*/ 283788 w 422687"/>
                <a:gd name="connsiteY1" fmla="*/ 593738 h 606722"/>
                <a:gd name="connsiteX2" fmla="*/ 282448 w 422687"/>
                <a:gd name="connsiteY2" fmla="*/ 593738 h 606722"/>
                <a:gd name="connsiteX3" fmla="*/ 282448 w 422687"/>
                <a:gd name="connsiteY3" fmla="*/ 593593 h 606722"/>
                <a:gd name="connsiteX4" fmla="*/ 248179 w 422687"/>
                <a:gd name="connsiteY4" fmla="*/ 591833 h 606722"/>
                <a:gd name="connsiteX5" fmla="*/ 246679 w 422687"/>
                <a:gd name="connsiteY5" fmla="*/ 592009 h 606722"/>
                <a:gd name="connsiteX6" fmla="*/ 245709 w 422687"/>
                <a:gd name="connsiteY6" fmla="*/ 595714 h 606722"/>
                <a:gd name="connsiteX7" fmla="*/ 246679 w 422687"/>
                <a:gd name="connsiteY7" fmla="*/ 595626 h 606722"/>
                <a:gd name="connsiteX8" fmla="*/ 248179 w 422687"/>
                <a:gd name="connsiteY8" fmla="*/ 591833 h 606722"/>
                <a:gd name="connsiteX9" fmla="*/ 288613 w 422687"/>
                <a:gd name="connsiteY9" fmla="*/ 591683 h 606722"/>
                <a:gd name="connsiteX10" fmla="*/ 288613 w 422687"/>
                <a:gd name="connsiteY10" fmla="*/ 593738 h 606722"/>
                <a:gd name="connsiteX11" fmla="*/ 287273 w 422687"/>
                <a:gd name="connsiteY11" fmla="*/ 593738 h 606722"/>
                <a:gd name="connsiteX12" fmla="*/ 287273 w 422687"/>
                <a:gd name="connsiteY12" fmla="*/ 592098 h 606722"/>
                <a:gd name="connsiteX13" fmla="*/ 292223 w 422687"/>
                <a:gd name="connsiteY13" fmla="*/ 590565 h 606722"/>
                <a:gd name="connsiteX14" fmla="*/ 292223 w 422687"/>
                <a:gd name="connsiteY14" fmla="*/ 593738 h 606722"/>
                <a:gd name="connsiteX15" fmla="*/ 290800 w 422687"/>
                <a:gd name="connsiteY15" fmla="*/ 593738 h 606722"/>
                <a:gd name="connsiteX16" fmla="*/ 290800 w 422687"/>
                <a:gd name="connsiteY16" fmla="*/ 591006 h 606722"/>
                <a:gd name="connsiteX17" fmla="*/ 294001 w 422687"/>
                <a:gd name="connsiteY17" fmla="*/ 587062 h 606722"/>
                <a:gd name="connsiteX18" fmla="*/ 295398 w 422687"/>
                <a:gd name="connsiteY18" fmla="*/ 588926 h 606722"/>
                <a:gd name="connsiteX19" fmla="*/ 293593 w 422687"/>
                <a:gd name="connsiteY19" fmla="*/ 590140 h 606722"/>
                <a:gd name="connsiteX20" fmla="*/ 292223 w 422687"/>
                <a:gd name="connsiteY20" fmla="*/ 590565 h 606722"/>
                <a:gd name="connsiteX21" fmla="*/ 292223 w 422687"/>
                <a:gd name="connsiteY21" fmla="*/ 589109 h 606722"/>
                <a:gd name="connsiteX22" fmla="*/ 292312 w 422687"/>
                <a:gd name="connsiteY22" fmla="*/ 588486 h 606722"/>
                <a:gd name="connsiteX23" fmla="*/ 294001 w 422687"/>
                <a:gd name="connsiteY23" fmla="*/ 587062 h 606722"/>
                <a:gd name="connsiteX24" fmla="*/ 285575 w 422687"/>
                <a:gd name="connsiteY24" fmla="*/ 587062 h 606722"/>
                <a:gd name="connsiteX25" fmla="*/ 287273 w 422687"/>
                <a:gd name="connsiteY25" fmla="*/ 589377 h 606722"/>
                <a:gd name="connsiteX26" fmla="*/ 287273 w 422687"/>
                <a:gd name="connsiteY26" fmla="*/ 592098 h 606722"/>
                <a:gd name="connsiteX27" fmla="*/ 283788 w 422687"/>
                <a:gd name="connsiteY27" fmla="*/ 593178 h 606722"/>
                <a:gd name="connsiteX28" fmla="*/ 283788 w 422687"/>
                <a:gd name="connsiteY28" fmla="*/ 589020 h 606722"/>
                <a:gd name="connsiteX29" fmla="*/ 283878 w 422687"/>
                <a:gd name="connsiteY29" fmla="*/ 588308 h 606722"/>
                <a:gd name="connsiteX30" fmla="*/ 285575 w 422687"/>
                <a:gd name="connsiteY30" fmla="*/ 587062 h 606722"/>
                <a:gd name="connsiteX31" fmla="*/ 299463 w 422687"/>
                <a:gd name="connsiteY31" fmla="*/ 586189 h 606722"/>
                <a:gd name="connsiteX32" fmla="*/ 301738 w 422687"/>
                <a:gd name="connsiteY32" fmla="*/ 589198 h 606722"/>
                <a:gd name="connsiteX33" fmla="*/ 301738 w 422687"/>
                <a:gd name="connsiteY33" fmla="*/ 593738 h 606722"/>
                <a:gd name="connsiteX34" fmla="*/ 300404 w 422687"/>
                <a:gd name="connsiteY34" fmla="*/ 593738 h 606722"/>
                <a:gd name="connsiteX35" fmla="*/ 300404 w 422687"/>
                <a:gd name="connsiteY35" fmla="*/ 589377 h 606722"/>
                <a:gd name="connsiteX36" fmla="*/ 298714 w 422687"/>
                <a:gd name="connsiteY36" fmla="*/ 587062 h 606722"/>
                <a:gd name="connsiteX37" fmla="*/ 297114 w 422687"/>
                <a:gd name="connsiteY37" fmla="*/ 588308 h 606722"/>
                <a:gd name="connsiteX38" fmla="*/ 297025 w 422687"/>
                <a:gd name="connsiteY38" fmla="*/ 589020 h 606722"/>
                <a:gd name="connsiteX39" fmla="*/ 297025 w 422687"/>
                <a:gd name="connsiteY39" fmla="*/ 593738 h 606722"/>
                <a:gd name="connsiteX40" fmla="*/ 295602 w 422687"/>
                <a:gd name="connsiteY40" fmla="*/ 593738 h 606722"/>
                <a:gd name="connsiteX41" fmla="*/ 295602 w 422687"/>
                <a:gd name="connsiteY41" fmla="*/ 589198 h 606722"/>
                <a:gd name="connsiteX42" fmla="*/ 295398 w 422687"/>
                <a:gd name="connsiteY42" fmla="*/ 588926 h 606722"/>
                <a:gd name="connsiteX43" fmla="*/ 253675 w 422687"/>
                <a:gd name="connsiteY43" fmla="*/ 584856 h 606722"/>
                <a:gd name="connsiteX44" fmla="*/ 253764 w 422687"/>
                <a:gd name="connsiteY44" fmla="*/ 584856 h 606722"/>
                <a:gd name="connsiteX45" fmla="*/ 253675 w 422687"/>
                <a:gd name="connsiteY45" fmla="*/ 586455 h 606722"/>
                <a:gd name="connsiteX46" fmla="*/ 253675 w 422687"/>
                <a:gd name="connsiteY46" fmla="*/ 589830 h 606722"/>
                <a:gd name="connsiteX47" fmla="*/ 250380 w 422687"/>
                <a:gd name="connsiteY47" fmla="*/ 589830 h 606722"/>
                <a:gd name="connsiteX48" fmla="*/ 252873 w 422687"/>
                <a:gd name="connsiteY48" fmla="*/ 586366 h 606722"/>
                <a:gd name="connsiteX49" fmla="*/ 253675 w 422687"/>
                <a:gd name="connsiteY49" fmla="*/ 584856 h 606722"/>
                <a:gd name="connsiteX50" fmla="*/ 268901 w 422687"/>
                <a:gd name="connsiteY50" fmla="*/ 583435 h 606722"/>
                <a:gd name="connsiteX51" fmla="*/ 266596 w 422687"/>
                <a:gd name="connsiteY51" fmla="*/ 584678 h 606722"/>
                <a:gd name="connsiteX52" fmla="*/ 266862 w 422687"/>
                <a:gd name="connsiteY52" fmla="*/ 585744 h 606722"/>
                <a:gd name="connsiteX53" fmla="*/ 268635 w 422687"/>
                <a:gd name="connsiteY53" fmla="*/ 584767 h 606722"/>
                <a:gd name="connsiteX54" fmla="*/ 268724 w 422687"/>
                <a:gd name="connsiteY54" fmla="*/ 584767 h 606722"/>
                <a:gd name="connsiteX55" fmla="*/ 268724 w 422687"/>
                <a:gd name="connsiteY55" fmla="*/ 593738 h 606722"/>
                <a:gd name="connsiteX56" fmla="*/ 270054 w 422687"/>
                <a:gd name="connsiteY56" fmla="*/ 593738 h 606722"/>
                <a:gd name="connsiteX57" fmla="*/ 270054 w 422687"/>
                <a:gd name="connsiteY57" fmla="*/ 583435 h 606722"/>
                <a:gd name="connsiteX58" fmla="*/ 260698 w 422687"/>
                <a:gd name="connsiteY58" fmla="*/ 583435 h 606722"/>
                <a:gd name="connsiteX59" fmla="*/ 258481 w 422687"/>
                <a:gd name="connsiteY59" fmla="*/ 584678 h 606722"/>
                <a:gd name="connsiteX60" fmla="*/ 258747 w 422687"/>
                <a:gd name="connsiteY60" fmla="*/ 585744 h 606722"/>
                <a:gd name="connsiteX61" fmla="*/ 260520 w 422687"/>
                <a:gd name="connsiteY61" fmla="*/ 584767 h 606722"/>
                <a:gd name="connsiteX62" fmla="*/ 260520 w 422687"/>
                <a:gd name="connsiteY62" fmla="*/ 593738 h 606722"/>
                <a:gd name="connsiteX63" fmla="*/ 261939 w 422687"/>
                <a:gd name="connsiteY63" fmla="*/ 593738 h 606722"/>
                <a:gd name="connsiteX64" fmla="*/ 261939 w 422687"/>
                <a:gd name="connsiteY64" fmla="*/ 583435 h 606722"/>
                <a:gd name="connsiteX65" fmla="*/ 253496 w 422687"/>
                <a:gd name="connsiteY65" fmla="*/ 583435 h 606722"/>
                <a:gd name="connsiteX66" fmla="*/ 248955 w 422687"/>
                <a:gd name="connsiteY66" fmla="*/ 590008 h 606722"/>
                <a:gd name="connsiteX67" fmla="*/ 248955 w 422687"/>
                <a:gd name="connsiteY67" fmla="*/ 590985 h 606722"/>
                <a:gd name="connsiteX68" fmla="*/ 253675 w 422687"/>
                <a:gd name="connsiteY68" fmla="*/ 590985 h 606722"/>
                <a:gd name="connsiteX69" fmla="*/ 253675 w 422687"/>
                <a:gd name="connsiteY69" fmla="*/ 593738 h 606722"/>
                <a:gd name="connsiteX70" fmla="*/ 255010 w 422687"/>
                <a:gd name="connsiteY70" fmla="*/ 593738 h 606722"/>
                <a:gd name="connsiteX71" fmla="*/ 255010 w 422687"/>
                <a:gd name="connsiteY71" fmla="*/ 590985 h 606722"/>
                <a:gd name="connsiteX72" fmla="*/ 256435 w 422687"/>
                <a:gd name="connsiteY72" fmla="*/ 590985 h 606722"/>
                <a:gd name="connsiteX73" fmla="*/ 256435 w 422687"/>
                <a:gd name="connsiteY73" fmla="*/ 589830 h 606722"/>
                <a:gd name="connsiteX74" fmla="*/ 255010 w 422687"/>
                <a:gd name="connsiteY74" fmla="*/ 589830 h 606722"/>
                <a:gd name="connsiteX75" fmla="*/ 255010 w 422687"/>
                <a:gd name="connsiteY75" fmla="*/ 583435 h 606722"/>
                <a:gd name="connsiteX76" fmla="*/ 241240 w 422687"/>
                <a:gd name="connsiteY76" fmla="*/ 583435 h 606722"/>
                <a:gd name="connsiteX77" fmla="*/ 238935 w 422687"/>
                <a:gd name="connsiteY77" fmla="*/ 584678 h 606722"/>
                <a:gd name="connsiteX78" fmla="*/ 239201 w 422687"/>
                <a:gd name="connsiteY78" fmla="*/ 585744 h 606722"/>
                <a:gd name="connsiteX79" fmla="*/ 240974 w 422687"/>
                <a:gd name="connsiteY79" fmla="*/ 584767 h 606722"/>
                <a:gd name="connsiteX80" fmla="*/ 241063 w 422687"/>
                <a:gd name="connsiteY80" fmla="*/ 584767 h 606722"/>
                <a:gd name="connsiteX81" fmla="*/ 241063 w 422687"/>
                <a:gd name="connsiteY81" fmla="*/ 593738 h 606722"/>
                <a:gd name="connsiteX82" fmla="*/ 242393 w 422687"/>
                <a:gd name="connsiteY82" fmla="*/ 593738 h 606722"/>
                <a:gd name="connsiteX83" fmla="*/ 242393 w 422687"/>
                <a:gd name="connsiteY83" fmla="*/ 583435 h 606722"/>
                <a:gd name="connsiteX84" fmla="*/ 191540 w 422687"/>
                <a:gd name="connsiteY84" fmla="*/ 185587 h 606722"/>
                <a:gd name="connsiteX85" fmla="*/ 191540 w 422687"/>
                <a:gd name="connsiteY85" fmla="*/ 387490 h 606722"/>
                <a:gd name="connsiteX86" fmla="*/ 117932 w 422687"/>
                <a:gd name="connsiteY86" fmla="*/ 460982 h 606722"/>
                <a:gd name="connsiteX87" fmla="*/ 94613 w 422687"/>
                <a:gd name="connsiteY87" fmla="*/ 437610 h 606722"/>
                <a:gd name="connsiteX88" fmla="*/ 66576 w 422687"/>
                <a:gd name="connsiteY88" fmla="*/ 465603 h 606722"/>
                <a:gd name="connsiteX89" fmla="*/ 117932 w 422687"/>
                <a:gd name="connsiteY89" fmla="*/ 516879 h 606722"/>
                <a:gd name="connsiteX90" fmla="*/ 304755 w 422687"/>
                <a:gd name="connsiteY90" fmla="*/ 330438 h 606722"/>
                <a:gd name="connsiteX91" fmla="*/ 328074 w 422687"/>
                <a:gd name="connsiteY91" fmla="*/ 353721 h 606722"/>
                <a:gd name="connsiteX92" fmla="*/ 356111 w 422687"/>
                <a:gd name="connsiteY92" fmla="*/ 325728 h 606722"/>
                <a:gd name="connsiteX93" fmla="*/ 304755 w 422687"/>
                <a:gd name="connsiteY93" fmla="*/ 274453 h 606722"/>
                <a:gd name="connsiteX94" fmla="*/ 231147 w 422687"/>
                <a:gd name="connsiteY94" fmla="*/ 347945 h 606722"/>
                <a:gd name="connsiteX95" fmla="*/ 231147 w 422687"/>
                <a:gd name="connsiteY95" fmla="*/ 185587 h 606722"/>
                <a:gd name="connsiteX96" fmla="*/ 422687 w 422687"/>
                <a:gd name="connsiteY96" fmla="*/ 395666 h 606722"/>
                <a:gd name="connsiteX97" fmla="*/ 360784 w 422687"/>
                <a:gd name="connsiteY97" fmla="*/ 544916 h 606722"/>
                <a:gd name="connsiteX98" fmla="*/ 299463 w 422687"/>
                <a:gd name="connsiteY98" fmla="*/ 586189 h 606722"/>
                <a:gd name="connsiteX99" fmla="*/ 299248 w 422687"/>
                <a:gd name="connsiteY99" fmla="*/ 585905 h 606722"/>
                <a:gd name="connsiteX100" fmla="*/ 297558 w 422687"/>
                <a:gd name="connsiteY100" fmla="*/ 586439 h 606722"/>
                <a:gd name="connsiteX101" fmla="*/ 296669 w 422687"/>
                <a:gd name="connsiteY101" fmla="*/ 587418 h 606722"/>
                <a:gd name="connsiteX102" fmla="*/ 294535 w 422687"/>
                <a:gd name="connsiteY102" fmla="*/ 585905 h 606722"/>
                <a:gd name="connsiteX103" fmla="*/ 292134 w 422687"/>
                <a:gd name="connsiteY103" fmla="*/ 587329 h 606722"/>
                <a:gd name="connsiteX104" fmla="*/ 292045 w 422687"/>
                <a:gd name="connsiteY104" fmla="*/ 587329 h 606722"/>
                <a:gd name="connsiteX105" fmla="*/ 291956 w 422687"/>
                <a:gd name="connsiteY105" fmla="*/ 586083 h 606722"/>
                <a:gd name="connsiteX106" fmla="*/ 290800 w 422687"/>
                <a:gd name="connsiteY106" fmla="*/ 586083 h 606722"/>
                <a:gd name="connsiteX107" fmla="*/ 290800 w 422687"/>
                <a:gd name="connsiteY107" fmla="*/ 588130 h 606722"/>
                <a:gd name="connsiteX108" fmla="*/ 290800 w 422687"/>
                <a:gd name="connsiteY108" fmla="*/ 591006 h 606722"/>
                <a:gd name="connsiteX109" fmla="*/ 288613 w 422687"/>
                <a:gd name="connsiteY109" fmla="*/ 591683 h 606722"/>
                <a:gd name="connsiteX110" fmla="*/ 288613 w 422687"/>
                <a:gd name="connsiteY110" fmla="*/ 589198 h 606722"/>
                <a:gd name="connsiteX111" fmla="*/ 286111 w 422687"/>
                <a:gd name="connsiteY111" fmla="*/ 585905 h 606722"/>
                <a:gd name="connsiteX112" fmla="*/ 284324 w 422687"/>
                <a:gd name="connsiteY112" fmla="*/ 586439 h 606722"/>
                <a:gd name="connsiteX113" fmla="*/ 283520 w 422687"/>
                <a:gd name="connsiteY113" fmla="*/ 587418 h 606722"/>
                <a:gd name="connsiteX114" fmla="*/ 281287 w 422687"/>
                <a:gd name="connsiteY114" fmla="*/ 585905 h 606722"/>
                <a:gd name="connsiteX115" fmla="*/ 278874 w 422687"/>
                <a:gd name="connsiteY115" fmla="*/ 587329 h 606722"/>
                <a:gd name="connsiteX116" fmla="*/ 278785 w 422687"/>
                <a:gd name="connsiteY116" fmla="*/ 586083 h 606722"/>
                <a:gd name="connsiteX117" fmla="*/ 277534 w 422687"/>
                <a:gd name="connsiteY117" fmla="*/ 586083 h 606722"/>
                <a:gd name="connsiteX118" fmla="*/ 277623 w 422687"/>
                <a:gd name="connsiteY118" fmla="*/ 588130 h 606722"/>
                <a:gd name="connsiteX119" fmla="*/ 277623 w 422687"/>
                <a:gd name="connsiteY119" fmla="*/ 593738 h 606722"/>
                <a:gd name="connsiteX120" fmla="*/ 278964 w 422687"/>
                <a:gd name="connsiteY120" fmla="*/ 593738 h 606722"/>
                <a:gd name="connsiteX121" fmla="*/ 278964 w 422687"/>
                <a:gd name="connsiteY121" fmla="*/ 589109 h 606722"/>
                <a:gd name="connsiteX122" fmla="*/ 279053 w 422687"/>
                <a:gd name="connsiteY122" fmla="*/ 588486 h 606722"/>
                <a:gd name="connsiteX123" fmla="*/ 280840 w 422687"/>
                <a:gd name="connsiteY123" fmla="*/ 587062 h 606722"/>
                <a:gd name="connsiteX124" fmla="*/ 282448 w 422687"/>
                <a:gd name="connsiteY124" fmla="*/ 589198 h 606722"/>
                <a:gd name="connsiteX125" fmla="*/ 282448 w 422687"/>
                <a:gd name="connsiteY125" fmla="*/ 593593 h 606722"/>
                <a:gd name="connsiteX126" fmla="*/ 253909 w 422687"/>
                <a:gd name="connsiteY126" fmla="*/ 602435 h 606722"/>
                <a:gd name="connsiteX127" fmla="*/ 211299 w 422687"/>
                <a:gd name="connsiteY127" fmla="*/ 606722 h 606722"/>
                <a:gd name="connsiteX128" fmla="*/ 0 w 422687"/>
                <a:gd name="connsiteY128" fmla="*/ 395666 h 606722"/>
                <a:gd name="connsiteX129" fmla="*/ 191540 w 422687"/>
                <a:gd name="connsiteY129" fmla="*/ 185587 h 606722"/>
                <a:gd name="connsiteX130" fmla="*/ 213914 w 422687"/>
                <a:gd name="connsiteY130" fmla="*/ 118762 h 606722"/>
                <a:gd name="connsiteX131" fmla="*/ 231172 w 422687"/>
                <a:gd name="connsiteY131" fmla="*/ 118762 h 606722"/>
                <a:gd name="connsiteX132" fmla="*/ 231172 w 422687"/>
                <a:gd name="connsiteY132" fmla="*/ 185588 h 606722"/>
                <a:gd name="connsiteX133" fmla="*/ 211334 w 422687"/>
                <a:gd name="connsiteY133" fmla="*/ 184699 h 606722"/>
                <a:gd name="connsiteX134" fmla="*/ 191585 w 422687"/>
                <a:gd name="connsiteY134" fmla="*/ 185588 h 606722"/>
                <a:gd name="connsiteX135" fmla="*/ 191585 w 422687"/>
                <a:gd name="connsiteY135" fmla="*/ 143377 h 606722"/>
                <a:gd name="connsiteX136" fmla="*/ 213914 w 422687"/>
                <a:gd name="connsiteY136" fmla="*/ 118762 h 606722"/>
                <a:gd name="connsiteX137" fmla="*/ 184994 w 422687"/>
                <a:gd name="connsiteY137" fmla="*/ 0 h 606722"/>
                <a:gd name="connsiteX138" fmla="*/ 277363 w 422687"/>
                <a:gd name="connsiteY138" fmla="*/ 0 h 606722"/>
                <a:gd name="connsiteX139" fmla="*/ 317051 w 422687"/>
                <a:gd name="connsiteY139" fmla="*/ 39558 h 606722"/>
                <a:gd name="connsiteX140" fmla="*/ 277363 w 422687"/>
                <a:gd name="connsiteY140" fmla="*/ 79115 h 606722"/>
                <a:gd name="connsiteX141" fmla="*/ 184994 w 422687"/>
                <a:gd name="connsiteY141" fmla="*/ 79115 h 606722"/>
                <a:gd name="connsiteX142" fmla="*/ 145306 w 422687"/>
                <a:gd name="connsiteY142" fmla="*/ 118762 h 606722"/>
                <a:gd name="connsiteX143" fmla="*/ 105707 w 422687"/>
                <a:gd name="connsiteY143" fmla="*/ 79115 h 606722"/>
                <a:gd name="connsiteX144" fmla="*/ 184994 w 422687"/>
                <a:gd name="connsiteY14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422687" h="606722">
                  <a:moveTo>
                    <a:pt x="283788" y="593178"/>
                  </a:moveTo>
                  <a:lnTo>
                    <a:pt x="283788" y="593738"/>
                  </a:lnTo>
                  <a:lnTo>
                    <a:pt x="282448" y="593738"/>
                  </a:lnTo>
                  <a:lnTo>
                    <a:pt x="282448" y="593593"/>
                  </a:lnTo>
                  <a:close/>
                  <a:moveTo>
                    <a:pt x="248179" y="591833"/>
                  </a:moveTo>
                  <a:lnTo>
                    <a:pt x="246679" y="592009"/>
                  </a:lnTo>
                  <a:cubicBezTo>
                    <a:pt x="246503" y="593156"/>
                    <a:pt x="246062" y="594832"/>
                    <a:pt x="245709" y="595714"/>
                  </a:cubicBezTo>
                  <a:lnTo>
                    <a:pt x="246679" y="595626"/>
                  </a:lnTo>
                  <a:cubicBezTo>
                    <a:pt x="247120" y="594920"/>
                    <a:pt x="247826" y="593156"/>
                    <a:pt x="248179" y="591833"/>
                  </a:cubicBezTo>
                  <a:close/>
                  <a:moveTo>
                    <a:pt x="288613" y="591683"/>
                  </a:moveTo>
                  <a:lnTo>
                    <a:pt x="288613" y="593738"/>
                  </a:lnTo>
                  <a:lnTo>
                    <a:pt x="287273" y="593738"/>
                  </a:lnTo>
                  <a:lnTo>
                    <a:pt x="287273" y="592098"/>
                  </a:lnTo>
                  <a:close/>
                  <a:moveTo>
                    <a:pt x="292223" y="590565"/>
                  </a:moveTo>
                  <a:lnTo>
                    <a:pt x="292223" y="593738"/>
                  </a:lnTo>
                  <a:lnTo>
                    <a:pt x="290800" y="593738"/>
                  </a:lnTo>
                  <a:lnTo>
                    <a:pt x="290800" y="591006"/>
                  </a:lnTo>
                  <a:close/>
                  <a:moveTo>
                    <a:pt x="294001" y="587062"/>
                  </a:moveTo>
                  <a:lnTo>
                    <a:pt x="295398" y="588926"/>
                  </a:lnTo>
                  <a:lnTo>
                    <a:pt x="293593" y="590140"/>
                  </a:lnTo>
                  <a:lnTo>
                    <a:pt x="292223" y="590565"/>
                  </a:lnTo>
                  <a:lnTo>
                    <a:pt x="292223" y="589109"/>
                  </a:lnTo>
                  <a:cubicBezTo>
                    <a:pt x="292223" y="588931"/>
                    <a:pt x="292223" y="588664"/>
                    <a:pt x="292312" y="588486"/>
                  </a:cubicBezTo>
                  <a:cubicBezTo>
                    <a:pt x="292490" y="587774"/>
                    <a:pt x="293201" y="587062"/>
                    <a:pt x="294001" y="587062"/>
                  </a:cubicBezTo>
                  <a:close/>
                  <a:moveTo>
                    <a:pt x="285575" y="587062"/>
                  </a:moveTo>
                  <a:cubicBezTo>
                    <a:pt x="286647" y="587062"/>
                    <a:pt x="287273" y="587952"/>
                    <a:pt x="287273" y="589377"/>
                  </a:cubicBezTo>
                  <a:lnTo>
                    <a:pt x="287273" y="592098"/>
                  </a:lnTo>
                  <a:lnTo>
                    <a:pt x="283788" y="593178"/>
                  </a:lnTo>
                  <a:lnTo>
                    <a:pt x="283788" y="589020"/>
                  </a:lnTo>
                  <a:cubicBezTo>
                    <a:pt x="283788" y="588753"/>
                    <a:pt x="283878" y="588486"/>
                    <a:pt x="283878" y="588308"/>
                  </a:cubicBezTo>
                  <a:cubicBezTo>
                    <a:pt x="284146" y="587596"/>
                    <a:pt x="284771" y="587062"/>
                    <a:pt x="285575" y="587062"/>
                  </a:cubicBezTo>
                  <a:close/>
                  <a:moveTo>
                    <a:pt x="299463" y="586189"/>
                  </a:moveTo>
                  <a:lnTo>
                    <a:pt x="301738" y="589198"/>
                  </a:lnTo>
                  <a:lnTo>
                    <a:pt x="301738" y="593738"/>
                  </a:lnTo>
                  <a:lnTo>
                    <a:pt x="300404" y="593738"/>
                  </a:lnTo>
                  <a:lnTo>
                    <a:pt x="300404" y="589377"/>
                  </a:lnTo>
                  <a:cubicBezTo>
                    <a:pt x="300404" y="587952"/>
                    <a:pt x="299871" y="587062"/>
                    <a:pt x="298714" y="587062"/>
                  </a:cubicBezTo>
                  <a:cubicBezTo>
                    <a:pt x="297914" y="587062"/>
                    <a:pt x="297381" y="587596"/>
                    <a:pt x="297114" y="588308"/>
                  </a:cubicBezTo>
                  <a:cubicBezTo>
                    <a:pt x="297025" y="588486"/>
                    <a:pt x="297025" y="588753"/>
                    <a:pt x="297025" y="589020"/>
                  </a:cubicBezTo>
                  <a:lnTo>
                    <a:pt x="297025" y="593738"/>
                  </a:lnTo>
                  <a:lnTo>
                    <a:pt x="295602" y="593738"/>
                  </a:lnTo>
                  <a:lnTo>
                    <a:pt x="295602" y="589198"/>
                  </a:lnTo>
                  <a:lnTo>
                    <a:pt x="295398" y="588926"/>
                  </a:lnTo>
                  <a:close/>
                  <a:moveTo>
                    <a:pt x="253675" y="584856"/>
                  </a:moveTo>
                  <a:lnTo>
                    <a:pt x="253764" y="584856"/>
                  </a:lnTo>
                  <a:cubicBezTo>
                    <a:pt x="253764" y="585389"/>
                    <a:pt x="253675" y="585922"/>
                    <a:pt x="253675" y="586455"/>
                  </a:cubicBezTo>
                  <a:lnTo>
                    <a:pt x="253675" y="589830"/>
                  </a:lnTo>
                  <a:lnTo>
                    <a:pt x="250380" y="589830"/>
                  </a:lnTo>
                  <a:lnTo>
                    <a:pt x="252873" y="586366"/>
                  </a:lnTo>
                  <a:cubicBezTo>
                    <a:pt x="253140" y="585833"/>
                    <a:pt x="253407" y="585389"/>
                    <a:pt x="253675" y="584856"/>
                  </a:cubicBezTo>
                  <a:close/>
                  <a:moveTo>
                    <a:pt x="268901" y="583435"/>
                  </a:moveTo>
                  <a:lnTo>
                    <a:pt x="266596" y="584678"/>
                  </a:lnTo>
                  <a:lnTo>
                    <a:pt x="266862" y="585744"/>
                  </a:lnTo>
                  <a:lnTo>
                    <a:pt x="268635" y="584767"/>
                  </a:lnTo>
                  <a:lnTo>
                    <a:pt x="268724" y="584767"/>
                  </a:lnTo>
                  <a:lnTo>
                    <a:pt x="268724" y="593738"/>
                  </a:lnTo>
                  <a:lnTo>
                    <a:pt x="270054" y="593738"/>
                  </a:lnTo>
                  <a:lnTo>
                    <a:pt x="270054" y="583435"/>
                  </a:lnTo>
                  <a:close/>
                  <a:moveTo>
                    <a:pt x="260698" y="583435"/>
                  </a:moveTo>
                  <a:lnTo>
                    <a:pt x="258481" y="584678"/>
                  </a:lnTo>
                  <a:lnTo>
                    <a:pt x="258747" y="585744"/>
                  </a:lnTo>
                  <a:lnTo>
                    <a:pt x="260520" y="584767"/>
                  </a:lnTo>
                  <a:lnTo>
                    <a:pt x="260520" y="593738"/>
                  </a:lnTo>
                  <a:lnTo>
                    <a:pt x="261939" y="593738"/>
                  </a:lnTo>
                  <a:lnTo>
                    <a:pt x="261939" y="583435"/>
                  </a:lnTo>
                  <a:close/>
                  <a:moveTo>
                    <a:pt x="253496" y="583435"/>
                  </a:moveTo>
                  <a:lnTo>
                    <a:pt x="248955" y="590008"/>
                  </a:lnTo>
                  <a:lnTo>
                    <a:pt x="248955" y="590985"/>
                  </a:lnTo>
                  <a:lnTo>
                    <a:pt x="253675" y="590985"/>
                  </a:lnTo>
                  <a:lnTo>
                    <a:pt x="253675" y="593738"/>
                  </a:lnTo>
                  <a:lnTo>
                    <a:pt x="255010" y="593738"/>
                  </a:lnTo>
                  <a:lnTo>
                    <a:pt x="255010" y="590985"/>
                  </a:lnTo>
                  <a:lnTo>
                    <a:pt x="256435" y="590985"/>
                  </a:lnTo>
                  <a:lnTo>
                    <a:pt x="256435" y="589830"/>
                  </a:lnTo>
                  <a:lnTo>
                    <a:pt x="255010" y="589830"/>
                  </a:lnTo>
                  <a:lnTo>
                    <a:pt x="255010" y="583435"/>
                  </a:lnTo>
                  <a:close/>
                  <a:moveTo>
                    <a:pt x="241240" y="583435"/>
                  </a:moveTo>
                  <a:lnTo>
                    <a:pt x="238935" y="584678"/>
                  </a:lnTo>
                  <a:lnTo>
                    <a:pt x="239201" y="585744"/>
                  </a:lnTo>
                  <a:lnTo>
                    <a:pt x="240974" y="584767"/>
                  </a:lnTo>
                  <a:lnTo>
                    <a:pt x="241063" y="584767"/>
                  </a:lnTo>
                  <a:lnTo>
                    <a:pt x="241063" y="593738"/>
                  </a:lnTo>
                  <a:lnTo>
                    <a:pt x="242393" y="593738"/>
                  </a:lnTo>
                  <a:lnTo>
                    <a:pt x="242393" y="583435"/>
                  </a:lnTo>
                  <a:close/>
                  <a:moveTo>
                    <a:pt x="191540" y="185587"/>
                  </a:moveTo>
                  <a:lnTo>
                    <a:pt x="191540" y="387490"/>
                  </a:lnTo>
                  <a:lnTo>
                    <a:pt x="117932" y="460982"/>
                  </a:lnTo>
                  <a:lnTo>
                    <a:pt x="94613" y="437610"/>
                  </a:lnTo>
                  <a:lnTo>
                    <a:pt x="66576" y="465603"/>
                  </a:lnTo>
                  <a:lnTo>
                    <a:pt x="117932" y="516879"/>
                  </a:lnTo>
                  <a:lnTo>
                    <a:pt x="304755" y="330438"/>
                  </a:lnTo>
                  <a:lnTo>
                    <a:pt x="328074" y="353721"/>
                  </a:lnTo>
                  <a:lnTo>
                    <a:pt x="356111" y="325728"/>
                  </a:lnTo>
                  <a:lnTo>
                    <a:pt x="304755" y="274453"/>
                  </a:lnTo>
                  <a:lnTo>
                    <a:pt x="231147" y="347945"/>
                  </a:lnTo>
                  <a:lnTo>
                    <a:pt x="231147" y="185587"/>
                  </a:lnTo>
                  <a:cubicBezTo>
                    <a:pt x="338577" y="195540"/>
                    <a:pt x="422687" y="285828"/>
                    <a:pt x="422687" y="395666"/>
                  </a:cubicBezTo>
                  <a:cubicBezTo>
                    <a:pt x="422687" y="453962"/>
                    <a:pt x="399034" y="506726"/>
                    <a:pt x="360784" y="544916"/>
                  </a:cubicBezTo>
                  <a:lnTo>
                    <a:pt x="299463" y="586189"/>
                  </a:lnTo>
                  <a:lnTo>
                    <a:pt x="299248" y="585905"/>
                  </a:lnTo>
                  <a:cubicBezTo>
                    <a:pt x="298537" y="585905"/>
                    <a:pt x="298003" y="586083"/>
                    <a:pt x="297558" y="586439"/>
                  </a:cubicBezTo>
                  <a:cubicBezTo>
                    <a:pt x="297203" y="586706"/>
                    <a:pt x="296936" y="587062"/>
                    <a:pt x="296669" y="587418"/>
                  </a:cubicBezTo>
                  <a:cubicBezTo>
                    <a:pt x="296313" y="586528"/>
                    <a:pt x="295513" y="585905"/>
                    <a:pt x="294535" y="585905"/>
                  </a:cubicBezTo>
                  <a:cubicBezTo>
                    <a:pt x="293201" y="585905"/>
                    <a:pt x="292490" y="586617"/>
                    <a:pt x="292134" y="587329"/>
                  </a:cubicBezTo>
                  <a:lnTo>
                    <a:pt x="292045" y="587329"/>
                  </a:lnTo>
                  <a:lnTo>
                    <a:pt x="291956" y="586083"/>
                  </a:lnTo>
                  <a:lnTo>
                    <a:pt x="290800" y="586083"/>
                  </a:lnTo>
                  <a:cubicBezTo>
                    <a:pt x="290800" y="586706"/>
                    <a:pt x="290800" y="587329"/>
                    <a:pt x="290800" y="588130"/>
                  </a:cubicBezTo>
                  <a:lnTo>
                    <a:pt x="290800" y="591006"/>
                  </a:lnTo>
                  <a:lnTo>
                    <a:pt x="288613" y="591683"/>
                  </a:lnTo>
                  <a:lnTo>
                    <a:pt x="288613" y="589198"/>
                  </a:lnTo>
                  <a:cubicBezTo>
                    <a:pt x="288613" y="586617"/>
                    <a:pt x="287094" y="585905"/>
                    <a:pt x="286111" y="585905"/>
                  </a:cubicBezTo>
                  <a:cubicBezTo>
                    <a:pt x="285307" y="585905"/>
                    <a:pt x="284860" y="586083"/>
                    <a:pt x="284324" y="586439"/>
                  </a:cubicBezTo>
                  <a:cubicBezTo>
                    <a:pt x="284056" y="586706"/>
                    <a:pt x="283788" y="587062"/>
                    <a:pt x="283520" y="587418"/>
                  </a:cubicBezTo>
                  <a:cubicBezTo>
                    <a:pt x="283163" y="586528"/>
                    <a:pt x="282359" y="585905"/>
                    <a:pt x="281287" y="585905"/>
                  </a:cubicBezTo>
                  <a:cubicBezTo>
                    <a:pt x="280036" y="585905"/>
                    <a:pt x="279321" y="586617"/>
                    <a:pt x="278874" y="587329"/>
                  </a:cubicBezTo>
                  <a:lnTo>
                    <a:pt x="278785" y="586083"/>
                  </a:lnTo>
                  <a:lnTo>
                    <a:pt x="277534" y="586083"/>
                  </a:lnTo>
                  <a:cubicBezTo>
                    <a:pt x="277623" y="586706"/>
                    <a:pt x="277623" y="587329"/>
                    <a:pt x="277623" y="588130"/>
                  </a:cubicBezTo>
                  <a:lnTo>
                    <a:pt x="277623" y="593738"/>
                  </a:lnTo>
                  <a:lnTo>
                    <a:pt x="278964" y="593738"/>
                  </a:lnTo>
                  <a:lnTo>
                    <a:pt x="278964" y="589109"/>
                  </a:lnTo>
                  <a:cubicBezTo>
                    <a:pt x="278964" y="588931"/>
                    <a:pt x="278964" y="588664"/>
                    <a:pt x="279053" y="588486"/>
                  </a:cubicBezTo>
                  <a:cubicBezTo>
                    <a:pt x="279321" y="587774"/>
                    <a:pt x="279946" y="587062"/>
                    <a:pt x="280840" y="587062"/>
                  </a:cubicBezTo>
                  <a:cubicBezTo>
                    <a:pt x="281912" y="587062"/>
                    <a:pt x="282448" y="587952"/>
                    <a:pt x="282448" y="589198"/>
                  </a:cubicBezTo>
                  <a:lnTo>
                    <a:pt x="282448" y="593593"/>
                  </a:lnTo>
                  <a:lnTo>
                    <a:pt x="253909" y="602435"/>
                  </a:lnTo>
                  <a:cubicBezTo>
                    <a:pt x="240146" y="605246"/>
                    <a:pt x="225896" y="606722"/>
                    <a:pt x="211299" y="606722"/>
                  </a:cubicBezTo>
                  <a:cubicBezTo>
                    <a:pt x="94613" y="606722"/>
                    <a:pt x="0" y="512258"/>
                    <a:pt x="0" y="395666"/>
                  </a:cubicBezTo>
                  <a:cubicBezTo>
                    <a:pt x="0" y="285828"/>
                    <a:pt x="84110" y="195540"/>
                    <a:pt x="191540" y="185587"/>
                  </a:cubicBezTo>
                  <a:close/>
                  <a:moveTo>
                    <a:pt x="213914" y="118762"/>
                  </a:moveTo>
                  <a:lnTo>
                    <a:pt x="231172" y="118762"/>
                  </a:lnTo>
                  <a:lnTo>
                    <a:pt x="231172" y="185588"/>
                  </a:lnTo>
                  <a:cubicBezTo>
                    <a:pt x="224678" y="184966"/>
                    <a:pt x="218006" y="184699"/>
                    <a:pt x="211334" y="184699"/>
                  </a:cubicBezTo>
                  <a:cubicBezTo>
                    <a:pt x="204662" y="184699"/>
                    <a:pt x="198079" y="184966"/>
                    <a:pt x="191585" y="185588"/>
                  </a:cubicBezTo>
                  <a:lnTo>
                    <a:pt x="191585" y="143377"/>
                  </a:lnTo>
                  <a:cubicBezTo>
                    <a:pt x="200659" y="136890"/>
                    <a:pt x="208309" y="128448"/>
                    <a:pt x="213914" y="118762"/>
                  </a:cubicBezTo>
                  <a:close/>
                  <a:moveTo>
                    <a:pt x="184994" y="0"/>
                  </a:moveTo>
                  <a:lnTo>
                    <a:pt x="277363" y="0"/>
                  </a:lnTo>
                  <a:cubicBezTo>
                    <a:pt x="299254" y="0"/>
                    <a:pt x="317051" y="17690"/>
                    <a:pt x="317051" y="39558"/>
                  </a:cubicBezTo>
                  <a:cubicBezTo>
                    <a:pt x="317051" y="61425"/>
                    <a:pt x="299254" y="79115"/>
                    <a:pt x="277363" y="79115"/>
                  </a:cubicBezTo>
                  <a:lnTo>
                    <a:pt x="184994" y="79115"/>
                  </a:lnTo>
                  <a:cubicBezTo>
                    <a:pt x="184994" y="100983"/>
                    <a:pt x="167197" y="118762"/>
                    <a:pt x="145306" y="118762"/>
                  </a:cubicBezTo>
                  <a:cubicBezTo>
                    <a:pt x="123415" y="118762"/>
                    <a:pt x="105707" y="100983"/>
                    <a:pt x="105707" y="79115"/>
                  </a:cubicBezTo>
                  <a:cubicBezTo>
                    <a:pt x="105707" y="35469"/>
                    <a:pt x="141213" y="0"/>
                    <a:pt x="1849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5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活动策划方案</a:t>
            </a:r>
          </a:p>
        </p:txBody>
      </p:sp>
    </p:spTree>
    <p:extLst>
      <p:ext uri="{BB962C8B-B14F-4D97-AF65-F5344CB8AC3E}">
        <p14:creationId xmlns:p14="http://schemas.microsoft.com/office/powerpoint/2010/main" val="72406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701253" y="2012970"/>
            <a:ext cx="8789494" cy="4016794"/>
            <a:chOff x="1701253" y="2051070"/>
            <a:chExt cx="8789494" cy="4016794"/>
          </a:xfrm>
        </p:grpSpPr>
        <p:grpSp>
          <p:nvGrpSpPr>
            <p:cNvPr id="3" name="3da961b9-79ae-4092-aaae-20e2a618cc1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1701253" y="2051070"/>
              <a:ext cx="8789494" cy="4016794"/>
              <a:chOff x="1160751" y="1173594"/>
              <a:chExt cx="9870498" cy="4510812"/>
            </a:xfrm>
          </p:grpSpPr>
          <p:grpSp>
            <p:nvGrpSpPr>
              <p:cNvPr id="4" name="í$ľïḓé"/>
              <p:cNvGrpSpPr/>
              <p:nvPr/>
            </p:nvGrpSpPr>
            <p:grpSpPr>
              <a:xfrm>
                <a:off x="6097299" y="3586440"/>
                <a:ext cx="1794349" cy="2097966"/>
                <a:chOff x="6610350" y="1809750"/>
                <a:chExt cx="1562100" cy="1826418"/>
              </a:xfrm>
              <a:solidFill>
                <a:schemeClr val="accent4"/>
              </a:solidFill>
            </p:grpSpPr>
            <p:sp>
              <p:nvSpPr>
                <p:cNvPr id="34" name="ïš1íḓe"/>
                <p:cNvSpPr/>
                <p:nvPr/>
              </p:nvSpPr>
              <p:spPr>
                <a:xfrm>
                  <a:off x="6610350" y="1809750"/>
                  <a:ext cx="1562100" cy="1562100"/>
                </a:xfrm>
                <a:prstGeom prst="ellipse">
                  <a:avLst/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íŝḷîḑe"/>
                <p:cNvSpPr/>
                <p:nvPr/>
              </p:nvSpPr>
              <p:spPr>
                <a:xfrm>
                  <a:off x="6610438" y="2609849"/>
                  <a:ext cx="488862" cy="1026319"/>
                </a:xfrm>
                <a:custGeom>
                  <a:avLst/>
                  <a:gdLst>
                    <a:gd name="connsiteX0" fmla="*/ 0 w 488862"/>
                    <a:gd name="connsiteY0" fmla="*/ 0 h 890586"/>
                    <a:gd name="connsiteX1" fmla="*/ 488862 w 488862"/>
                    <a:gd name="connsiteY1" fmla="*/ 0 h 890586"/>
                    <a:gd name="connsiteX2" fmla="*/ 488862 w 488862"/>
                    <a:gd name="connsiteY2" fmla="*/ 890586 h 890586"/>
                    <a:gd name="connsiteX3" fmla="*/ 414261 w 488862"/>
                    <a:gd name="connsiteY3" fmla="*/ 841557 h 890586"/>
                    <a:gd name="connsiteX4" fmla="*/ 7463 w 488862"/>
                    <a:gd name="connsiteY4" fmla="*/ 127989 h 890586"/>
                    <a:gd name="connsiteX5" fmla="*/ 0 w 488862"/>
                    <a:gd name="connsiteY5" fmla="*/ 0 h 8905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8862" h="890586">
                      <a:moveTo>
                        <a:pt x="0" y="0"/>
                      </a:moveTo>
                      <a:lnTo>
                        <a:pt x="488862" y="0"/>
                      </a:lnTo>
                      <a:lnTo>
                        <a:pt x="488862" y="890586"/>
                      </a:lnTo>
                      <a:lnTo>
                        <a:pt x="414261" y="841557"/>
                      </a:lnTo>
                      <a:cubicBezTo>
                        <a:pt x="195521" y="681689"/>
                        <a:pt x="42340" y="424812"/>
                        <a:pt x="7463" y="12798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5" name="íSḻîḍe"/>
              <p:cNvGrpSpPr/>
              <p:nvPr/>
            </p:nvGrpSpPr>
            <p:grpSpPr>
              <a:xfrm flipH="1">
                <a:off x="4529255" y="3586440"/>
                <a:ext cx="1425619" cy="1666843"/>
                <a:chOff x="6610350" y="1809750"/>
                <a:chExt cx="1562100" cy="1826418"/>
              </a:xfrm>
              <a:solidFill>
                <a:schemeClr val="accent6"/>
              </a:solidFill>
            </p:grpSpPr>
            <p:sp>
              <p:nvSpPr>
                <p:cNvPr id="32" name="ï$ḷîḑe"/>
                <p:cNvSpPr/>
                <p:nvPr/>
              </p:nvSpPr>
              <p:spPr>
                <a:xfrm>
                  <a:off x="6610350" y="1809750"/>
                  <a:ext cx="1562100" cy="1562100"/>
                </a:xfrm>
                <a:prstGeom prst="ellipse">
                  <a:avLst/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îṡ1ide"/>
                <p:cNvSpPr/>
                <p:nvPr/>
              </p:nvSpPr>
              <p:spPr>
                <a:xfrm>
                  <a:off x="6610438" y="2609849"/>
                  <a:ext cx="488862" cy="1026319"/>
                </a:xfrm>
                <a:custGeom>
                  <a:avLst/>
                  <a:gdLst>
                    <a:gd name="connsiteX0" fmla="*/ 0 w 488862"/>
                    <a:gd name="connsiteY0" fmla="*/ 0 h 890586"/>
                    <a:gd name="connsiteX1" fmla="*/ 488862 w 488862"/>
                    <a:gd name="connsiteY1" fmla="*/ 0 h 890586"/>
                    <a:gd name="connsiteX2" fmla="*/ 488862 w 488862"/>
                    <a:gd name="connsiteY2" fmla="*/ 890586 h 890586"/>
                    <a:gd name="connsiteX3" fmla="*/ 414261 w 488862"/>
                    <a:gd name="connsiteY3" fmla="*/ 841557 h 890586"/>
                    <a:gd name="connsiteX4" fmla="*/ 7463 w 488862"/>
                    <a:gd name="connsiteY4" fmla="*/ 127989 h 890586"/>
                    <a:gd name="connsiteX5" fmla="*/ 0 w 488862"/>
                    <a:gd name="connsiteY5" fmla="*/ 0 h 8905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8862" h="890586">
                      <a:moveTo>
                        <a:pt x="0" y="0"/>
                      </a:moveTo>
                      <a:lnTo>
                        <a:pt x="488862" y="0"/>
                      </a:lnTo>
                      <a:lnTo>
                        <a:pt x="488862" y="890586"/>
                      </a:lnTo>
                      <a:lnTo>
                        <a:pt x="414261" y="841557"/>
                      </a:lnTo>
                      <a:cubicBezTo>
                        <a:pt x="195521" y="681689"/>
                        <a:pt x="42340" y="424812"/>
                        <a:pt x="7463" y="12798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6" name="ïs1íḋe"/>
              <p:cNvGrpSpPr/>
              <p:nvPr/>
            </p:nvGrpSpPr>
            <p:grpSpPr>
              <a:xfrm>
                <a:off x="6015085" y="1840440"/>
                <a:ext cx="1562100" cy="1826418"/>
                <a:chOff x="6610350" y="1809750"/>
                <a:chExt cx="1562100" cy="1826418"/>
              </a:xfrm>
            </p:grpSpPr>
            <p:sp>
              <p:nvSpPr>
                <p:cNvPr id="30" name="ïşḷíďè"/>
                <p:cNvSpPr/>
                <p:nvPr/>
              </p:nvSpPr>
              <p:spPr>
                <a:xfrm>
                  <a:off x="6610350" y="1809750"/>
                  <a:ext cx="1562100" cy="1562100"/>
                </a:xfrm>
                <a:prstGeom prst="ellipse">
                  <a:avLst/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iṡļiḑê"/>
                <p:cNvSpPr/>
                <p:nvPr/>
              </p:nvSpPr>
              <p:spPr>
                <a:xfrm>
                  <a:off x="6610438" y="2609849"/>
                  <a:ext cx="488862" cy="1026319"/>
                </a:xfrm>
                <a:custGeom>
                  <a:avLst/>
                  <a:gdLst>
                    <a:gd name="connsiteX0" fmla="*/ 0 w 488862"/>
                    <a:gd name="connsiteY0" fmla="*/ 0 h 890586"/>
                    <a:gd name="connsiteX1" fmla="*/ 488862 w 488862"/>
                    <a:gd name="connsiteY1" fmla="*/ 0 h 890586"/>
                    <a:gd name="connsiteX2" fmla="*/ 488862 w 488862"/>
                    <a:gd name="connsiteY2" fmla="*/ 890586 h 890586"/>
                    <a:gd name="connsiteX3" fmla="*/ 414261 w 488862"/>
                    <a:gd name="connsiteY3" fmla="*/ 841557 h 890586"/>
                    <a:gd name="connsiteX4" fmla="*/ 7463 w 488862"/>
                    <a:gd name="connsiteY4" fmla="*/ 127989 h 890586"/>
                    <a:gd name="connsiteX5" fmla="*/ 0 w 488862"/>
                    <a:gd name="connsiteY5" fmla="*/ 0 h 8905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8862" h="890586">
                      <a:moveTo>
                        <a:pt x="0" y="0"/>
                      </a:moveTo>
                      <a:lnTo>
                        <a:pt x="488862" y="0"/>
                      </a:lnTo>
                      <a:lnTo>
                        <a:pt x="488862" y="890586"/>
                      </a:lnTo>
                      <a:lnTo>
                        <a:pt x="414261" y="841557"/>
                      </a:lnTo>
                      <a:cubicBezTo>
                        <a:pt x="195521" y="681689"/>
                        <a:pt x="42340" y="424812"/>
                        <a:pt x="7463" y="12798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7" name="iṡḻïḋe"/>
              <p:cNvGrpSpPr/>
              <p:nvPr/>
            </p:nvGrpSpPr>
            <p:grpSpPr>
              <a:xfrm flipH="1">
                <a:off x="4135714" y="1173594"/>
                <a:ext cx="1824990" cy="2133791"/>
                <a:chOff x="6610350" y="1809750"/>
                <a:chExt cx="1562100" cy="1826418"/>
              </a:xfrm>
              <a:solidFill>
                <a:schemeClr val="accent2"/>
              </a:solidFill>
            </p:grpSpPr>
            <p:sp>
              <p:nvSpPr>
                <p:cNvPr id="28" name="ïṡḻîḍe"/>
                <p:cNvSpPr/>
                <p:nvPr/>
              </p:nvSpPr>
              <p:spPr>
                <a:xfrm>
                  <a:off x="6610350" y="1809750"/>
                  <a:ext cx="1562100" cy="1562100"/>
                </a:xfrm>
                <a:prstGeom prst="ellipse">
                  <a:avLst/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îšļide"/>
                <p:cNvSpPr/>
                <p:nvPr/>
              </p:nvSpPr>
              <p:spPr>
                <a:xfrm>
                  <a:off x="6610438" y="2609849"/>
                  <a:ext cx="488862" cy="1026319"/>
                </a:xfrm>
                <a:custGeom>
                  <a:avLst/>
                  <a:gdLst>
                    <a:gd name="connsiteX0" fmla="*/ 0 w 488862"/>
                    <a:gd name="connsiteY0" fmla="*/ 0 h 890586"/>
                    <a:gd name="connsiteX1" fmla="*/ 488862 w 488862"/>
                    <a:gd name="connsiteY1" fmla="*/ 0 h 890586"/>
                    <a:gd name="connsiteX2" fmla="*/ 488862 w 488862"/>
                    <a:gd name="connsiteY2" fmla="*/ 890586 h 890586"/>
                    <a:gd name="connsiteX3" fmla="*/ 414261 w 488862"/>
                    <a:gd name="connsiteY3" fmla="*/ 841557 h 890586"/>
                    <a:gd name="connsiteX4" fmla="*/ 7463 w 488862"/>
                    <a:gd name="connsiteY4" fmla="*/ 127989 h 890586"/>
                    <a:gd name="connsiteX5" fmla="*/ 0 w 488862"/>
                    <a:gd name="connsiteY5" fmla="*/ 0 h 8905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8862" h="890586">
                      <a:moveTo>
                        <a:pt x="0" y="0"/>
                      </a:moveTo>
                      <a:lnTo>
                        <a:pt x="488862" y="0"/>
                      </a:lnTo>
                      <a:lnTo>
                        <a:pt x="488862" y="890586"/>
                      </a:lnTo>
                      <a:lnTo>
                        <a:pt x="414261" y="841557"/>
                      </a:lnTo>
                      <a:cubicBezTo>
                        <a:pt x="195521" y="681689"/>
                        <a:pt x="42340" y="424812"/>
                        <a:pt x="7463" y="12798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cxnSp>
            <p:nvCxnSpPr>
              <p:cNvPr id="8" name="直接连接符 7"/>
              <p:cNvCxnSpPr/>
              <p:nvPr/>
            </p:nvCxnSpPr>
            <p:spPr>
              <a:xfrm>
                <a:off x="7399626" y="2861635"/>
                <a:ext cx="3631623" cy="0"/>
              </a:xfrm>
              <a:prstGeom prst="line">
                <a:avLst/>
              </a:prstGeom>
              <a:ln w="19050"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7399626" y="4919035"/>
                <a:ext cx="3631623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1160751" y="2490160"/>
                <a:ext cx="3631623" cy="0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160751" y="4739126"/>
                <a:ext cx="3631623" cy="0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íṥľïḋe"/>
              <p:cNvGrpSpPr/>
              <p:nvPr/>
            </p:nvGrpSpPr>
            <p:grpSpPr>
              <a:xfrm>
                <a:off x="8570641" y="2560743"/>
                <a:ext cx="2407615" cy="835777"/>
                <a:chOff x="609599" y="3139323"/>
                <a:chExt cx="2407615" cy="835777"/>
              </a:xfrm>
            </p:grpSpPr>
            <p:sp>
              <p:nvSpPr>
                <p:cNvPr id="26" name="iSḻïḍe"/>
                <p:cNvSpPr txBox="1"/>
                <p:nvPr/>
              </p:nvSpPr>
              <p:spPr>
                <a:xfrm>
                  <a:off x="609599" y="3385544"/>
                  <a:ext cx="2407615" cy="589556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Autofit/>
                </a:bodyPr>
                <a:lstStyle/>
                <a:p>
                  <a:pPr algn="r" defTabSz="914378">
                    <a:lnSpc>
                      <a:spcPct val="120000"/>
                    </a:lnSpc>
                    <a:defRPr/>
                  </a:pPr>
                  <a:r>
                    <a:rPr lang="zh-CN" altLang="en-US" sz="1200" dirty="0">
                      <a:ea typeface="微软雅黑" panose="020B0503020204020204" pitchFamily="34" charset="-122"/>
                    </a:rPr>
                    <a:t>此部分内容作为文字排版占位显示（建议使用主题字体）</a:t>
                  </a:r>
                </a:p>
              </p:txBody>
            </p:sp>
            <p:sp>
              <p:nvSpPr>
                <p:cNvPr id="27" name="íṣḻîḋe"/>
                <p:cNvSpPr/>
                <p:nvPr/>
              </p:nvSpPr>
              <p:spPr>
                <a:xfrm>
                  <a:off x="609599" y="3139323"/>
                  <a:ext cx="2407615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Autofit/>
                </a:bodyPr>
                <a:lstStyle/>
                <a:p>
                  <a:pPr lvl="0" algn="r" defTabSz="914378">
                    <a:defRPr/>
                  </a:pPr>
                  <a:r>
                    <a:rPr lang="zh-CN" altLang="en-US" sz="1600" b="1" dirty="0">
                      <a:solidFill>
                        <a:schemeClr val="accent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7" name="îşlïdè"/>
              <p:cNvGrpSpPr/>
              <p:nvPr/>
            </p:nvGrpSpPr>
            <p:grpSpPr>
              <a:xfrm>
                <a:off x="1245959" y="2191382"/>
                <a:ext cx="2457329" cy="835777"/>
                <a:chOff x="9029821" y="3139323"/>
                <a:chExt cx="2457329" cy="835777"/>
              </a:xfrm>
            </p:grpSpPr>
            <p:sp>
              <p:nvSpPr>
                <p:cNvPr id="24" name="íş1íḋê"/>
                <p:cNvSpPr txBox="1"/>
                <p:nvPr/>
              </p:nvSpPr>
              <p:spPr>
                <a:xfrm>
                  <a:off x="9029821" y="3385544"/>
                  <a:ext cx="2457329" cy="589556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Autofit/>
                </a:bodyPr>
                <a:lstStyle/>
                <a:p>
                  <a:pPr defTabSz="914378">
                    <a:lnSpc>
                      <a:spcPct val="120000"/>
                    </a:lnSpc>
                    <a:defRPr/>
                  </a:pPr>
                  <a:r>
                    <a:rPr lang="zh-CN" altLang="en-US" sz="1200" dirty="0">
                      <a:ea typeface="微软雅黑" panose="020B0503020204020204" pitchFamily="34" charset="-122"/>
                    </a:rPr>
                    <a:t>此部分内容作为文字排版占位显示（建议使用主题字体）</a:t>
                  </a:r>
                </a:p>
              </p:txBody>
            </p:sp>
            <p:sp>
              <p:nvSpPr>
                <p:cNvPr id="25" name="işḻidè"/>
                <p:cNvSpPr/>
                <p:nvPr/>
              </p:nvSpPr>
              <p:spPr>
                <a:xfrm>
                  <a:off x="9029821" y="3139323"/>
                  <a:ext cx="2457329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Autofit/>
                </a:bodyPr>
                <a:lstStyle/>
                <a:p>
                  <a:pPr lvl="0" defTabSz="914378">
                    <a:defRPr/>
                  </a:pPr>
                  <a:r>
                    <a:rPr lang="zh-CN" altLang="en-US" sz="16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8" name="ïṣļíḑe"/>
              <p:cNvGrpSpPr/>
              <p:nvPr/>
            </p:nvGrpSpPr>
            <p:grpSpPr>
              <a:xfrm>
                <a:off x="8570641" y="4620029"/>
                <a:ext cx="2407615" cy="835777"/>
                <a:chOff x="609599" y="3139323"/>
                <a:chExt cx="2407615" cy="835777"/>
              </a:xfrm>
            </p:grpSpPr>
            <p:sp>
              <p:nvSpPr>
                <p:cNvPr id="22" name="íśľíḑè"/>
                <p:cNvSpPr txBox="1"/>
                <p:nvPr/>
              </p:nvSpPr>
              <p:spPr>
                <a:xfrm>
                  <a:off x="609599" y="3385544"/>
                  <a:ext cx="2407615" cy="589556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Autofit/>
                </a:bodyPr>
                <a:lstStyle/>
                <a:p>
                  <a:pPr algn="r" defTabSz="914378">
                    <a:lnSpc>
                      <a:spcPct val="120000"/>
                    </a:lnSpc>
                    <a:defRPr/>
                  </a:pPr>
                  <a:r>
                    <a:rPr lang="zh-CN" altLang="en-US" sz="1200" dirty="0">
                      <a:ea typeface="微软雅黑" panose="020B0503020204020204" pitchFamily="34" charset="-122"/>
                    </a:rPr>
                    <a:t>此部分内容作为文字排版占位显示（建议使用主题字体）</a:t>
                  </a:r>
                </a:p>
              </p:txBody>
            </p:sp>
            <p:sp>
              <p:nvSpPr>
                <p:cNvPr id="23" name="íś1ïde"/>
                <p:cNvSpPr/>
                <p:nvPr/>
              </p:nvSpPr>
              <p:spPr>
                <a:xfrm>
                  <a:off x="609599" y="3139323"/>
                  <a:ext cx="2407615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Autofit/>
                </a:bodyPr>
                <a:lstStyle/>
                <a:p>
                  <a:pPr lvl="0" algn="r" defTabSz="914378">
                    <a:defRPr/>
                  </a:pPr>
                  <a:r>
                    <a:rPr lang="zh-CN" altLang="en-US" sz="1600" b="1" dirty="0">
                      <a:solidFill>
                        <a:schemeClr val="accent4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9" name="íṣļíḓè"/>
              <p:cNvGrpSpPr/>
              <p:nvPr/>
            </p:nvGrpSpPr>
            <p:grpSpPr>
              <a:xfrm>
                <a:off x="1245959" y="4441168"/>
                <a:ext cx="2457329" cy="835777"/>
                <a:chOff x="9029821" y="3139323"/>
                <a:chExt cx="2457329" cy="835777"/>
              </a:xfrm>
            </p:grpSpPr>
            <p:sp>
              <p:nvSpPr>
                <p:cNvPr id="20" name="iSľîḑê"/>
                <p:cNvSpPr txBox="1"/>
                <p:nvPr/>
              </p:nvSpPr>
              <p:spPr>
                <a:xfrm>
                  <a:off x="9029821" y="3385544"/>
                  <a:ext cx="2457329" cy="589556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Autofit/>
                </a:bodyPr>
                <a:lstStyle/>
                <a:p>
                  <a:pPr defTabSz="914378">
                    <a:lnSpc>
                      <a:spcPct val="120000"/>
                    </a:lnSpc>
                    <a:defRPr/>
                  </a:pPr>
                  <a:r>
                    <a:rPr lang="zh-CN" altLang="en-US" sz="1200" dirty="0">
                      <a:ea typeface="微软雅黑" panose="020B0503020204020204" pitchFamily="34" charset="-122"/>
                    </a:rPr>
                    <a:t>此部分内容作为文字排版占位显示（建议使用主题字体）</a:t>
                  </a:r>
                </a:p>
              </p:txBody>
            </p:sp>
            <p:sp>
              <p:nvSpPr>
                <p:cNvPr id="21" name="ïšḷîdé"/>
                <p:cNvSpPr/>
                <p:nvPr/>
              </p:nvSpPr>
              <p:spPr>
                <a:xfrm>
                  <a:off x="9029821" y="3139323"/>
                  <a:ext cx="2457329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Autofit/>
                </a:bodyPr>
                <a:lstStyle/>
                <a:p>
                  <a:pPr lvl="0" defTabSz="914378">
                    <a:defRPr/>
                  </a:pPr>
                  <a:r>
                    <a:rPr lang="zh-CN" altLang="en-US" sz="1600" b="1" dirty="0">
                      <a:solidFill>
                        <a:schemeClr val="accent6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sp>
          <p:nvSpPr>
            <p:cNvPr id="36" name="unicycle_68283"/>
            <p:cNvSpPr>
              <a:spLocks noChangeAspect="1"/>
            </p:cNvSpPr>
            <p:nvPr/>
          </p:nvSpPr>
          <p:spPr bwMode="auto">
            <a:xfrm>
              <a:off x="6633514" y="4733593"/>
              <a:ext cx="403147" cy="609685"/>
            </a:xfrm>
            <a:custGeom>
              <a:avLst/>
              <a:gdLst>
                <a:gd name="T0" fmla="*/ 143 w 260"/>
                <a:gd name="T1" fmla="*/ 61 h 394"/>
                <a:gd name="T2" fmla="*/ 193 w 260"/>
                <a:gd name="T3" fmla="*/ 42 h 394"/>
                <a:gd name="T4" fmla="*/ 186 w 260"/>
                <a:gd name="T5" fmla="*/ 5 h 394"/>
                <a:gd name="T6" fmla="*/ 82 w 260"/>
                <a:gd name="T7" fmla="*/ 20 h 394"/>
                <a:gd name="T8" fmla="*/ 67 w 260"/>
                <a:gd name="T9" fmla="*/ 42 h 394"/>
                <a:gd name="T10" fmla="*/ 116 w 260"/>
                <a:gd name="T11" fmla="*/ 61 h 394"/>
                <a:gd name="T12" fmla="*/ 0 w 260"/>
                <a:gd name="T13" fmla="*/ 264 h 394"/>
                <a:gd name="T14" fmla="*/ 260 w 260"/>
                <a:gd name="T15" fmla="*/ 264 h 394"/>
                <a:gd name="T16" fmla="*/ 39 w 260"/>
                <a:gd name="T17" fmla="*/ 264 h 394"/>
                <a:gd name="T18" fmla="*/ 101 w 260"/>
                <a:gd name="T19" fmla="*/ 266 h 394"/>
                <a:gd name="T20" fmla="*/ 39 w 260"/>
                <a:gd name="T21" fmla="*/ 264 h 394"/>
                <a:gd name="T22" fmla="*/ 161 w 260"/>
                <a:gd name="T23" fmla="*/ 179 h 394"/>
                <a:gd name="T24" fmla="*/ 136 w 260"/>
                <a:gd name="T25" fmla="*/ 174 h 394"/>
                <a:gd name="T26" fmla="*/ 95 w 260"/>
                <a:gd name="T27" fmla="*/ 180 h 394"/>
                <a:gd name="T28" fmla="*/ 123 w 260"/>
                <a:gd name="T29" fmla="*/ 237 h 394"/>
                <a:gd name="T30" fmla="*/ 54 w 260"/>
                <a:gd name="T31" fmla="*/ 215 h 394"/>
                <a:gd name="T32" fmla="*/ 42 w 260"/>
                <a:gd name="T33" fmla="*/ 240 h 394"/>
                <a:gd name="T34" fmla="*/ 57 w 260"/>
                <a:gd name="T35" fmla="*/ 318 h 394"/>
                <a:gd name="T36" fmla="*/ 104 w 260"/>
                <a:gd name="T37" fmla="*/ 279 h 394"/>
                <a:gd name="T38" fmla="*/ 99 w 260"/>
                <a:gd name="T39" fmla="*/ 350 h 394"/>
                <a:gd name="T40" fmla="*/ 123 w 260"/>
                <a:gd name="T41" fmla="*/ 355 h 394"/>
                <a:gd name="T42" fmla="*/ 163 w 260"/>
                <a:gd name="T43" fmla="*/ 349 h 394"/>
                <a:gd name="T44" fmla="*/ 136 w 260"/>
                <a:gd name="T45" fmla="*/ 294 h 394"/>
                <a:gd name="T46" fmla="*/ 219 w 260"/>
                <a:gd name="T47" fmla="*/ 250 h 394"/>
                <a:gd name="T48" fmla="*/ 219 w 260"/>
                <a:gd name="T49" fmla="*/ 278 h 394"/>
                <a:gd name="T50" fmla="*/ 217 w 260"/>
                <a:gd name="T51" fmla="*/ 291 h 394"/>
                <a:gd name="T52" fmla="*/ 156 w 260"/>
                <a:gd name="T53" fmla="*/ 278 h 394"/>
                <a:gd name="T54" fmla="*/ 155 w 260"/>
                <a:gd name="T55" fmla="*/ 252 h 394"/>
                <a:gd name="T56" fmla="*/ 216 w 260"/>
                <a:gd name="T57" fmla="*/ 237 h 394"/>
                <a:gd name="T58" fmla="*/ 195 w 260"/>
                <a:gd name="T59" fmla="*/ 202 h 394"/>
                <a:gd name="T60" fmla="*/ 173 w 260"/>
                <a:gd name="T61" fmla="*/ 184 h 394"/>
                <a:gd name="T62" fmla="*/ 84 w 260"/>
                <a:gd name="T63" fmla="*/ 186 h 394"/>
                <a:gd name="T64" fmla="*/ 62 w 260"/>
                <a:gd name="T65" fmla="*/ 204 h 394"/>
                <a:gd name="T66" fmla="*/ 65 w 260"/>
                <a:gd name="T67" fmla="*/ 328 h 394"/>
                <a:gd name="T68" fmla="*/ 87 w 260"/>
                <a:gd name="T69" fmla="*/ 345 h 394"/>
                <a:gd name="T70" fmla="*/ 175 w 260"/>
                <a:gd name="T71" fmla="*/ 343 h 394"/>
                <a:gd name="T72" fmla="*/ 196 w 260"/>
                <a:gd name="T73" fmla="*/ 326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0" h="394">
                  <a:moveTo>
                    <a:pt x="143" y="135"/>
                  </a:moveTo>
                  <a:lnTo>
                    <a:pt x="143" y="61"/>
                  </a:lnTo>
                  <a:lnTo>
                    <a:pt x="174" y="61"/>
                  </a:lnTo>
                  <a:cubicBezTo>
                    <a:pt x="184" y="61"/>
                    <a:pt x="193" y="52"/>
                    <a:pt x="193" y="42"/>
                  </a:cubicBezTo>
                  <a:lnTo>
                    <a:pt x="193" y="20"/>
                  </a:lnTo>
                  <a:cubicBezTo>
                    <a:pt x="193" y="14"/>
                    <a:pt x="190" y="9"/>
                    <a:pt x="186" y="5"/>
                  </a:cubicBezTo>
                  <a:cubicBezTo>
                    <a:pt x="181" y="2"/>
                    <a:pt x="176" y="0"/>
                    <a:pt x="170" y="1"/>
                  </a:cubicBezTo>
                  <a:lnTo>
                    <a:pt x="82" y="20"/>
                  </a:lnTo>
                  <a:cubicBezTo>
                    <a:pt x="73" y="22"/>
                    <a:pt x="67" y="29"/>
                    <a:pt x="67" y="38"/>
                  </a:cubicBezTo>
                  <a:lnTo>
                    <a:pt x="67" y="42"/>
                  </a:lnTo>
                  <a:cubicBezTo>
                    <a:pt x="67" y="52"/>
                    <a:pt x="75" y="61"/>
                    <a:pt x="85" y="61"/>
                  </a:cubicBezTo>
                  <a:lnTo>
                    <a:pt x="116" y="61"/>
                  </a:lnTo>
                  <a:lnTo>
                    <a:pt x="117" y="135"/>
                  </a:lnTo>
                  <a:cubicBezTo>
                    <a:pt x="51" y="142"/>
                    <a:pt x="0" y="197"/>
                    <a:pt x="0" y="264"/>
                  </a:cubicBezTo>
                  <a:cubicBezTo>
                    <a:pt x="0" y="336"/>
                    <a:pt x="58" y="394"/>
                    <a:pt x="130" y="394"/>
                  </a:cubicBezTo>
                  <a:cubicBezTo>
                    <a:pt x="201" y="394"/>
                    <a:pt x="260" y="336"/>
                    <a:pt x="260" y="264"/>
                  </a:cubicBezTo>
                  <a:cubicBezTo>
                    <a:pt x="260" y="197"/>
                    <a:pt x="208" y="142"/>
                    <a:pt x="143" y="135"/>
                  </a:cubicBezTo>
                  <a:close/>
                  <a:moveTo>
                    <a:pt x="39" y="264"/>
                  </a:moveTo>
                  <a:cubicBezTo>
                    <a:pt x="39" y="261"/>
                    <a:pt x="39" y="257"/>
                    <a:pt x="40" y="253"/>
                  </a:cubicBezTo>
                  <a:lnTo>
                    <a:pt x="101" y="266"/>
                  </a:lnTo>
                  <a:lnTo>
                    <a:pt x="40" y="281"/>
                  </a:lnTo>
                  <a:cubicBezTo>
                    <a:pt x="39" y="276"/>
                    <a:pt x="39" y="270"/>
                    <a:pt x="39" y="264"/>
                  </a:cubicBezTo>
                  <a:close/>
                  <a:moveTo>
                    <a:pt x="136" y="174"/>
                  </a:moveTo>
                  <a:cubicBezTo>
                    <a:pt x="145" y="174"/>
                    <a:pt x="153" y="176"/>
                    <a:pt x="161" y="179"/>
                  </a:cubicBezTo>
                  <a:lnTo>
                    <a:pt x="136" y="235"/>
                  </a:lnTo>
                  <a:lnTo>
                    <a:pt x="136" y="174"/>
                  </a:lnTo>
                  <a:close/>
                  <a:moveTo>
                    <a:pt x="123" y="237"/>
                  </a:moveTo>
                  <a:lnTo>
                    <a:pt x="95" y="180"/>
                  </a:lnTo>
                  <a:cubicBezTo>
                    <a:pt x="104" y="177"/>
                    <a:pt x="113" y="175"/>
                    <a:pt x="123" y="174"/>
                  </a:cubicBezTo>
                  <a:lnTo>
                    <a:pt x="123" y="237"/>
                  </a:lnTo>
                  <a:close/>
                  <a:moveTo>
                    <a:pt x="42" y="240"/>
                  </a:moveTo>
                  <a:cubicBezTo>
                    <a:pt x="45" y="231"/>
                    <a:pt x="49" y="222"/>
                    <a:pt x="54" y="215"/>
                  </a:cubicBezTo>
                  <a:lnTo>
                    <a:pt x="103" y="253"/>
                  </a:lnTo>
                  <a:lnTo>
                    <a:pt x="42" y="240"/>
                  </a:lnTo>
                  <a:close/>
                  <a:moveTo>
                    <a:pt x="104" y="279"/>
                  </a:moveTo>
                  <a:lnTo>
                    <a:pt x="57" y="318"/>
                  </a:lnTo>
                  <a:cubicBezTo>
                    <a:pt x="51" y="311"/>
                    <a:pt x="47" y="303"/>
                    <a:pt x="44" y="294"/>
                  </a:cubicBezTo>
                  <a:lnTo>
                    <a:pt x="104" y="279"/>
                  </a:lnTo>
                  <a:close/>
                  <a:moveTo>
                    <a:pt x="123" y="355"/>
                  </a:moveTo>
                  <a:cubicBezTo>
                    <a:pt x="115" y="354"/>
                    <a:pt x="107" y="353"/>
                    <a:pt x="99" y="350"/>
                  </a:cubicBezTo>
                  <a:lnTo>
                    <a:pt x="123" y="296"/>
                  </a:lnTo>
                  <a:lnTo>
                    <a:pt x="123" y="355"/>
                  </a:lnTo>
                  <a:close/>
                  <a:moveTo>
                    <a:pt x="136" y="294"/>
                  </a:moveTo>
                  <a:lnTo>
                    <a:pt x="163" y="349"/>
                  </a:lnTo>
                  <a:cubicBezTo>
                    <a:pt x="155" y="352"/>
                    <a:pt x="146" y="354"/>
                    <a:pt x="136" y="355"/>
                  </a:cubicBezTo>
                  <a:lnTo>
                    <a:pt x="136" y="294"/>
                  </a:lnTo>
                  <a:close/>
                  <a:moveTo>
                    <a:pt x="159" y="265"/>
                  </a:moveTo>
                  <a:lnTo>
                    <a:pt x="219" y="250"/>
                  </a:lnTo>
                  <a:cubicBezTo>
                    <a:pt x="220" y="255"/>
                    <a:pt x="221" y="259"/>
                    <a:pt x="221" y="264"/>
                  </a:cubicBezTo>
                  <a:cubicBezTo>
                    <a:pt x="221" y="269"/>
                    <a:pt x="220" y="274"/>
                    <a:pt x="219" y="278"/>
                  </a:cubicBezTo>
                  <a:lnTo>
                    <a:pt x="159" y="265"/>
                  </a:lnTo>
                  <a:close/>
                  <a:moveTo>
                    <a:pt x="217" y="291"/>
                  </a:moveTo>
                  <a:cubicBezTo>
                    <a:pt x="214" y="300"/>
                    <a:pt x="210" y="308"/>
                    <a:pt x="204" y="316"/>
                  </a:cubicBezTo>
                  <a:lnTo>
                    <a:pt x="156" y="278"/>
                  </a:lnTo>
                  <a:lnTo>
                    <a:pt x="217" y="291"/>
                  </a:lnTo>
                  <a:close/>
                  <a:moveTo>
                    <a:pt x="155" y="252"/>
                  </a:moveTo>
                  <a:lnTo>
                    <a:pt x="204" y="212"/>
                  </a:lnTo>
                  <a:cubicBezTo>
                    <a:pt x="209" y="220"/>
                    <a:pt x="213" y="228"/>
                    <a:pt x="216" y="237"/>
                  </a:cubicBezTo>
                  <a:lnTo>
                    <a:pt x="155" y="252"/>
                  </a:lnTo>
                  <a:close/>
                  <a:moveTo>
                    <a:pt x="195" y="202"/>
                  </a:moveTo>
                  <a:lnTo>
                    <a:pt x="147" y="242"/>
                  </a:lnTo>
                  <a:lnTo>
                    <a:pt x="173" y="184"/>
                  </a:lnTo>
                  <a:cubicBezTo>
                    <a:pt x="181" y="189"/>
                    <a:pt x="189" y="195"/>
                    <a:pt x="195" y="202"/>
                  </a:cubicBezTo>
                  <a:close/>
                  <a:moveTo>
                    <a:pt x="84" y="186"/>
                  </a:moveTo>
                  <a:lnTo>
                    <a:pt x="111" y="243"/>
                  </a:lnTo>
                  <a:lnTo>
                    <a:pt x="62" y="204"/>
                  </a:lnTo>
                  <a:cubicBezTo>
                    <a:pt x="68" y="197"/>
                    <a:pt x="75" y="191"/>
                    <a:pt x="84" y="186"/>
                  </a:cubicBezTo>
                  <a:close/>
                  <a:moveTo>
                    <a:pt x="65" y="328"/>
                  </a:moveTo>
                  <a:lnTo>
                    <a:pt x="112" y="289"/>
                  </a:lnTo>
                  <a:lnTo>
                    <a:pt x="87" y="345"/>
                  </a:lnTo>
                  <a:cubicBezTo>
                    <a:pt x="79" y="340"/>
                    <a:pt x="72" y="335"/>
                    <a:pt x="65" y="328"/>
                  </a:cubicBezTo>
                  <a:close/>
                  <a:moveTo>
                    <a:pt x="175" y="343"/>
                  </a:moveTo>
                  <a:lnTo>
                    <a:pt x="148" y="288"/>
                  </a:lnTo>
                  <a:lnTo>
                    <a:pt x="196" y="326"/>
                  </a:lnTo>
                  <a:cubicBezTo>
                    <a:pt x="190" y="333"/>
                    <a:pt x="183" y="338"/>
                    <a:pt x="175" y="3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7" name="amusement-park_310325"/>
            <p:cNvSpPr>
              <a:spLocks noChangeAspect="1"/>
            </p:cNvSpPr>
            <p:nvPr/>
          </p:nvSpPr>
          <p:spPr bwMode="auto">
            <a:xfrm>
              <a:off x="5064770" y="4408381"/>
              <a:ext cx="597274" cy="609685"/>
            </a:xfrm>
            <a:custGeom>
              <a:avLst/>
              <a:gdLst>
                <a:gd name="connsiteX0" fmla="*/ 535024 w 594372"/>
                <a:gd name="connsiteY0" fmla="*/ 448444 h 606722"/>
                <a:gd name="connsiteX1" fmla="*/ 554785 w 594372"/>
                <a:gd name="connsiteY1" fmla="*/ 468173 h 606722"/>
                <a:gd name="connsiteX2" fmla="*/ 554785 w 594372"/>
                <a:gd name="connsiteY2" fmla="*/ 586904 h 606722"/>
                <a:gd name="connsiteX3" fmla="*/ 535024 w 594372"/>
                <a:gd name="connsiteY3" fmla="*/ 606722 h 606722"/>
                <a:gd name="connsiteX4" fmla="*/ 455714 w 594372"/>
                <a:gd name="connsiteY4" fmla="*/ 606722 h 606722"/>
                <a:gd name="connsiteX5" fmla="*/ 435953 w 594372"/>
                <a:gd name="connsiteY5" fmla="*/ 586904 h 606722"/>
                <a:gd name="connsiteX6" fmla="*/ 435953 w 594372"/>
                <a:gd name="connsiteY6" fmla="*/ 547357 h 606722"/>
                <a:gd name="connsiteX7" fmla="*/ 535024 w 594372"/>
                <a:gd name="connsiteY7" fmla="*/ 448444 h 606722"/>
                <a:gd name="connsiteX8" fmla="*/ 59505 w 594372"/>
                <a:gd name="connsiteY8" fmla="*/ 448444 h 606722"/>
                <a:gd name="connsiteX9" fmla="*/ 158561 w 594372"/>
                <a:gd name="connsiteY9" fmla="*/ 547357 h 606722"/>
                <a:gd name="connsiteX10" fmla="*/ 158561 w 594372"/>
                <a:gd name="connsiteY10" fmla="*/ 586904 h 606722"/>
                <a:gd name="connsiteX11" fmla="*/ 138714 w 594372"/>
                <a:gd name="connsiteY11" fmla="*/ 606722 h 606722"/>
                <a:gd name="connsiteX12" fmla="*/ 59505 w 594372"/>
                <a:gd name="connsiteY12" fmla="*/ 606722 h 606722"/>
                <a:gd name="connsiteX13" fmla="*/ 39658 w 594372"/>
                <a:gd name="connsiteY13" fmla="*/ 586904 h 606722"/>
                <a:gd name="connsiteX14" fmla="*/ 39658 w 594372"/>
                <a:gd name="connsiteY14" fmla="*/ 468173 h 606722"/>
                <a:gd name="connsiteX15" fmla="*/ 59505 w 594372"/>
                <a:gd name="connsiteY15" fmla="*/ 448444 h 606722"/>
                <a:gd name="connsiteX16" fmla="*/ 297211 w 594372"/>
                <a:gd name="connsiteY16" fmla="*/ 448433 h 606722"/>
                <a:gd name="connsiteX17" fmla="*/ 239099 w 594372"/>
                <a:gd name="connsiteY17" fmla="*/ 461320 h 606722"/>
                <a:gd name="connsiteX18" fmla="*/ 297211 w 594372"/>
                <a:gd name="connsiteY18" fmla="*/ 519356 h 606722"/>
                <a:gd name="connsiteX19" fmla="*/ 355413 w 594372"/>
                <a:gd name="connsiteY19" fmla="*/ 461320 h 606722"/>
                <a:gd name="connsiteX20" fmla="*/ 297211 w 594372"/>
                <a:gd name="connsiteY20" fmla="*/ 448433 h 606722"/>
                <a:gd name="connsiteX21" fmla="*/ 269223 w 594372"/>
                <a:gd name="connsiteY21" fmla="*/ 318117 h 606722"/>
                <a:gd name="connsiteX22" fmla="*/ 255207 w 594372"/>
                <a:gd name="connsiteY22" fmla="*/ 323917 h 606722"/>
                <a:gd name="connsiteX23" fmla="*/ 255207 w 594372"/>
                <a:gd name="connsiteY23" fmla="*/ 351913 h 606722"/>
                <a:gd name="connsiteX24" fmla="*/ 297211 w 594372"/>
                <a:gd name="connsiteY24" fmla="*/ 369244 h 606722"/>
                <a:gd name="connsiteX25" fmla="*/ 339305 w 594372"/>
                <a:gd name="connsiteY25" fmla="*/ 351913 h 606722"/>
                <a:gd name="connsiteX26" fmla="*/ 339305 w 594372"/>
                <a:gd name="connsiteY26" fmla="*/ 323917 h 606722"/>
                <a:gd name="connsiteX27" fmla="*/ 311272 w 594372"/>
                <a:gd name="connsiteY27" fmla="*/ 323917 h 606722"/>
                <a:gd name="connsiteX28" fmla="*/ 283240 w 594372"/>
                <a:gd name="connsiteY28" fmla="*/ 323917 h 606722"/>
                <a:gd name="connsiteX29" fmla="*/ 269223 w 594372"/>
                <a:gd name="connsiteY29" fmla="*/ 318117 h 606722"/>
                <a:gd name="connsiteX30" fmla="*/ 336903 w 594372"/>
                <a:gd name="connsiteY30" fmla="*/ 250593 h 606722"/>
                <a:gd name="connsiteX31" fmla="*/ 317057 w 594372"/>
                <a:gd name="connsiteY31" fmla="*/ 270324 h 606722"/>
                <a:gd name="connsiteX32" fmla="*/ 336903 w 594372"/>
                <a:gd name="connsiteY32" fmla="*/ 290143 h 606722"/>
                <a:gd name="connsiteX33" fmla="*/ 356659 w 594372"/>
                <a:gd name="connsiteY33" fmla="*/ 270324 h 606722"/>
                <a:gd name="connsiteX34" fmla="*/ 336903 w 594372"/>
                <a:gd name="connsiteY34" fmla="*/ 250593 h 606722"/>
                <a:gd name="connsiteX35" fmla="*/ 257609 w 594372"/>
                <a:gd name="connsiteY35" fmla="*/ 250593 h 606722"/>
                <a:gd name="connsiteX36" fmla="*/ 237853 w 594372"/>
                <a:gd name="connsiteY36" fmla="*/ 270324 h 606722"/>
                <a:gd name="connsiteX37" fmla="*/ 257609 w 594372"/>
                <a:gd name="connsiteY37" fmla="*/ 290143 h 606722"/>
                <a:gd name="connsiteX38" fmla="*/ 277455 w 594372"/>
                <a:gd name="connsiteY38" fmla="*/ 270324 h 606722"/>
                <a:gd name="connsiteX39" fmla="*/ 257609 w 594372"/>
                <a:gd name="connsiteY39" fmla="*/ 250593 h 606722"/>
                <a:gd name="connsiteX40" fmla="*/ 534956 w 594372"/>
                <a:gd name="connsiteY40" fmla="*/ 237382 h 606722"/>
                <a:gd name="connsiteX41" fmla="*/ 594372 w 594372"/>
                <a:gd name="connsiteY41" fmla="*/ 296763 h 606722"/>
                <a:gd name="connsiteX42" fmla="*/ 534956 w 594372"/>
                <a:gd name="connsiteY42" fmla="*/ 356144 h 606722"/>
                <a:gd name="connsiteX43" fmla="*/ 475540 w 594372"/>
                <a:gd name="connsiteY43" fmla="*/ 296763 h 606722"/>
                <a:gd name="connsiteX44" fmla="*/ 534956 w 594372"/>
                <a:gd name="connsiteY44" fmla="*/ 237382 h 606722"/>
                <a:gd name="connsiteX45" fmla="*/ 59452 w 594372"/>
                <a:gd name="connsiteY45" fmla="*/ 237382 h 606722"/>
                <a:gd name="connsiteX46" fmla="*/ 118904 w 594372"/>
                <a:gd name="connsiteY46" fmla="*/ 296763 h 606722"/>
                <a:gd name="connsiteX47" fmla="*/ 59452 w 594372"/>
                <a:gd name="connsiteY47" fmla="*/ 356144 h 606722"/>
                <a:gd name="connsiteX48" fmla="*/ 0 w 594372"/>
                <a:gd name="connsiteY48" fmla="*/ 296763 h 606722"/>
                <a:gd name="connsiteX49" fmla="*/ 59452 w 594372"/>
                <a:gd name="connsiteY49" fmla="*/ 237382 h 606722"/>
                <a:gd name="connsiteX50" fmla="*/ 297211 w 594372"/>
                <a:gd name="connsiteY50" fmla="*/ 171404 h 606722"/>
                <a:gd name="connsiteX51" fmla="*/ 435952 w 594372"/>
                <a:gd name="connsiteY51" fmla="*/ 309963 h 606722"/>
                <a:gd name="connsiteX52" fmla="*/ 372767 w 594372"/>
                <a:gd name="connsiteY52" fmla="*/ 425947 h 606722"/>
                <a:gd name="connsiteX53" fmla="*/ 425095 w 594372"/>
                <a:gd name="connsiteY53" fmla="*/ 463098 h 606722"/>
                <a:gd name="connsiteX54" fmla="*/ 396261 w 594372"/>
                <a:gd name="connsiteY54" fmla="*/ 547353 h 606722"/>
                <a:gd name="connsiteX55" fmla="*/ 396261 w 594372"/>
                <a:gd name="connsiteY55" fmla="*/ 586903 h 606722"/>
                <a:gd name="connsiteX56" fmla="*/ 399910 w 594372"/>
                <a:gd name="connsiteY56" fmla="*/ 606722 h 606722"/>
                <a:gd name="connsiteX57" fmla="*/ 194513 w 594372"/>
                <a:gd name="connsiteY57" fmla="*/ 606722 h 606722"/>
                <a:gd name="connsiteX58" fmla="*/ 198162 w 594372"/>
                <a:gd name="connsiteY58" fmla="*/ 586903 h 606722"/>
                <a:gd name="connsiteX59" fmla="*/ 198162 w 594372"/>
                <a:gd name="connsiteY59" fmla="*/ 547353 h 606722"/>
                <a:gd name="connsiteX60" fmla="*/ 169328 w 594372"/>
                <a:gd name="connsiteY60" fmla="*/ 463098 h 606722"/>
                <a:gd name="connsiteX61" fmla="*/ 221656 w 594372"/>
                <a:gd name="connsiteY61" fmla="*/ 425947 h 606722"/>
                <a:gd name="connsiteX62" fmla="*/ 158560 w 594372"/>
                <a:gd name="connsiteY62" fmla="*/ 309963 h 606722"/>
                <a:gd name="connsiteX63" fmla="*/ 297211 w 594372"/>
                <a:gd name="connsiteY63" fmla="*/ 171404 h 606722"/>
                <a:gd name="connsiteX64" fmla="*/ 465334 w 594372"/>
                <a:gd name="connsiteY64" fmla="*/ 69567 h 606722"/>
                <a:gd name="connsiteX65" fmla="*/ 507348 w 594372"/>
                <a:gd name="connsiteY65" fmla="*/ 86897 h 606722"/>
                <a:gd name="connsiteX66" fmla="*/ 507437 w 594372"/>
                <a:gd name="connsiteY66" fmla="*/ 86897 h 606722"/>
                <a:gd name="connsiteX67" fmla="*/ 507437 w 594372"/>
                <a:gd name="connsiteY67" fmla="*/ 170789 h 606722"/>
                <a:gd name="connsiteX68" fmla="*/ 423320 w 594372"/>
                <a:gd name="connsiteY68" fmla="*/ 170789 h 606722"/>
                <a:gd name="connsiteX69" fmla="*/ 423320 w 594372"/>
                <a:gd name="connsiteY69" fmla="*/ 86897 h 606722"/>
                <a:gd name="connsiteX70" fmla="*/ 465334 w 594372"/>
                <a:gd name="connsiteY70" fmla="*/ 69567 h 606722"/>
                <a:gd name="connsiteX71" fmla="*/ 129135 w 594372"/>
                <a:gd name="connsiteY71" fmla="*/ 69567 h 606722"/>
                <a:gd name="connsiteX72" fmla="*/ 171193 w 594372"/>
                <a:gd name="connsiteY72" fmla="*/ 86897 h 606722"/>
                <a:gd name="connsiteX73" fmla="*/ 171193 w 594372"/>
                <a:gd name="connsiteY73" fmla="*/ 170789 h 606722"/>
                <a:gd name="connsiteX74" fmla="*/ 87076 w 594372"/>
                <a:gd name="connsiteY74" fmla="*/ 170789 h 606722"/>
                <a:gd name="connsiteX75" fmla="*/ 87076 w 594372"/>
                <a:gd name="connsiteY75" fmla="*/ 86897 h 606722"/>
                <a:gd name="connsiteX76" fmla="*/ 129135 w 594372"/>
                <a:gd name="connsiteY76" fmla="*/ 69567 h 606722"/>
                <a:gd name="connsiteX77" fmla="*/ 297257 w 594372"/>
                <a:gd name="connsiteY77" fmla="*/ 0 h 606722"/>
                <a:gd name="connsiteX78" fmla="*/ 356638 w 594372"/>
                <a:gd name="connsiteY78" fmla="*/ 59381 h 606722"/>
                <a:gd name="connsiteX79" fmla="*/ 297257 w 594372"/>
                <a:gd name="connsiteY79" fmla="*/ 118762 h 606722"/>
                <a:gd name="connsiteX80" fmla="*/ 237876 w 594372"/>
                <a:gd name="connsiteY80" fmla="*/ 59381 h 606722"/>
                <a:gd name="connsiteX81" fmla="*/ 297257 w 594372"/>
                <a:gd name="connsiteY8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94372" h="606722">
                  <a:moveTo>
                    <a:pt x="535024" y="448444"/>
                  </a:moveTo>
                  <a:cubicBezTo>
                    <a:pt x="545973" y="448444"/>
                    <a:pt x="554785" y="457331"/>
                    <a:pt x="554785" y="468173"/>
                  </a:cubicBezTo>
                  <a:lnTo>
                    <a:pt x="554785" y="586904"/>
                  </a:lnTo>
                  <a:cubicBezTo>
                    <a:pt x="554785" y="597835"/>
                    <a:pt x="545973" y="606722"/>
                    <a:pt x="535024" y="606722"/>
                  </a:cubicBezTo>
                  <a:lnTo>
                    <a:pt x="455714" y="606722"/>
                  </a:lnTo>
                  <a:cubicBezTo>
                    <a:pt x="444765" y="606722"/>
                    <a:pt x="435953" y="597835"/>
                    <a:pt x="435953" y="586904"/>
                  </a:cubicBezTo>
                  <a:lnTo>
                    <a:pt x="435953" y="547357"/>
                  </a:lnTo>
                  <a:cubicBezTo>
                    <a:pt x="435953" y="492791"/>
                    <a:pt x="480370" y="448444"/>
                    <a:pt x="535024" y="448444"/>
                  </a:cubicBezTo>
                  <a:close/>
                  <a:moveTo>
                    <a:pt x="59505" y="448444"/>
                  </a:moveTo>
                  <a:cubicBezTo>
                    <a:pt x="114150" y="448444"/>
                    <a:pt x="158561" y="492791"/>
                    <a:pt x="158561" y="547357"/>
                  </a:cubicBezTo>
                  <a:lnTo>
                    <a:pt x="158561" y="586904"/>
                  </a:lnTo>
                  <a:cubicBezTo>
                    <a:pt x="158561" y="597835"/>
                    <a:pt x="149661" y="606722"/>
                    <a:pt x="138714" y="606722"/>
                  </a:cubicBezTo>
                  <a:lnTo>
                    <a:pt x="59505" y="606722"/>
                  </a:lnTo>
                  <a:cubicBezTo>
                    <a:pt x="48558" y="606722"/>
                    <a:pt x="39658" y="597835"/>
                    <a:pt x="39658" y="586904"/>
                  </a:cubicBezTo>
                  <a:lnTo>
                    <a:pt x="39658" y="468173"/>
                  </a:lnTo>
                  <a:cubicBezTo>
                    <a:pt x="39658" y="457331"/>
                    <a:pt x="48558" y="448444"/>
                    <a:pt x="59505" y="448444"/>
                  </a:cubicBezTo>
                  <a:close/>
                  <a:moveTo>
                    <a:pt x="297211" y="448433"/>
                  </a:moveTo>
                  <a:cubicBezTo>
                    <a:pt x="276476" y="448433"/>
                    <a:pt x="256809" y="453054"/>
                    <a:pt x="239099" y="461320"/>
                  </a:cubicBezTo>
                  <a:lnTo>
                    <a:pt x="297211" y="519356"/>
                  </a:lnTo>
                  <a:lnTo>
                    <a:pt x="355413" y="461320"/>
                  </a:lnTo>
                  <a:cubicBezTo>
                    <a:pt x="337703" y="453054"/>
                    <a:pt x="318036" y="448433"/>
                    <a:pt x="297211" y="448433"/>
                  </a:cubicBezTo>
                  <a:close/>
                  <a:moveTo>
                    <a:pt x="269223" y="318117"/>
                  </a:moveTo>
                  <a:cubicBezTo>
                    <a:pt x="264151" y="318117"/>
                    <a:pt x="259078" y="320051"/>
                    <a:pt x="255207" y="323917"/>
                  </a:cubicBezTo>
                  <a:cubicBezTo>
                    <a:pt x="247464" y="331649"/>
                    <a:pt x="247464" y="344181"/>
                    <a:pt x="255207" y="351913"/>
                  </a:cubicBezTo>
                  <a:cubicBezTo>
                    <a:pt x="266420" y="363111"/>
                    <a:pt x="281371" y="369244"/>
                    <a:pt x="297211" y="369244"/>
                  </a:cubicBezTo>
                  <a:cubicBezTo>
                    <a:pt x="313141" y="369244"/>
                    <a:pt x="328092" y="363111"/>
                    <a:pt x="339305" y="351913"/>
                  </a:cubicBezTo>
                  <a:cubicBezTo>
                    <a:pt x="346959" y="344181"/>
                    <a:pt x="346959" y="331649"/>
                    <a:pt x="339305" y="323917"/>
                  </a:cubicBezTo>
                  <a:cubicBezTo>
                    <a:pt x="331563" y="316184"/>
                    <a:pt x="319015" y="316184"/>
                    <a:pt x="311272" y="323917"/>
                  </a:cubicBezTo>
                  <a:cubicBezTo>
                    <a:pt x="303797" y="331382"/>
                    <a:pt x="290715" y="331382"/>
                    <a:pt x="283240" y="323917"/>
                  </a:cubicBezTo>
                  <a:cubicBezTo>
                    <a:pt x="279369" y="320051"/>
                    <a:pt x="274296" y="318117"/>
                    <a:pt x="269223" y="318117"/>
                  </a:cubicBezTo>
                  <a:close/>
                  <a:moveTo>
                    <a:pt x="336903" y="250593"/>
                  </a:moveTo>
                  <a:cubicBezTo>
                    <a:pt x="325956" y="250593"/>
                    <a:pt x="317057" y="259392"/>
                    <a:pt x="317057" y="270324"/>
                  </a:cubicBezTo>
                  <a:cubicBezTo>
                    <a:pt x="317057" y="281256"/>
                    <a:pt x="325956" y="290143"/>
                    <a:pt x="336903" y="290143"/>
                  </a:cubicBezTo>
                  <a:cubicBezTo>
                    <a:pt x="347760" y="290143"/>
                    <a:pt x="356659" y="281256"/>
                    <a:pt x="356659" y="270324"/>
                  </a:cubicBezTo>
                  <a:cubicBezTo>
                    <a:pt x="356659" y="259392"/>
                    <a:pt x="347760" y="250593"/>
                    <a:pt x="336903" y="250593"/>
                  </a:cubicBezTo>
                  <a:close/>
                  <a:moveTo>
                    <a:pt x="257609" y="250593"/>
                  </a:moveTo>
                  <a:cubicBezTo>
                    <a:pt x="246663" y="250593"/>
                    <a:pt x="237853" y="259392"/>
                    <a:pt x="237853" y="270324"/>
                  </a:cubicBezTo>
                  <a:cubicBezTo>
                    <a:pt x="237853" y="281256"/>
                    <a:pt x="246663" y="290143"/>
                    <a:pt x="257609" y="290143"/>
                  </a:cubicBezTo>
                  <a:cubicBezTo>
                    <a:pt x="268556" y="290143"/>
                    <a:pt x="277455" y="281256"/>
                    <a:pt x="277455" y="270324"/>
                  </a:cubicBezTo>
                  <a:cubicBezTo>
                    <a:pt x="277455" y="259392"/>
                    <a:pt x="268556" y="250593"/>
                    <a:pt x="257609" y="250593"/>
                  </a:cubicBezTo>
                  <a:close/>
                  <a:moveTo>
                    <a:pt x="534956" y="237382"/>
                  </a:moveTo>
                  <a:cubicBezTo>
                    <a:pt x="567771" y="237382"/>
                    <a:pt x="594372" y="263968"/>
                    <a:pt x="594372" y="296763"/>
                  </a:cubicBezTo>
                  <a:cubicBezTo>
                    <a:pt x="594372" y="329558"/>
                    <a:pt x="567771" y="356144"/>
                    <a:pt x="534956" y="356144"/>
                  </a:cubicBezTo>
                  <a:cubicBezTo>
                    <a:pt x="502141" y="356144"/>
                    <a:pt x="475540" y="329558"/>
                    <a:pt x="475540" y="296763"/>
                  </a:cubicBezTo>
                  <a:cubicBezTo>
                    <a:pt x="475540" y="263968"/>
                    <a:pt x="502141" y="237382"/>
                    <a:pt x="534956" y="237382"/>
                  </a:cubicBezTo>
                  <a:close/>
                  <a:moveTo>
                    <a:pt x="59452" y="237382"/>
                  </a:moveTo>
                  <a:cubicBezTo>
                    <a:pt x="92286" y="237382"/>
                    <a:pt x="118904" y="263968"/>
                    <a:pt x="118904" y="296763"/>
                  </a:cubicBezTo>
                  <a:cubicBezTo>
                    <a:pt x="118904" y="329558"/>
                    <a:pt x="92286" y="356144"/>
                    <a:pt x="59452" y="356144"/>
                  </a:cubicBezTo>
                  <a:cubicBezTo>
                    <a:pt x="26618" y="356144"/>
                    <a:pt x="0" y="329558"/>
                    <a:pt x="0" y="296763"/>
                  </a:cubicBezTo>
                  <a:cubicBezTo>
                    <a:pt x="0" y="263968"/>
                    <a:pt x="26618" y="237382"/>
                    <a:pt x="59452" y="237382"/>
                  </a:cubicBezTo>
                  <a:close/>
                  <a:moveTo>
                    <a:pt x="297211" y="171404"/>
                  </a:moveTo>
                  <a:cubicBezTo>
                    <a:pt x="373746" y="171404"/>
                    <a:pt x="435952" y="233529"/>
                    <a:pt x="435952" y="309963"/>
                  </a:cubicBezTo>
                  <a:cubicBezTo>
                    <a:pt x="435952" y="358490"/>
                    <a:pt x="410767" y="401150"/>
                    <a:pt x="372767" y="425947"/>
                  </a:cubicBezTo>
                  <a:cubicBezTo>
                    <a:pt x="392434" y="435190"/>
                    <a:pt x="410233" y="447722"/>
                    <a:pt x="425095" y="463098"/>
                  </a:cubicBezTo>
                  <a:cubicBezTo>
                    <a:pt x="407118" y="486472"/>
                    <a:pt x="396261" y="515624"/>
                    <a:pt x="396261" y="547353"/>
                  </a:cubicBezTo>
                  <a:lnTo>
                    <a:pt x="396261" y="586903"/>
                  </a:lnTo>
                  <a:cubicBezTo>
                    <a:pt x="396261" y="593835"/>
                    <a:pt x="397685" y="600501"/>
                    <a:pt x="399910" y="606722"/>
                  </a:cubicBezTo>
                  <a:lnTo>
                    <a:pt x="194513" y="606722"/>
                  </a:lnTo>
                  <a:cubicBezTo>
                    <a:pt x="196738" y="600501"/>
                    <a:pt x="198162" y="593835"/>
                    <a:pt x="198162" y="586903"/>
                  </a:cubicBezTo>
                  <a:lnTo>
                    <a:pt x="198162" y="547353"/>
                  </a:lnTo>
                  <a:cubicBezTo>
                    <a:pt x="198162" y="515624"/>
                    <a:pt x="187394" y="486472"/>
                    <a:pt x="169328" y="463098"/>
                  </a:cubicBezTo>
                  <a:cubicBezTo>
                    <a:pt x="184279" y="447722"/>
                    <a:pt x="202078" y="435190"/>
                    <a:pt x="221656" y="425947"/>
                  </a:cubicBezTo>
                  <a:cubicBezTo>
                    <a:pt x="183745" y="401150"/>
                    <a:pt x="158560" y="358490"/>
                    <a:pt x="158560" y="309963"/>
                  </a:cubicBezTo>
                  <a:cubicBezTo>
                    <a:pt x="158560" y="233529"/>
                    <a:pt x="220766" y="171404"/>
                    <a:pt x="297211" y="171404"/>
                  </a:cubicBezTo>
                  <a:close/>
                  <a:moveTo>
                    <a:pt x="465334" y="69567"/>
                  </a:moveTo>
                  <a:cubicBezTo>
                    <a:pt x="480555" y="69567"/>
                    <a:pt x="495777" y="75344"/>
                    <a:pt x="507348" y="86897"/>
                  </a:cubicBezTo>
                  <a:cubicBezTo>
                    <a:pt x="507348" y="86897"/>
                    <a:pt x="507348" y="86897"/>
                    <a:pt x="507437" y="86897"/>
                  </a:cubicBezTo>
                  <a:cubicBezTo>
                    <a:pt x="530581" y="110003"/>
                    <a:pt x="530581" y="147683"/>
                    <a:pt x="507437" y="170789"/>
                  </a:cubicBezTo>
                  <a:cubicBezTo>
                    <a:pt x="484205" y="193984"/>
                    <a:pt x="446463" y="193984"/>
                    <a:pt x="423320" y="170789"/>
                  </a:cubicBezTo>
                  <a:cubicBezTo>
                    <a:pt x="400176" y="147683"/>
                    <a:pt x="400176" y="110003"/>
                    <a:pt x="423320" y="86897"/>
                  </a:cubicBezTo>
                  <a:cubicBezTo>
                    <a:pt x="434892" y="75344"/>
                    <a:pt x="450113" y="69567"/>
                    <a:pt x="465334" y="69567"/>
                  </a:cubicBezTo>
                  <a:close/>
                  <a:moveTo>
                    <a:pt x="129135" y="69567"/>
                  </a:moveTo>
                  <a:cubicBezTo>
                    <a:pt x="144356" y="69567"/>
                    <a:pt x="159577" y="75344"/>
                    <a:pt x="171193" y="86897"/>
                  </a:cubicBezTo>
                  <a:cubicBezTo>
                    <a:pt x="194337" y="110003"/>
                    <a:pt x="194337" y="147683"/>
                    <a:pt x="171193" y="170789"/>
                  </a:cubicBezTo>
                  <a:cubicBezTo>
                    <a:pt x="148050" y="193984"/>
                    <a:pt x="110219" y="193984"/>
                    <a:pt x="87076" y="170789"/>
                  </a:cubicBezTo>
                  <a:cubicBezTo>
                    <a:pt x="63932" y="147683"/>
                    <a:pt x="63932" y="110003"/>
                    <a:pt x="87076" y="86897"/>
                  </a:cubicBezTo>
                  <a:cubicBezTo>
                    <a:pt x="98692" y="75344"/>
                    <a:pt x="113913" y="69567"/>
                    <a:pt x="129135" y="69567"/>
                  </a:cubicBezTo>
                  <a:close/>
                  <a:moveTo>
                    <a:pt x="297257" y="0"/>
                  </a:moveTo>
                  <a:cubicBezTo>
                    <a:pt x="330052" y="0"/>
                    <a:pt x="356638" y="26586"/>
                    <a:pt x="356638" y="59381"/>
                  </a:cubicBezTo>
                  <a:cubicBezTo>
                    <a:pt x="356638" y="92176"/>
                    <a:pt x="330052" y="118762"/>
                    <a:pt x="297257" y="118762"/>
                  </a:cubicBezTo>
                  <a:cubicBezTo>
                    <a:pt x="264462" y="118762"/>
                    <a:pt x="237876" y="92176"/>
                    <a:pt x="237876" y="59381"/>
                  </a:cubicBezTo>
                  <a:cubicBezTo>
                    <a:pt x="237876" y="26586"/>
                    <a:pt x="264462" y="0"/>
                    <a:pt x="297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8" name="clown_168367"/>
            <p:cNvSpPr>
              <a:spLocks noChangeAspect="1"/>
            </p:cNvSpPr>
            <p:nvPr/>
          </p:nvSpPr>
          <p:spPr bwMode="auto">
            <a:xfrm>
              <a:off x="6427779" y="2981458"/>
              <a:ext cx="583355" cy="609684"/>
            </a:xfrm>
            <a:custGeom>
              <a:avLst/>
              <a:gdLst>
                <a:gd name="connsiteX0" fmla="*/ 46168 w 580048"/>
                <a:gd name="connsiteY0" fmla="*/ 409139 h 606228"/>
                <a:gd name="connsiteX1" fmla="*/ 533878 w 580048"/>
                <a:gd name="connsiteY1" fmla="*/ 409139 h 606228"/>
                <a:gd name="connsiteX2" fmla="*/ 553656 w 580048"/>
                <a:gd name="connsiteY2" fmla="*/ 461528 h 606228"/>
                <a:gd name="connsiteX3" fmla="*/ 527145 w 580048"/>
                <a:gd name="connsiteY3" fmla="*/ 470913 h 606228"/>
                <a:gd name="connsiteX4" fmla="*/ 289953 w 580048"/>
                <a:gd name="connsiteY4" fmla="*/ 606228 h 606228"/>
                <a:gd name="connsiteX5" fmla="*/ 52761 w 580048"/>
                <a:gd name="connsiteY5" fmla="*/ 470913 h 606228"/>
                <a:gd name="connsiteX6" fmla="*/ 26250 w 580048"/>
                <a:gd name="connsiteY6" fmla="*/ 461528 h 606228"/>
                <a:gd name="connsiteX7" fmla="*/ 306505 w 580048"/>
                <a:gd name="connsiteY7" fmla="*/ 272012 h 606228"/>
                <a:gd name="connsiteX8" fmla="*/ 285044 w 580048"/>
                <a:gd name="connsiteY8" fmla="*/ 280837 h 606228"/>
                <a:gd name="connsiteX9" fmla="*/ 285044 w 580048"/>
                <a:gd name="connsiteY9" fmla="*/ 323841 h 606228"/>
                <a:gd name="connsiteX10" fmla="*/ 306505 w 580048"/>
                <a:gd name="connsiteY10" fmla="*/ 332806 h 606228"/>
                <a:gd name="connsiteX11" fmla="*/ 328105 w 580048"/>
                <a:gd name="connsiteY11" fmla="*/ 323841 h 606228"/>
                <a:gd name="connsiteX12" fmla="*/ 328105 w 580048"/>
                <a:gd name="connsiteY12" fmla="*/ 280837 h 606228"/>
                <a:gd name="connsiteX13" fmla="*/ 306505 w 580048"/>
                <a:gd name="connsiteY13" fmla="*/ 272012 h 606228"/>
                <a:gd name="connsiteX14" fmla="*/ 290006 w 580048"/>
                <a:gd name="connsiteY14" fmla="*/ 229673 h 606228"/>
                <a:gd name="connsiteX15" fmla="*/ 341430 w 580048"/>
                <a:gd name="connsiteY15" fmla="*/ 251000 h 606228"/>
                <a:gd name="connsiteX16" fmla="*/ 341430 w 580048"/>
                <a:gd name="connsiteY16" fmla="*/ 353817 h 606228"/>
                <a:gd name="connsiteX17" fmla="*/ 238477 w 580048"/>
                <a:gd name="connsiteY17" fmla="*/ 353817 h 606228"/>
                <a:gd name="connsiteX18" fmla="*/ 238477 w 580048"/>
                <a:gd name="connsiteY18" fmla="*/ 251000 h 606228"/>
                <a:gd name="connsiteX19" fmla="*/ 290006 w 580048"/>
                <a:gd name="connsiteY19" fmla="*/ 229673 h 606228"/>
                <a:gd name="connsiteX20" fmla="*/ 446072 w 580048"/>
                <a:gd name="connsiteY20" fmla="*/ 0 h 606228"/>
                <a:gd name="connsiteX21" fmla="*/ 502188 w 580048"/>
                <a:gd name="connsiteY21" fmla="*/ 0 h 606228"/>
                <a:gd name="connsiteX22" fmla="*/ 502188 w 580048"/>
                <a:gd name="connsiteY22" fmla="*/ 66814 h 606228"/>
                <a:gd name="connsiteX23" fmla="*/ 580048 w 580048"/>
                <a:gd name="connsiteY23" fmla="*/ 144553 h 606228"/>
                <a:gd name="connsiteX24" fmla="*/ 502188 w 580048"/>
                <a:gd name="connsiteY24" fmla="*/ 222152 h 606228"/>
                <a:gd name="connsiteX25" fmla="*/ 502188 w 580048"/>
                <a:gd name="connsiteY25" fmla="*/ 288966 h 606228"/>
                <a:gd name="connsiteX26" fmla="*/ 446072 w 580048"/>
                <a:gd name="connsiteY26" fmla="*/ 288966 h 606228"/>
                <a:gd name="connsiteX27" fmla="*/ 446072 w 580048"/>
                <a:gd name="connsiteY27" fmla="*/ 222152 h 606228"/>
                <a:gd name="connsiteX28" fmla="*/ 368352 w 580048"/>
                <a:gd name="connsiteY28" fmla="*/ 144553 h 606228"/>
                <a:gd name="connsiteX29" fmla="*/ 446072 w 580048"/>
                <a:gd name="connsiteY29" fmla="*/ 66814 h 606228"/>
                <a:gd name="connsiteX30" fmla="*/ 77720 w 580048"/>
                <a:gd name="connsiteY30" fmla="*/ 0 h 606228"/>
                <a:gd name="connsiteX31" fmla="*/ 133835 w 580048"/>
                <a:gd name="connsiteY31" fmla="*/ 0 h 606228"/>
                <a:gd name="connsiteX32" fmla="*/ 133835 w 580048"/>
                <a:gd name="connsiteY32" fmla="*/ 66814 h 606228"/>
                <a:gd name="connsiteX33" fmla="*/ 211555 w 580048"/>
                <a:gd name="connsiteY33" fmla="*/ 144553 h 606228"/>
                <a:gd name="connsiteX34" fmla="*/ 133835 w 580048"/>
                <a:gd name="connsiteY34" fmla="*/ 222152 h 606228"/>
                <a:gd name="connsiteX35" fmla="*/ 133835 w 580048"/>
                <a:gd name="connsiteY35" fmla="*/ 288966 h 606228"/>
                <a:gd name="connsiteX36" fmla="*/ 77720 w 580048"/>
                <a:gd name="connsiteY36" fmla="*/ 288966 h 606228"/>
                <a:gd name="connsiteX37" fmla="*/ 77720 w 580048"/>
                <a:gd name="connsiteY37" fmla="*/ 222152 h 606228"/>
                <a:gd name="connsiteX38" fmla="*/ 0 w 580048"/>
                <a:gd name="connsiteY38" fmla="*/ 144553 h 606228"/>
                <a:gd name="connsiteX39" fmla="*/ 77720 w 580048"/>
                <a:gd name="connsiteY39" fmla="*/ 66814 h 606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80048" h="606228">
                  <a:moveTo>
                    <a:pt x="46168" y="409139"/>
                  </a:moveTo>
                  <a:cubicBezTo>
                    <a:pt x="203408" y="468532"/>
                    <a:pt x="376638" y="468532"/>
                    <a:pt x="533878" y="409139"/>
                  </a:cubicBezTo>
                  <a:lnTo>
                    <a:pt x="553656" y="461528"/>
                  </a:lnTo>
                  <a:cubicBezTo>
                    <a:pt x="544959" y="464890"/>
                    <a:pt x="536123" y="467972"/>
                    <a:pt x="527145" y="470913"/>
                  </a:cubicBezTo>
                  <a:cubicBezTo>
                    <a:pt x="479314" y="552018"/>
                    <a:pt x="390946" y="606228"/>
                    <a:pt x="289953" y="606228"/>
                  </a:cubicBezTo>
                  <a:cubicBezTo>
                    <a:pt x="188960" y="606228"/>
                    <a:pt x="100732" y="552018"/>
                    <a:pt x="52761" y="470913"/>
                  </a:cubicBezTo>
                  <a:cubicBezTo>
                    <a:pt x="43924" y="467972"/>
                    <a:pt x="35087" y="464890"/>
                    <a:pt x="26250" y="461528"/>
                  </a:cubicBezTo>
                  <a:close/>
                  <a:moveTo>
                    <a:pt x="306505" y="272012"/>
                  </a:moveTo>
                  <a:cubicBezTo>
                    <a:pt x="298369" y="272012"/>
                    <a:pt x="290795" y="275093"/>
                    <a:pt x="285044" y="280837"/>
                  </a:cubicBezTo>
                  <a:cubicBezTo>
                    <a:pt x="273122" y="292743"/>
                    <a:pt x="273122" y="312074"/>
                    <a:pt x="285044" y="323841"/>
                  </a:cubicBezTo>
                  <a:cubicBezTo>
                    <a:pt x="290795" y="329584"/>
                    <a:pt x="298369" y="332806"/>
                    <a:pt x="306505" y="332806"/>
                  </a:cubicBezTo>
                  <a:cubicBezTo>
                    <a:pt x="314640" y="332806"/>
                    <a:pt x="322354" y="329584"/>
                    <a:pt x="328105" y="323841"/>
                  </a:cubicBezTo>
                  <a:cubicBezTo>
                    <a:pt x="339888" y="312074"/>
                    <a:pt x="339888" y="292743"/>
                    <a:pt x="328105" y="280837"/>
                  </a:cubicBezTo>
                  <a:cubicBezTo>
                    <a:pt x="322354" y="275093"/>
                    <a:pt x="314640" y="272012"/>
                    <a:pt x="306505" y="272012"/>
                  </a:cubicBezTo>
                  <a:close/>
                  <a:moveTo>
                    <a:pt x="290006" y="229673"/>
                  </a:moveTo>
                  <a:cubicBezTo>
                    <a:pt x="308644" y="229673"/>
                    <a:pt x="327264" y="236782"/>
                    <a:pt x="341430" y="251000"/>
                  </a:cubicBezTo>
                  <a:cubicBezTo>
                    <a:pt x="369904" y="279296"/>
                    <a:pt x="369904" y="325381"/>
                    <a:pt x="341430" y="353817"/>
                  </a:cubicBezTo>
                  <a:cubicBezTo>
                    <a:pt x="313097" y="382113"/>
                    <a:pt x="266950" y="382113"/>
                    <a:pt x="238477" y="353817"/>
                  </a:cubicBezTo>
                  <a:cubicBezTo>
                    <a:pt x="210003" y="325381"/>
                    <a:pt x="210003" y="279296"/>
                    <a:pt x="238477" y="251000"/>
                  </a:cubicBezTo>
                  <a:cubicBezTo>
                    <a:pt x="252714" y="236782"/>
                    <a:pt x="271369" y="229673"/>
                    <a:pt x="290006" y="229673"/>
                  </a:cubicBezTo>
                  <a:close/>
                  <a:moveTo>
                    <a:pt x="446072" y="0"/>
                  </a:moveTo>
                  <a:lnTo>
                    <a:pt x="502188" y="0"/>
                  </a:lnTo>
                  <a:lnTo>
                    <a:pt x="502188" y="66814"/>
                  </a:lnTo>
                  <a:lnTo>
                    <a:pt x="580048" y="144553"/>
                  </a:lnTo>
                  <a:lnTo>
                    <a:pt x="502188" y="222152"/>
                  </a:lnTo>
                  <a:lnTo>
                    <a:pt x="502188" y="288966"/>
                  </a:lnTo>
                  <a:lnTo>
                    <a:pt x="446072" y="288966"/>
                  </a:lnTo>
                  <a:lnTo>
                    <a:pt x="446072" y="222152"/>
                  </a:lnTo>
                  <a:lnTo>
                    <a:pt x="368352" y="144553"/>
                  </a:lnTo>
                  <a:lnTo>
                    <a:pt x="446072" y="66814"/>
                  </a:lnTo>
                  <a:close/>
                  <a:moveTo>
                    <a:pt x="77720" y="0"/>
                  </a:moveTo>
                  <a:lnTo>
                    <a:pt x="133835" y="0"/>
                  </a:lnTo>
                  <a:lnTo>
                    <a:pt x="133835" y="66814"/>
                  </a:lnTo>
                  <a:lnTo>
                    <a:pt x="211555" y="144553"/>
                  </a:lnTo>
                  <a:lnTo>
                    <a:pt x="133835" y="222152"/>
                  </a:lnTo>
                  <a:lnTo>
                    <a:pt x="133835" y="288966"/>
                  </a:lnTo>
                  <a:lnTo>
                    <a:pt x="77720" y="288966"/>
                  </a:lnTo>
                  <a:lnTo>
                    <a:pt x="77720" y="222152"/>
                  </a:lnTo>
                  <a:lnTo>
                    <a:pt x="0" y="144553"/>
                  </a:lnTo>
                  <a:lnTo>
                    <a:pt x="77720" y="668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9" name="clown-hand-drawn-toy_57380"/>
            <p:cNvSpPr>
              <a:spLocks noChangeAspect="1"/>
            </p:cNvSpPr>
            <p:nvPr/>
          </p:nvSpPr>
          <p:spPr bwMode="auto">
            <a:xfrm>
              <a:off x="4865809" y="2644907"/>
              <a:ext cx="594303" cy="609685"/>
            </a:xfrm>
            <a:custGeom>
              <a:avLst/>
              <a:gdLst>
                <a:gd name="connsiteX0" fmla="*/ 279598 w 587734"/>
                <a:gd name="connsiteY0" fmla="*/ 548226 h 602945"/>
                <a:gd name="connsiteX1" fmla="*/ 274436 w 587734"/>
                <a:gd name="connsiteY1" fmla="*/ 561582 h 602945"/>
                <a:gd name="connsiteX2" fmla="*/ 270447 w 587734"/>
                <a:gd name="connsiteY2" fmla="*/ 579859 h 602945"/>
                <a:gd name="connsiteX3" fmla="*/ 276078 w 587734"/>
                <a:gd name="connsiteY3" fmla="*/ 580093 h 602945"/>
                <a:gd name="connsiteX4" fmla="*/ 279833 w 587734"/>
                <a:gd name="connsiteY4" fmla="*/ 548226 h 602945"/>
                <a:gd name="connsiteX5" fmla="*/ 279598 w 587734"/>
                <a:gd name="connsiteY5" fmla="*/ 548226 h 602945"/>
                <a:gd name="connsiteX6" fmla="*/ 320897 w 587734"/>
                <a:gd name="connsiteY6" fmla="*/ 547289 h 602945"/>
                <a:gd name="connsiteX7" fmla="*/ 297901 w 587734"/>
                <a:gd name="connsiteY7" fmla="*/ 548226 h 602945"/>
                <a:gd name="connsiteX8" fmla="*/ 292739 w 587734"/>
                <a:gd name="connsiteY8" fmla="*/ 564159 h 602945"/>
                <a:gd name="connsiteX9" fmla="*/ 290862 w 587734"/>
                <a:gd name="connsiteY9" fmla="*/ 580562 h 602945"/>
                <a:gd name="connsiteX10" fmla="*/ 296963 w 587734"/>
                <a:gd name="connsiteY10" fmla="*/ 580796 h 602945"/>
                <a:gd name="connsiteX11" fmla="*/ 309869 w 587734"/>
                <a:gd name="connsiteY11" fmla="*/ 580562 h 602945"/>
                <a:gd name="connsiteX12" fmla="*/ 315500 w 587734"/>
                <a:gd name="connsiteY12" fmla="*/ 566034 h 602945"/>
                <a:gd name="connsiteX13" fmla="*/ 320897 w 587734"/>
                <a:gd name="connsiteY13" fmla="*/ 547289 h 602945"/>
                <a:gd name="connsiteX14" fmla="*/ 251674 w 587734"/>
                <a:gd name="connsiteY14" fmla="*/ 546820 h 602945"/>
                <a:gd name="connsiteX15" fmla="*/ 241584 w 587734"/>
                <a:gd name="connsiteY15" fmla="*/ 577047 h 602945"/>
                <a:gd name="connsiteX16" fmla="*/ 259887 w 587734"/>
                <a:gd name="connsiteY16" fmla="*/ 578921 h 602945"/>
                <a:gd name="connsiteX17" fmla="*/ 265519 w 587734"/>
                <a:gd name="connsiteY17" fmla="*/ 547757 h 602945"/>
                <a:gd name="connsiteX18" fmla="*/ 251674 w 587734"/>
                <a:gd name="connsiteY18" fmla="*/ 546820 h 602945"/>
                <a:gd name="connsiteX19" fmla="*/ 224220 w 587734"/>
                <a:gd name="connsiteY19" fmla="*/ 544477 h 602945"/>
                <a:gd name="connsiteX20" fmla="*/ 220465 w 587734"/>
                <a:gd name="connsiteY20" fmla="*/ 558536 h 602945"/>
                <a:gd name="connsiteX21" fmla="*/ 217649 w 587734"/>
                <a:gd name="connsiteY21" fmla="*/ 572126 h 602945"/>
                <a:gd name="connsiteX22" fmla="*/ 232667 w 587734"/>
                <a:gd name="connsiteY22" fmla="*/ 575407 h 602945"/>
                <a:gd name="connsiteX23" fmla="*/ 236187 w 587734"/>
                <a:gd name="connsiteY23" fmla="*/ 561816 h 602945"/>
                <a:gd name="connsiteX24" fmla="*/ 240176 w 587734"/>
                <a:gd name="connsiteY24" fmla="*/ 545883 h 602945"/>
                <a:gd name="connsiteX25" fmla="*/ 238534 w 587734"/>
                <a:gd name="connsiteY25" fmla="*/ 545883 h 602945"/>
                <a:gd name="connsiteX26" fmla="*/ 224220 w 587734"/>
                <a:gd name="connsiteY26" fmla="*/ 544477 h 602945"/>
                <a:gd name="connsiteX27" fmla="*/ 348821 w 587734"/>
                <a:gd name="connsiteY27" fmla="*/ 543774 h 602945"/>
                <a:gd name="connsiteX28" fmla="*/ 335681 w 587734"/>
                <a:gd name="connsiteY28" fmla="*/ 545648 h 602945"/>
                <a:gd name="connsiteX29" fmla="*/ 325591 w 587734"/>
                <a:gd name="connsiteY29" fmla="*/ 579156 h 602945"/>
                <a:gd name="connsiteX30" fmla="*/ 340608 w 587734"/>
                <a:gd name="connsiteY30" fmla="*/ 576110 h 602945"/>
                <a:gd name="connsiteX31" fmla="*/ 348821 w 587734"/>
                <a:gd name="connsiteY31" fmla="*/ 543774 h 602945"/>
                <a:gd name="connsiteX32" fmla="*/ 193245 w 587734"/>
                <a:gd name="connsiteY32" fmla="*/ 540025 h 602945"/>
                <a:gd name="connsiteX33" fmla="*/ 193011 w 587734"/>
                <a:gd name="connsiteY33" fmla="*/ 544711 h 602945"/>
                <a:gd name="connsiteX34" fmla="*/ 192541 w 587734"/>
                <a:gd name="connsiteY34" fmla="*/ 561816 h 602945"/>
                <a:gd name="connsiteX35" fmla="*/ 208967 w 587734"/>
                <a:gd name="connsiteY35" fmla="*/ 569080 h 602945"/>
                <a:gd name="connsiteX36" fmla="*/ 209671 w 587734"/>
                <a:gd name="connsiteY36" fmla="*/ 557130 h 602945"/>
                <a:gd name="connsiteX37" fmla="*/ 211314 w 587734"/>
                <a:gd name="connsiteY37" fmla="*/ 543071 h 602945"/>
                <a:gd name="connsiteX38" fmla="*/ 193245 w 587734"/>
                <a:gd name="connsiteY38" fmla="*/ 540025 h 602945"/>
                <a:gd name="connsiteX39" fmla="*/ 392936 w 587734"/>
                <a:gd name="connsiteY39" fmla="*/ 530886 h 602945"/>
                <a:gd name="connsiteX40" fmla="*/ 391529 w 587734"/>
                <a:gd name="connsiteY40" fmla="*/ 531824 h 602945"/>
                <a:gd name="connsiteX41" fmla="*/ 365247 w 587734"/>
                <a:gd name="connsiteY41" fmla="*/ 540493 h 602945"/>
                <a:gd name="connsiteX42" fmla="*/ 360789 w 587734"/>
                <a:gd name="connsiteY42" fmla="*/ 558536 h 602945"/>
                <a:gd name="connsiteX43" fmla="*/ 357034 w 587734"/>
                <a:gd name="connsiteY43" fmla="*/ 570486 h 602945"/>
                <a:gd name="connsiteX44" fmla="*/ 392936 w 587734"/>
                <a:gd name="connsiteY44" fmla="*/ 530886 h 602945"/>
                <a:gd name="connsiteX45" fmla="*/ 162975 w 587734"/>
                <a:gd name="connsiteY45" fmla="*/ 525497 h 602945"/>
                <a:gd name="connsiteX46" fmla="*/ 168137 w 587734"/>
                <a:gd name="connsiteY46" fmla="*/ 537916 h 602945"/>
                <a:gd name="connsiteX47" fmla="*/ 182217 w 587734"/>
                <a:gd name="connsiteY47" fmla="*/ 554552 h 602945"/>
                <a:gd name="connsiteX48" fmla="*/ 181982 w 587734"/>
                <a:gd name="connsiteY48" fmla="*/ 544711 h 602945"/>
                <a:gd name="connsiteX49" fmla="*/ 181747 w 587734"/>
                <a:gd name="connsiteY49" fmla="*/ 536510 h 602945"/>
                <a:gd name="connsiteX50" fmla="*/ 162975 w 587734"/>
                <a:gd name="connsiteY50" fmla="*/ 525497 h 602945"/>
                <a:gd name="connsiteX51" fmla="*/ 162506 w 587734"/>
                <a:gd name="connsiteY51" fmla="*/ 472307 h 602945"/>
                <a:gd name="connsiteX52" fmla="*/ 159924 w 587734"/>
                <a:gd name="connsiteY52" fmla="*/ 503237 h 602945"/>
                <a:gd name="connsiteX53" fmla="*/ 161098 w 587734"/>
                <a:gd name="connsiteY53" fmla="*/ 501597 h 602945"/>
                <a:gd name="connsiteX54" fmla="*/ 165556 w 587734"/>
                <a:gd name="connsiteY54" fmla="*/ 503237 h 602945"/>
                <a:gd name="connsiteX55" fmla="*/ 381438 w 587734"/>
                <a:gd name="connsiteY55" fmla="*/ 514250 h 602945"/>
                <a:gd name="connsiteX56" fmla="*/ 394814 w 587734"/>
                <a:gd name="connsiteY56" fmla="*/ 518467 h 602945"/>
                <a:gd name="connsiteX57" fmla="*/ 395283 w 587734"/>
                <a:gd name="connsiteY57" fmla="*/ 512844 h 602945"/>
                <a:gd name="connsiteX58" fmla="*/ 390121 w 587734"/>
                <a:gd name="connsiteY58" fmla="*/ 475119 h 602945"/>
                <a:gd name="connsiteX59" fmla="*/ 258949 w 587734"/>
                <a:gd name="connsiteY59" fmla="*/ 501597 h 602945"/>
                <a:gd name="connsiteX60" fmla="*/ 162506 w 587734"/>
                <a:gd name="connsiteY60" fmla="*/ 472307 h 602945"/>
                <a:gd name="connsiteX61" fmla="*/ 148426 w 587734"/>
                <a:gd name="connsiteY61" fmla="*/ 455436 h 602945"/>
                <a:gd name="connsiteX62" fmla="*/ 147018 w 587734"/>
                <a:gd name="connsiteY62" fmla="*/ 455670 h 602945"/>
                <a:gd name="connsiteX63" fmla="*/ 123084 w 587734"/>
                <a:gd name="connsiteY63" fmla="*/ 457311 h 602945"/>
                <a:gd name="connsiteX64" fmla="*/ 119564 w 587734"/>
                <a:gd name="connsiteY64" fmla="*/ 475119 h 602945"/>
                <a:gd name="connsiteX65" fmla="*/ 143733 w 587734"/>
                <a:gd name="connsiteY65" fmla="*/ 476993 h 602945"/>
                <a:gd name="connsiteX66" fmla="*/ 148426 w 587734"/>
                <a:gd name="connsiteY66" fmla="*/ 455436 h 602945"/>
                <a:gd name="connsiteX67" fmla="*/ 515654 w 587734"/>
                <a:gd name="connsiteY67" fmla="*/ 439076 h 602945"/>
                <a:gd name="connsiteX68" fmla="*/ 472942 w 587734"/>
                <a:gd name="connsiteY68" fmla="*/ 481723 h 602945"/>
                <a:gd name="connsiteX69" fmla="*/ 492890 w 587734"/>
                <a:gd name="connsiteY69" fmla="*/ 514997 h 602945"/>
                <a:gd name="connsiteX70" fmla="*/ 524572 w 587734"/>
                <a:gd name="connsiteY70" fmla="*/ 502578 h 602945"/>
                <a:gd name="connsiteX71" fmla="*/ 505797 w 587734"/>
                <a:gd name="connsiteY71" fmla="*/ 483129 h 602945"/>
                <a:gd name="connsiteX72" fmla="*/ 503685 w 587734"/>
                <a:gd name="connsiteY72" fmla="*/ 466492 h 602945"/>
                <a:gd name="connsiteX73" fmla="*/ 521051 w 587734"/>
                <a:gd name="connsiteY73" fmla="*/ 448683 h 602945"/>
                <a:gd name="connsiteX74" fmla="*/ 515654 w 587734"/>
                <a:gd name="connsiteY74" fmla="*/ 439076 h 602945"/>
                <a:gd name="connsiteX75" fmla="*/ 85304 w 587734"/>
                <a:gd name="connsiteY75" fmla="*/ 434347 h 602945"/>
                <a:gd name="connsiteX76" fmla="*/ 59962 w 587734"/>
                <a:gd name="connsiteY76" fmla="*/ 458014 h 602945"/>
                <a:gd name="connsiteX77" fmla="*/ 59962 w 587734"/>
                <a:gd name="connsiteY77" fmla="*/ 474650 h 602945"/>
                <a:gd name="connsiteX78" fmla="*/ 38608 w 587734"/>
                <a:gd name="connsiteY78" fmla="*/ 501597 h 602945"/>
                <a:gd name="connsiteX79" fmla="*/ 56442 w 587734"/>
                <a:gd name="connsiteY79" fmla="*/ 511438 h 602945"/>
                <a:gd name="connsiteX80" fmla="*/ 58319 w 587734"/>
                <a:gd name="connsiteY80" fmla="*/ 509563 h 602945"/>
                <a:gd name="connsiteX81" fmla="*/ 58788 w 587734"/>
                <a:gd name="connsiteY81" fmla="*/ 509563 h 602945"/>
                <a:gd name="connsiteX82" fmla="*/ 60900 w 587734"/>
                <a:gd name="connsiteY82" fmla="*/ 508158 h 602945"/>
                <a:gd name="connsiteX83" fmla="*/ 67705 w 587734"/>
                <a:gd name="connsiteY83" fmla="*/ 507220 h 602945"/>
                <a:gd name="connsiteX84" fmla="*/ 82958 w 587734"/>
                <a:gd name="connsiteY84" fmla="*/ 496442 h 602945"/>
                <a:gd name="connsiteX85" fmla="*/ 87182 w 587734"/>
                <a:gd name="connsiteY85" fmla="*/ 490115 h 602945"/>
                <a:gd name="connsiteX86" fmla="*/ 84835 w 587734"/>
                <a:gd name="connsiteY86" fmla="*/ 484023 h 602945"/>
                <a:gd name="connsiteX87" fmla="*/ 89528 w 587734"/>
                <a:gd name="connsiteY87" fmla="*/ 475587 h 602945"/>
                <a:gd name="connsiteX88" fmla="*/ 93987 w 587734"/>
                <a:gd name="connsiteY88" fmla="*/ 474650 h 602945"/>
                <a:gd name="connsiteX89" fmla="*/ 94691 w 587734"/>
                <a:gd name="connsiteY89" fmla="*/ 454030 h 602945"/>
                <a:gd name="connsiteX90" fmla="*/ 94925 w 587734"/>
                <a:gd name="connsiteY90" fmla="*/ 450984 h 602945"/>
                <a:gd name="connsiteX91" fmla="*/ 97272 w 587734"/>
                <a:gd name="connsiteY91" fmla="*/ 443486 h 602945"/>
                <a:gd name="connsiteX92" fmla="*/ 97741 w 587734"/>
                <a:gd name="connsiteY92" fmla="*/ 443017 h 602945"/>
                <a:gd name="connsiteX93" fmla="*/ 98914 w 587734"/>
                <a:gd name="connsiteY93" fmla="*/ 442314 h 602945"/>
                <a:gd name="connsiteX94" fmla="*/ 85304 w 587734"/>
                <a:gd name="connsiteY94" fmla="*/ 434347 h 602945"/>
                <a:gd name="connsiteX95" fmla="*/ 282883 w 587734"/>
                <a:gd name="connsiteY95" fmla="*/ 431301 h 602945"/>
                <a:gd name="connsiteX96" fmla="*/ 274905 w 587734"/>
                <a:gd name="connsiteY96" fmla="*/ 481914 h 602945"/>
                <a:gd name="connsiteX97" fmla="*/ 277721 w 587734"/>
                <a:gd name="connsiteY97" fmla="*/ 481914 h 602945"/>
                <a:gd name="connsiteX98" fmla="*/ 288984 w 587734"/>
                <a:gd name="connsiteY98" fmla="*/ 481680 h 602945"/>
                <a:gd name="connsiteX99" fmla="*/ 291096 w 587734"/>
                <a:gd name="connsiteY99" fmla="*/ 448407 h 602945"/>
                <a:gd name="connsiteX100" fmla="*/ 291096 w 587734"/>
                <a:gd name="connsiteY100" fmla="*/ 431301 h 602945"/>
                <a:gd name="connsiteX101" fmla="*/ 282883 w 587734"/>
                <a:gd name="connsiteY101" fmla="*/ 431301 h 602945"/>
                <a:gd name="connsiteX102" fmla="*/ 309634 w 587734"/>
                <a:gd name="connsiteY102" fmla="*/ 429661 h 602945"/>
                <a:gd name="connsiteX103" fmla="*/ 303064 w 587734"/>
                <a:gd name="connsiteY103" fmla="*/ 430598 h 602945"/>
                <a:gd name="connsiteX104" fmla="*/ 302360 w 587734"/>
                <a:gd name="connsiteY104" fmla="*/ 452624 h 602945"/>
                <a:gd name="connsiteX105" fmla="*/ 297667 w 587734"/>
                <a:gd name="connsiteY105" fmla="*/ 481211 h 602945"/>
                <a:gd name="connsiteX106" fmla="*/ 302360 w 587734"/>
                <a:gd name="connsiteY106" fmla="*/ 480742 h 602945"/>
                <a:gd name="connsiteX107" fmla="*/ 306818 w 587734"/>
                <a:gd name="connsiteY107" fmla="*/ 450984 h 602945"/>
                <a:gd name="connsiteX108" fmla="*/ 309634 w 587734"/>
                <a:gd name="connsiteY108" fmla="*/ 429661 h 602945"/>
                <a:gd name="connsiteX109" fmla="*/ 264346 w 587734"/>
                <a:gd name="connsiteY109" fmla="*/ 429661 h 602945"/>
                <a:gd name="connsiteX110" fmla="*/ 247685 w 587734"/>
                <a:gd name="connsiteY110" fmla="*/ 480508 h 602945"/>
                <a:gd name="connsiteX111" fmla="*/ 268100 w 587734"/>
                <a:gd name="connsiteY111" fmla="*/ 481445 h 602945"/>
                <a:gd name="connsiteX112" fmla="*/ 271385 w 587734"/>
                <a:gd name="connsiteY112" fmla="*/ 452624 h 602945"/>
                <a:gd name="connsiteX113" fmla="*/ 270916 w 587734"/>
                <a:gd name="connsiteY113" fmla="*/ 430364 h 602945"/>
                <a:gd name="connsiteX114" fmla="*/ 264346 w 587734"/>
                <a:gd name="connsiteY114" fmla="*/ 429661 h 602945"/>
                <a:gd name="connsiteX115" fmla="*/ 335681 w 587734"/>
                <a:gd name="connsiteY115" fmla="*/ 423569 h 602945"/>
                <a:gd name="connsiteX116" fmla="*/ 322540 w 587734"/>
                <a:gd name="connsiteY116" fmla="*/ 427318 h 602945"/>
                <a:gd name="connsiteX117" fmla="*/ 317847 w 587734"/>
                <a:gd name="connsiteY117" fmla="*/ 454030 h 602945"/>
                <a:gd name="connsiteX118" fmla="*/ 312215 w 587734"/>
                <a:gd name="connsiteY118" fmla="*/ 479336 h 602945"/>
                <a:gd name="connsiteX119" fmla="*/ 332161 w 587734"/>
                <a:gd name="connsiteY119" fmla="*/ 474884 h 602945"/>
                <a:gd name="connsiteX120" fmla="*/ 328641 w 587734"/>
                <a:gd name="connsiteY120" fmla="*/ 468792 h 602945"/>
                <a:gd name="connsiteX121" fmla="*/ 333803 w 587734"/>
                <a:gd name="connsiteY121" fmla="*/ 435753 h 602945"/>
                <a:gd name="connsiteX122" fmla="*/ 335681 w 587734"/>
                <a:gd name="connsiteY122" fmla="*/ 423569 h 602945"/>
                <a:gd name="connsiteX123" fmla="*/ 235953 w 587734"/>
                <a:gd name="connsiteY123" fmla="*/ 423100 h 602945"/>
                <a:gd name="connsiteX124" fmla="*/ 236657 w 587734"/>
                <a:gd name="connsiteY124" fmla="*/ 425678 h 602945"/>
                <a:gd name="connsiteX125" fmla="*/ 221873 w 587734"/>
                <a:gd name="connsiteY125" fmla="*/ 476290 h 602945"/>
                <a:gd name="connsiteX126" fmla="*/ 239707 w 587734"/>
                <a:gd name="connsiteY126" fmla="*/ 479571 h 602945"/>
                <a:gd name="connsiteX127" fmla="*/ 254725 w 587734"/>
                <a:gd name="connsiteY127" fmla="*/ 428021 h 602945"/>
                <a:gd name="connsiteX128" fmla="*/ 235953 w 587734"/>
                <a:gd name="connsiteY128" fmla="*/ 423100 h 602945"/>
                <a:gd name="connsiteX129" fmla="*/ 401981 w 587734"/>
                <a:gd name="connsiteY129" fmla="*/ 419070 h 602945"/>
                <a:gd name="connsiteX130" fmla="*/ 405589 w 587734"/>
                <a:gd name="connsiteY130" fmla="*/ 420798 h 602945"/>
                <a:gd name="connsiteX131" fmla="*/ 424598 w 587734"/>
                <a:gd name="connsiteY131" fmla="*/ 426422 h 602945"/>
                <a:gd name="connsiteX132" fmla="*/ 457923 w 587734"/>
                <a:gd name="connsiteY132" fmla="*/ 433686 h 602945"/>
                <a:gd name="connsiteX133" fmla="*/ 459566 w 587734"/>
                <a:gd name="connsiteY133" fmla="*/ 449152 h 602945"/>
                <a:gd name="connsiteX134" fmla="*/ 464024 w 587734"/>
                <a:gd name="connsiteY134" fmla="*/ 451495 h 602945"/>
                <a:gd name="connsiteX135" fmla="*/ 539826 w 587734"/>
                <a:gd name="connsiteY135" fmla="*/ 428765 h 602945"/>
                <a:gd name="connsiteX136" fmla="*/ 537714 w 587734"/>
                <a:gd name="connsiteY136" fmla="*/ 439544 h 602945"/>
                <a:gd name="connsiteX137" fmla="*/ 539122 w 587734"/>
                <a:gd name="connsiteY137" fmla="*/ 448449 h 602945"/>
                <a:gd name="connsiteX138" fmla="*/ 526214 w 587734"/>
                <a:gd name="connsiteY138" fmla="*/ 472115 h 602945"/>
                <a:gd name="connsiteX139" fmla="*/ 541468 w 587734"/>
                <a:gd name="connsiteY139" fmla="*/ 510779 h 602945"/>
                <a:gd name="connsiteX140" fmla="*/ 487023 w 587734"/>
                <a:gd name="connsiteY140" fmla="*/ 533040 h 602945"/>
                <a:gd name="connsiteX141" fmla="*/ 454872 w 587734"/>
                <a:gd name="connsiteY141" fmla="*/ 472115 h 602945"/>
                <a:gd name="connsiteX142" fmla="*/ 458627 w 587734"/>
                <a:gd name="connsiteY142" fmla="*/ 461337 h 602945"/>
                <a:gd name="connsiteX143" fmla="*/ 457923 w 587734"/>
                <a:gd name="connsiteY143" fmla="*/ 460868 h 602945"/>
                <a:gd name="connsiteX144" fmla="*/ 445719 w 587734"/>
                <a:gd name="connsiteY144" fmla="*/ 448449 h 602945"/>
                <a:gd name="connsiteX145" fmla="*/ 414273 w 587734"/>
                <a:gd name="connsiteY145" fmla="*/ 436029 h 602945"/>
                <a:gd name="connsiteX146" fmla="*/ 399957 w 587734"/>
                <a:gd name="connsiteY146" fmla="*/ 422439 h 602945"/>
                <a:gd name="connsiteX147" fmla="*/ 401981 w 587734"/>
                <a:gd name="connsiteY147" fmla="*/ 419070 h 602945"/>
                <a:gd name="connsiteX148" fmla="*/ 372991 w 587734"/>
                <a:gd name="connsiteY148" fmla="*/ 418414 h 602945"/>
                <a:gd name="connsiteX149" fmla="*/ 366890 w 587734"/>
                <a:gd name="connsiteY149" fmla="*/ 460357 h 602945"/>
                <a:gd name="connsiteX150" fmla="*/ 382377 w 587734"/>
                <a:gd name="connsiteY150" fmla="*/ 451218 h 602945"/>
                <a:gd name="connsiteX151" fmla="*/ 382612 w 587734"/>
                <a:gd name="connsiteY151" fmla="*/ 451218 h 602945"/>
                <a:gd name="connsiteX152" fmla="*/ 372991 w 587734"/>
                <a:gd name="connsiteY152" fmla="*/ 418414 h 602945"/>
                <a:gd name="connsiteX153" fmla="*/ 359615 w 587734"/>
                <a:gd name="connsiteY153" fmla="*/ 412087 h 602945"/>
                <a:gd name="connsiteX154" fmla="*/ 351637 w 587734"/>
                <a:gd name="connsiteY154" fmla="*/ 416774 h 602945"/>
                <a:gd name="connsiteX155" fmla="*/ 346709 w 587734"/>
                <a:gd name="connsiteY155" fmla="*/ 439268 h 602945"/>
                <a:gd name="connsiteX156" fmla="*/ 338731 w 587734"/>
                <a:gd name="connsiteY156" fmla="*/ 471604 h 602945"/>
                <a:gd name="connsiteX157" fmla="*/ 338262 w 587734"/>
                <a:gd name="connsiteY157" fmla="*/ 473010 h 602945"/>
                <a:gd name="connsiteX158" fmla="*/ 358912 w 587734"/>
                <a:gd name="connsiteY158" fmla="*/ 464340 h 602945"/>
                <a:gd name="connsiteX159" fmla="*/ 358208 w 587734"/>
                <a:gd name="connsiteY159" fmla="*/ 461060 h 602945"/>
                <a:gd name="connsiteX160" fmla="*/ 359615 w 587734"/>
                <a:gd name="connsiteY160" fmla="*/ 412087 h 602945"/>
                <a:gd name="connsiteX161" fmla="*/ 182686 w 587734"/>
                <a:gd name="connsiteY161" fmla="*/ 395451 h 602945"/>
                <a:gd name="connsiteX162" fmla="*/ 166495 w 587734"/>
                <a:gd name="connsiteY162" fmla="*/ 451921 h 602945"/>
                <a:gd name="connsiteX163" fmla="*/ 175177 w 587734"/>
                <a:gd name="connsiteY163" fmla="*/ 457545 h 602945"/>
                <a:gd name="connsiteX164" fmla="*/ 179401 w 587734"/>
                <a:gd name="connsiteY164" fmla="*/ 432707 h 602945"/>
                <a:gd name="connsiteX165" fmla="*/ 188787 w 587734"/>
                <a:gd name="connsiteY165" fmla="*/ 408807 h 602945"/>
                <a:gd name="connsiteX166" fmla="*/ 196765 w 587734"/>
                <a:gd name="connsiteY166" fmla="*/ 412087 h 602945"/>
                <a:gd name="connsiteX167" fmla="*/ 189960 w 587734"/>
                <a:gd name="connsiteY167" fmla="*/ 435519 h 602945"/>
                <a:gd name="connsiteX168" fmla="*/ 184094 w 587734"/>
                <a:gd name="connsiteY168" fmla="*/ 462700 h 602945"/>
                <a:gd name="connsiteX169" fmla="*/ 199112 w 587734"/>
                <a:gd name="connsiteY169" fmla="*/ 469495 h 602945"/>
                <a:gd name="connsiteX170" fmla="*/ 208733 w 587734"/>
                <a:gd name="connsiteY170" fmla="*/ 419820 h 602945"/>
                <a:gd name="connsiteX171" fmla="*/ 215772 w 587734"/>
                <a:gd name="connsiteY171" fmla="*/ 421694 h 602945"/>
                <a:gd name="connsiteX172" fmla="*/ 211783 w 587734"/>
                <a:gd name="connsiteY172" fmla="*/ 446298 h 602945"/>
                <a:gd name="connsiteX173" fmla="*/ 208498 w 587734"/>
                <a:gd name="connsiteY173" fmla="*/ 472776 h 602945"/>
                <a:gd name="connsiteX174" fmla="*/ 212722 w 587734"/>
                <a:gd name="connsiteY174" fmla="*/ 473947 h 602945"/>
                <a:gd name="connsiteX175" fmla="*/ 228444 w 587734"/>
                <a:gd name="connsiteY175" fmla="*/ 423569 h 602945"/>
                <a:gd name="connsiteX176" fmla="*/ 231494 w 587734"/>
                <a:gd name="connsiteY176" fmla="*/ 421694 h 602945"/>
                <a:gd name="connsiteX177" fmla="*/ 182686 w 587734"/>
                <a:gd name="connsiteY177" fmla="*/ 395451 h 602945"/>
                <a:gd name="connsiteX178" fmla="*/ 90467 w 587734"/>
                <a:gd name="connsiteY178" fmla="*/ 381157 h 602945"/>
                <a:gd name="connsiteX179" fmla="*/ 151008 w 587734"/>
                <a:gd name="connsiteY179" fmla="*/ 382563 h 602945"/>
                <a:gd name="connsiteX180" fmla="*/ 119564 w 587734"/>
                <a:gd name="connsiteY180" fmla="*/ 382095 h 602945"/>
                <a:gd name="connsiteX181" fmla="*/ 90467 w 587734"/>
                <a:gd name="connsiteY181" fmla="*/ 381157 h 602945"/>
                <a:gd name="connsiteX182" fmla="*/ 410066 w 587734"/>
                <a:gd name="connsiteY182" fmla="*/ 363115 h 602945"/>
                <a:gd name="connsiteX183" fmla="*/ 408189 w 587734"/>
                <a:gd name="connsiteY183" fmla="*/ 366161 h 602945"/>
                <a:gd name="connsiteX184" fmla="*/ 469669 w 587734"/>
                <a:gd name="connsiteY184" fmla="*/ 366630 h 602945"/>
                <a:gd name="connsiteX185" fmla="*/ 469434 w 587734"/>
                <a:gd name="connsiteY185" fmla="*/ 366864 h 602945"/>
                <a:gd name="connsiteX186" fmla="*/ 426023 w 587734"/>
                <a:gd name="connsiteY186" fmla="*/ 365927 h 602945"/>
                <a:gd name="connsiteX187" fmla="*/ 410066 w 587734"/>
                <a:gd name="connsiteY187" fmla="*/ 363115 h 602945"/>
                <a:gd name="connsiteX188" fmla="*/ 46352 w 587734"/>
                <a:gd name="connsiteY188" fmla="*/ 345775 h 602945"/>
                <a:gd name="connsiteX189" fmla="*/ 72868 w 587734"/>
                <a:gd name="connsiteY189" fmla="*/ 356320 h 602945"/>
                <a:gd name="connsiteX190" fmla="*/ 87651 w 587734"/>
                <a:gd name="connsiteY190" fmla="*/ 364755 h 602945"/>
                <a:gd name="connsiteX191" fmla="*/ 88589 w 587734"/>
                <a:gd name="connsiteY191" fmla="*/ 372956 h 602945"/>
                <a:gd name="connsiteX192" fmla="*/ 123553 w 587734"/>
                <a:gd name="connsiteY192" fmla="*/ 371785 h 602945"/>
                <a:gd name="connsiteX193" fmla="*/ 152416 w 587734"/>
                <a:gd name="connsiteY193" fmla="*/ 371785 h 602945"/>
                <a:gd name="connsiteX194" fmla="*/ 155935 w 587734"/>
                <a:gd name="connsiteY194" fmla="*/ 375534 h 602945"/>
                <a:gd name="connsiteX195" fmla="*/ 158047 w 587734"/>
                <a:gd name="connsiteY195" fmla="*/ 372019 h 602945"/>
                <a:gd name="connsiteX196" fmla="*/ 147253 w 587734"/>
                <a:gd name="connsiteY196" fmla="*/ 357023 h 602945"/>
                <a:gd name="connsiteX197" fmla="*/ 109474 w 587734"/>
                <a:gd name="connsiteY197" fmla="*/ 356085 h 602945"/>
                <a:gd name="connsiteX198" fmla="*/ 73806 w 587734"/>
                <a:gd name="connsiteY198" fmla="*/ 351165 h 602945"/>
                <a:gd name="connsiteX199" fmla="*/ 71694 w 587734"/>
                <a:gd name="connsiteY199" fmla="*/ 348822 h 602945"/>
                <a:gd name="connsiteX200" fmla="*/ 65593 w 587734"/>
                <a:gd name="connsiteY200" fmla="*/ 347884 h 602945"/>
                <a:gd name="connsiteX201" fmla="*/ 46352 w 587734"/>
                <a:gd name="connsiteY201" fmla="*/ 345775 h 602945"/>
                <a:gd name="connsiteX202" fmla="*/ 529036 w 587734"/>
                <a:gd name="connsiteY202" fmla="*/ 345307 h 602945"/>
                <a:gd name="connsiteX203" fmla="*/ 526220 w 587734"/>
                <a:gd name="connsiteY203" fmla="*/ 346713 h 602945"/>
                <a:gd name="connsiteX204" fmla="*/ 483044 w 587734"/>
                <a:gd name="connsiteY204" fmla="*/ 347181 h 602945"/>
                <a:gd name="connsiteX205" fmla="*/ 487033 w 587734"/>
                <a:gd name="connsiteY205" fmla="*/ 349759 h 602945"/>
                <a:gd name="connsiteX206" fmla="*/ 523874 w 587734"/>
                <a:gd name="connsiteY206" fmla="*/ 356554 h 602945"/>
                <a:gd name="connsiteX207" fmla="*/ 529036 w 587734"/>
                <a:gd name="connsiteY207" fmla="*/ 345307 h 602945"/>
                <a:gd name="connsiteX208" fmla="*/ 422972 w 587734"/>
                <a:gd name="connsiteY208" fmla="*/ 337809 h 602945"/>
                <a:gd name="connsiteX209" fmla="*/ 415463 w 587734"/>
                <a:gd name="connsiteY209" fmla="*/ 353977 h 602945"/>
                <a:gd name="connsiteX210" fmla="*/ 432593 w 587734"/>
                <a:gd name="connsiteY210" fmla="*/ 354445 h 602945"/>
                <a:gd name="connsiteX211" fmla="*/ 469434 w 587734"/>
                <a:gd name="connsiteY211" fmla="*/ 354680 h 602945"/>
                <a:gd name="connsiteX212" fmla="*/ 470138 w 587734"/>
                <a:gd name="connsiteY212" fmla="*/ 355148 h 602945"/>
                <a:gd name="connsiteX213" fmla="*/ 479055 w 587734"/>
                <a:gd name="connsiteY213" fmla="*/ 346947 h 602945"/>
                <a:gd name="connsiteX214" fmla="*/ 458640 w 587734"/>
                <a:gd name="connsiteY214" fmla="*/ 345073 h 602945"/>
                <a:gd name="connsiteX215" fmla="*/ 422972 w 587734"/>
                <a:gd name="connsiteY215" fmla="*/ 337809 h 602945"/>
                <a:gd name="connsiteX216" fmla="*/ 202324 w 587734"/>
                <a:gd name="connsiteY216" fmla="*/ 327607 h 602945"/>
                <a:gd name="connsiteX217" fmla="*/ 208278 w 587734"/>
                <a:gd name="connsiteY217" fmla="*/ 329834 h 602945"/>
                <a:gd name="connsiteX218" fmla="*/ 338251 w 587734"/>
                <a:gd name="connsiteY218" fmla="*/ 341090 h 602945"/>
                <a:gd name="connsiteX219" fmla="*/ 353501 w 587734"/>
                <a:gd name="connsiteY219" fmla="*/ 356099 h 602945"/>
                <a:gd name="connsiteX220" fmla="*/ 198659 w 587734"/>
                <a:gd name="connsiteY220" fmla="*/ 332414 h 602945"/>
                <a:gd name="connsiteX221" fmla="*/ 202324 w 587734"/>
                <a:gd name="connsiteY221" fmla="*/ 327607 h 602945"/>
                <a:gd name="connsiteX222" fmla="*/ 51749 w 587734"/>
                <a:gd name="connsiteY222" fmla="*/ 324921 h 602945"/>
                <a:gd name="connsiteX223" fmla="*/ 47760 w 587734"/>
                <a:gd name="connsiteY223" fmla="*/ 336403 h 602945"/>
                <a:gd name="connsiteX224" fmla="*/ 69113 w 587734"/>
                <a:gd name="connsiteY224" fmla="*/ 337809 h 602945"/>
                <a:gd name="connsiteX225" fmla="*/ 92344 w 587734"/>
                <a:gd name="connsiteY225" fmla="*/ 340855 h 602945"/>
                <a:gd name="connsiteX226" fmla="*/ 94456 w 587734"/>
                <a:gd name="connsiteY226" fmla="*/ 344838 h 602945"/>
                <a:gd name="connsiteX227" fmla="*/ 109474 w 587734"/>
                <a:gd name="connsiteY227" fmla="*/ 344135 h 602945"/>
                <a:gd name="connsiteX228" fmla="*/ 135755 w 587734"/>
                <a:gd name="connsiteY228" fmla="*/ 343432 h 602945"/>
                <a:gd name="connsiteX229" fmla="*/ 139510 w 587734"/>
                <a:gd name="connsiteY229" fmla="*/ 343198 h 602945"/>
                <a:gd name="connsiteX230" fmla="*/ 134816 w 587734"/>
                <a:gd name="connsiteY230" fmla="*/ 331013 h 602945"/>
                <a:gd name="connsiteX231" fmla="*/ 89528 w 587734"/>
                <a:gd name="connsiteY231" fmla="*/ 327967 h 602945"/>
                <a:gd name="connsiteX232" fmla="*/ 51749 w 587734"/>
                <a:gd name="connsiteY232" fmla="*/ 324921 h 602945"/>
                <a:gd name="connsiteX233" fmla="*/ 429543 w 587734"/>
                <a:gd name="connsiteY233" fmla="*/ 319532 h 602945"/>
                <a:gd name="connsiteX234" fmla="*/ 425788 w 587734"/>
                <a:gd name="connsiteY234" fmla="*/ 331013 h 602945"/>
                <a:gd name="connsiteX235" fmla="*/ 526220 w 587734"/>
                <a:gd name="connsiteY235" fmla="*/ 334294 h 602945"/>
                <a:gd name="connsiteX236" fmla="*/ 528567 w 587734"/>
                <a:gd name="connsiteY236" fmla="*/ 335231 h 602945"/>
                <a:gd name="connsiteX237" fmla="*/ 522701 w 587734"/>
                <a:gd name="connsiteY237" fmla="*/ 323047 h 602945"/>
                <a:gd name="connsiteX238" fmla="*/ 520589 w 587734"/>
                <a:gd name="connsiteY238" fmla="*/ 323515 h 602945"/>
                <a:gd name="connsiteX239" fmla="*/ 454651 w 587734"/>
                <a:gd name="connsiteY239" fmla="*/ 321172 h 602945"/>
                <a:gd name="connsiteX240" fmla="*/ 429543 w 587734"/>
                <a:gd name="connsiteY240" fmla="*/ 319532 h 602945"/>
                <a:gd name="connsiteX241" fmla="*/ 62308 w 587734"/>
                <a:gd name="connsiteY241" fmla="*/ 301489 h 602945"/>
                <a:gd name="connsiteX242" fmla="*/ 60196 w 587734"/>
                <a:gd name="connsiteY242" fmla="*/ 310862 h 602945"/>
                <a:gd name="connsiteX243" fmla="*/ 56911 w 587734"/>
                <a:gd name="connsiteY243" fmla="*/ 315080 h 602945"/>
                <a:gd name="connsiteX244" fmla="*/ 89528 w 587734"/>
                <a:gd name="connsiteY244" fmla="*/ 316486 h 602945"/>
                <a:gd name="connsiteX245" fmla="*/ 130593 w 587734"/>
                <a:gd name="connsiteY245" fmla="*/ 316720 h 602945"/>
                <a:gd name="connsiteX246" fmla="*/ 129185 w 587734"/>
                <a:gd name="connsiteY246" fmla="*/ 309222 h 602945"/>
                <a:gd name="connsiteX247" fmla="*/ 70521 w 587734"/>
                <a:gd name="connsiteY247" fmla="*/ 302192 h 602945"/>
                <a:gd name="connsiteX248" fmla="*/ 62308 w 587734"/>
                <a:gd name="connsiteY248" fmla="*/ 301489 h 602945"/>
                <a:gd name="connsiteX249" fmla="*/ 434705 w 587734"/>
                <a:gd name="connsiteY249" fmla="*/ 296100 h 602945"/>
                <a:gd name="connsiteX250" fmla="*/ 432593 w 587734"/>
                <a:gd name="connsiteY250" fmla="*/ 307816 h 602945"/>
                <a:gd name="connsiteX251" fmla="*/ 465210 w 587734"/>
                <a:gd name="connsiteY251" fmla="*/ 309456 h 602945"/>
                <a:gd name="connsiteX252" fmla="*/ 516834 w 587734"/>
                <a:gd name="connsiteY252" fmla="*/ 308753 h 602945"/>
                <a:gd name="connsiteX253" fmla="*/ 523170 w 587734"/>
                <a:gd name="connsiteY253" fmla="*/ 307816 h 602945"/>
                <a:gd name="connsiteX254" fmla="*/ 524343 w 587734"/>
                <a:gd name="connsiteY254" fmla="*/ 308753 h 602945"/>
                <a:gd name="connsiteX255" fmla="*/ 532791 w 587734"/>
                <a:gd name="connsiteY255" fmla="*/ 302895 h 602945"/>
                <a:gd name="connsiteX256" fmla="*/ 556256 w 587734"/>
                <a:gd name="connsiteY256" fmla="*/ 298912 h 602945"/>
                <a:gd name="connsiteX257" fmla="*/ 434705 w 587734"/>
                <a:gd name="connsiteY257" fmla="*/ 296100 h 602945"/>
                <a:gd name="connsiteX258" fmla="*/ 23825 w 587734"/>
                <a:gd name="connsiteY258" fmla="*/ 272434 h 602945"/>
                <a:gd name="connsiteX259" fmla="*/ 19836 w 587734"/>
                <a:gd name="connsiteY259" fmla="*/ 281807 h 602945"/>
                <a:gd name="connsiteX260" fmla="*/ 19132 w 587734"/>
                <a:gd name="connsiteY260" fmla="*/ 289305 h 602945"/>
                <a:gd name="connsiteX261" fmla="*/ 80142 w 587734"/>
                <a:gd name="connsiteY261" fmla="*/ 293288 h 602945"/>
                <a:gd name="connsiteX262" fmla="*/ 128011 w 587734"/>
                <a:gd name="connsiteY262" fmla="*/ 295866 h 602945"/>
                <a:gd name="connsiteX263" fmla="*/ 128246 w 587734"/>
                <a:gd name="connsiteY263" fmla="*/ 281573 h 602945"/>
                <a:gd name="connsiteX264" fmla="*/ 23825 w 587734"/>
                <a:gd name="connsiteY264" fmla="*/ 272434 h 602945"/>
                <a:gd name="connsiteX265" fmla="*/ 437052 w 587734"/>
                <a:gd name="connsiteY265" fmla="*/ 268451 h 602945"/>
                <a:gd name="connsiteX266" fmla="*/ 435878 w 587734"/>
                <a:gd name="connsiteY266" fmla="*/ 287430 h 602945"/>
                <a:gd name="connsiteX267" fmla="*/ 565173 w 587734"/>
                <a:gd name="connsiteY267" fmla="*/ 284853 h 602945"/>
                <a:gd name="connsiteX268" fmla="*/ 568693 w 587734"/>
                <a:gd name="connsiteY268" fmla="*/ 286025 h 602945"/>
                <a:gd name="connsiteX269" fmla="*/ 570101 w 587734"/>
                <a:gd name="connsiteY269" fmla="*/ 274777 h 602945"/>
                <a:gd name="connsiteX270" fmla="*/ 569397 w 587734"/>
                <a:gd name="connsiteY270" fmla="*/ 270325 h 602945"/>
                <a:gd name="connsiteX271" fmla="*/ 567754 w 587734"/>
                <a:gd name="connsiteY271" fmla="*/ 271965 h 602945"/>
                <a:gd name="connsiteX272" fmla="*/ 538188 w 587734"/>
                <a:gd name="connsiteY272" fmla="*/ 274543 h 602945"/>
                <a:gd name="connsiteX273" fmla="*/ 491022 w 587734"/>
                <a:gd name="connsiteY273" fmla="*/ 273606 h 602945"/>
                <a:gd name="connsiteX274" fmla="*/ 449958 w 587734"/>
                <a:gd name="connsiteY274" fmla="*/ 272434 h 602945"/>
                <a:gd name="connsiteX275" fmla="*/ 437052 w 587734"/>
                <a:gd name="connsiteY275" fmla="*/ 268451 h 602945"/>
                <a:gd name="connsiteX276" fmla="*/ 434470 w 587734"/>
                <a:gd name="connsiteY276" fmla="*/ 239864 h 602945"/>
                <a:gd name="connsiteX277" fmla="*/ 437052 w 587734"/>
                <a:gd name="connsiteY277" fmla="*/ 266576 h 602945"/>
                <a:gd name="connsiteX278" fmla="*/ 449958 w 587734"/>
                <a:gd name="connsiteY278" fmla="*/ 262593 h 602945"/>
                <a:gd name="connsiteX279" fmla="*/ 491022 w 587734"/>
                <a:gd name="connsiteY279" fmla="*/ 261421 h 602945"/>
                <a:gd name="connsiteX280" fmla="*/ 538188 w 587734"/>
                <a:gd name="connsiteY280" fmla="*/ 260484 h 602945"/>
                <a:gd name="connsiteX281" fmla="*/ 567050 w 587734"/>
                <a:gd name="connsiteY281" fmla="*/ 262827 h 602945"/>
                <a:gd name="connsiteX282" fmla="*/ 535372 w 587734"/>
                <a:gd name="connsiteY282" fmla="*/ 252751 h 602945"/>
                <a:gd name="connsiteX283" fmla="*/ 524343 w 587734"/>
                <a:gd name="connsiteY283" fmla="*/ 248299 h 602945"/>
                <a:gd name="connsiteX284" fmla="*/ 434470 w 587734"/>
                <a:gd name="connsiteY284" fmla="*/ 239864 h 602945"/>
                <a:gd name="connsiteX285" fmla="*/ 59023 w 587734"/>
                <a:gd name="connsiteY285" fmla="*/ 237521 h 602945"/>
                <a:gd name="connsiteX286" fmla="*/ 63012 w 587734"/>
                <a:gd name="connsiteY286" fmla="*/ 241739 h 602945"/>
                <a:gd name="connsiteX287" fmla="*/ 60900 w 587734"/>
                <a:gd name="connsiteY287" fmla="*/ 254626 h 602945"/>
                <a:gd name="connsiteX288" fmla="*/ 57615 w 587734"/>
                <a:gd name="connsiteY288" fmla="*/ 256032 h 602945"/>
                <a:gd name="connsiteX289" fmla="*/ 32742 w 587734"/>
                <a:gd name="connsiteY289" fmla="*/ 263530 h 602945"/>
                <a:gd name="connsiteX290" fmla="*/ 129889 w 587734"/>
                <a:gd name="connsiteY290" fmla="*/ 269622 h 602945"/>
                <a:gd name="connsiteX291" fmla="*/ 130358 w 587734"/>
                <a:gd name="connsiteY291" fmla="*/ 267045 h 602945"/>
                <a:gd name="connsiteX292" fmla="*/ 136928 w 587734"/>
                <a:gd name="connsiteY292" fmla="*/ 244550 h 602945"/>
                <a:gd name="connsiteX293" fmla="*/ 92109 w 587734"/>
                <a:gd name="connsiteY293" fmla="*/ 241739 h 602945"/>
                <a:gd name="connsiteX294" fmla="*/ 59023 w 587734"/>
                <a:gd name="connsiteY294" fmla="*/ 237521 h 602945"/>
                <a:gd name="connsiteX295" fmla="*/ 237797 w 587734"/>
                <a:gd name="connsiteY295" fmla="*/ 234030 h 602945"/>
                <a:gd name="connsiteX296" fmla="*/ 242723 w 587734"/>
                <a:gd name="connsiteY296" fmla="*/ 252306 h 602945"/>
                <a:gd name="connsiteX297" fmla="*/ 221846 w 587734"/>
                <a:gd name="connsiteY297" fmla="*/ 259101 h 602945"/>
                <a:gd name="connsiteX298" fmla="*/ 225130 w 587734"/>
                <a:gd name="connsiteY298" fmla="*/ 267536 h 602945"/>
                <a:gd name="connsiteX299" fmla="*/ 218327 w 587734"/>
                <a:gd name="connsiteY299" fmla="*/ 276440 h 602945"/>
                <a:gd name="connsiteX300" fmla="*/ 199796 w 587734"/>
                <a:gd name="connsiteY300" fmla="*/ 266833 h 602945"/>
                <a:gd name="connsiteX301" fmla="*/ 189474 w 587734"/>
                <a:gd name="connsiteY301" fmla="*/ 270582 h 602945"/>
                <a:gd name="connsiteX302" fmla="*/ 183845 w 587734"/>
                <a:gd name="connsiteY302" fmla="*/ 257227 h 602945"/>
                <a:gd name="connsiteX303" fmla="*/ 195808 w 587734"/>
                <a:gd name="connsiteY303" fmla="*/ 250432 h 602945"/>
                <a:gd name="connsiteX304" fmla="*/ 198388 w 587734"/>
                <a:gd name="connsiteY304" fmla="*/ 239888 h 602945"/>
                <a:gd name="connsiteX305" fmla="*/ 212463 w 587734"/>
                <a:gd name="connsiteY305" fmla="*/ 242700 h 602945"/>
                <a:gd name="connsiteX306" fmla="*/ 237797 w 587734"/>
                <a:gd name="connsiteY306" fmla="*/ 234030 h 602945"/>
                <a:gd name="connsiteX307" fmla="*/ 373740 w 587734"/>
                <a:gd name="connsiteY307" fmla="*/ 222077 h 602945"/>
                <a:gd name="connsiteX308" fmla="*/ 380485 w 587734"/>
                <a:gd name="connsiteY308" fmla="*/ 224877 h 602945"/>
                <a:gd name="connsiteX309" fmla="*/ 368052 w 587734"/>
                <a:gd name="connsiteY309" fmla="*/ 247830 h 602945"/>
                <a:gd name="connsiteX310" fmla="*/ 366879 w 587734"/>
                <a:gd name="connsiteY310" fmla="*/ 248533 h 602945"/>
                <a:gd name="connsiteX311" fmla="*/ 375558 w 587734"/>
                <a:gd name="connsiteY311" fmla="*/ 254154 h 602945"/>
                <a:gd name="connsiteX312" fmla="*/ 362656 w 587734"/>
                <a:gd name="connsiteY312" fmla="*/ 271018 h 602945"/>
                <a:gd name="connsiteX313" fmla="*/ 352335 w 587734"/>
                <a:gd name="connsiteY313" fmla="*/ 260244 h 602945"/>
                <a:gd name="connsiteX314" fmla="*/ 340840 w 587734"/>
                <a:gd name="connsiteY314" fmla="*/ 268675 h 602945"/>
                <a:gd name="connsiteX315" fmla="*/ 332630 w 587734"/>
                <a:gd name="connsiteY315" fmla="*/ 260478 h 602945"/>
                <a:gd name="connsiteX316" fmla="*/ 342013 w 587734"/>
                <a:gd name="connsiteY316" fmla="*/ 249235 h 602945"/>
                <a:gd name="connsiteX317" fmla="*/ 334976 w 587734"/>
                <a:gd name="connsiteY317" fmla="*/ 239398 h 602945"/>
                <a:gd name="connsiteX318" fmla="*/ 332395 w 587734"/>
                <a:gd name="connsiteY318" fmla="*/ 235183 h 602945"/>
                <a:gd name="connsiteX319" fmla="*/ 340136 w 587734"/>
                <a:gd name="connsiteY319" fmla="*/ 229796 h 602945"/>
                <a:gd name="connsiteX320" fmla="*/ 354211 w 587734"/>
                <a:gd name="connsiteY320" fmla="*/ 237290 h 602945"/>
                <a:gd name="connsiteX321" fmla="*/ 356323 w 587734"/>
                <a:gd name="connsiteY321" fmla="*/ 235417 h 602945"/>
                <a:gd name="connsiteX322" fmla="*/ 373740 w 587734"/>
                <a:gd name="connsiteY322" fmla="*/ 222077 h 602945"/>
                <a:gd name="connsiteX323" fmla="*/ 428604 w 587734"/>
                <a:gd name="connsiteY323" fmla="*/ 217370 h 602945"/>
                <a:gd name="connsiteX324" fmla="*/ 432359 w 587734"/>
                <a:gd name="connsiteY324" fmla="*/ 230491 h 602945"/>
                <a:gd name="connsiteX325" fmla="*/ 524812 w 587734"/>
                <a:gd name="connsiteY325" fmla="*/ 235178 h 602945"/>
                <a:gd name="connsiteX326" fmla="*/ 527628 w 587734"/>
                <a:gd name="connsiteY326" fmla="*/ 221587 h 602945"/>
                <a:gd name="connsiteX327" fmla="*/ 428604 w 587734"/>
                <a:gd name="connsiteY327" fmla="*/ 217370 h 602945"/>
                <a:gd name="connsiteX328" fmla="*/ 61604 w 587734"/>
                <a:gd name="connsiteY328" fmla="*/ 211980 h 602945"/>
                <a:gd name="connsiteX329" fmla="*/ 53391 w 587734"/>
                <a:gd name="connsiteY329" fmla="*/ 220181 h 602945"/>
                <a:gd name="connsiteX330" fmla="*/ 52218 w 587734"/>
                <a:gd name="connsiteY330" fmla="*/ 228148 h 602945"/>
                <a:gd name="connsiteX331" fmla="*/ 99618 w 587734"/>
                <a:gd name="connsiteY331" fmla="*/ 231897 h 602945"/>
                <a:gd name="connsiteX332" fmla="*/ 141152 w 587734"/>
                <a:gd name="connsiteY332" fmla="*/ 234006 h 602945"/>
                <a:gd name="connsiteX333" fmla="*/ 146549 w 587734"/>
                <a:gd name="connsiteY333" fmla="*/ 223930 h 602945"/>
                <a:gd name="connsiteX334" fmla="*/ 108535 w 587734"/>
                <a:gd name="connsiteY334" fmla="*/ 217370 h 602945"/>
                <a:gd name="connsiteX335" fmla="*/ 61604 w 587734"/>
                <a:gd name="connsiteY335" fmla="*/ 211980 h 602945"/>
                <a:gd name="connsiteX336" fmla="*/ 416402 w 587734"/>
                <a:gd name="connsiteY336" fmla="*/ 191829 h 602945"/>
                <a:gd name="connsiteX337" fmla="*/ 426727 w 587734"/>
                <a:gd name="connsiteY337" fmla="*/ 212449 h 602945"/>
                <a:gd name="connsiteX338" fmla="*/ 526690 w 587734"/>
                <a:gd name="connsiteY338" fmla="*/ 207997 h 602945"/>
                <a:gd name="connsiteX339" fmla="*/ 520823 w 587734"/>
                <a:gd name="connsiteY339" fmla="*/ 198858 h 602945"/>
                <a:gd name="connsiteX340" fmla="*/ 484687 w 587734"/>
                <a:gd name="connsiteY340" fmla="*/ 206825 h 602945"/>
                <a:gd name="connsiteX341" fmla="*/ 470373 w 587734"/>
                <a:gd name="connsiteY341" fmla="*/ 198624 h 602945"/>
                <a:gd name="connsiteX342" fmla="*/ 470842 w 587734"/>
                <a:gd name="connsiteY342" fmla="*/ 193469 h 602945"/>
                <a:gd name="connsiteX343" fmla="*/ 446907 w 587734"/>
                <a:gd name="connsiteY343" fmla="*/ 192532 h 602945"/>
                <a:gd name="connsiteX344" fmla="*/ 416402 w 587734"/>
                <a:gd name="connsiteY344" fmla="*/ 191829 h 602945"/>
                <a:gd name="connsiteX345" fmla="*/ 421095 w 587734"/>
                <a:gd name="connsiteY345" fmla="*/ 170272 h 602945"/>
                <a:gd name="connsiteX346" fmla="*/ 414290 w 587734"/>
                <a:gd name="connsiteY346" fmla="*/ 181050 h 602945"/>
                <a:gd name="connsiteX347" fmla="*/ 452070 w 587734"/>
                <a:gd name="connsiteY347" fmla="*/ 180347 h 602945"/>
                <a:gd name="connsiteX348" fmla="*/ 470842 w 587734"/>
                <a:gd name="connsiteY348" fmla="*/ 179644 h 602945"/>
                <a:gd name="connsiteX349" fmla="*/ 470373 w 587734"/>
                <a:gd name="connsiteY349" fmla="*/ 175427 h 602945"/>
                <a:gd name="connsiteX350" fmla="*/ 444795 w 587734"/>
                <a:gd name="connsiteY350" fmla="*/ 172146 h 602945"/>
                <a:gd name="connsiteX351" fmla="*/ 421095 w 587734"/>
                <a:gd name="connsiteY351" fmla="*/ 170272 h 602945"/>
                <a:gd name="connsiteX352" fmla="*/ 328172 w 587734"/>
                <a:gd name="connsiteY352" fmla="*/ 164179 h 602945"/>
                <a:gd name="connsiteX353" fmla="*/ 325591 w 587734"/>
                <a:gd name="connsiteY353" fmla="*/ 164648 h 602945"/>
                <a:gd name="connsiteX354" fmla="*/ 156639 w 587734"/>
                <a:gd name="connsiteY354" fmla="*/ 265405 h 602945"/>
                <a:gd name="connsiteX355" fmla="*/ 154058 w 587734"/>
                <a:gd name="connsiteY355" fmla="*/ 294929 h 602945"/>
                <a:gd name="connsiteX356" fmla="*/ 166729 w 587734"/>
                <a:gd name="connsiteY356" fmla="*/ 286727 h 602945"/>
                <a:gd name="connsiteX357" fmla="*/ 239238 w 587734"/>
                <a:gd name="connsiteY357" fmla="*/ 289071 h 602945"/>
                <a:gd name="connsiteX358" fmla="*/ 243696 w 587734"/>
                <a:gd name="connsiteY358" fmla="*/ 278526 h 602945"/>
                <a:gd name="connsiteX359" fmla="*/ 243931 w 587734"/>
                <a:gd name="connsiteY359" fmla="*/ 278292 h 602945"/>
                <a:gd name="connsiteX360" fmla="*/ 269039 w 587734"/>
                <a:gd name="connsiteY360" fmla="*/ 253454 h 602945"/>
                <a:gd name="connsiteX361" fmla="*/ 320897 w 587734"/>
                <a:gd name="connsiteY361" fmla="*/ 293757 h 602945"/>
                <a:gd name="connsiteX362" fmla="*/ 364543 w 587734"/>
                <a:gd name="connsiteY362" fmla="*/ 290008 h 602945"/>
                <a:gd name="connsiteX363" fmla="*/ 402792 w 587734"/>
                <a:gd name="connsiteY363" fmla="*/ 326561 h 602945"/>
                <a:gd name="connsiteX364" fmla="*/ 386366 w 587734"/>
                <a:gd name="connsiteY364" fmla="*/ 324218 h 602945"/>
                <a:gd name="connsiteX365" fmla="*/ 354218 w 587734"/>
                <a:gd name="connsiteY365" fmla="*/ 307816 h 602945"/>
                <a:gd name="connsiteX366" fmla="*/ 316204 w 587734"/>
                <a:gd name="connsiteY366" fmla="*/ 314143 h 602945"/>
                <a:gd name="connsiteX367" fmla="*/ 241350 w 587734"/>
                <a:gd name="connsiteY367" fmla="*/ 315314 h 602945"/>
                <a:gd name="connsiteX368" fmla="*/ 241115 w 587734"/>
                <a:gd name="connsiteY368" fmla="*/ 314377 h 602945"/>
                <a:gd name="connsiteX369" fmla="*/ 183390 w 587734"/>
                <a:gd name="connsiteY369" fmla="*/ 300552 h 602945"/>
                <a:gd name="connsiteX370" fmla="*/ 157343 w 587734"/>
                <a:gd name="connsiteY370" fmla="*/ 313908 h 602945"/>
                <a:gd name="connsiteX371" fmla="*/ 157109 w 587734"/>
                <a:gd name="connsiteY371" fmla="*/ 314377 h 602945"/>
                <a:gd name="connsiteX372" fmla="*/ 286873 w 587734"/>
                <a:gd name="connsiteY372" fmla="*/ 407870 h 602945"/>
                <a:gd name="connsiteX373" fmla="*/ 415463 w 587734"/>
                <a:gd name="connsiteY373" fmla="*/ 287665 h 602945"/>
                <a:gd name="connsiteX374" fmla="*/ 328172 w 587734"/>
                <a:gd name="connsiteY374" fmla="*/ 164179 h 602945"/>
                <a:gd name="connsiteX375" fmla="*/ 99618 w 587734"/>
                <a:gd name="connsiteY375" fmla="*/ 158790 h 602945"/>
                <a:gd name="connsiteX376" fmla="*/ 93987 w 587734"/>
                <a:gd name="connsiteY376" fmla="*/ 181050 h 602945"/>
                <a:gd name="connsiteX377" fmla="*/ 123318 w 587734"/>
                <a:gd name="connsiteY377" fmla="*/ 184096 h 602945"/>
                <a:gd name="connsiteX378" fmla="*/ 157343 w 587734"/>
                <a:gd name="connsiteY378" fmla="*/ 190423 h 602945"/>
                <a:gd name="connsiteX379" fmla="*/ 156405 w 587734"/>
                <a:gd name="connsiteY379" fmla="*/ 199093 h 602945"/>
                <a:gd name="connsiteX380" fmla="*/ 116748 w 587734"/>
                <a:gd name="connsiteY380" fmla="*/ 193938 h 602945"/>
                <a:gd name="connsiteX381" fmla="*/ 95864 w 587734"/>
                <a:gd name="connsiteY381" fmla="*/ 190657 h 602945"/>
                <a:gd name="connsiteX382" fmla="*/ 96098 w 587734"/>
                <a:gd name="connsiteY382" fmla="*/ 191829 h 602945"/>
                <a:gd name="connsiteX383" fmla="*/ 90701 w 587734"/>
                <a:gd name="connsiteY383" fmla="*/ 203545 h 602945"/>
                <a:gd name="connsiteX384" fmla="*/ 104077 w 587734"/>
                <a:gd name="connsiteY384" fmla="*/ 205185 h 602945"/>
                <a:gd name="connsiteX385" fmla="*/ 153119 w 587734"/>
                <a:gd name="connsiteY385" fmla="*/ 212917 h 602945"/>
                <a:gd name="connsiteX386" fmla="*/ 162740 w 587734"/>
                <a:gd name="connsiteY386" fmla="*/ 199561 h 602945"/>
                <a:gd name="connsiteX387" fmla="*/ 162271 w 587734"/>
                <a:gd name="connsiteY387" fmla="*/ 198624 h 602945"/>
                <a:gd name="connsiteX388" fmla="*/ 149834 w 587734"/>
                <a:gd name="connsiteY388" fmla="*/ 163242 h 602945"/>
                <a:gd name="connsiteX389" fmla="*/ 129419 w 587734"/>
                <a:gd name="connsiteY389" fmla="*/ 161368 h 602945"/>
                <a:gd name="connsiteX390" fmla="*/ 99618 w 587734"/>
                <a:gd name="connsiteY390" fmla="*/ 158790 h 602945"/>
                <a:gd name="connsiteX391" fmla="*/ 447142 w 587734"/>
                <a:gd name="connsiteY391" fmla="*/ 154104 h 602945"/>
                <a:gd name="connsiteX392" fmla="*/ 430481 w 587734"/>
                <a:gd name="connsiteY392" fmla="*/ 160899 h 602945"/>
                <a:gd name="connsiteX393" fmla="*/ 448080 w 587734"/>
                <a:gd name="connsiteY393" fmla="*/ 160899 h 602945"/>
                <a:gd name="connsiteX394" fmla="*/ 465210 w 587734"/>
                <a:gd name="connsiteY394" fmla="*/ 161133 h 602945"/>
                <a:gd name="connsiteX395" fmla="*/ 447142 w 587734"/>
                <a:gd name="connsiteY395" fmla="*/ 154104 h 602945"/>
                <a:gd name="connsiteX396" fmla="*/ 328172 w 587734"/>
                <a:gd name="connsiteY396" fmla="*/ 29681 h 602945"/>
                <a:gd name="connsiteX397" fmla="*/ 296963 w 587734"/>
                <a:gd name="connsiteY397" fmla="*/ 54519 h 602945"/>
                <a:gd name="connsiteX398" fmla="*/ 324652 w 587734"/>
                <a:gd name="connsiteY398" fmla="*/ 61548 h 602945"/>
                <a:gd name="connsiteX399" fmla="*/ 331222 w 587734"/>
                <a:gd name="connsiteY399" fmla="*/ 66938 h 602945"/>
                <a:gd name="connsiteX400" fmla="*/ 335211 w 587734"/>
                <a:gd name="connsiteY400" fmla="*/ 83574 h 602945"/>
                <a:gd name="connsiteX401" fmla="*/ 323009 w 587734"/>
                <a:gd name="connsiteY401" fmla="*/ 94821 h 602945"/>
                <a:gd name="connsiteX402" fmla="*/ 277956 w 587734"/>
                <a:gd name="connsiteY402" fmla="*/ 88026 h 602945"/>
                <a:gd name="connsiteX403" fmla="*/ 270447 w 587734"/>
                <a:gd name="connsiteY403" fmla="*/ 81465 h 602945"/>
                <a:gd name="connsiteX404" fmla="*/ 254021 w 587734"/>
                <a:gd name="connsiteY404" fmla="*/ 100211 h 602945"/>
                <a:gd name="connsiteX405" fmla="*/ 244635 w 587734"/>
                <a:gd name="connsiteY405" fmla="*/ 111224 h 602945"/>
                <a:gd name="connsiteX406" fmla="*/ 279129 w 587734"/>
                <a:gd name="connsiteY406" fmla="*/ 116847 h 602945"/>
                <a:gd name="connsiteX407" fmla="*/ 281476 w 587734"/>
                <a:gd name="connsiteY407" fmla="*/ 117082 h 602945"/>
                <a:gd name="connsiteX408" fmla="*/ 325591 w 587734"/>
                <a:gd name="connsiteY408" fmla="*/ 122002 h 602945"/>
                <a:gd name="connsiteX409" fmla="*/ 334507 w 587734"/>
                <a:gd name="connsiteY409" fmla="*/ 141451 h 602945"/>
                <a:gd name="connsiteX410" fmla="*/ 338497 w 587734"/>
                <a:gd name="connsiteY410" fmla="*/ 142154 h 602945"/>
                <a:gd name="connsiteX411" fmla="*/ 338262 w 587734"/>
                <a:gd name="connsiteY411" fmla="*/ 110052 h 602945"/>
                <a:gd name="connsiteX412" fmla="*/ 328172 w 587734"/>
                <a:gd name="connsiteY412" fmla="*/ 29681 h 602945"/>
                <a:gd name="connsiteX413" fmla="*/ 327468 w 587734"/>
                <a:gd name="connsiteY413" fmla="*/ 1563 h 602945"/>
                <a:gd name="connsiteX414" fmla="*/ 344363 w 587734"/>
                <a:gd name="connsiteY414" fmla="*/ 5781 h 602945"/>
                <a:gd name="connsiteX415" fmla="*/ 362431 w 587734"/>
                <a:gd name="connsiteY415" fmla="*/ 93416 h 602945"/>
                <a:gd name="connsiteX416" fmla="*/ 365013 w 587734"/>
                <a:gd name="connsiteY416" fmla="*/ 149417 h 602945"/>
                <a:gd name="connsiteX417" fmla="*/ 401853 w 587734"/>
                <a:gd name="connsiteY417" fmla="*/ 173552 h 602945"/>
                <a:gd name="connsiteX418" fmla="*/ 450662 w 587734"/>
                <a:gd name="connsiteY418" fmla="*/ 135593 h 602945"/>
                <a:gd name="connsiteX419" fmla="*/ 490084 w 587734"/>
                <a:gd name="connsiteY419" fmla="*/ 181519 h 602945"/>
                <a:gd name="connsiteX420" fmla="*/ 534433 w 587734"/>
                <a:gd name="connsiteY420" fmla="*/ 185034 h 602945"/>
                <a:gd name="connsiteX421" fmla="*/ 545931 w 587734"/>
                <a:gd name="connsiteY421" fmla="*/ 230023 h 602945"/>
                <a:gd name="connsiteX422" fmla="*/ 537015 w 587734"/>
                <a:gd name="connsiteY422" fmla="*/ 322109 h 602945"/>
                <a:gd name="connsiteX423" fmla="*/ 537249 w 587734"/>
                <a:gd name="connsiteY423" fmla="*/ 369910 h 602945"/>
                <a:gd name="connsiteX424" fmla="*/ 488441 w 587734"/>
                <a:gd name="connsiteY424" fmla="*/ 376940 h 602945"/>
                <a:gd name="connsiteX425" fmla="*/ 394814 w 587734"/>
                <a:gd name="connsiteY425" fmla="*/ 383501 h 602945"/>
                <a:gd name="connsiteX426" fmla="*/ 380969 w 587734"/>
                <a:gd name="connsiteY426" fmla="*/ 397325 h 602945"/>
                <a:gd name="connsiteX427" fmla="*/ 384254 w 587734"/>
                <a:gd name="connsiteY427" fmla="*/ 399434 h 602945"/>
                <a:gd name="connsiteX428" fmla="*/ 414525 w 587734"/>
                <a:gd name="connsiteY428" fmla="*/ 466683 h 602945"/>
                <a:gd name="connsiteX429" fmla="*/ 429308 w 587734"/>
                <a:gd name="connsiteY429" fmla="*/ 467621 h 602945"/>
                <a:gd name="connsiteX430" fmla="*/ 449254 w 587734"/>
                <a:gd name="connsiteY430" fmla="*/ 468089 h 602945"/>
                <a:gd name="connsiteX431" fmla="*/ 449254 w 587734"/>
                <a:gd name="connsiteY431" fmla="*/ 480742 h 602945"/>
                <a:gd name="connsiteX432" fmla="*/ 416637 w 587734"/>
                <a:gd name="connsiteY432" fmla="*/ 479102 h 602945"/>
                <a:gd name="connsiteX433" fmla="*/ 413586 w 587734"/>
                <a:gd name="connsiteY433" fmla="*/ 538619 h 602945"/>
                <a:gd name="connsiteX434" fmla="*/ 296963 w 587734"/>
                <a:gd name="connsiteY434" fmla="*/ 602822 h 602945"/>
                <a:gd name="connsiteX435" fmla="*/ 214364 w 587734"/>
                <a:gd name="connsiteY435" fmla="*/ 593683 h 602945"/>
                <a:gd name="connsiteX436" fmla="*/ 208733 w 587734"/>
                <a:gd name="connsiteY436" fmla="*/ 592043 h 602945"/>
                <a:gd name="connsiteX437" fmla="*/ 150069 w 587734"/>
                <a:gd name="connsiteY437" fmla="*/ 548460 h 602945"/>
                <a:gd name="connsiteX438" fmla="*/ 142325 w 587734"/>
                <a:gd name="connsiteY438" fmla="*/ 488241 h 602945"/>
                <a:gd name="connsiteX439" fmla="*/ 110882 w 587734"/>
                <a:gd name="connsiteY439" fmla="*/ 492693 h 602945"/>
                <a:gd name="connsiteX440" fmla="*/ 109474 w 587734"/>
                <a:gd name="connsiteY440" fmla="*/ 492693 h 602945"/>
                <a:gd name="connsiteX441" fmla="*/ 90936 w 587734"/>
                <a:gd name="connsiteY441" fmla="*/ 509563 h 602945"/>
                <a:gd name="connsiteX442" fmla="*/ 90467 w 587734"/>
                <a:gd name="connsiteY442" fmla="*/ 509563 h 602945"/>
                <a:gd name="connsiteX443" fmla="*/ 72398 w 587734"/>
                <a:gd name="connsiteY443" fmla="*/ 518702 h 602945"/>
                <a:gd name="connsiteX444" fmla="*/ 70756 w 587734"/>
                <a:gd name="connsiteY444" fmla="*/ 523857 h 602945"/>
                <a:gd name="connsiteX445" fmla="*/ 21244 w 587734"/>
                <a:gd name="connsiteY445" fmla="*/ 506049 h 602945"/>
                <a:gd name="connsiteX446" fmla="*/ 40720 w 587734"/>
                <a:gd name="connsiteY446" fmla="*/ 465277 h 602945"/>
                <a:gd name="connsiteX447" fmla="*/ 38843 w 587734"/>
                <a:gd name="connsiteY447" fmla="*/ 430364 h 602945"/>
                <a:gd name="connsiteX448" fmla="*/ 97506 w 587734"/>
                <a:gd name="connsiteY448" fmla="*/ 419351 h 602945"/>
                <a:gd name="connsiteX449" fmla="*/ 120268 w 587734"/>
                <a:gd name="connsiteY449" fmla="*/ 442314 h 602945"/>
                <a:gd name="connsiteX450" fmla="*/ 147018 w 587734"/>
                <a:gd name="connsiteY450" fmla="*/ 444189 h 602945"/>
                <a:gd name="connsiteX451" fmla="*/ 150773 w 587734"/>
                <a:gd name="connsiteY451" fmla="*/ 446063 h 602945"/>
                <a:gd name="connsiteX452" fmla="*/ 171657 w 587734"/>
                <a:gd name="connsiteY452" fmla="*/ 389124 h 602945"/>
                <a:gd name="connsiteX453" fmla="*/ 116279 w 587734"/>
                <a:gd name="connsiteY453" fmla="*/ 421929 h 602945"/>
                <a:gd name="connsiteX454" fmla="*/ 70052 w 587734"/>
                <a:gd name="connsiteY454" fmla="*/ 379283 h 602945"/>
                <a:gd name="connsiteX455" fmla="*/ 28518 w 587734"/>
                <a:gd name="connsiteY455" fmla="*/ 363349 h 602945"/>
                <a:gd name="connsiteX456" fmla="*/ 33211 w 587734"/>
                <a:gd name="connsiteY456" fmla="*/ 317423 h 602945"/>
                <a:gd name="connsiteX457" fmla="*/ 829 w 587734"/>
                <a:gd name="connsiteY457" fmla="*/ 282744 h 602945"/>
                <a:gd name="connsiteX458" fmla="*/ 37435 w 587734"/>
                <a:gd name="connsiteY458" fmla="*/ 244785 h 602945"/>
                <a:gd name="connsiteX459" fmla="*/ 32272 w 587734"/>
                <a:gd name="connsiteY459" fmla="*/ 215729 h 602945"/>
                <a:gd name="connsiteX460" fmla="*/ 70756 w 587734"/>
                <a:gd name="connsiteY460" fmla="*/ 186440 h 602945"/>
                <a:gd name="connsiteX461" fmla="*/ 68644 w 587734"/>
                <a:gd name="connsiteY461" fmla="*/ 186205 h 602945"/>
                <a:gd name="connsiteX462" fmla="*/ 69817 w 587734"/>
                <a:gd name="connsiteY462" fmla="*/ 178473 h 602945"/>
                <a:gd name="connsiteX463" fmla="*/ 73572 w 587734"/>
                <a:gd name="connsiteY463" fmla="*/ 178941 h 602945"/>
                <a:gd name="connsiteX464" fmla="*/ 122145 w 587734"/>
                <a:gd name="connsiteY464" fmla="*/ 130672 h 602945"/>
                <a:gd name="connsiteX465" fmla="*/ 162740 w 587734"/>
                <a:gd name="connsiteY465" fmla="*/ 153401 h 602945"/>
                <a:gd name="connsiteX466" fmla="*/ 164383 w 587734"/>
                <a:gd name="connsiteY466" fmla="*/ 153869 h 602945"/>
                <a:gd name="connsiteX467" fmla="*/ 166964 w 587734"/>
                <a:gd name="connsiteY467" fmla="*/ 160430 h 602945"/>
                <a:gd name="connsiteX468" fmla="*/ 173065 w 587734"/>
                <a:gd name="connsiteY468" fmla="*/ 188548 h 602945"/>
                <a:gd name="connsiteX469" fmla="*/ 189022 w 587734"/>
                <a:gd name="connsiteY469" fmla="*/ 175192 h 602945"/>
                <a:gd name="connsiteX470" fmla="*/ 231963 w 587734"/>
                <a:gd name="connsiteY470" fmla="*/ 89667 h 602945"/>
                <a:gd name="connsiteX471" fmla="*/ 327468 w 587734"/>
                <a:gd name="connsiteY471" fmla="*/ 1563 h 60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</a:cxnLst>
              <a:rect l="l" t="t" r="r" b="b"/>
              <a:pathLst>
                <a:path w="587734" h="602945">
                  <a:moveTo>
                    <a:pt x="279598" y="548226"/>
                  </a:moveTo>
                  <a:cubicBezTo>
                    <a:pt x="277956" y="552678"/>
                    <a:pt x="275844" y="556896"/>
                    <a:pt x="274436" y="561582"/>
                  </a:cubicBezTo>
                  <a:cubicBezTo>
                    <a:pt x="272559" y="567674"/>
                    <a:pt x="271385" y="573766"/>
                    <a:pt x="270447" y="579859"/>
                  </a:cubicBezTo>
                  <a:cubicBezTo>
                    <a:pt x="272559" y="579859"/>
                    <a:pt x="274201" y="580093"/>
                    <a:pt x="276078" y="580093"/>
                  </a:cubicBezTo>
                  <a:cubicBezTo>
                    <a:pt x="275375" y="569549"/>
                    <a:pt x="276078" y="557833"/>
                    <a:pt x="279833" y="548226"/>
                  </a:cubicBezTo>
                  <a:cubicBezTo>
                    <a:pt x="279833" y="548226"/>
                    <a:pt x="279598" y="548226"/>
                    <a:pt x="279598" y="548226"/>
                  </a:cubicBezTo>
                  <a:close/>
                  <a:moveTo>
                    <a:pt x="320897" y="547289"/>
                  </a:moveTo>
                  <a:cubicBezTo>
                    <a:pt x="313389" y="547757"/>
                    <a:pt x="305645" y="548226"/>
                    <a:pt x="297901" y="548226"/>
                  </a:cubicBezTo>
                  <a:cubicBezTo>
                    <a:pt x="296259" y="553615"/>
                    <a:pt x="293912" y="558770"/>
                    <a:pt x="292739" y="564159"/>
                  </a:cubicBezTo>
                  <a:cubicBezTo>
                    <a:pt x="291566" y="569783"/>
                    <a:pt x="290862" y="575172"/>
                    <a:pt x="290862" y="580562"/>
                  </a:cubicBezTo>
                  <a:cubicBezTo>
                    <a:pt x="292974" y="580562"/>
                    <a:pt x="295085" y="580562"/>
                    <a:pt x="296963" y="580796"/>
                  </a:cubicBezTo>
                  <a:cubicBezTo>
                    <a:pt x="301187" y="580796"/>
                    <a:pt x="305645" y="580562"/>
                    <a:pt x="309869" y="580562"/>
                  </a:cubicBezTo>
                  <a:cubicBezTo>
                    <a:pt x="311981" y="575641"/>
                    <a:pt x="313858" y="570955"/>
                    <a:pt x="315500" y="566034"/>
                  </a:cubicBezTo>
                  <a:cubicBezTo>
                    <a:pt x="317378" y="559942"/>
                    <a:pt x="318551" y="553381"/>
                    <a:pt x="320897" y="547289"/>
                  </a:cubicBezTo>
                  <a:close/>
                  <a:moveTo>
                    <a:pt x="251674" y="546820"/>
                  </a:moveTo>
                  <a:cubicBezTo>
                    <a:pt x="249563" y="556896"/>
                    <a:pt x="245573" y="567205"/>
                    <a:pt x="241584" y="577047"/>
                  </a:cubicBezTo>
                  <a:cubicBezTo>
                    <a:pt x="247685" y="577984"/>
                    <a:pt x="253786" y="578453"/>
                    <a:pt x="259887" y="578921"/>
                  </a:cubicBezTo>
                  <a:cubicBezTo>
                    <a:pt x="260122" y="568846"/>
                    <a:pt x="261530" y="557130"/>
                    <a:pt x="265519" y="547757"/>
                  </a:cubicBezTo>
                  <a:cubicBezTo>
                    <a:pt x="260826" y="547289"/>
                    <a:pt x="256133" y="547054"/>
                    <a:pt x="251674" y="546820"/>
                  </a:cubicBezTo>
                  <a:close/>
                  <a:moveTo>
                    <a:pt x="224220" y="544477"/>
                  </a:moveTo>
                  <a:cubicBezTo>
                    <a:pt x="223047" y="549397"/>
                    <a:pt x="221404" y="554318"/>
                    <a:pt x="220465" y="558536"/>
                  </a:cubicBezTo>
                  <a:cubicBezTo>
                    <a:pt x="219527" y="562988"/>
                    <a:pt x="218588" y="567440"/>
                    <a:pt x="217649" y="572126"/>
                  </a:cubicBezTo>
                  <a:cubicBezTo>
                    <a:pt x="222577" y="573532"/>
                    <a:pt x="227505" y="574469"/>
                    <a:pt x="232667" y="575407"/>
                  </a:cubicBezTo>
                  <a:cubicBezTo>
                    <a:pt x="233841" y="570955"/>
                    <a:pt x="235014" y="566268"/>
                    <a:pt x="236187" y="561816"/>
                  </a:cubicBezTo>
                  <a:cubicBezTo>
                    <a:pt x="237595" y="556661"/>
                    <a:pt x="238768" y="551272"/>
                    <a:pt x="240176" y="545883"/>
                  </a:cubicBezTo>
                  <a:cubicBezTo>
                    <a:pt x="239707" y="545883"/>
                    <a:pt x="239003" y="545883"/>
                    <a:pt x="238534" y="545883"/>
                  </a:cubicBezTo>
                  <a:cubicBezTo>
                    <a:pt x="234545" y="545414"/>
                    <a:pt x="229617" y="545180"/>
                    <a:pt x="224220" y="544477"/>
                  </a:cubicBezTo>
                  <a:close/>
                  <a:moveTo>
                    <a:pt x="348821" y="543774"/>
                  </a:moveTo>
                  <a:cubicBezTo>
                    <a:pt x="344363" y="544477"/>
                    <a:pt x="340139" y="545180"/>
                    <a:pt x="335681" y="545648"/>
                  </a:cubicBezTo>
                  <a:cubicBezTo>
                    <a:pt x="336150" y="556661"/>
                    <a:pt x="331457" y="568143"/>
                    <a:pt x="325591" y="579156"/>
                  </a:cubicBezTo>
                  <a:cubicBezTo>
                    <a:pt x="330753" y="578453"/>
                    <a:pt x="335915" y="577281"/>
                    <a:pt x="340608" y="576110"/>
                  </a:cubicBezTo>
                  <a:cubicBezTo>
                    <a:pt x="343190" y="565331"/>
                    <a:pt x="346006" y="554552"/>
                    <a:pt x="348821" y="543774"/>
                  </a:cubicBezTo>
                  <a:close/>
                  <a:moveTo>
                    <a:pt x="193245" y="540025"/>
                  </a:moveTo>
                  <a:cubicBezTo>
                    <a:pt x="193245" y="541431"/>
                    <a:pt x="193011" y="543071"/>
                    <a:pt x="193011" y="544711"/>
                  </a:cubicBezTo>
                  <a:cubicBezTo>
                    <a:pt x="193011" y="550335"/>
                    <a:pt x="192776" y="555958"/>
                    <a:pt x="192541" y="561816"/>
                  </a:cubicBezTo>
                  <a:cubicBezTo>
                    <a:pt x="197704" y="564628"/>
                    <a:pt x="203101" y="566971"/>
                    <a:pt x="208967" y="569080"/>
                  </a:cubicBezTo>
                  <a:cubicBezTo>
                    <a:pt x="209202" y="565097"/>
                    <a:pt x="209202" y="561113"/>
                    <a:pt x="209671" y="557130"/>
                  </a:cubicBezTo>
                  <a:cubicBezTo>
                    <a:pt x="210141" y="553147"/>
                    <a:pt x="210375" y="547991"/>
                    <a:pt x="211314" y="543071"/>
                  </a:cubicBezTo>
                  <a:cubicBezTo>
                    <a:pt x="205447" y="542368"/>
                    <a:pt x="199346" y="541431"/>
                    <a:pt x="193245" y="540025"/>
                  </a:cubicBezTo>
                  <a:close/>
                  <a:moveTo>
                    <a:pt x="392936" y="530886"/>
                  </a:moveTo>
                  <a:cubicBezTo>
                    <a:pt x="392467" y="531121"/>
                    <a:pt x="392232" y="531355"/>
                    <a:pt x="391529" y="531824"/>
                  </a:cubicBezTo>
                  <a:cubicBezTo>
                    <a:pt x="383316" y="535338"/>
                    <a:pt x="374399" y="538150"/>
                    <a:pt x="365247" y="540493"/>
                  </a:cubicBezTo>
                  <a:cubicBezTo>
                    <a:pt x="364543" y="546586"/>
                    <a:pt x="362431" y="552678"/>
                    <a:pt x="360789" y="558536"/>
                  </a:cubicBezTo>
                  <a:cubicBezTo>
                    <a:pt x="359615" y="562519"/>
                    <a:pt x="358442" y="566503"/>
                    <a:pt x="357034" y="570486"/>
                  </a:cubicBezTo>
                  <a:cubicBezTo>
                    <a:pt x="374164" y="562988"/>
                    <a:pt x="387774" y="550569"/>
                    <a:pt x="392936" y="530886"/>
                  </a:cubicBezTo>
                  <a:close/>
                  <a:moveTo>
                    <a:pt x="162975" y="525497"/>
                  </a:moveTo>
                  <a:cubicBezTo>
                    <a:pt x="164383" y="529949"/>
                    <a:pt x="166025" y="534167"/>
                    <a:pt x="168137" y="537916"/>
                  </a:cubicBezTo>
                  <a:cubicBezTo>
                    <a:pt x="171892" y="544477"/>
                    <a:pt x="176820" y="549866"/>
                    <a:pt x="182217" y="554552"/>
                  </a:cubicBezTo>
                  <a:cubicBezTo>
                    <a:pt x="182217" y="551272"/>
                    <a:pt x="181982" y="547991"/>
                    <a:pt x="181982" y="544711"/>
                  </a:cubicBezTo>
                  <a:cubicBezTo>
                    <a:pt x="181982" y="541899"/>
                    <a:pt x="181747" y="539322"/>
                    <a:pt x="181747" y="536510"/>
                  </a:cubicBezTo>
                  <a:cubicBezTo>
                    <a:pt x="174238" y="533698"/>
                    <a:pt x="167668" y="530183"/>
                    <a:pt x="162975" y="525497"/>
                  </a:cubicBezTo>
                  <a:close/>
                  <a:moveTo>
                    <a:pt x="162506" y="472307"/>
                  </a:moveTo>
                  <a:cubicBezTo>
                    <a:pt x="160628" y="482851"/>
                    <a:pt x="159690" y="493395"/>
                    <a:pt x="159924" y="503237"/>
                  </a:cubicBezTo>
                  <a:cubicBezTo>
                    <a:pt x="160394" y="502534"/>
                    <a:pt x="160628" y="502065"/>
                    <a:pt x="161098" y="501597"/>
                  </a:cubicBezTo>
                  <a:cubicBezTo>
                    <a:pt x="162506" y="498785"/>
                    <a:pt x="166025" y="500894"/>
                    <a:pt x="165556" y="503237"/>
                  </a:cubicBezTo>
                  <a:cubicBezTo>
                    <a:pt x="158751" y="542837"/>
                    <a:pt x="357973" y="524560"/>
                    <a:pt x="381438" y="514250"/>
                  </a:cubicBezTo>
                  <a:cubicBezTo>
                    <a:pt x="387070" y="511907"/>
                    <a:pt x="392232" y="514484"/>
                    <a:pt x="394814" y="518467"/>
                  </a:cubicBezTo>
                  <a:cubicBezTo>
                    <a:pt x="395048" y="516593"/>
                    <a:pt x="395283" y="514718"/>
                    <a:pt x="395283" y="512844"/>
                  </a:cubicBezTo>
                  <a:cubicBezTo>
                    <a:pt x="395518" y="499253"/>
                    <a:pt x="393171" y="487069"/>
                    <a:pt x="390121" y="475119"/>
                  </a:cubicBezTo>
                  <a:cubicBezTo>
                    <a:pt x="369236" y="506049"/>
                    <a:pt x="282414" y="503940"/>
                    <a:pt x="258949" y="501597"/>
                  </a:cubicBezTo>
                  <a:cubicBezTo>
                    <a:pt x="242992" y="500191"/>
                    <a:pt x="183155" y="493161"/>
                    <a:pt x="162506" y="472307"/>
                  </a:cubicBezTo>
                  <a:close/>
                  <a:moveTo>
                    <a:pt x="148426" y="455436"/>
                  </a:moveTo>
                  <a:cubicBezTo>
                    <a:pt x="147957" y="455436"/>
                    <a:pt x="147488" y="455670"/>
                    <a:pt x="147018" y="455670"/>
                  </a:cubicBezTo>
                  <a:cubicBezTo>
                    <a:pt x="139275" y="456608"/>
                    <a:pt x="131062" y="456842"/>
                    <a:pt x="123084" y="457311"/>
                  </a:cubicBezTo>
                  <a:cubicBezTo>
                    <a:pt x="123084" y="463403"/>
                    <a:pt x="121910" y="469261"/>
                    <a:pt x="119564" y="475119"/>
                  </a:cubicBezTo>
                  <a:cubicBezTo>
                    <a:pt x="127542" y="475119"/>
                    <a:pt x="136224" y="474650"/>
                    <a:pt x="143733" y="476993"/>
                  </a:cubicBezTo>
                  <a:cubicBezTo>
                    <a:pt x="144907" y="469729"/>
                    <a:pt x="146549" y="462700"/>
                    <a:pt x="148426" y="455436"/>
                  </a:cubicBezTo>
                  <a:close/>
                  <a:moveTo>
                    <a:pt x="515654" y="439076"/>
                  </a:moveTo>
                  <a:cubicBezTo>
                    <a:pt x="494063" y="442356"/>
                    <a:pt x="473881" y="458056"/>
                    <a:pt x="472942" y="481723"/>
                  </a:cubicBezTo>
                  <a:cubicBezTo>
                    <a:pt x="472473" y="495548"/>
                    <a:pt x="475524" y="514294"/>
                    <a:pt x="492890" y="514997"/>
                  </a:cubicBezTo>
                  <a:cubicBezTo>
                    <a:pt x="503450" y="515700"/>
                    <a:pt x="518235" y="511951"/>
                    <a:pt x="524572" y="502578"/>
                  </a:cubicBezTo>
                  <a:cubicBezTo>
                    <a:pt x="532316" y="491096"/>
                    <a:pt x="514480" y="485706"/>
                    <a:pt x="505797" y="483129"/>
                  </a:cubicBezTo>
                  <a:cubicBezTo>
                    <a:pt x="497818" y="480785"/>
                    <a:pt x="497349" y="470944"/>
                    <a:pt x="503685" y="466492"/>
                  </a:cubicBezTo>
                  <a:cubicBezTo>
                    <a:pt x="509317" y="462508"/>
                    <a:pt x="519409" y="455947"/>
                    <a:pt x="521051" y="448683"/>
                  </a:cubicBezTo>
                  <a:cubicBezTo>
                    <a:pt x="521755" y="444934"/>
                    <a:pt x="518235" y="442122"/>
                    <a:pt x="515654" y="439076"/>
                  </a:cubicBezTo>
                  <a:close/>
                  <a:moveTo>
                    <a:pt x="85304" y="434347"/>
                  </a:moveTo>
                  <a:cubicBezTo>
                    <a:pt x="69817" y="431067"/>
                    <a:pt x="28283" y="446063"/>
                    <a:pt x="59962" y="458014"/>
                  </a:cubicBezTo>
                  <a:cubicBezTo>
                    <a:pt x="68175" y="461060"/>
                    <a:pt x="67940" y="471370"/>
                    <a:pt x="59962" y="474650"/>
                  </a:cubicBezTo>
                  <a:cubicBezTo>
                    <a:pt x="49168" y="478868"/>
                    <a:pt x="37669" y="488943"/>
                    <a:pt x="38608" y="501597"/>
                  </a:cubicBezTo>
                  <a:cubicBezTo>
                    <a:pt x="39547" y="511672"/>
                    <a:pt x="48229" y="511672"/>
                    <a:pt x="56442" y="511438"/>
                  </a:cubicBezTo>
                  <a:cubicBezTo>
                    <a:pt x="55973" y="510266"/>
                    <a:pt x="56911" y="508860"/>
                    <a:pt x="58319" y="509563"/>
                  </a:cubicBezTo>
                  <a:cubicBezTo>
                    <a:pt x="57615" y="510969"/>
                    <a:pt x="57850" y="510735"/>
                    <a:pt x="58788" y="509563"/>
                  </a:cubicBezTo>
                  <a:cubicBezTo>
                    <a:pt x="59258" y="508860"/>
                    <a:pt x="59962" y="508392"/>
                    <a:pt x="60900" y="508158"/>
                  </a:cubicBezTo>
                  <a:cubicBezTo>
                    <a:pt x="63012" y="507923"/>
                    <a:pt x="65359" y="507689"/>
                    <a:pt x="67705" y="507220"/>
                  </a:cubicBezTo>
                  <a:cubicBezTo>
                    <a:pt x="73572" y="505346"/>
                    <a:pt x="78734" y="501128"/>
                    <a:pt x="82958" y="496442"/>
                  </a:cubicBezTo>
                  <a:cubicBezTo>
                    <a:pt x="84600" y="494333"/>
                    <a:pt x="85774" y="492224"/>
                    <a:pt x="87182" y="490115"/>
                  </a:cubicBezTo>
                  <a:cubicBezTo>
                    <a:pt x="86008" y="488709"/>
                    <a:pt x="85070" y="486835"/>
                    <a:pt x="84835" y="484023"/>
                  </a:cubicBezTo>
                  <a:cubicBezTo>
                    <a:pt x="84600" y="480742"/>
                    <a:pt x="86712" y="477228"/>
                    <a:pt x="89528" y="475587"/>
                  </a:cubicBezTo>
                  <a:cubicBezTo>
                    <a:pt x="90936" y="474884"/>
                    <a:pt x="92344" y="474650"/>
                    <a:pt x="93987" y="474650"/>
                  </a:cubicBezTo>
                  <a:cubicBezTo>
                    <a:pt x="95160" y="468089"/>
                    <a:pt x="95629" y="461294"/>
                    <a:pt x="94691" y="454030"/>
                  </a:cubicBezTo>
                  <a:cubicBezTo>
                    <a:pt x="94456" y="452859"/>
                    <a:pt x="94691" y="451921"/>
                    <a:pt x="94925" y="450984"/>
                  </a:cubicBezTo>
                  <a:cubicBezTo>
                    <a:pt x="94691" y="448407"/>
                    <a:pt x="95394" y="445829"/>
                    <a:pt x="97272" y="443486"/>
                  </a:cubicBezTo>
                  <a:cubicBezTo>
                    <a:pt x="97506" y="443252"/>
                    <a:pt x="97741" y="443017"/>
                    <a:pt x="97741" y="443017"/>
                  </a:cubicBezTo>
                  <a:cubicBezTo>
                    <a:pt x="97976" y="442549"/>
                    <a:pt x="98445" y="442549"/>
                    <a:pt x="98914" y="442314"/>
                  </a:cubicBezTo>
                  <a:cubicBezTo>
                    <a:pt x="95394" y="438565"/>
                    <a:pt x="90701" y="435519"/>
                    <a:pt x="85304" y="434347"/>
                  </a:cubicBezTo>
                  <a:close/>
                  <a:moveTo>
                    <a:pt x="282883" y="431301"/>
                  </a:moveTo>
                  <a:cubicBezTo>
                    <a:pt x="283822" y="447704"/>
                    <a:pt x="280302" y="466449"/>
                    <a:pt x="274905" y="481914"/>
                  </a:cubicBezTo>
                  <a:cubicBezTo>
                    <a:pt x="275844" y="481914"/>
                    <a:pt x="276782" y="481914"/>
                    <a:pt x="277721" y="481914"/>
                  </a:cubicBezTo>
                  <a:cubicBezTo>
                    <a:pt x="281710" y="481914"/>
                    <a:pt x="285465" y="481914"/>
                    <a:pt x="288984" y="481680"/>
                  </a:cubicBezTo>
                  <a:cubicBezTo>
                    <a:pt x="290392" y="470667"/>
                    <a:pt x="290862" y="459654"/>
                    <a:pt x="291096" y="448407"/>
                  </a:cubicBezTo>
                  <a:cubicBezTo>
                    <a:pt x="291096" y="443017"/>
                    <a:pt x="290627" y="436925"/>
                    <a:pt x="291096" y="431301"/>
                  </a:cubicBezTo>
                  <a:cubicBezTo>
                    <a:pt x="288515" y="431301"/>
                    <a:pt x="285699" y="431536"/>
                    <a:pt x="282883" y="431301"/>
                  </a:cubicBezTo>
                  <a:close/>
                  <a:moveTo>
                    <a:pt x="309634" y="429661"/>
                  </a:moveTo>
                  <a:cubicBezTo>
                    <a:pt x="307522" y="429895"/>
                    <a:pt x="305410" y="430364"/>
                    <a:pt x="303064" y="430598"/>
                  </a:cubicBezTo>
                  <a:cubicBezTo>
                    <a:pt x="304002" y="437862"/>
                    <a:pt x="303064" y="445829"/>
                    <a:pt x="302360" y="452624"/>
                  </a:cubicBezTo>
                  <a:cubicBezTo>
                    <a:pt x="301187" y="462231"/>
                    <a:pt x="299779" y="471604"/>
                    <a:pt x="297667" y="481211"/>
                  </a:cubicBezTo>
                  <a:cubicBezTo>
                    <a:pt x="299309" y="480977"/>
                    <a:pt x="300717" y="480742"/>
                    <a:pt x="302360" y="480742"/>
                  </a:cubicBezTo>
                  <a:cubicBezTo>
                    <a:pt x="304002" y="470901"/>
                    <a:pt x="305410" y="460825"/>
                    <a:pt x="306818" y="450984"/>
                  </a:cubicBezTo>
                  <a:cubicBezTo>
                    <a:pt x="307757" y="444189"/>
                    <a:pt x="307991" y="436691"/>
                    <a:pt x="309634" y="429661"/>
                  </a:cubicBezTo>
                  <a:close/>
                  <a:moveTo>
                    <a:pt x="264346" y="429661"/>
                  </a:moveTo>
                  <a:cubicBezTo>
                    <a:pt x="260357" y="447001"/>
                    <a:pt x="253082" y="463403"/>
                    <a:pt x="247685" y="480508"/>
                  </a:cubicBezTo>
                  <a:cubicBezTo>
                    <a:pt x="254256" y="481211"/>
                    <a:pt x="261061" y="481445"/>
                    <a:pt x="268100" y="481445"/>
                  </a:cubicBezTo>
                  <a:cubicBezTo>
                    <a:pt x="270212" y="472073"/>
                    <a:pt x="271385" y="462466"/>
                    <a:pt x="271385" y="452624"/>
                  </a:cubicBezTo>
                  <a:cubicBezTo>
                    <a:pt x="271385" y="445360"/>
                    <a:pt x="270681" y="437862"/>
                    <a:pt x="270916" y="430364"/>
                  </a:cubicBezTo>
                  <a:cubicBezTo>
                    <a:pt x="268804" y="430130"/>
                    <a:pt x="266692" y="429895"/>
                    <a:pt x="264346" y="429661"/>
                  </a:cubicBezTo>
                  <a:close/>
                  <a:moveTo>
                    <a:pt x="335681" y="423569"/>
                  </a:moveTo>
                  <a:cubicBezTo>
                    <a:pt x="331457" y="424975"/>
                    <a:pt x="326999" y="426381"/>
                    <a:pt x="322540" y="427318"/>
                  </a:cubicBezTo>
                  <a:cubicBezTo>
                    <a:pt x="322775" y="436222"/>
                    <a:pt x="319724" y="445360"/>
                    <a:pt x="317847" y="454030"/>
                  </a:cubicBezTo>
                  <a:cubicBezTo>
                    <a:pt x="315970" y="462466"/>
                    <a:pt x="314093" y="470901"/>
                    <a:pt x="312215" y="479336"/>
                  </a:cubicBezTo>
                  <a:cubicBezTo>
                    <a:pt x="319255" y="478399"/>
                    <a:pt x="325825" y="476759"/>
                    <a:pt x="332161" y="474884"/>
                  </a:cubicBezTo>
                  <a:cubicBezTo>
                    <a:pt x="330049" y="474181"/>
                    <a:pt x="328172" y="471838"/>
                    <a:pt x="328641" y="468792"/>
                  </a:cubicBezTo>
                  <a:cubicBezTo>
                    <a:pt x="330284" y="457779"/>
                    <a:pt x="331926" y="446766"/>
                    <a:pt x="333803" y="435753"/>
                  </a:cubicBezTo>
                  <a:cubicBezTo>
                    <a:pt x="334507" y="431770"/>
                    <a:pt x="334977" y="427787"/>
                    <a:pt x="335681" y="423569"/>
                  </a:cubicBezTo>
                  <a:close/>
                  <a:moveTo>
                    <a:pt x="235953" y="423100"/>
                  </a:moveTo>
                  <a:cubicBezTo>
                    <a:pt x="236422" y="423803"/>
                    <a:pt x="236657" y="424741"/>
                    <a:pt x="236657" y="425678"/>
                  </a:cubicBezTo>
                  <a:cubicBezTo>
                    <a:pt x="235249" y="442314"/>
                    <a:pt x="228913" y="459888"/>
                    <a:pt x="221873" y="476290"/>
                  </a:cubicBezTo>
                  <a:cubicBezTo>
                    <a:pt x="227740" y="477696"/>
                    <a:pt x="233606" y="478633"/>
                    <a:pt x="239707" y="479571"/>
                  </a:cubicBezTo>
                  <a:cubicBezTo>
                    <a:pt x="242758" y="461997"/>
                    <a:pt x="247685" y="444189"/>
                    <a:pt x="254725" y="428021"/>
                  </a:cubicBezTo>
                  <a:cubicBezTo>
                    <a:pt x="248389" y="426849"/>
                    <a:pt x="242054" y="425209"/>
                    <a:pt x="235953" y="423100"/>
                  </a:cubicBezTo>
                  <a:close/>
                  <a:moveTo>
                    <a:pt x="401981" y="419070"/>
                  </a:moveTo>
                  <a:cubicBezTo>
                    <a:pt x="403301" y="418690"/>
                    <a:pt x="404885" y="419158"/>
                    <a:pt x="405589" y="420798"/>
                  </a:cubicBezTo>
                  <a:cubicBezTo>
                    <a:pt x="406293" y="422907"/>
                    <a:pt x="422486" y="425719"/>
                    <a:pt x="424598" y="426422"/>
                  </a:cubicBezTo>
                  <a:cubicBezTo>
                    <a:pt x="435628" y="429703"/>
                    <a:pt x="446658" y="432046"/>
                    <a:pt x="457923" y="433686"/>
                  </a:cubicBezTo>
                  <a:cubicBezTo>
                    <a:pt x="466137" y="434858"/>
                    <a:pt x="465433" y="445402"/>
                    <a:pt x="459566" y="449152"/>
                  </a:cubicBezTo>
                  <a:cubicBezTo>
                    <a:pt x="460974" y="450089"/>
                    <a:pt x="462616" y="450792"/>
                    <a:pt x="464024" y="451495"/>
                  </a:cubicBezTo>
                  <a:cubicBezTo>
                    <a:pt x="480217" y="427125"/>
                    <a:pt x="512368" y="413300"/>
                    <a:pt x="539826" y="428765"/>
                  </a:cubicBezTo>
                  <a:cubicBezTo>
                    <a:pt x="544989" y="431577"/>
                    <a:pt x="542407" y="438607"/>
                    <a:pt x="537714" y="439544"/>
                  </a:cubicBezTo>
                  <a:cubicBezTo>
                    <a:pt x="538652" y="442356"/>
                    <a:pt x="539356" y="445402"/>
                    <a:pt x="539122" y="448449"/>
                  </a:cubicBezTo>
                  <a:cubicBezTo>
                    <a:pt x="539122" y="457587"/>
                    <a:pt x="533255" y="465554"/>
                    <a:pt x="526214" y="472115"/>
                  </a:cubicBezTo>
                  <a:cubicBezTo>
                    <a:pt x="540764" y="480082"/>
                    <a:pt x="552733" y="493908"/>
                    <a:pt x="541468" y="510779"/>
                  </a:cubicBezTo>
                  <a:cubicBezTo>
                    <a:pt x="529969" y="527885"/>
                    <a:pt x="506736" y="536789"/>
                    <a:pt x="487023" y="533040"/>
                  </a:cubicBezTo>
                  <a:cubicBezTo>
                    <a:pt x="459096" y="528119"/>
                    <a:pt x="449474" y="497188"/>
                    <a:pt x="454872" y="472115"/>
                  </a:cubicBezTo>
                  <a:cubicBezTo>
                    <a:pt x="455811" y="468601"/>
                    <a:pt x="456984" y="464851"/>
                    <a:pt x="458627" y="461337"/>
                  </a:cubicBezTo>
                  <a:cubicBezTo>
                    <a:pt x="458392" y="461102"/>
                    <a:pt x="458157" y="461102"/>
                    <a:pt x="457923" y="460868"/>
                  </a:cubicBezTo>
                  <a:cubicBezTo>
                    <a:pt x="455341" y="455947"/>
                    <a:pt x="448770" y="453135"/>
                    <a:pt x="445719" y="448449"/>
                  </a:cubicBezTo>
                  <a:cubicBezTo>
                    <a:pt x="434924" y="445637"/>
                    <a:pt x="423660" y="441653"/>
                    <a:pt x="414273" y="436029"/>
                  </a:cubicBezTo>
                  <a:cubicBezTo>
                    <a:pt x="409579" y="433218"/>
                    <a:pt x="401365" y="428531"/>
                    <a:pt x="399957" y="422439"/>
                  </a:cubicBezTo>
                  <a:cubicBezTo>
                    <a:pt x="399605" y="420682"/>
                    <a:pt x="400661" y="419451"/>
                    <a:pt x="401981" y="419070"/>
                  </a:cubicBezTo>
                  <a:close/>
                  <a:moveTo>
                    <a:pt x="372991" y="418414"/>
                  </a:moveTo>
                  <a:cubicBezTo>
                    <a:pt x="372991" y="432473"/>
                    <a:pt x="370410" y="447235"/>
                    <a:pt x="366890" y="460357"/>
                  </a:cubicBezTo>
                  <a:cubicBezTo>
                    <a:pt x="372052" y="457545"/>
                    <a:pt x="376980" y="454733"/>
                    <a:pt x="382377" y="451218"/>
                  </a:cubicBezTo>
                  <a:cubicBezTo>
                    <a:pt x="382612" y="451218"/>
                    <a:pt x="382612" y="451218"/>
                    <a:pt x="382612" y="451218"/>
                  </a:cubicBezTo>
                  <a:cubicBezTo>
                    <a:pt x="379092" y="440440"/>
                    <a:pt x="375807" y="429661"/>
                    <a:pt x="372991" y="418414"/>
                  </a:cubicBezTo>
                  <a:close/>
                  <a:moveTo>
                    <a:pt x="359615" y="412087"/>
                  </a:moveTo>
                  <a:cubicBezTo>
                    <a:pt x="357034" y="413493"/>
                    <a:pt x="354453" y="415368"/>
                    <a:pt x="351637" y="416774"/>
                  </a:cubicBezTo>
                  <a:cubicBezTo>
                    <a:pt x="351168" y="424506"/>
                    <a:pt x="348587" y="432004"/>
                    <a:pt x="346709" y="439268"/>
                  </a:cubicBezTo>
                  <a:cubicBezTo>
                    <a:pt x="344128" y="450047"/>
                    <a:pt x="341547" y="460825"/>
                    <a:pt x="338731" y="471604"/>
                  </a:cubicBezTo>
                  <a:cubicBezTo>
                    <a:pt x="338731" y="472307"/>
                    <a:pt x="338497" y="472541"/>
                    <a:pt x="338262" y="473010"/>
                  </a:cubicBezTo>
                  <a:cubicBezTo>
                    <a:pt x="345067" y="470667"/>
                    <a:pt x="352107" y="467855"/>
                    <a:pt x="358912" y="464340"/>
                  </a:cubicBezTo>
                  <a:cubicBezTo>
                    <a:pt x="358442" y="463637"/>
                    <a:pt x="357973" y="462466"/>
                    <a:pt x="358208" y="461060"/>
                  </a:cubicBezTo>
                  <a:cubicBezTo>
                    <a:pt x="361023" y="444657"/>
                    <a:pt x="358442" y="428255"/>
                    <a:pt x="359615" y="412087"/>
                  </a:cubicBezTo>
                  <a:close/>
                  <a:moveTo>
                    <a:pt x="182686" y="395451"/>
                  </a:moveTo>
                  <a:cubicBezTo>
                    <a:pt x="177993" y="411619"/>
                    <a:pt x="171423" y="431536"/>
                    <a:pt x="166495" y="451921"/>
                  </a:cubicBezTo>
                  <a:cubicBezTo>
                    <a:pt x="169311" y="454030"/>
                    <a:pt x="172361" y="455905"/>
                    <a:pt x="175177" y="457545"/>
                  </a:cubicBezTo>
                  <a:cubicBezTo>
                    <a:pt x="175646" y="449109"/>
                    <a:pt x="177524" y="440674"/>
                    <a:pt x="179401" y="432707"/>
                  </a:cubicBezTo>
                  <a:cubicBezTo>
                    <a:pt x="180809" y="425912"/>
                    <a:pt x="181747" y="412322"/>
                    <a:pt x="188787" y="408807"/>
                  </a:cubicBezTo>
                  <a:cubicBezTo>
                    <a:pt x="191837" y="407401"/>
                    <a:pt x="195827" y="408573"/>
                    <a:pt x="196765" y="412087"/>
                  </a:cubicBezTo>
                  <a:cubicBezTo>
                    <a:pt x="198642" y="419351"/>
                    <a:pt x="192072" y="428724"/>
                    <a:pt x="189960" y="435519"/>
                  </a:cubicBezTo>
                  <a:cubicBezTo>
                    <a:pt x="187379" y="444657"/>
                    <a:pt x="185502" y="453562"/>
                    <a:pt x="184094" y="462700"/>
                  </a:cubicBezTo>
                  <a:cubicBezTo>
                    <a:pt x="189022" y="465277"/>
                    <a:pt x="193949" y="467386"/>
                    <a:pt x="199112" y="469495"/>
                  </a:cubicBezTo>
                  <a:cubicBezTo>
                    <a:pt x="198877" y="453327"/>
                    <a:pt x="199816" y="432473"/>
                    <a:pt x="208733" y="419820"/>
                  </a:cubicBezTo>
                  <a:cubicBezTo>
                    <a:pt x="210845" y="416539"/>
                    <a:pt x="215303" y="417945"/>
                    <a:pt x="215772" y="421694"/>
                  </a:cubicBezTo>
                  <a:cubicBezTo>
                    <a:pt x="216476" y="429895"/>
                    <a:pt x="213426" y="438097"/>
                    <a:pt x="211783" y="446298"/>
                  </a:cubicBezTo>
                  <a:cubicBezTo>
                    <a:pt x="210141" y="454967"/>
                    <a:pt x="208967" y="463871"/>
                    <a:pt x="208498" y="472776"/>
                  </a:cubicBezTo>
                  <a:cubicBezTo>
                    <a:pt x="209906" y="473244"/>
                    <a:pt x="211314" y="473479"/>
                    <a:pt x="212722" y="473947"/>
                  </a:cubicBezTo>
                  <a:cubicBezTo>
                    <a:pt x="216711" y="456608"/>
                    <a:pt x="219527" y="437862"/>
                    <a:pt x="228444" y="423569"/>
                  </a:cubicBezTo>
                  <a:cubicBezTo>
                    <a:pt x="229148" y="422397"/>
                    <a:pt x="230321" y="421929"/>
                    <a:pt x="231494" y="421694"/>
                  </a:cubicBezTo>
                  <a:cubicBezTo>
                    <a:pt x="213895" y="415368"/>
                    <a:pt x="197235" y="406464"/>
                    <a:pt x="182686" y="395451"/>
                  </a:cubicBezTo>
                  <a:close/>
                  <a:moveTo>
                    <a:pt x="90467" y="381157"/>
                  </a:moveTo>
                  <a:cubicBezTo>
                    <a:pt x="100557" y="409276"/>
                    <a:pt x="133174" y="404589"/>
                    <a:pt x="151008" y="382563"/>
                  </a:cubicBezTo>
                  <a:cubicBezTo>
                    <a:pt x="141621" y="385141"/>
                    <a:pt x="128950" y="382563"/>
                    <a:pt x="119564" y="382095"/>
                  </a:cubicBezTo>
                  <a:cubicBezTo>
                    <a:pt x="109943" y="381860"/>
                    <a:pt x="100322" y="381626"/>
                    <a:pt x="90467" y="381157"/>
                  </a:cubicBezTo>
                  <a:close/>
                  <a:moveTo>
                    <a:pt x="410066" y="363115"/>
                  </a:moveTo>
                  <a:cubicBezTo>
                    <a:pt x="409362" y="364052"/>
                    <a:pt x="408893" y="365224"/>
                    <a:pt x="408189" y="366161"/>
                  </a:cubicBezTo>
                  <a:cubicBezTo>
                    <a:pt x="418983" y="398731"/>
                    <a:pt x="464741" y="398497"/>
                    <a:pt x="469669" y="366630"/>
                  </a:cubicBezTo>
                  <a:cubicBezTo>
                    <a:pt x="469669" y="366630"/>
                    <a:pt x="469434" y="366864"/>
                    <a:pt x="469434" y="366864"/>
                  </a:cubicBezTo>
                  <a:cubicBezTo>
                    <a:pt x="456528" y="370379"/>
                    <a:pt x="439164" y="367098"/>
                    <a:pt x="426023" y="365927"/>
                  </a:cubicBezTo>
                  <a:cubicBezTo>
                    <a:pt x="419922" y="365458"/>
                    <a:pt x="414759" y="364755"/>
                    <a:pt x="410066" y="363115"/>
                  </a:cubicBezTo>
                  <a:close/>
                  <a:moveTo>
                    <a:pt x="46352" y="345775"/>
                  </a:moveTo>
                  <a:cubicBezTo>
                    <a:pt x="45648" y="359835"/>
                    <a:pt x="52218" y="369207"/>
                    <a:pt x="72868" y="356320"/>
                  </a:cubicBezTo>
                  <a:cubicBezTo>
                    <a:pt x="79438" y="352336"/>
                    <a:pt x="87416" y="357726"/>
                    <a:pt x="87651" y="364755"/>
                  </a:cubicBezTo>
                  <a:cubicBezTo>
                    <a:pt x="87886" y="367801"/>
                    <a:pt x="88120" y="370379"/>
                    <a:pt x="88589" y="372956"/>
                  </a:cubicBezTo>
                  <a:cubicBezTo>
                    <a:pt x="100088" y="372488"/>
                    <a:pt x="111820" y="372019"/>
                    <a:pt x="123553" y="371785"/>
                  </a:cubicBezTo>
                  <a:cubicBezTo>
                    <a:pt x="132235" y="371550"/>
                    <a:pt x="143968" y="368739"/>
                    <a:pt x="152416" y="371785"/>
                  </a:cubicBezTo>
                  <a:cubicBezTo>
                    <a:pt x="154527" y="372488"/>
                    <a:pt x="155466" y="373894"/>
                    <a:pt x="155935" y="375534"/>
                  </a:cubicBezTo>
                  <a:cubicBezTo>
                    <a:pt x="156639" y="374362"/>
                    <a:pt x="157343" y="373191"/>
                    <a:pt x="158047" y="372019"/>
                  </a:cubicBezTo>
                  <a:cubicBezTo>
                    <a:pt x="154058" y="367098"/>
                    <a:pt x="150538" y="362178"/>
                    <a:pt x="147253" y="357023"/>
                  </a:cubicBezTo>
                  <a:cubicBezTo>
                    <a:pt x="135755" y="360069"/>
                    <a:pt x="117452" y="356554"/>
                    <a:pt x="109474" y="356085"/>
                  </a:cubicBezTo>
                  <a:cubicBezTo>
                    <a:pt x="97506" y="355383"/>
                    <a:pt x="84131" y="352336"/>
                    <a:pt x="73806" y="351165"/>
                  </a:cubicBezTo>
                  <a:cubicBezTo>
                    <a:pt x="72398" y="350931"/>
                    <a:pt x="71694" y="349993"/>
                    <a:pt x="71694" y="348822"/>
                  </a:cubicBezTo>
                  <a:cubicBezTo>
                    <a:pt x="69582" y="348587"/>
                    <a:pt x="67471" y="348119"/>
                    <a:pt x="65593" y="347884"/>
                  </a:cubicBezTo>
                  <a:cubicBezTo>
                    <a:pt x="59258" y="347181"/>
                    <a:pt x="52687" y="346478"/>
                    <a:pt x="46352" y="345775"/>
                  </a:cubicBezTo>
                  <a:close/>
                  <a:moveTo>
                    <a:pt x="529036" y="345307"/>
                  </a:moveTo>
                  <a:cubicBezTo>
                    <a:pt x="528332" y="346010"/>
                    <a:pt x="527394" y="346478"/>
                    <a:pt x="526220" y="346713"/>
                  </a:cubicBezTo>
                  <a:cubicBezTo>
                    <a:pt x="512376" y="348822"/>
                    <a:pt x="497593" y="348353"/>
                    <a:pt x="483044" y="347181"/>
                  </a:cubicBezTo>
                  <a:cubicBezTo>
                    <a:pt x="484452" y="347650"/>
                    <a:pt x="485860" y="348353"/>
                    <a:pt x="487033" y="349759"/>
                  </a:cubicBezTo>
                  <a:cubicBezTo>
                    <a:pt x="495950" y="360772"/>
                    <a:pt x="512376" y="371316"/>
                    <a:pt x="523874" y="356554"/>
                  </a:cubicBezTo>
                  <a:cubicBezTo>
                    <a:pt x="526690" y="352805"/>
                    <a:pt x="528332" y="349056"/>
                    <a:pt x="529036" y="345307"/>
                  </a:cubicBezTo>
                  <a:close/>
                  <a:moveTo>
                    <a:pt x="422972" y="337809"/>
                  </a:moveTo>
                  <a:cubicBezTo>
                    <a:pt x="420626" y="343432"/>
                    <a:pt x="418279" y="348822"/>
                    <a:pt x="415463" y="353977"/>
                  </a:cubicBezTo>
                  <a:cubicBezTo>
                    <a:pt x="421095" y="354445"/>
                    <a:pt x="426727" y="354445"/>
                    <a:pt x="432593" y="354445"/>
                  </a:cubicBezTo>
                  <a:cubicBezTo>
                    <a:pt x="444091" y="354445"/>
                    <a:pt x="458171" y="351633"/>
                    <a:pt x="469434" y="354680"/>
                  </a:cubicBezTo>
                  <a:cubicBezTo>
                    <a:pt x="469669" y="354914"/>
                    <a:pt x="469903" y="355148"/>
                    <a:pt x="470138" y="355148"/>
                  </a:cubicBezTo>
                  <a:cubicBezTo>
                    <a:pt x="470607" y="350931"/>
                    <a:pt x="474596" y="347650"/>
                    <a:pt x="479055" y="346947"/>
                  </a:cubicBezTo>
                  <a:cubicBezTo>
                    <a:pt x="472015" y="346478"/>
                    <a:pt x="465210" y="345775"/>
                    <a:pt x="458640" y="345073"/>
                  </a:cubicBezTo>
                  <a:cubicBezTo>
                    <a:pt x="446672" y="343901"/>
                    <a:pt x="433766" y="343432"/>
                    <a:pt x="422972" y="337809"/>
                  </a:cubicBezTo>
                  <a:close/>
                  <a:moveTo>
                    <a:pt x="202324" y="327607"/>
                  </a:moveTo>
                  <a:cubicBezTo>
                    <a:pt x="204406" y="327196"/>
                    <a:pt x="206870" y="327958"/>
                    <a:pt x="208278" y="329834"/>
                  </a:cubicBezTo>
                  <a:cubicBezTo>
                    <a:pt x="238777" y="369700"/>
                    <a:pt x="302121" y="384240"/>
                    <a:pt x="338251" y="341090"/>
                  </a:cubicBezTo>
                  <a:cubicBezTo>
                    <a:pt x="347401" y="330303"/>
                    <a:pt x="361712" y="345546"/>
                    <a:pt x="353501" y="356099"/>
                  </a:cubicBezTo>
                  <a:cubicBezTo>
                    <a:pt x="319951" y="399483"/>
                    <a:pt x="202178" y="403704"/>
                    <a:pt x="198659" y="332414"/>
                  </a:cubicBezTo>
                  <a:cubicBezTo>
                    <a:pt x="198541" y="329600"/>
                    <a:pt x="200242" y="328017"/>
                    <a:pt x="202324" y="327607"/>
                  </a:cubicBezTo>
                  <a:close/>
                  <a:moveTo>
                    <a:pt x="51749" y="324921"/>
                  </a:moveTo>
                  <a:cubicBezTo>
                    <a:pt x="50106" y="328670"/>
                    <a:pt x="48698" y="332419"/>
                    <a:pt x="47760" y="336403"/>
                  </a:cubicBezTo>
                  <a:cubicBezTo>
                    <a:pt x="55034" y="336637"/>
                    <a:pt x="62074" y="337340"/>
                    <a:pt x="69113" y="337809"/>
                  </a:cubicBezTo>
                  <a:cubicBezTo>
                    <a:pt x="76857" y="338512"/>
                    <a:pt x="85070" y="337574"/>
                    <a:pt x="92344" y="340855"/>
                  </a:cubicBezTo>
                  <a:cubicBezTo>
                    <a:pt x="93752" y="341558"/>
                    <a:pt x="94456" y="343198"/>
                    <a:pt x="94456" y="344838"/>
                  </a:cubicBezTo>
                  <a:cubicBezTo>
                    <a:pt x="99384" y="344604"/>
                    <a:pt x="104546" y="344370"/>
                    <a:pt x="109474" y="344135"/>
                  </a:cubicBezTo>
                  <a:cubicBezTo>
                    <a:pt x="118156" y="344135"/>
                    <a:pt x="127073" y="344135"/>
                    <a:pt x="135755" y="343432"/>
                  </a:cubicBezTo>
                  <a:cubicBezTo>
                    <a:pt x="137163" y="343432"/>
                    <a:pt x="138336" y="343198"/>
                    <a:pt x="139510" y="343198"/>
                  </a:cubicBezTo>
                  <a:cubicBezTo>
                    <a:pt x="137632" y="339215"/>
                    <a:pt x="136224" y="335231"/>
                    <a:pt x="134816" y="331013"/>
                  </a:cubicBezTo>
                  <a:cubicBezTo>
                    <a:pt x="119799" y="331716"/>
                    <a:pt x="104311" y="329373"/>
                    <a:pt x="89528" y="327967"/>
                  </a:cubicBezTo>
                  <a:cubicBezTo>
                    <a:pt x="78030" y="327030"/>
                    <a:pt x="63716" y="327733"/>
                    <a:pt x="51749" y="324921"/>
                  </a:cubicBezTo>
                  <a:close/>
                  <a:moveTo>
                    <a:pt x="429543" y="319532"/>
                  </a:moveTo>
                  <a:cubicBezTo>
                    <a:pt x="428369" y="323281"/>
                    <a:pt x="427196" y="327264"/>
                    <a:pt x="425788" y="331013"/>
                  </a:cubicBezTo>
                  <a:cubicBezTo>
                    <a:pt x="457701" y="339215"/>
                    <a:pt x="494073" y="329608"/>
                    <a:pt x="526220" y="334294"/>
                  </a:cubicBezTo>
                  <a:cubicBezTo>
                    <a:pt x="527159" y="334294"/>
                    <a:pt x="527863" y="334763"/>
                    <a:pt x="528567" y="335231"/>
                  </a:cubicBezTo>
                  <a:cubicBezTo>
                    <a:pt x="527394" y="331013"/>
                    <a:pt x="525282" y="327030"/>
                    <a:pt x="522701" y="323047"/>
                  </a:cubicBezTo>
                  <a:cubicBezTo>
                    <a:pt x="521997" y="323281"/>
                    <a:pt x="521293" y="323515"/>
                    <a:pt x="520589" y="323515"/>
                  </a:cubicBezTo>
                  <a:cubicBezTo>
                    <a:pt x="498766" y="323984"/>
                    <a:pt x="476474" y="322578"/>
                    <a:pt x="454651" y="321172"/>
                  </a:cubicBezTo>
                  <a:cubicBezTo>
                    <a:pt x="447376" y="320704"/>
                    <a:pt x="437756" y="321172"/>
                    <a:pt x="429543" y="319532"/>
                  </a:cubicBezTo>
                  <a:close/>
                  <a:moveTo>
                    <a:pt x="62308" y="301489"/>
                  </a:moveTo>
                  <a:cubicBezTo>
                    <a:pt x="63012" y="304536"/>
                    <a:pt x="62543" y="308285"/>
                    <a:pt x="60196" y="310862"/>
                  </a:cubicBezTo>
                  <a:cubicBezTo>
                    <a:pt x="59258" y="312034"/>
                    <a:pt x="58084" y="313440"/>
                    <a:pt x="56911" y="315080"/>
                  </a:cubicBezTo>
                  <a:cubicBezTo>
                    <a:pt x="67940" y="314377"/>
                    <a:pt x="79907" y="316251"/>
                    <a:pt x="89528" y="316486"/>
                  </a:cubicBezTo>
                  <a:cubicBezTo>
                    <a:pt x="103138" y="316954"/>
                    <a:pt x="116983" y="316017"/>
                    <a:pt x="130593" y="316720"/>
                  </a:cubicBezTo>
                  <a:cubicBezTo>
                    <a:pt x="129889" y="314377"/>
                    <a:pt x="129654" y="311799"/>
                    <a:pt x="129185" y="309222"/>
                  </a:cubicBezTo>
                  <a:cubicBezTo>
                    <a:pt x="109708" y="308519"/>
                    <a:pt x="89528" y="304301"/>
                    <a:pt x="70521" y="302192"/>
                  </a:cubicBezTo>
                  <a:cubicBezTo>
                    <a:pt x="67940" y="301958"/>
                    <a:pt x="65124" y="301724"/>
                    <a:pt x="62308" y="301489"/>
                  </a:cubicBezTo>
                  <a:close/>
                  <a:moveTo>
                    <a:pt x="434705" y="296100"/>
                  </a:moveTo>
                  <a:cubicBezTo>
                    <a:pt x="434236" y="300084"/>
                    <a:pt x="433532" y="304067"/>
                    <a:pt x="432593" y="307816"/>
                  </a:cubicBezTo>
                  <a:cubicBezTo>
                    <a:pt x="443622" y="307816"/>
                    <a:pt x="455355" y="309456"/>
                    <a:pt x="465210" y="309456"/>
                  </a:cubicBezTo>
                  <a:cubicBezTo>
                    <a:pt x="482340" y="309456"/>
                    <a:pt x="499704" y="308753"/>
                    <a:pt x="516834" y="308753"/>
                  </a:cubicBezTo>
                  <a:cubicBezTo>
                    <a:pt x="518242" y="306879"/>
                    <a:pt x="520823" y="305942"/>
                    <a:pt x="523170" y="307816"/>
                  </a:cubicBezTo>
                  <a:cubicBezTo>
                    <a:pt x="523639" y="308050"/>
                    <a:pt x="523874" y="308519"/>
                    <a:pt x="524343" y="308753"/>
                  </a:cubicBezTo>
                  <a:cubicBezTo>
                    <a:pt x="525516" y="305473"/>
                    <a:pt x="528332" y="302895"/>
                    <a:pt x="532791" y="302895"/>
                  </a:cubicBezTo>
                  <a:cubicBezTo>
                    <a:pt x="541004" y="302895"/>
                    <a:pt x="549451" y="301958"/>
                    <a:pt x="556256" y="298912"/>
                  </a:cubicBezTo>
                  <a:cubicBezTo>
                    <a:pt x="516130" y="300318"/>
                    <a:pt x="474831" y="298678"/>
                    <a:pt x="434705" y="296100"/>
                  </a:cubicBezTo>
                  <a:close/>
                  <a:moveTo>
                    <a:pt x="23825" y="272434"/>
                  </a:moveTo>
                  <a:cubicBezTo>
                    <a:pt x="21948" y="275246"/>
                    <a:pt x="20540" y="278292"/>
                    <a:pt x="19836" y="281807"/>
                  </a:cubicBezTo>
                  <a:cubicBezTo>
                    <a:pt x="19132" y="284853"/>
                    <a:pt x="18897" y="287196"/>
                    <a:pt x="19132" y="289305"/>
                  </a:cubicBezTo>
                  <a:cubicBezTo>
                    <a:pt x="39312" y="290711"/>
                    <a:pt x="59727" y="292117"/>
                    <a:pt x="80142" y="293288"/>
                  </a:cubicBezTo>
                  <a:cubicBezTo>
                    <a:pt x="95629" y="294226"/>
                    <a:pt x="112290" y="293757"/>
                    <a:pt x="128011" y="295866"/>
                  </a:cubicBezTo>
                  <a:cubicBezTo>
                    <a:pt x="127777" y="291180"/>
                    <a:pt x="128011" y="286493"/>
                    <a:pt x="128246" y="281573"/>
                  </a:cubicBezTo>
                  <a:cubicBezTo>
                    <a:pt x="94221" y="283916"/>
                    <a:pt x="58319" y="275246"/>
                    <a:pt x="23825" y="272434"/>
                  </a:cubicBezTo>
                  <a:close/>
                  <a:moveTo>
                    <a:pt x="437052" y="268451"/>
                  </a:moveTo>
                  <a:cubicBezTo>
                    <a:pt x="437052" y="274777"/>
                    <a:pt x="436817" y="281104"/>
                    <a:pt x="435878" y="287430"/>
                  </a:cubicBezTo>
                  <a:cubicBezTo>
                    <a:pt x="478586" y="284853"/>
                    <a:pt x="522935" y="282978"/>
                    <a:pt x="565173" y="284853"/>
                  </a:cubicBezTo>
                  <a:cubicBezTo>
                    <a:pt x="566581" y="285087"/>
                    <a:pt x="567754" y="285322"/>
                    <a:pt x="568693" y="286025"/>
                  </a:cubicBezTo>
                  <a:cubicBezTo>
                    <a:pt x="569631" y="282744"/>
                    <a:pt x="570335" y="279229"/>
                    <a:pt x="570101" y="274777"/>
                  </a:cubicBezTo>
                  <a:cubicBezTo>
                    <a:pt x="569866" y="273137"/>
                    <a:pt x="569631" y="271731"/>
                    <a:pt x="569397" y="270325"/>
                  </a:cubicBezTo>
                  <a:cubicBezTo>
                    <a:pt x="568928" y="271028"/>
                    <a:pt x="568458" y="271497"/>
                    <a:pt x="567754" y="271965"/>
                  </a:cubicBezTo>
                  <a:cubicBezTo>
                    <a:pt x="560011" y="277589"/>
                    <a:pt x="547339" y="274777"/>
                    <a:pt x="538188" y="274543"/>
                  </a:cubicBezTo>
                  <a:cubicBezTo>
                    <a:pt x="522466" y="274309"/>
                    <a:pt x="506744" y="274074"/>
                    <a:pt x="491022" y="273606"/>
                  </a:cubicBezTo>
                  <a:cubicBezTo>
                    <a:pt x="477412" y="273371"/>
                    <a:pt x="463568" y="273606"/>
                    <a:pt x="449958" y="272434"/>
                  </a:cubicBezTo>
                  <a:cubicBezTo>
                    <a:pt x="445030" y="272200"/>
                    <a:pt x="441041" y="269388"/>
                    <a:pt x="437052" y="268451"/>
                  </a:cubicBezTo>
                  <a:close/>
                  <a:moveTo>
                    <a:pt x="434470" y="239864"/>
                  </a:moveTo>
                  <a:cubicBezTo>
                    <a:pt x="435878" y="248534"/>
                    <a:pt x="437052" y="257438"/>
                    <a:pt x="437052" y="266576"/>
                  </a:cubicBezTo>
                  <a:cubicBezTo>
                    <a:pt x="441041" y="265639"/>
                    <a:pt x="444795" y="262827"/>
                    <a:pt x="449958" y="262593"/>
                  </a:cubicBezTo>
                  <a:cubicBezTo>
                    <a:pt x="463568" y="261890"/>
                    <a:pt x="477412" y="261656"/>
                    <a:pt x="491022" y="261421"/>
                  </a:cubicBezTo>
                  <a:cubicBezTo>
                    <a:pt x="506744" y="260953"/>
                    <a:pt x="522466" y="260718"/>
                    <a:pt x="538188" y="260484"/>
                  </a:cubicBezTo>
                  <a:cubicBezTo>
                    <a:pt x="547105" y="260484"/>
                    <a:pt x="559307" y="257672"/>
                    <a:pt x="567050" y="262827"/>
                  </a:cubicBezTo>
                  <a:cubicBezTo>
                    <a:pt x="561653" y="251346"/>
                    <a:pt x="549921" y="247128"/>
                    <a:pt x="535372" y="252751"/>
                  </a:cubicBezTo>
                  <a:cubicBezTo>
                    <a:pt x="531148" y="254157"/>
                    <a:pt x="526690" y="251814"/>
                    <a:pt x="524343" y="248299"/>
                  </a:cubicBezTo>
                  <a:cubicBezTo>
                    <a:pt x="494542" y="242441"/>
                    <a:pt x="464741" y="241270"/>
                    <a:pt x="434470" y="239864"/>
                  </a:cubicBezTo>
                  <a:close/>
                  <a:moveTo>
                    <a:pt x="59023" y="237521"/>
                  </a:moveTo>
                  <a:cubicBezTo>
                    <a:pt x="60431" y="238927"/>
                    <a:pt x="61839" y="240333"/>
                    <a:pt x="63012" y="241739"/>
                  </a:cubicBezTo>
                  <a:cubicBezTo>
                    <a:pt x="66297" y="245253"/>
                    <a:pt x="65359" y="252517"/>
                    <a:pt x="60900" y="254626"/>
                  </a:cubicBezTo>
                  <a:cubicBezTo>
                    <a:pt x="60196" y="255329"/>
                    <a:pt x="59258" y="256032"/>
                    <a:pt x="57615" y="256032"/>
                  </a:cubicBezTo>
                  <a:cubicBezTo>
                    <a:pt x="48698" y="256032"/>
                    <a:pt x="39781" y="258609"/>
                    <a:pt x="32742" y="263530"/>
                  </a:cubicBezTo>
                  <a:cubicBezTo>
                    <a:pt x="65124" y="263764"/>
                    <a:pt x="98445" y="265405"/>
                    <a:pt x="129889" y="269622"/>
                  </a:cubicBezTo>
                  <a:cubicBezTo>
                    <a:pt x="130123" y="268685"/>
                    <a:pt x="130123" y="267982"/>
                    <a:pt x="130358" y="267045"/>
                  </a:cubicBezTo>
                  <a:cubicBezTo>
                    <a:pt x="132001" y="259078"/>
                    <a:pt x="134347" y="251814"/>
                    <a:pt x="136928" y="244550"/>
                  </a:cubicBezTo>
                  <a:cubicBezTo>
                    <a:pt x="122145" y="245956"/>
                    <a:pt x="106658" y="243379"/>
                    <a:pt x="92109" y="241739"/>
                  </a:cubicBezTo>
                  <a:cubicBezTo>
                    <a:pt x="81081" y="240567"/>
                    <a:pt x="70052" y="239161"/>
                    <a:pt x="59023" y="237521"/>
                  </a:cubicBezTo>
                  <a:close/>
                  <a:moveTo>
                    <a:pt x="237797" y="234030"/>
                  </a:moveTo>
                  <a:cubicBezTo>
                    <a:pt x="249526" y="231453"/>
                    <a:pt x="254452" y="248792"/>
                    <a:pt x="242723" y="252306"/>
                  </a:cubicBezTo>
                  <a:cubicBezTo>
                    <a:pt x="235686" y="254415"/>
                    <a:pt x="228649" y="256758"/>
                    <a:pt x="221846" y="259101"/>
                  </a:cubicBezTo>
                  <a:cubicBezTo>
                    <a:pt x="223723" y="261444"/>
                    <a:pt x="224661" y="263787"/>
                    <a:pt x="225130" y="267536"/>
                  </a:cubicBezTo>
                  <a:cubicBezTo>
                    <a:pt x="225599" y="271988"/>
                    <a:pt x="221846" y="275034"/>
                    <a:pt x="218327" y="276440"/>
                  </a:cubicBezTo>
                  <a:cubicBezTo>
                    <a:pt x="210117" y="279720"/>
                    <a:pt x="203549" y="274565"/>
                    <a:pt x="199796" y="266833"/>
                  </a:cubicBezTo>
                  <a:cubicBezTo>
                    <a:pt x="196277" y="268005"/>
                    <a:pt x="192993" y="269176"/>
                    <a:pt x="189474" y="270582"/>
                  </a:cubicBezTo>
                  <a:cubicBezTo>
                    <a:pt x="181499" y="273628"/>
                    <a:pt x="177042" y="261444"/>
                    <a:pt x="183845" y="257227"/>
                  </a:cubicBezTo>
                  <a:cubicBezTo>
                    <a:pt x="187598" y="254884"/>
                    <a:pt x="191586" y="252541"/>
                    <a:pt x="195808" y="250432"/>
                  </a:cubicBezTo>
                  <a:cubicBezTo>
                    <a:pt x="195808" y="246214"/>
                    <a:pt x="196512" y="242465"/>
                    <a:pt x="198388" y="239888"/>
                  </a:cubicBezTo>
                  <a:cubicBezTo>
                    <a:pt x="202611" y="233327"/>
                    <a:pt x="210821" y="236139"/>
                    <a:pt x="212463" y="242700"/>
                  </a:cubicBezTo>
                  <a:cubicBezTo>
                    <a:pt x="220908" y="239185"/>
                    <a:pt x="229587" y="236139"/>
                    <a:pt x="237797" y="234030"/>
                  </a:cubicBezTo>
                  <a:close/>
                  <a:moveTo>
                    <a:pt x="373740" y="222077"/>
                  </a:moveTo>
                  <a:cubicBezTo>
                    <a:pt x="375984" y="221935"/>
                    <a:pt x="378256" y="222711"/>
                    <a:pt x="380485" y="224877"/>
                  </a:cubicBezTo>
                  <a:cubicBezTo>
                    <a:pt x="389868" y="234480"/>
                    <a:pt x="374151" y="242912"/>
                    <a:pt x="368052" y="247830"/>
                  </a:cubicBezTo>
                  <a:cubicBezTo>
                    <a:pt x="367583" y="248064"/>
                    <a:pt x="367348" y="248299"/>
                    <a:pt x="366879" y="248533"/>
                  </a:cubicBezTo>
                  <a:cubicBezTo>
                    <a:pt x="369694" y="250641"/>
                    <a:pt x="372509" y="252749"/>
                    <a:pt x="375558" y="254154"/>
                  </a:cubicBezTo>
                  <a:cubicBezTo>
                    <a:pt x="389164" y="260712"/>
                    <a:pt x="374385" y="282260"/>
                    <a:pt x="362656" y="271018"/>
                  </a:cubicBezTo>
                  <a:cubicBezTo>
                    <a:pt x="359138" y="267504"/>
                    <a:pt x="355853" y="263757"/>
                    <a:pt x="352335" y="260244"/>
                  </a:cubicBezTo>
                  <a:cubicBezTo>
                    <a:pt x="348581" y="263288"/>
                    <a:pt x="344828" y="266333"/>
                    <a:pt x="340840" y="268675"/>
                  </a:cubicBezTo>
                  <a:cubicBezTo>
                    <a:pt x="335679" y="271954"/>
                    <a:pt x="329111" y="265631"/>
                    <a:pt x="332630" y="260478"/>
                  </a:cubicBezTo>
                  <a:cubicBezTo>
                    <a:pt x="334976" y="256496"/>
                    <a:pt x="338494" y="252749"/>
                    <a:pt x="342013" y="249235"/>
                  </a:cubicBezTo>
                  <a:cubicBezTo>
                    <a:pt x="339198" y="246191"/>
                    <a:pt x="336148" y="242912"/>
                    <a:pt x="334976" y="239398"/>
                  </a:cubicBezTo>
                  <a:cubicBezTo>
                    <a:pt x="333568" y="238696"/>
                    <a:pt x="332395" y="237290"/>
                    <a:pt x="332395" y="235183"/>
                  </a:cubicBezTo>
                  <a:cubicBezTo>
                    <a:pt x="332630" y="230264"/>
                    <a:pt x="336383" y="229093"/>
                    <a:pt x="340136" y="229796"/>
                  </a:cubicBezTo>
                  <a:cubicBezTo>
                    <a:pt x="345063" y="229093"/>
                    <a:pt x="350223" y="233777"/>
                    <a:pt x="354211" y="237290"/>
                  </a:cubicBezTo>
                  <a:cubicBezTo>
                    <a:pt x="354915" y="236588"/>
                    <a:pt x="355619" y="236119"/>
                    <a:pt x="356323" y="235417"/>
                  </a:cubicBezTo>
                  <a:cubicBezTo>
                    <a:pt x="360545" y="231201"/>
                    <a:pt x="367011" y="222506"/>
                    <a:pt x="373740" y="222077"/>
                  </a:cubicBezTo>
                  <a:close/>
                  <a:moveTo>
                    <a:pt x="428604" y="217370"/>
                  </a:moveTo>
                  <a:cubicBezTo>
                    <a:pt x="430012" y="221587"/>
                    <a:pt x="431420" y="226039"/>
                    <a:pt x="432359" y="230491"/>
                  </a:cubicBezTo>
                  <a:cubicBezTo>
                    <a:pt x="463098" y="229320"/>
                    <a:pt x="494542" y="229320"/>
                    <a:pt x="524812" y="235178"/>
                  </a:cubicBezTo>
                  <a:cubicBezTo>
                    <a:pt x="525986" y="231194"/>
                    <a:pt x="527159" y="226274"/>
                    <a:pt x="527628" y="221587"/>
                  </a:cubicBezTo>
                  <a:cubicBezTo>
                    <a:pt x="494542" y="222525"/>
                    <a:pt x="460752" y="220884"/>
                    <a:pt x="428604" y="217370"/>
                  </a:cubicBezTo>
                  <a:close/>
                  <a:moveTo>
                    <a:pt x="61604" y="211980"/>
                  </a:moveTo>
                  <a:cubicBezTo>
                    <a:pt x="58319" y="214089"/>
                    <a:pt x="55269" y="216667"/>
                    <a:pt x="53391" y="220181"/>
                  </a:cubicBezTo>
                  <a:cubicBezTo>
                    <a:pt x="51983" y="223227"/>
                    <a:pt x="51749" y="225805"/>
                    <a:pt x="52218" y="228148"/>
                  </a:cubicBezTo>
                  <a:cubicBezTo>
                    <a:pt x="67940" y="229554"/>
                    <a:pt x="83662" y="231194"/>
                    <a:pt x="99618" y="231897"/>
                  </a:cubicBezTo>
                  <a:cubicBezTo>
                    <a:pt x="113463" y="232600"/>
                    <a:pt x="127542" y="231663"/>
                    <a:pt x="141152" y="234006"/>
                  </a:cubicBezTo>
                  <a:cubicBezTo>
                    <a:pt x="142795" y="230491"/>
                    <a:pt x="144672" y="227211"/>
                    <a:pt x="146549" y="223930"/>
                  </a:cubicBezTo>
                  <a:cubicBezTo>
                    <a:pt x="133878" y="223227"/>
                    <a:pt x="121206" y="219713"/>
                    <a:pt x="108535" y="217370"/>
                  </a:cubicBezTo>
                  <a:cubicBezTo>
                    <a:pt x="92813" y="214792"/>
                    <a:pt x="77326" y="213152"/>
                    <a:pt x="61604" y="211980"/>
                  </a:cubicBezTo>
                  <a:close/>
                  <a:moveTo>
                    <a:pt x="416402" y="191829"/>
                  </a:moveTo>
                  <a:cubicBezTo>
                    <a:pt x="420391" y="198390"/>
                    <a:pt x="423911" y="205185"/>
                    <a:pt x="426727" y="212449"/>
                  </a:cubicBezTo>
                  <a:cubicBezTo>
                    <a:pt x="459344" y="208934"/>
                    <a:pt x="493369" y="207294"/>
                    <a:pt x="526690" y="207997"/>
                  </a:cubicBezTo>
                  <a:cubicBezTo>
                    <a:pt x="525516" y="204482"/>
                    <a:pt x="523874" y="201202"/>
                    <a:pt x="520823" y="198858"/>
                  </a:cubicBezTo>
                  <a:cubicBezTo>
                    <a:pt x="508621" y="189486"/>
                    <a:pt x="494542" y="199796"/>
                    <a:pt x="484687" y="206825"/>
                  </a:cubicBezTo>
                  <a:cubicBezTo>
                    <a:pt x="479289" y="210809"/>
                    <a:pt x="469434" y="205654"/>
                    <a:pt x="470373" y="198624"/>
                  </a:cubicBezTo>
                  <a:cubicBezTo>
                    <a:pt x="470607" y="196984"/>
                    <a:pt x="470607" y="195109"/>
                    <a:pt x="470842" y="193469"/>
                  </a:cubicBezTo>
                  <a:cubicBezTo>
                    <a:pt x="462864" y="193469"/>
                    <a:pt x="454651" y="192532"/>
                    <a:pt x="446907" y="192532"/>
                  </a:cubicBezTo>
                  <a:cubicBezTo>
                    <a:pt x="436817" y="192298"/>
                    <a:pt x="426492" y="192298"/>
                    <a:pt x="416402" y="191829"/>
                  </a:cubicBezTo>
                  <a:close/>
                  <a:moveTo>
                    <a:pt x="421095" y="170272"/>
                  </a:moveTo>
                  <a:cubicBezTo>
                    <a:pt x="418514" y="173552"/>
                    <a:pt x="416167" y="177301"/>
                    <a:pt x="414290" y="181050"/>
                  </a:cubicBezTo>
                  <a:cubicBezTo>
                    <a:pt x="426962" y="180582"/>
                    <a:pt x="439398" y="180582"/>
                    <a:pt x="452070" y="180347"/>
                  </a:cubicBezTo>
                  <a:cubicBezTo>
                    <a:pt x="458171" y="180113"/>
                    <a:pt x="464506" y="179644"/>
                    <a:pt x="470842" y="179644"/>
                  </a:cubicBezTo>
                  <a:cubicBezTo>
                    <a:pt x="470607" y="178239"/>
                    <a:pt x="470607" y="176833"/>
                    <a:pt x="470373" y="175427"/>
                  </a:cubicBezTo>
                  <a:cubicBezTo>
                    <a:pt x="461925" y="174724"/>
                    <a:pt x="453243" y="172849"/>
                    <a:pt x="444795" y="172146"/>
                  </a:cubicBezTo>
                  <a:cubicBezTo>
                    <a:pt x="436817" y="171678"/>
                    <a:pt x="428839" y="171443"/>
                    <a:pt x="421095" y="170272"/>
                  </a:cubicBezTo>
                  <a:close/>
                  <a:moveTo>
                    <a:pt x="328172" y="164179"/>
                  </a:moveTo>
                  <a:cubicBezTo>
                    <a:pt x="327468" y="164414"/>
                    <a:pt x="326529" y="164648"/>
                    <a:pt x="325591" y="164648"/>
                  </a:cubicBezTo>
                  <a:cubicBezTo>
                    <a:pt x="256602" y="164179"/>
                    <a:pt x="173300" y="188080"/>
                    <a:pt x="156639" y="265405"/>
                  </a:cubicBezTo>
                  <a:cubicBezTo>
                    <a:pt x="154527" y="275480"/>
                    <a:pt x="153823" y="285322"/>
                    <a:pt x="154058" y="294929"/>
                  </a:cubicBezTo>
                  <a:cubicBezTo>
                    <a:pt x="157813" y="291648"/>
                    <a:pt x="161802" y="288836"/>
                    <a:pt x="166729" y="286727"/>
                  </a:cubicBezTo>
                  <a:cubicBezTo>
                    <a:pt x="189256" y="277355"/>
                    <a:pt x="217415" y="277355"/>
                    <a:pt x="239238" y="289071"/>
                  </a:cubicBezTo>
                  <a:cubicBezTo>
                    <a:pt x="240176" y="285322"/>
                    <a:pt x="241584" y="281807"/>
                    <a:pt x="243696" y="278526"/>
                  </a:cubicBezTo>
                  <a:cubicBezTo>
                    <a:pt x="243931" y="278526"/>
                    <a:pt x="243931" y="278292"/>
                    <a:pt x="243931" y="278292"/>
                  </a:cubicBezTo>
                  <a:cubicBezTo>
                    <a:pt x="248859" y="267279"/>
                    <a:pt x="258245" y="257672"/>
                    <a:pt x="269039" y="253454"/>
                  </a:cubicBezTo>
                  <a:cubicBezTo>
                    <a:pt x="294147" y="244082"/>
                    <a:pt x="319255" y="268919"/>
                    <a:pt x="320897" y="293757"/>
                  </a:cubicBezTo>
                  <a:cubicBezTo>
                    <a:pt x="334507" y="288368"/>
                    <a:pt x="349995" y="287196"/>
                    <a:pt x="364543" y="290008"/>
                  </a:cubicBezTo>
                  <a:cubicBezTo>
                    <a:pt x="382846" y="293523"/>
                    <a:pt x="408189" y="303833"/>
                    <a:pt x="402792" y="326561"/>
                  </a:cubicBezTo>
                  <a:cubicBezTo>
                    <a:pt x="400446" y="336169"/>
                    <a:pt x="387070" y="333122"/>
                    <a:pt x="386366" y="324218"/>
                  </a:cubicBezTo>
                  <a:cubicBezTo>
                    <a:pt x="385193" y="312737"/>
                    <a:pt x="362666" y="308285"/>
                    <a:pt x="354218" y="307816"/>
                  </a:cubicBezTo>
                  <a:cubicBezTo>
                    <a:pt x="340608" y="307113"/>
                    <a:pt x="327937" y="308519"/>
                    <a:pt x="316204" y="314143"/>
                  </a:cubicBezTo>
                  <a:cubicBezTo>
                    <a:pt x="300952" y="340152"/>
                    <a:pt x="254960" y="346947"/>
                    <a:pt x="241350" y="315314"/>
                  </a:cubicBezTo>
                  <a:cubicBezTo>
                    <a:pt x="241350" y="315080"/>
                    <a:pt x="241350" y="314611"/>
                    <a:pt x="241115" y="314377"/>
                  </a:cubicBezTo>
                  <a:cubicBezTo>
                    <a:pt x="226097" y="299849"/>
                    <a:pt x="203336" y="295163"/>
                    <a:pt x="183390" y="300552"/>
                  </a:cubicBezTo>
                  <a:cubicBezTo>
                    <a:pt x="174708" y="302895"/>
                    <a:pt x="163444" y="306645"/>
                    <a:pt x="157343" y="313908"/>
                  </a:cubicBezTo>
                  <a:cubicBezTo>
                    <a:pt x="157343" y="314143"/>
                    <a:pt x="157109" y="314143"/>
                    <a:pt x="157109" y="314377"/>
                  </a:cubicBezTo>
                  <a:cubicBezTo>
                    <a:pt x="170015" y="369442"/>
                    <a:pt x="225628" y="407401"/>
                    <a:pt x="286873" y="407870"/>
                  </a:cubicBezTo>
                  <a:cubicBezTo>
                    <a:pt x="355626" y="408573"/>
                    <a:pt x="411944" y="357726"/>
                    <a:pt x="415463" y="287665"/>
                  </a:cubicBezTo>
                  <a:cubicBezTo>
                    <a:pt x="418749" y="221822"/>
                    <a:pt x="386131" y="181050"/>
                    <a:pt x="328172" y="164179"/>
                  </a:cubicBezTo>
                  <a:close/>
                  <a:moveTo>
                    <a:pt x="99618" y="158790"/>
                  </a:moveTo>
                  <a:cubicBezTo>
                    <a:pt x="94925" y="164414"/>
                    <a:pt x="93283" y="172146"/>
                    <a:pt x="93987" y="181050"/>
                  </a:cubicBezTo>
                  <a:cubicBezTo>
                    <a:pt x="103842" y="181988"/>
                    <a:pt x="113698" y="182925"/>
                    <a:pt x="123318" y="184096"/>
                  </a:cubicBezTo>
                  <a:cubicBezTo>
                    <a:pt x="133878" y="185268"/>
                    <a:pt x="148426" y="184565"/>
                    <a:pt x="157343" y="190423"/>
                  </a:cubicBezTo>
                  <a:cubicBezTo>
                    <a:pt x="160628" y="192532"/>
                    <a:pt x="160394" y="198155"/>
                    <a:pt x="156405" y="199093"/>
                  </a:cubicBezTo>
                  <a:cubicBezTo>
                    <a:pt x="144203" y="201670"/>
                    <a:pt x="128950" y="195812"/>
                    <a:pt x="116748" y="193938"/>
                  </a:cubicBezTo>
                  <a:cubicBezTo>
                    <a:pt x="109708" y="192766"/>
                    <a:pt x="102903" y="191829"/>
                    <a:pt x="95864" y="190657"/>
                  </a:cubicBezTo>
                  <a:cubicBezTo>
                    <a:pt x="95864" y="191126"/>
                    <a:pt x="96098" y="191360"/>
                    <a:pt x="96098" y="191829"/>
                  </a:cubicBezTo>
                  <a:cubicBezTo>
                    <a:pt x="97741" y="196750"/>
                    <a:pt x="94925" y="201436"/>
                    <a:pt x="90701" y="203545"/>
                  </a:cubicBezTo>
                  <a:cubicBezTo>
                    <a:pt x="95160" y="204248"/>
                    <a:pt x="99618" y="204482"/>
                    <a:pt x="104077" y="205185"/>
                  </a:cubicBezTo>
                  <a:cubicBezTo>
                    <a:pt x="120268" y="207528"/>
                    <a:pt x="137398" y="207997"/>
                    <a:pt x="153119" y="212917"/>
                  </a:cubicBezTo>
                  <a:cubicBezTo>
                    <a:pt x="156170" y="208231"/>
                    <a:pt x="159221" y="203779"/>
                    <a:pt x="162740" y="199561"/>
                  </a:cubicBezTo>
                  <a:cubicBezTo>
                    <a:pt x="162506" y="199327"/>
                    <a:pt x="162271" y="199093"/>
                    <a:pt x="162271" y="198624"/>
                  </a:cubicBezTo>
                  <a:cubicBezTo>
                    <a:pt x="161802" y="185971"/>
                    <a:pt x="157813" y="172849"/>
                    <a:pt x="149834" y="163242"/>
                  </a:cubicBezTo>
                  <a:cubicBezTo>
                    <a:pt x="143029" y="163008"/>
                    <a:pt x="136224" y="162071"/>
                    <a:pt x="129419" y="161368"/>
                  </a:cubicBezTo>
                  <a:cubicBezTo>
                    <a:pt x="119564" y="160430"/>
                    <a:pt x="109474" y="159493"/>
                    <a:pt x="99618" y="158790"/>
                  </a:cubicBezTo>
                  <a:close/>
                  <a:moveTo>
                    <a:pt x="447142" y="154104"/>
                  </a:moveTo>
                  <a:cubicBezTo>
                    <a:pt x="440806" y="155041"/>
                    <a:pt x="435174" y="157384"/>
                    <a:pt x="430481" y="160899"/>
                  </a:cubicBezTo>
                  <a:cubicBezTo>
                    <a:pt x="436348" y="160665"/>
                    <a:pt x="442214" y="160899"/>
                    <a:pt x="448080" y="160899"/>
                  </a:cubicBezTo>
                  <a:cubicBezTo>
                    <a:pt x="453243" y="161133"/>
                    <a:pt x="459344" y="160899"/>
                    <a:pt x="465210" y="161133"/>
                  </a:cubicBezTo>
                  <a:cubicBezTo>
                    <a:pt x="461690" y="155978"/>
                    <a:pt x="456059" y="152932"/>
                    <a:pt x="447142" y="154104"/>
                  </a:cubicBezTo>
                  <a:close/>
                  <a:moveTo>
                    <a:pt x="328172" y="29681"/>
                  </a:moveTo>
                  <a:cubicBezTo>
                    <a:pt x="317143" y="36711"/>
                    <a:pt x="307053" y="45380"/>
                    <a:pt x="296963" y="54519"/>
                  </a:cubicBezTo>
                  <a:cubicBezTo>
                    <a:pt x="306349" y="57096"/>
                    <a:pt x="315735" y="58502"/>
                    <a:pt x="324652" y="61548"/>
                  </a:cubicBezTo>
                  <a:cubicBezTo>
                    <a:pt x="327937" y="62720"/>
                    <a:pt x="329814" y="64829"/>
                    <a:pt x="331222" y="66938"/>
                  </a:cubicBezTo>
                  <a:cubicBezTo>
                    <a:pt x="337089" y="70687"/>
                    <a:pt x="338262" y="78185"/>
                    <a:pt x="335211" y="83574"/>
                  </a:cubicBezTo>
                  <a:cubicBezTo>
                    <a:pt x="335915" y="89901"/>
                    <a:pt x="331222" y="96696"/>
                    <a:pt x="323009" y="94821"/>
                  </a:cubicBezTo>
                  <a:cubicBezTo>
                    <a:pt x="308226" y="91072"/>
                    <a:pt x="292739" y="91307"/>
                    <a:pt x="277956" y="88026"/>
                  </a:cubicBezTo>
                  <a:cubicBezTo>
                    <a:pt x="273732" y="87089"/>
                    <a:pt x="271620" y="84512"/>
                    <a:pt x="270447" y="81465"/>
                  </a:cubicBezTo>
                  <a:cubicBezTo>
                    <a:pt x="264815" y="87558"/>
                    <a:pt x="259418" y="93884"/>
                    <a:pt x="254021" y="100211"/>
                  </a:cubicBezTo>
                  <a:cubicBezTo>
                    <a:pt x="250970" y="103726"/>
                    <a:pt x="247920" y="107475"/>
                    <a:pt x="244635" y="111224"/>
                  </a:cubicBezTo>
                  <a:cubicBezTo>
                    <a:pt x="256367" y="113098"/>
                    <a:pt x="267631" y="114973"/>
                    <a:pt x="279129" y="116847"/>
                  </a:cubicBezTo>
                  <a:cubicBezTo>
                    <a:pt x="280068" y="116847"/>
                    <a:pt x="280772" y="117082"/>
                    <a:pt x="281476" y="117082"/>
                  </a:cubicBezTo>
                  <a:cubicBezTo>
                    <a:pt x="296024" y="119191"/>
                    <a:pt x="310807" y="121065"/>
                    <a:pt x="325591" y="122002"/>
                  </a:cubicBezTo>
                  <a:cubicBezTo>
                    <a:pt x="336385" y="122705"/>
                    <a:pt x="339435" y="135124"/>
                    <a:pt x="334507" y="141451"/>
                  </a:cubicBezTo>
                  <a:cubicBezTo>
                    <a:pt x="335915" y="141685"/>
                    <a:pt x="337323" y="141919"/>
                    <a:pt x="338497" y="142154"/>
                  </a:cubicBezTo>
                  <a:cubicBezTo>
                    <a:pt x="337089" y="131141"/>
                    <a:pt x="338262" y="118488"/>
                    <a:pt x="338262" y="110052"/>
                  </a:cubicBezTo>
                  <a:cubicBezTo>
                    <a:pt x="337793" y="83340"/>
                    <a:pt x="337793" y="54988"/>
                    <a:pt x="328172" y="29681"/>
                  </a:cubicBezTo>
                  <a:close/>
                  <a:moveTo>
                    <a:pt x="327468" y="1563"/>
                  </a:moveTo>
                  <a:cubicBezTo>
                    <a:pt x="333334" y="-1483"/>
                    <a:pt x="341078" y="-77"/>
                    <a:pt x="344363" y="5781"/>
                  </a:cubicBezTo>
                  <a:cubicBezTo>
                    <a:pt x="358677" y="32962"/>
                    <a:pt x="361727" y="63189"/>
                    <a:pt x="362431" y="93416"/>
                  </a:cubicBezTo>
                  <a:cubicBezTo>
                    <a:pt x="362666" y="107240"/>
                    <a:pt x="368298" y="132781"/>
                    <a:pt x="365013" y="149417"/>
                  </a:cubicBezTo>
                  <a:cubicBezTo>
                    <a:pt x="379561" y="155041"/>
                    <a:pt x="391763" y="163477"/>
                    <a:pt x="401853" y="173552"/>
                  </a:cubicBezTo>
                  <a:cubicBezTo>
                    <a:pt x="409832" y="152698"/>
                    <a:pt x="426962" y="134655"/>
                    <a:pt x="450662" y="135593"/>
                  </a:cubicBezTo>
                  <a:cubicBezTo>
                    <a:pt x="478116" y="136530"/>
                    <a:pt x="488676" y="158087"/>
                    <a:pt x="490084" y="181519"/>
                  </a:cubicBezTo>
                  <a:cubicBezTo>
                    <a:pt x="504867" y="174489"/>
                    <a:pt x="522701" y="171678"/>
                    <a:pt x="534433" y="185034"/>
                  </a:cubicBezTo>
                  <a:cubicBezTo>
                    <a:pt x="546166" y="198390"/>
                    <a:pt x="548278" y="214089"/>
                    <a:pt x="545931" y="230023"/>
                  </a:cubicBezTo>
                  <a:cubicBezTo>
                    <a:pt x="603187" y="225805"/>
                    <a:pt x="602952" y="333591"/>
                    <a:pt x="537015" y="322109"/>
                  </a:cubicBezTo>
                  <a:cubicBezTo>
                    <a:pt x="547105" y="336637"/>
                    <a:pt x="551094" y="354680"/>
                    <a:pt x="537249" y="369910"/>
                  </a:cubicBezTo>
                  <a:cubicBezTo>
                    <a:pt x="522935" y="385844"/>
                    <a:pt x="504163" y="386078"/>
                    <a:pt x="488441" y="376940"/>
                  </a:cubicBezTo>
                  <a:cubicBezTo>
                    <a:pt x="477412" y="417945"/>
                    <a:pt x="417810" y="420523"/>
                    <a:pt x="394814" y="383501"/>
                  </a:cubicBezTo>
                  <a:cubicBezTo>
                    <a:pt x="390590" y="388421"/>
                    <a:pt x="385897" y="392873"/>
                    <a:pt x="380969" y="397325"/>
                  </a:cubicBezTo>
                  <a:cubicBezTo>
                    <a:pt x="382142" y="397560"/>
                    <a:pt x="383316" y="398263"/>
                    <a:pt x="384254" y="399434"/>
                  </a:cubicBezTo>
                  <a:cubicBezTo>
                    <a:pt x="398568" y="415368"/>
                    <a:pt x="409128" y="440440"/>
                    <a:pt x="414525" y="466683"/>
                  </a:cubicBezTo>
                  <a:cubicBezTo>
                    <a:pt x="419453" y="467152"/>
                    <a:pt x="424380" y="467621"/>
                    <a:pt x="429308" y="467621"/>
                  </a:cubicBezTo>
                  <a:cubicBezTo>
                    <a:pt x="436113" y="467621"/>
                    <a:pt x="442683" y="466449"/>
                    <a:pt x="449254" y="468089"/>
                  </a:cubicBezTo>
                  <a:cubicBezTo>
                    <a:pt x="455589" y="469495"/>
                    <a:pt x="455589" y="479102"/>
                    <a:pt x="449254" y="480742"/>
                  </a:cubicBezTo>
                  <a:cubicBezTo>
                    <a:pt x="439633" y="483086"/>
                    <a:pt x="427665" y="481445"/>
                    <a:pt x="416637" y="479102"/>
                  </a:cubicBezTo>
                  <a:cubicBezTo>
                    <a:pt x="419687" y="500659"/>
                    <a:pt x="419218" y="521982"/>
                    <a:pt x="413586" y="538619"/>
                  </a:cubicBezTo>
                  <a:cubicBezTo>
                    <a:pt x="396456" y="590169"/>
                    <a:pt x="347413" y="604462"/>
                    <a:pt x="296963" y="602822"/>
                  </a:cubicBezTo>
                  <a:cubicBezTo>
                    <a:pt x="274201" y="601885"/>
                    <a:pt x="242758" y="600947"/>
                    <a:pt x="214364" y="593683"/>
                  </a:cubicBezTo>
                  <a:cubicBezTo>
                    <a:pt x="212722" y="595792"/>
                    <a:pt x="208967" y="595324"/>
                    <a:pt x="208733" y="592043"/>
                  </a:cubicBezTo>
                  <a:cubicBezTo>
                    <a:pt x="182686" y="584545"/>
                    <a:pt x="160159" y="571658"/>
                    <a:pt x="150069" y="548460"/>
                  </a:cubicBezTo>
                  <a:cubicBezTo>
                    <a:pt x="141856" y="529715"/>
                    <a:pt x="140213" y="509095"/>
                    <a:pt x="142325" y="488241"/>
                  </a:cubicBezTo>
                  <a:cubicBezTo>
                    <a:pt x="132470" y="491287"/>
                    <a:pt x="120972" y="491287"/>
                    <a:pt x="110882" y="492693"/>
                  </a:cubicBezTo>
                  <a:cubicBezTo>
                    <a:pt x="110412" y="492693"/>
                    <a:pt x="109943" y="492693"/>
                    <a:pt x="109474" y="492693"/>
                  </a:cubicBezTo>
                  <a:cubicBezTo>
                    <a:pt x="104311" y="500191"/>
                    <a:pt x="97976" y="507455"/>
                    <a:pt x="90936" y="509563"/>
                  </a:cubicBezTo>
                  <a:cubicBezTo>
                    <a:pt x="90936" y="509563"/>
                    <a:pt x="90701" y="509563"/>
                    <a:pt x="90467" y="509563"/>
                  </a:cubicBezTo>
                  <a:cubicBezTo>
                    <a:pt x="85070" y="514015"/>
                    <a:pt x="79203" y="517296"/>
                    <a:pt x="72398" y="518702"/>
                  </a:cubicBezTo>
                  <a:cubicBezTo>
                    <a:pt x="72633" y="520576"/>
                    <a:pt x="72164" y="522451"/>
                    <a:pt x="70756" y="523857"/>
                  </a:cubicBezTo>
                  <a:cubicBezTo>
                    <a:pt x="55034" y="539087"/>
                    <a:pt x="24294" y="526434"/>
                    <a:pt x="21244" y="506049"/>
                  </a:cubicBezTo>
                  <a:cubicBezTo>
                    <a:pt x="18662" y="489646"/>
                    <a:pt x="27814" y="474650"/>
                    <a:pt x="40720" y="465277"/>
                  </a:cubicBezTo>
                  <a:cubicBezTo>
                    <a:pt x="30161" y="455905"/>
                    <a:pt x="24998" y="442314"/>
                    <a:pt x="38843" y="430364"/>
                  </a:cubicBezTo>
                  <a:cubicBezTo>
                    <a:pt x="54095" y="416774"/>
                    <a:pt x="78265" y="411853"/>
                    <a:pt x="97506" y="419351"/>
                  </a:cubicBezTo>
                  <a:cubicBezTo>
                    <a:pt x="109004" y="423803"/>
                    <a:pt x="116513" y="432239"/>
                    <a:pt x="120268" y="442314"/>
                  </a:cubicBezTo>
                  <a:cubicBezTo>
                    <a:pt x="129185" y="443252"/>
                    <a:pt x="138336" y="443486"/>
                    <a:pt x="147018" y="444189"/>
                  </a:cubicBezTo>
                  <a:cubicBezTo>
                    <a:pt x="148661" y="444423"/>
                    <a:pt x="150069" y="445126"/>
                    <a:pt x="150773" y="446063"/>
                  </a:cubicBezTo>
                  <a:cubicBezTo>
                    <a:pt x="156874" y="426146"/>
                    <a:pt x="164383" y="406698"/>
                    <a:pt x="171657" y="389124"/>
                  </a:cubicBezTo>
                  <a:cubicBezTo>
                    <a:pt x="159690" y="408338"/>
                    <a:pt x="139744" y="423335"/>
                    <a:pt x="116279" y="421929"/>
                  </a:cubicBezTo>
                  <a:cubicBezTo>
                    <a:pt x="89293" y="420288"/>
                    <a:pt x="74745" y="402480"/>
                    <a:pt x="70052" y="379283"/>
                  </a:cubicBezTo>
                  <a:cubicBezTo>
                    <a:pt x="53391" y="385141"/>
                    <a:pt x="34384" y="384204"/>
                    <a:pt x="28518" y="363349"/>
                  </a:cubicBezTo>
                  <a:cubicBezTo>
                    <a:pt x="24059" y="347884"/>
                    <a:pt x="26641" y="331716"/>
                    <a:pt x="33211" y="317423"/>
                  </a:cubicBezTo>
                  <a:cubicBezTo>
                    <a:pt x="13735" y="317657"/>
                    <a:pt x="-4099" y="308285"/>
                    <a:pt x="829" y="282744"/>
                  </a:cubicBezTo>
                  <a:cubicBezTo>
                    <a:pt x="4349" y="263061"/>
                    <a:pt x="19366" y="247831"/>
                    <a:pt x="37435" y="244785"/>
                  </a:cubicBezTo>
                  <a:cubicBezTo>
                    <a:pt x="30864" y="237521"/>
                    <a:pt x="28518" y="227211"/>
                    <a:pt x="32272" y="215729"/>
                  </a:cubicBezTo>
                  <a:cubicBezTo>
                    <a:pt x="37669" y="199327"/>
                    <a:pt x="54095" y="190423"/>
                    <a:pt x="70756" y="186440"/>
                  </a:cubicBezTo>
                  <a:cubicBezTo>
                    <a:pt x="70052" y="186440"/>
                    <a:pt x="69348" y="186205"/>
                    <a:pt x="68644" y="186205"/>
                  </a:cubicBezTo>
                  <a:cubicBezTo>
                    <a:pt x="64420" y="185268"/>
                    <a:pt x="65359" y="178004"/>
                    <a:pt x="69817" y="178473"/>
                  </a:cubicBezTo>
                  <a:cubicBezTo>
                    <a:pt x="70990" y="178473"/>
                    <a:pt x="72164" y="178707"/>
                    <a:pt x="73572" y="178941"/>
                  </a:cubicBezTo>
                  <a:cubicBezTo>
                    <a:pt x="73572" y="151995"/>
                    <a:pt x="89997" y="127157"/>
                    <a:pt x="122145" y="130672"/>
                  </a:cubicBezTo>
                  <a:cubicBezTo>
                    <a:pt x="139979" y="132781"/>
                    <a:pt x="153823" y="141216"/>
                    <a:pt x="162740" y="153401"/>
                  </a:cubicBezTo>
                  <a:cubicBezTo>
                    <a:pt x="163210" y="153635"/>
                    <a:pt x="163679" y="153635"/>
                    <a:pt x="164383" y="153869"/>
                  </a:cubicBezTo>
                  <a:cubicBezTo>
                    <a:pt x="167433" y="154572"/>
                    <a:pt x="168137" y="158087"/>
                    <a:pt x="166964" y="160430"/>
                  </a:cubicBezTo>
                  <a:cubicBezTo>
                    <a:pt x="171188" y="168631"/>
                    <a:pt x="173300" y="178239"/>
                    <a:pt x="173065" y="188548"/>
                  </a:cubicBezTo>
                  <a:cubicBezTo>
                    <a:pt x="178228" y="183862"/>
                    <a:pt x="183390" y="179176"/>
                    <a:pt x="189022" y="175192"/>
                  </a:cubicBezTo>
                  <a:cubicBezTo>
                    <a:pt x="177289" y="151995"/>
                    <a:pt x="219996" y="104194"/>
                    <a:pt x="231963" y="89667"/>
                  </a:cubicBezTo>
                  <a:cubicBezTo>
                    <a:pt x="258949" y="57096"/>
                    <a:pt x="289688" y="21949"/>
                    <a:pt x="327468" y="15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41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活动策划方案</a:t>
            </a:r>
          </a:p>
        </p:txBody>
      </p:sp>
    </p:spTree>
    <p:extLst>
      <p:ext uri="{BB962C8B-B14F-4D97-AF65-F5344CB8AC3E}">
        <p14:creationId xmlns:p14="http://schemas.microsoft.com/office/powerpoint/2010/main" val="57404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633121b-63e7-4bac-82ba-67997662f46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" y="2355206"/>
            <a:ext cx="12206217" cy="2434508"/>
            <a:chOff x="1" y="2355206"/>
            <a:chExt cx="12206217" cy="2434508"/>
          </a:xfrm>
        </p:grpSpPr>
        <p:sp>
          <p:nvSpPr>
            <p:cNvPr id="4" name="íṧ1íďè"/>
            <p:cNvSpPr/>
            <p:nvPr/>
          </p:nvSpPr>
          <p:spPr>
            <a:xfrm>
              <a:off x="4281419" y="2355206"/>
              <a:ext cx="7924799" cy="24345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ṣľiḍé"/>
            <p:cNvSpPr/>
            <p:nvPr/>
          </p:nvSpPr>
          <p:spPr>
            <a:xfrm>
              <a:off x="1" y="2355206"/>
              <a:ext cx="2119086" cy="2434508"/>
            </a:xfrm>
            <a:prstGeom prst="rect">
              <a:avLst/>
            </a:prstGeom>
            <a:blipFill>
              <a:blip r:embed="rId4"/>
              <a:srcRect/>
              <a:stretch>
                <a:fillRect t="-20534" b="-2032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ṣḻïďe"/>
            <p:cNvSpPr/>
            <p:nvPr/>
          </p:nvSpPr>
          <p:spPr>
            <a:xfrm>
              <a:off x="2140710" y="2355206"/>
              <a:ext cx="2119086" cy="2434508"/>
            </a:xfrm>
            <a:prstGeom prst="rect">
              <a:avLst/>
            </a:prstGeom>
            <a:blipFill>
              <a:blip r:embed="rId5"/>
              <a:srcRect/>
              <a:stretch>
                <a:fillRect l="-38496" r="-3803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ṩļîḑè"/>
            <p:cNvSpPr txBox="1"/>
            <p:nvPr/>
          </p:nvSpPr>
          <p:spPr>
            <a:xfrm>
              <a:off x="4817304" y="3254490"/>
              <a:ext cx="6853027" cy="635939"/>
            </a:xfrm>
            <a:prstGeom prst="rect">
              <a:avLst/>
            </a:prstGeom>
          </p:spPr>
          <p:txBody>
            <a:bodyPr vert="horz" wrap="none" lIns="0" tIns="0" rIns="0" bIns="0" anchor="ctr">
              <a:noAutofit/>
            </a:bodyPr>
            <a:lstStyle/>
            <a:p>
              <a:r>
                <a:rPr lang="zh-CN" altLang="en-US" sz="4400" b="1" kern="9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人员安排说明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630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1350513" y="2153262"/>
            <a:ext cx="9490973" cy="3693111"/>
            <a:chOff x="1127866" y="1988024"/>
            <a:chExt cx="10172243" cy="3799358"/>
          </a:xfrm>
        </p:grpSpPr>
        <p:sp>
          <p:nvSpPr>
            <p:cNvPr id="4" name="ïṩļïḍé"/>
            <p:cNvSpPr txBox="1">
              <a:spLocks/>
            </p:cNvSpPr>
            <p:nvPr/>
          </p:nvSpPr>
          <p:spPr>
            <a:xfrm>
              <a:off x="9270340" y="2722966"/>
              <a:ext cx="2029769" cy="685284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5" name="îṩ1iḍe"/>
            <p:cNvSpPr txBox="1"/>
            <p:nvPr/>
          </p:nvSpPr>
          <p:spPr>
            <a:xfrm>
              <a:off x="9333096" y="2441238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1400" b="1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6" name="iṡḷïdé"/>
            <p:cNvSpPr/>
            <p:nvPr/>
          </p:nvSpPr>
          <p:spPr>
            <a:xfrm>
              <a:off x="5601100" y="3222247"/>
              <a:ext cx="1161621" cy="11616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S1îḍé"/>
            <p:cNvSpPr/>
            <p:nvPr/>
          </p:nvSpPr>
          <p:spPr>
            <a:xfrm>
              <a:off x="5238093" y="2859240"/>
              <a:ext cx="1887635" cy="1887635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ŝḷïḑé"/>
            <p:cNvSpPr/>
            <p:nvPr/>
          </p:nvSpPr>
          <p:spPr>
            <a:xfrm>
              <a:off x="6837655" y="3246562"/>
              <a:ext cx="377527" cy="377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Sḷiďé"/>
            <p:cNvSpPr/>
            <p:nvPr/>
          </p:nvSpPr>
          <p:spPr>
            <a:xfrm>
              <a:off x="4947688" y="2568835"/>
              <a:ext cx="2468446" cy="2468446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ṧļîḋé"/>
            <p:cNvSpPr/>
            <p:nvPr/>
          </p:nvSpPr>
          <p:spPr>
            <a:xfrm>
              <a:off x="4657282" y="2278429"/>
              <a:ext cx="3049256" cy="3049256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ṧlídè"/>
            <p:cNvSpPr/>
            <p:nvPr/>
          </p:nvSpPr>
          <p:spPr>
            <a:xfrm>
              <a:off x="4991943" y="2908340"/>
              <a:ext cx="377527" cy="3775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ṥļiḑé"/>
            <p:cNvSpPr/>
            <p:nvPr/>
          </p:nvSpPr>
          <p:spPr>
            <a:xfrm>
              <a:off x="6805141" y="4909502"/>
              <a:ext cx="377527" cy="37752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ś1iḍé"/>
            <p:cNvSpPr/>
            <p:nvPr/>
          </p:nvSpPr>
          <p:spPr>
            <a:xfrm>
              <a:off x="4366877" y="1988024"/>
              <a:ext cx="3630067" cy="3630067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ŝḻíḑè"/>
            <p:cNvSpPr/>
            <p:nvPr/>
          </p:nvSpPr>
          <p:spPr>
            <a:xfrm>
              <a:off x="4661723" y="4821362"/>
              <a:ext cx="377527" cy="37752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ísľiḋe"/>
            <p:cNvSpPr txBox="1"/>
            <p:nvPr/>
          </p:nvSpPr>
          <p:spPr>
            <a:xfrm>
              <a:off x="6841438" y="3279437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14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6" name="i$ḻíḋé"/>
            <p:cNvSpPr txBox="1"/>
            <p:nvPr/>
          </p:nvSpPr>
          <p:spPr>
            <a:xfrm>
              <a:off x="4987237" y="2940770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1400" b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7" name="íşļíḑe"/>
            <p:cNvSpPr txBox="1"/>
            <p:nvPr/>
          </p:nvSpPr>
          <p:spPr>
            <a:xfrm>
              <a:off x="6807572" y="4947371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1400" b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8" name="ïṣļiḓé"/>
            <p:cNvSpPr txBox="1"/>
            <p:nvPr/>
          </p:nvSpPr>
          <p:spPr>
            <a:xfrm>
              <a:off x="4665504" y="4854238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1400" b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9" name="îṩľïḑè"/>
            <p:cNvSpPr txBox="1">
              <a:spLocks/>
            </p:cNvSpPr>
            <p:nvPr/>
          </p:nvSpPr>
          <p:spPr>
            <a:xfrm>
              <a:off x="8792387" y="5102098"/>
              <a:ext cx="2029769" cy="685284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0" name="îšlïdê"/>
            <p:cNvSpPr txBox="1"/>
            <p:nvPr/>
          </p:nvSpPr>
          <p:spPr>
            <a:xfrm>
              <a:off x="8855143" y="4820370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1400" b="1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1" name="ï$lídè"/>
            <p:cNvSpPr txBox="1">
              <a:spLocks/>
            </p:cNvSpPr>
            <p:nvPr/>
          </p:nvSpPr>
          <p:spPr>
            <a:xfrm>
              <a:off x="1127866" y="2511298"/>
              <a:ext cx="2029769" cy="685284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2" name="ïṧḻíḑè"/>
            <p:cNvSpPr txBox="1"/>
            <p:nvPr/>
          </p:nvSpPr>
          <p:spPr>
            <a:xfrm>
              <a:off x="1958506" y="2229570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r"/>
              <a:r>
                <a:rPr lang="zh-CN" altLang="en-US" sz="1400" b="1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3" name="iṩ1ïḍê"/>
            <p:cNvSpPr txBox="1">
              <a:spLocks/>
            </p:cNvSpPr>
            <p:nvPr/>
          </p:nvSpPr>
          <p:spPr>
            <a:xfrm>
              <a:off x="1312706" y="5025901"/>
              <a:ext cx="2029769" cy="685284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4" name="ïśľîḍé"/>
            <p:cNvSpPr txBox="1"/>
            <p:nvPr/>
          </p:nvSpPr>
          <p:spPr>
            <a:xfrm>
              <a:off x="2080591" y="4744173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r"/>
              <a:r>
                <a:rPr lang="zh-CN" altLang="en-US" sz="1400" b="1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grpSp>
          <p:nvGrpSpPr>
            <p:cNvPr id="29" name="ïṩliḍé"/>
            <p:cNvGrpSpPr/>
            <p:nvPr/>
          </p:nvGrpSpPr>
          <p:grpSpPr>
            <a:xfrm>
              <a:off x="7154403" y="2686585"/>
              <a:ext cx="1338908" cy="649565"/>
              <a:chOff x="7068492" y="2332624"/>
              <a:chExt cx="1338908" cy="649565"/>
            </a:xfrm>
          </p:grpSpPr>
          <p:cxnSp>
            <p:nvCxnSpPr>
              <p:cNvPr id="41" name="Straight Connector 39"/>
              <p:cNvCxnSpPr/>
              <p:nvPr/>
            </p:nvCxnSpPr>
            <p:spPr>
              <a:xfrm flipV="1">
                <a:off x="7068492" y="2336800"/>
                <a:ext cx="640808" cy="645389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0"/>
              <p:cNvCxnSpPr/>
              <p:nvPr/>
            </p:nvCxnSpPr>
            <p:spPr>
              <a:xfrm>
                <a:off x="7710671" y="2332624"/>
                <a:ext cx="696729" cy="0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išlïḓe"/>
            <p:cNvGrpSpPr/>
            <p:nvPr/>
          </p:nvGrpSpPr>
          <p:grpSpPr>
            <a:xfrm>
              <a:off x="3862044" y="2504494"/>
              <a:ext cx="1191156" cy="533206"/>
              <a:chOff x="3776133" y="2150533"/>
              <a:chExt cx="1191156" cy="533206"/>
            </a:xfrm>
          </p:grpSpPr>
          <p:cxnSp>
            <p:nvCxnSpPr>
              <p:cNvPr id="39" name="Straight Connector 37"/>
              <p:cNvCxnSpPr/>
              <p:nvPr/>
            </p:nvCxnSpPr>
            <p:spPr>
              <a:xfrm flipH="1" flipV="1">
                <a:off x="4437866" y="2150533"/>
                <a:ext cx="529423" cy="53320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8"/>
              <p:cNvCxnSpPr/>
              <p:nvPr/>
            </p:nvCxnSpPr>
            <p:spPr>
              <a:xfrm flipH="1">
                <a:off x="3776133" y="2162507"/>
                <a:ext cx="659714" cy="0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Straight Connector 30"/>
            <p:cNvCxnSpPr/>
            <p:nvPr/>
          </p:nvCxnSpPr>
          <p:spPr>
            <a:xfrm flipH="1">
              <a:off x="3963644" y="5031068"/>
              <a:ext cx="710514" cy="0"/>
            </a:xfrm>
            <a:prstGeom prst="line">
              <a:avLst/>
            </a:prstGeom>
            <a:ln w="19050">
              <a:solidFill>
                <a:schemeClr val="accent5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1"/>
            <p:cNvCxnSpPr/>
            <p:nvPr/>
          </p:nvCxnSpPr>
          <p:spPr>
            <a:xfrm>
              <a:off x="7178515" y="5082652"/>
              <a:ext cx="882996" cy="0"/>
            </a:xfrm>
            <a:prstGeom prst="line">
              <a:avLst/>
            </a:prstGeom>
            <a:ln w="19050">
              <a:solidFill>
                <a:schemeClr val="accent4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图片 53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EFC"/>
                </a:clrFrom>
                <a:clrTo>
                  <a:srgbClr val="FFFE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84" r="16793"/>
            <a:stretch/>
          </p:blipFill>
          <p:spPr>
            <a:xfrm>
              <a:off x="5872807" y="3355231"/>
              <a:ext cx="680912" cy="852336"/>
            </a:xfrm>
            <a:prstGeom prst="rect">
              <a:avLst/>
            </a:prstGeom>
          </p:spPr>
        </p:pic>
        <p:sp>
          <p:nvSpPr>
            <p:cNvPr id="55" name="joker-hat_68335"/>
            <p:cNvSpPr>
              <a:spLocks noChangeAspect="1"/>
            </p:cNvSpPr>
            <p:nvPr/>
          </p:nvSpPr>
          <p:spPr bwMode="auto">
            <a:xfrm>
              <a:off x="3165830" y="2337855"/>
              <a:ext cx="609684" cy="416572"/>
            </a:xfrm>
            <a:custGeom>
              <a:avLst/>
              <a:gdLst>
                <a:gd name="T0" fmla="*/ 379 w 399"/>
                <a:gd name="T1" fmla="*/ 133 h 273"/>
                <a:gd name="T2" fmla="*/ 363 w 399"/>
                <a:gd name="T3" fmla="*/ 141 h 273"/>
                <a:gd name="T4" fmla="*/ 257 w 399"/>
                <a:gd name="T5" fmla="*/ 137 h 273"/>
                <a:gd name="T6" fmla="*/ 244 w 399"/>
                <a:gd name="T7" fmla="*/ 36 h 273"/>
                <a:gd name="T8" fmla="*/ 255 w 399"/>
                <a:gd name="T9" fmla="*/ 40 h 273"/>
                <a:gd name="T10" fmla="*/ 275 w 399"/>
                <a:gd name="T11" fmla="*/ 20 h 273"/>
                <a:gd name="T12" fmla="*/ 255 w 399"/>
                <a:gd name="T13" fmla="*/ 0 h 273"/>
                <a:gd name="T14" fmla="*/ 235 w 399"/>
                <a:gd name="T15" fmla="*/ 20 h 273"/>
                <a:gd name="T16" fmla="*/ 236 w 399"/>
                <a:gd name="T17" fmla="*/ 26 h 273"/>
                <a:gd name="T18" fmla="*/ 151 w 399"/>
                <a:gd name="T19" fmla="*/ 124 h 273"/>
                <a:gd name="T20" fmla="*/ 37 w 399"/>
                <a:gd name="T21" fmla="*/ 103 h 273"/>
                <a:gd name="T22" fmla="*/ 20 w 399"/>
                <a:gd name="T23" fmla="*/ 93 h 273"/>
                <a:gd name="T24" fmla="*/ 0 w 399"/>
                <a:gd name="T25" fmla="*/ 113 h 273"/>
                <a:gd name="T26" fmla="*/ 20 w 399"/>
                <a:gd name="T27" fmla="*/ 133 h 273"/>
                <a:gd name="T28" fmla="*/ 40 w 399"/>
                <a:gd name="T29" fmla="*/ 113 h 273"/>
                <a:gd name="T30" fmla="*/ 40 w 399"/>
                <a:gd name="T31" fmla="*/ 111 h 273"/>
                <a:gd name="T32" fmla="*/ 113 w 399"/>
                <a:gd name="T33" fmla="*/ 247 h 273"/>
                <a:gd name="T34" fmla="*/ 114 w 399"/>
                <a:gd name="T35" fmla="*/ 256 h 273"/>
                <a:gd name="T36" fmla="*/ 199 w 399"/>
                <a:gd name="T37" fmla="*/ 273 h 273"/>
                <a:gd name="T38" fmla="*/ 284 w 399"/>
                <a:gd name="T39" fmla="*/ 256 h 273"/>
                <a:gd name="T40" fmla="*/ 359 w 399"/>
                <a:gd name="T41" fmla="*/ 154 h 273"/>
                <a:gd name="T42" fmla="*/ 379 w 399"/>
                <a:gd name="T43" fmla="*/ 173 h 273"/>
                <a:gd name="T44" fmla="*/ 399 w 399"/>
                <a:gd name="T45" fmla="*/ 153 h 273"/>
                <a:gd name="T46" fmla="*/ 379 w 399"/>
                <a:gd name="T47" fmla="*/ 13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9" h="273">
                  <a:moveTo>
                    <a:pt x="379" y="133"/>
                  </a:moveTo>
                  <a:cubicBezTo>
                    <a:pt x="372" y="133"/>
                    <a:pt x="367" y="136"/>
                    <a:pt x="363" y="141"/>
                  </a:cubicBezTo>
                  <a:cubicBezTo>
                    <a:pt x="342" y="126"/>
                    <a:pt x="297" y="101"/>
                    <a:pt x="257" y="137"/>
                  </a:cubicBezTo>
                  <a:cubicBezTo>
                    <a:pt x="257" y="137"/>
                    <a:pt x="216" y="81"/>
                    <a:pt x="244" y="36"/>
                  </a:cubicBezTo>
                  <a:cubicBezTo>
                    <a:pt x="247" y="39"/>
                    <a:pt x="251" y="40"/>
                    <a:pt x="255" y="40"/>
                  </a:cubicBezTo>
                  <a:cubicBezTo>
                    <a:pt x="266" y="40"/>
                    <a:pt x="275" y="31"/>
                    <a:pt x="275" y="20"/>
                  </a:cubicBezTo>
                  <a:cubicBezTo>
                    <a:pt x="275" y="9"/>
                    <a:pt x="266" y="0"/>
                    <a:pt x="255" y="0"/>
                  </a:cubicBezTo>
                  <a:cubicBezTo>
                    <a:pt x="244" y="0"/>
                    <a:pt x="235" y="9"/>
                    <a:pt x="235" y="20"/>
                  </a:cubicBezTo>
                  <a:cubicBezTo>
                    <a:pt x="235" y="22"/>
                    <a:pt x="236" y="24"/>
                    <a:pt x="236" y="26"/>
                  </a:cubicBezTo>
                  <a:cubicBezTo>
                    <a:pt x="208" y="37"/>
                    <a:pt x="159" y="64"/>
                    <a:pt x="151" y="124"/>
                  </a:cubicBezTo>
                  <a:cubicBezTo>
                    <a:pt x="151" y="124"/>
                    <a:pt x="106" y="63"/>
                    <a:pt x="37" y="103"/>
                  </a:cubicBezTo>
                  <a:cubicBezTo>
                    <a:pt x="33" y="97"/>
                    <a:pt x="27" y="93"/>
                    <a:pt x="20" y="93"/>
                  </a:cubicBezTo>
                  <a:cubicBezTo>
                    <a:pt x="9" y="93"/>
                    <a:pt x="0" y="102"/>
                    <a:pt x="0" y="113"/>
                  </a:cubicBezTo>
                  <a:cubicBezTo>
                    <a:pt x="0" y="124"/>
                    <a:pt x="9" y="133"/>
                    <a:pt x="20" y="133"/>
                  </a:cubicBezTo>
                  <a:cubicBezTo>
                    <a:pt x="31" y="133"/>
                    <a:pt x="40" y="124"/>
                    <a:pt x="40" y="113"/>
                  </a:cubicBezTo>
                  <a:cubicBezTo>
                    <a:pt x="40" y="112"/>
                    <a:pt x="40" y="112"/>
                    <a:pt x="40" y="111"/>
                  </a:cubicBezTo>
                  <a:cubicBezTo>
                    <a:pt x="64" y="113"/>
                    <a:pt x="102" y="134"/>
                    <a:pt x="113" y="247"/>
                  </a:cubicBezTo>
                  <a:lnTo>
                    <a:pt x="114" y="256"/>
                  </a:lnTo>
                  <a:cubicBezTo>
                    <a:pt x="114" y="265"/>
                    <a:pt x="152" y="273"/>
                    <a:pt x="199" y="273"/>
                  </a:cubicBezTo>
                  <a:cubicBezTo>
                    <a:pt x="246" y="273"/>
                    <a:pt x="284" y="265"/>
                    <a:pt x="284" y="256"/>
                  </a:cubicBezTo>
                  <a:cubicBezTo>
                    <a:pt x="284" y="256"/>
                    <a:pt x="287" y="179"/>
                    <a:pt x="359" y="154"/>
                  </a:cubicBezTo>
                  <a:cubicBezTo>
                    <a:pt x="359" y="165"/>
                    <a:pt x="368" y="173"/>
                    <a:pt x="379" y="173"/>
                  </a:cubicBezTo>
                  <a:cubicBezTo>
                    <a:pt x="390" y="173"/>
                    <a:pt x="399" y="164"/>
                    <a:pt x="399" y="153"/>
                  </a:cubicBezTo>
                  <a:cubicBezTo>
                    <a:pt x="399" y="142"/>
                    <a:pt x="390" y="133"/>
                    <a:pt x="379" y="1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56" name="buffoon-carnival-mask-for-eyes_35055"/>
            <p:cNvSpPr>
              <a:spLocks noChangeAspect="1"/>
            </p:cNvSpPr>
            <p:nvPr/>
          </p:nvSpPr>
          <p:spPr bwMode="auto">
            <a:xfrm>
              <a:off x="3285816" y="4796852"/>
              <a:ext cx="609685" cy="510196"/>
            </a:xfrm>
            <a:custGeom>
              <a:avLst/>
              <a:gdLst>
                <a:gd name="T0" fmla="*/ 5124 w 8327"/>
                <a:gd name="T1" fmla="*/ 2839 h 6978"/>
                <a:gd name="T2" fmla="*/ 4610 w 8327"/>
                <a:gd name="T3" fmla="*/ 459 h 6978"/>
                <a:gd name="T4" fmla="*/ 2815 w 8327"/>
                <a:gd name="T5" fmla="*/ 1179 h 6978"/>
                <a:gd name="T6" fmla="*/ 3614 w 8327"/>
                <a:gd name="T7" fmla="*/ 1596 h 6978"/>
                <a:gd name="T8" fmla="*/ 3103 w 8327"/>
                <a:gd name="T9" fmla="*/ 2765 h 6978"/>
                <a:gd name="T10" fmla="*/ 302 w 8327"/>
                <a:gd name="T11" fmla="*/ 2673 h 6978"/>
                <a:gd name="T12" fmla="*/ 866 w 8327"/>
                <a:gd name="T13" fmla="*/ 3705 h 6978"/>
                <a:gd name="T14" fmla="*/ 1772 w 8327"/>
                <a:gd name="T15" fmla="*/ 3174 h 6978"/>
                <a:gd name="T16" fmla="*/ 1361 w 8327"/>
                <a:gd name="T17" fmla="*/ 6196 h 6978"/>
                <a:gd name="T18" fmla="*/ 5023 w 8327"/>
                <a:gd name="T19" fmla="*/ 6681 h 6978"/>
                <a:gd name="T20" fmla="*/ 6329 w 8327"/>
                <a:gd name="T21" fmla="*/ 3965 h 6978"/>
                <a:gd name="T22" fmla="*/ 7772 w 8327"/>
                <a:gd name="T23" fmla="*/ 3668 h 6978"/>
                <a:gd name="T24" fmla="*/ 7155 w 8327"/>
                <a:gd name="T25" fmla="*/ 1972 h 6978"/>
                <a:gd name="T26" fmla="*/ 3427 w 8327"/>
                <a:gd name="T27" fmla="*/ 3943 h 6978"/>
                <a:gd name="T28" fmla="*/ 1979 w 8327"/>
                <a:gd name="T29" fmla="*/ 4397 h 6978"/>
                <a:gd name="T30" fmla="*/ 1901 w 8327"/>
                <a:gd name="T31" fmla="*/ 4694 h 6978"/>
                <a:gd name="T32" fmla="*/ 2636 w 8327"/>
                <a:gd name="T33" fmla="*/ 4926 h 6978"/>
                <a:gd name="T34" fmla="*/ 2225 w 8327"/>
                <a:gd name="T35" fmla="*/ 4361 h 6978"/>
                <a:gd name="T36" fmla="*/ 2328 w 8327"/>
                <a:gd name="T37" fmla="*/ 4368 h 6978"/>
                <a:gd name="T38" fmla="*/ 3204 w 8327"/>
                <a:gd name="T39" fmla="*/ 5064 h 6978"/>
                <a:gd name="T40" fmla="*/ 2982 w 8327"/>
                <a:gd name="T41" fmla="*/ 4603 h 6978"/>
                <a:gd name="T42" fmla="*/ 3148 w 8327"/>
                <a:gd name="T43" fmla="*/ 4376 h 6978"/>
                <a:gd name="T44" fmla="*/ 3080 w 8327"/>
                <a:gd name="T45" fmla="*/ 4698 h 6978"/>
                <a:gd name="T46" fmla="*/ 3414 w 8327"/>
                <a:gd name="T47" fmla="*/ 5260 h 6978"/>
                <a:gd name="T48" fmla="*/ 3426 w 8327"/>
                <a:gd name="T49" fmla="*/ 5318 h 6978"/>
                <a:gd name="T50" fmla="*/ 2938 w 8327"/>
                <a:gd name="T51" fmla="*/ 5005 h 6978"/>
                <a:gd name="T52" fmla="*/ 1951 w 8327"/>
                <a:gd name="T53" fmla="*/ 4917 h 6978"/>
                <a:gd name="T54" fmla="*/ 3409 w 8327"/>
                <a:gd name="T55" fmla="*/ 5757 h 6978"/>
                <a:gd name="T56" fmla="*/ 3116 w 8327"/>
                <a:gd name="T57" fmla="*/ 6202 h 6978"/>
                <a:gd name="T58" fmla="*/ 3411 w 8327"/>
                <a:gd name="T59" fmla="*/ 6329 h 6978"/>
                <a:gd name="T60" fmla="*/ 2918 w 8327"/>
                <a:gd name="T61" fmla="*/ 6128 h 6978"/>
                <a:gd name="T62" fmla="*/ 1702 w 8327"/>
                <a:gd name="T63" fmla="*/ 6164 h 6978"/>
                <a:gd name="T64" fmla="*/ 1855 w 8327"/>
                <a:gd name="T65" fmla="*/ 6212 h 6978"/>
                <a:gd name="T66" fmla="*/ 1882 w 8327"/>
                <a:gd name="T67" fmla="*/ 5910 h 6978"/>
                <a:gd name="T68" fmla="*/ 1752 w 8327"/>
                <a:gd name="T69" fmla="*/ 5383 h 6978"/>
                <a:gd name="T70" fmla="*/ 1867 w 8327"/>
                <a:gd name="T71" fmla="*/ 5811 h 6978"/>
                <a:gd name="T72" fmla="*/ 2921 w 8327"/>
                <a:gd name="T73" fmla="*/ 6113 h 6978"/>
                <a:gd name="T74" fmla="*/ 3580 w 8327"/>
                <a:gd name="T75" fmla="*/ 5839 h 6978"/>
                <a:gd name="T76" fmla="*/ 5474 w 8327"/>
                <a:gd name="T77" fmla="*/ 3308 h 6978"/>
                <a:gd name="T78" fmla="*/ 6641 w 8327"/>
                <a:gd name="T79" fmla="*/ 5458 h 6978"/>
                <a:gd name="T80" fmla="*/ 6676 w 8327"/>
                <a:gd name="T81" fmla="*/ 5665 h 6978"/>
                <a:gd name="T82" fmla="*/ 6006 w 8327"/>
                <a:gd name="T83" fmla="*/ 6119 h 6978"/>
                <a:gd name="T84" fmla="*/ 6706 w 8327"/>
                <a:gd name="T85" fmla="*/ 6005 h 6978"/>
                <a:gd name="T86" fmla="*/ 5953 w 8327"/>
                <a:gd name="T87" fmla="*/ 6123 h 6978"/>
                <a:gd name="T88" fmla="*/ 5086 w 8327"/>
                <a:gd name="T89" fmla="*/ 6530 h 6978"/>
                <a:gd name="T90" fmla="*/ 5000 w 8327"/>
                <a:gd name="T91" fmla="*/ 6426 h 6978"/>
                <a:gd name="T92" fmla="*/ 4722 w 8327"/>
                <a:gd name="T93" fmla="*/ 5890 h 6978"/>
                <a:gd name="T94" fmla="*/ 4652 w 8327"/>
                <a:gd name="T95" fmla="*/ 5771 h 6978"/>
                <a:gd name="T96" fmla="*/ 5370 w 8327"/>
                <a:gd name="T97" fmla="*/ 6138 h 6978"/>
                <a:gd name="T98" fmla="*/ 6456 w 8327"/>
                <a:gd name="T99" fmla="*/ 5861 h 6978"/>
                <a:gd name="T100" fmla="*/ 5737 w 8327"/>
                <a:gd name="T101" fmla="*/ 4643 h 6978"/>
                <a:gd name="T102" fmla="*/ 5947 w 8327"/>
                <a:gd name="T103" fmla="*/ 4216 h 6978"/>
                <a:gd name="T104" fmla="*/ 5508 w 8327"/>
                <a:gd name="T105" fmla="*/ 4903 h 6978"/>
                <a:gd name="T106" fmla="*/ 6220 w 8327"/>
                <a:gd name="T107" fmla="*/ 4799 h 6978"/>
                <a:gd name="T108" fmla="*/ 6176 w 8327"/>
                <a:gd name="T109" fmla="*/ 4417 h 6978"/>
                <a:gd name="T110" fmla="*/ 6483 w 8327"/>
                <a:gd name="T111" fmla="*/ 4744 h 6978"/>
                <a:gd name="T112" fmla="*/ 5612 w 8327"/>
                <a:gd name="T113" fmla="*/ 4978 h 6978"/>
                <a:gd name="T114" fmla="*/ 4879 w 8327"/>
                <a:gd name="T115" fmla="*/ 5238 h 6978"/>
                <a:gd name="T116" fmla="*/ 4775 w 8327"/>
                <a:gd name="T117" fmla="*/ 5368 h 6978"/>
                <a:gd name="T118" fmla="*/ 5142 w 8327"/>
                <a:gd name="T119" fmla="*/ 4786 h 6978"/>
                <a:gd name="T120" fmla="*/ 5134 w 8327"/>
                <a:gd name="T121" fmla="*/ 4476 h 6978"/>
                <a:gd name="T122" fmla="*/ 5251 w 8327"/>
                <a:gd name="T123" fmla="*/ 4554 h 6978"/>
                <a:gd name="T124" fmla="*/ 5092 w 8327"/>
                <a:gd name="T125" fmla="*/ 5004 h 6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327" h="6978">
                  <a:moveTo>
                    <a:pt x="8142" y="2386"/>
                  </a:moveTo>
                  <a:cubicBezTo>
                    <a:pt x="8127" y="2386"/>
                    <a:pt x="8114" y="2389"/>
                    <a:pt x="8101" y="2394"/>
                  </a:cubicBezTo>
                  <a:cubicBezTo>
                    <a:pt x="7849" y="1746"/>
                    <a:pt x="7255" y="1287"/>
                    <a:pt x="6530" y="1362"/>
                  </a:cubicBezTo>
                  <a:cubicBezTo>
                    <a:pt x="5915" y="1426"/>
                    <a:pt x="5503" y="1865"/>
                    <a:pt x="5326" y="2409"/>
                  </a:cubicBezTo>
                  <a:lnTo>
                    <a:pt x="5327" y="2411"/>
                  </a:lnTo>
                  <a:lnTo>
                    <a:pt x="5267" y="2756"/>
                  </a:lnTo>
                  <a:lnTo>
                    <a:pt x="5124" y="2838"/>
                  </a:lnTo>
                  <a:lnTo>
                    <a:pt x="5124" y="2839"/>
                  </a:lnTo>
                  <a:cubicBezTo>
                    <a:pt x="5119" y="2842"/>
                    <a:pt x="4569" y="3145"/>
                    <a:pt x="4354" y="3948"/>
                  </a:cubicBezTo>
                  <a:lnTo>
                    <a:pt x="4295" y="3932"/>
                  </a:lnTo>
                  <a:cubicBezTo>
                    <a:pt x="4485" y="3223"/>
                    <a:pt x="4917" y="2898"/>
                    <a:pt x="5053" y="2811"/>
                  </a:cubicBezTo>
                  <a:lnTo>
                    <a:pt x="5052" y="2809"/>
                  </a:lnTo>
                  <a:lnTo>
                    <a:pt x="5212" y="2717"/>
                  </a:lnTo>
                  <a:lnTo>
                    <a:pt x="5262" y="2430"/>
                  </a:lnTo>
                  <a:cubicBezTo>
                    <a:pt x="5234" y="2171"/>
                    <a:pt x="5190" y="1913"/>
                    <a:pt x="5130" y="1660"/>
                  </a:cubicBezTo>
                  <a:cubicBezTo>
                    <a:pt x="5031" y="1238"/>
                    <a:pt x="4883" y="802"/>
                    <a:pt x="4610" y="459"/>
                  </a:cubicBezTo>
                  <a:cubicBezTo>
                    <a:pt x="4363" y="150"/>
                    <a:pt x="3999" y="0"/>
                    <a:pt x="3612" y="118"/>
                  </a:cubicBezTo>
                  <a:cubicBezTo>
                    <a:pt x="3378" y="188"/>
                    <a:pt x="3186" y="365"/>
                    <a:pt x="3030" y="545"/>
                  </a:cubicBezTo>
                  <a:cubicBezTo>
                    <a:pt x="2947" y="640"/>
                    <a:pt x="2875" y="744"/>
                    <a:pt x="2806" y="849"/>
                  </a:cubicBezTo>
                  <a:cubicBezTo>
                    <a:pt x="2774" y="897"/>
                    <a:pt x="2746" y="951"/>
                    <a:pt x="2717" y="1004"/>
                  </a:cubicBezTo>
                  <a:cubicBezTo>
                    <a:pt x="2690" y="988"/>
                    <a:pt x="2659" y="978"/>
                    <a:pt x="2625" y="977"/>
                  </a:cubicBezTo>
                  <a:cubicBezTo>
                    <a:pt x="2517" y="973"/>
                    <a:pt x="2427" y="1058"/>
                    <a:pt x="2423" y="1166"/>
                  </a:cubicBezTo>
                  <a:cubicBezTo>
                    <a:pt x="2420" y="1275"/>
                    <a:pt x="2505" y="1365"/>
                    <a:pt x="2613" y="1368"/>
                  </a:cubicBezTo>
                  <a:cubicBezTo>
                    <a:pt x="2721" y="1372"/>
                    <a:pt x="2811" y="1287"/>
                    <a:pt x="2815" y="1179"/>
                  </a:cubicBezTo>
                  <a:cubicBezTo>
                    <a:pt x="2816" y="1144"/>
                    <a:pt x="2807" y="1112"/>
                    <a:pt x="2792" y="1083"/>
                  </a:cubicBezTo>
                  <a:cubicBezTo>
                    <a:pt x="2937" y="963"/>
                    <a:pt x="3118" y="873"/>
                    <a:pt x="3289" y="968"/>
                  </a:cubicBezTo>
                  <a:cubicBezTo>
                    <a:pt x="3396" y="1027"/>
                    <a:pt x="3468" y="1138"/>
                    <a:pt x="3518" y="1260"/>
                  </a:cubicBezTo>
                  <a:cubicBezTo>
                    <a:pt x="3648" y="1114"/>
                    <a:pt x="3843" y="949"/>
                    <a:pt x="4058" y="949"/>
                  </a:cubicBezTo>
                  <a:cubicBezTo>
                    <a:pt x="4074" y="949"/>
                    <a:pt x="4088" y="963"/>
                    <a:pt x="4088" y="979"/>
                  </a:cubicBezTo>
                  <a:cubicBezTo>
                    <a:pt x="4088" y="996"/>
                    <a:pt x="4074" y="1010"/>
                    <a:pt x="4058" y="1010"/>
                  </a:cubicBezTo>
                  <a:cubicBezTo>
                    <a:pt x="3855" y="1010"/>
                    <a:pt x="3665" y="1183"/>
                    <a:pt x="3542" y="1325"/>
                  </a:cubicBezTo>
                  <a:cubicBezTo>
                    <a:pt x="3574" y="1419"/>
                    <a:pt x="3596" y="1514"/>
                    <a:pt x="3614" y="1596"/>
                  </a:cubicBezTo>
                  <a:cubicBezTo>
                    <a:pt x="3625" y="1648"/>
                    <a:pt x="3634" y="1701"/>
                    <a:pt x="3642" y="1754"/>
                  </a:cubicBezTo>
                  <a:cubicBezTo>
                    <a:pt x="3772" y="1614"/>
                    <a:pt x="3959" y="1463"/>
                    <a:pt x="4164" y="1463"/>
                  </a:cubicBezTo>
                  <a:cubicBezTo>
                    <a:pt x="4180" y="1463"/>
                    <a:pt x="4194" y="1476"/>
                    <a:pt x="4194" y="1493"/>
                  </a:cubicBezTo>
                  <a:cubicBezTo>
                    <a:pt x="4194" y="1510"/>
                    <a:pt x="4180" y="1523"/>
                    <a:pt x="4164" y="1523"/>
                  </a:cubicBezTo>
                  <a:cubicBezTo>
                    <a:pt x="3964" y="1523"/>
                    <a:pt x="3775" y="1692"/>
                    <a:pt x="3652" y="1834"/>
                  </a:cubicBezTo>
                  <a:cubicBezTo>
                    <a:pt x="3677" y="2047"/>
                    <a:pt x="3679" y="2265"/>
                    <a:pt x="3665" y="2478"/>
                  </a:cubicBezTo>
                  <a:cubicBezTo>
                    <a:pt x="3650" y="2709"/>
                    <a:pt x="3617" y="2967"/>
                    <a:pt x="3504" y="3175"/>
                  </a:cubicBezTo>
                  <a:cubicBezTo>
                    <a:pt x="3391" y="3017"/>
                    <a:pt x="3256" y="2876"/>
                    <a:pt x="3103" y="2765"/>
                  </a:cubicBezTo>
                  <a:cubicBezTo>
                    <a:pt x="3106" y="2766"/>
                    <a:pt x="3110" y="2766"/>
                    <a:pt x="3113" y="2767"/>
                  </a:cubicBezTo>
                  <a:cubicBezTo>
                    <a:pt x="2978" y="2044"/>
                    <a:pt x="2438" y="1419"/>
                    <a:pt x="1656" y="1423"/>
                  </a:cubicBezTo>
                  <a:cubicBezTo>
                    <a:pt x="928" y="1428"/>
                    <a:pt x="387" y="1949"/>
                    <a:pt x="208" y="2620"/>
                  </a:cubicBezTo>
                  <a:cubicBezTo>
                    <a:pt x="195" y="2617"/>
                    <a:pt x="181" y="2616"/>
                    <a:pt x="166" y="2616"/>
                  </a:cubicBezTo>
                  <a:cubicBezTo>
                    <a:pt x="72" y="2622"/>
                    <a:pt x="0" y="2702"/>
                    <a:pt x="5" y="2796"/>
                  </a:cubicBezTo>
                  <a:cubicBezTo>
                    <a:pt x="10" y="2890"/>
                    <a:pt x="91" y="2962"/>
                    <a:pt x="185" y="2957"/>
                  </a:cubicBezTo>
                  <a:cubicBezTo>
                    <a:pt x="279" y="2952"/>
                    <a:pt x="351" y="2871"/>
                    <a:pt x="346" y="2777"/>
                  </a:cubicBezTo>
                  <a:cubicBezTo>
                    <a:pt x="344" y="2737"/>
                    <a:pt x="327" y="2701"/>
                    <a:pt x="302" y="2673"/>
                  </a:cubicBezTo>
                  <a:cubicBezTo>
                    <a:pt x="495" y="2398"/>
                    <a:pt x="783" y="2210"/>
                    <a:pt x="1102" y="2097"/>
                  </a:cubicBezTo>
                  <a:cubicBezTo>
                    <a:pt x="1102" y="2097"/>
                    <a:pt x="1103" y="2097"/>
                    <a:pt x="1103" y="2097"/>
                  </a:cubicBezTo>
                  <a:cubicBezTo>
                    <a:pt x="1398" y="1982"/>
                    <a:pt x="1751" y="1973"/>
                    <a:pt x="2041" y="2093"/>
                  </a:cubicBezTo>
                  <a:cubicBezTo>
                    <a:pt x="2078" y="2107"/>
                    <a:pt x="2052" y="2162"/>
                    <a:pt x="2016" y="2147"/>
                  </a:cubicBezTo>
                  <a:cubicBezTo>
                    <a:pt x="1745" y="2036"/>
                    <a:pt x="1416" y="2045"/>
                    <a:pt x="1138" y="2149"/>
                  </a:cubicBezTo>
                  <a:cubicBezTo>
                    <a:pt x="1275" y="2351"/>
                    <a:pt x="1404" y="2562"/>
                    <a:pt x="1454" y="2800"/>
                  </a:cubicBezTo>
                  <a:cubicBezTo>
                    <a:pt x="1173" y="3019"/>
                    <a:pt x="970" y="3340"/>
                    <a:pt x="875" y="3705"/>
                  </a:cubicBezTo>
                  <a:cubicBezTo>
                    <a:pt x="872" y="3705"/>
                    <a:pt x="869" y="3705"/>
                    <a:pt x="866" y="3705"/>
                  </a:cubicBezTo>
                  <a:cubicBezTo>
                    <a:pt x="772" y="3710"/>
                    <a:pt x="700" y="3790"/>
                    <a:pt x="705" y="3884"/>
                  </a:cubicBezTo>
                  <a:cubicBezTo>
                    <a:pt x="710" y="3978"/>
                    <a:pt x="791" y="4050"/>
                    <a:pt x="885" y="4045"/>
                  </a:cubicBezTo>
                  <a:cubicBezTo>
                    <a:pt x="979" y="4040"/>
                    <a:pt x="1051" y="3960"/>
                    <a:pt x="1046" y="3866"/>
                  </a:cubicBezTo>
                  <a:cubicBezTo>
                    <a:pt x="1043" y="3814"/>
                    <a:pt x="1017" y="3769"/>
                    <a:pt x="978" y="3740"/>
                  </a:cubicBezTo>
                  <a:cubicBezTo>
                    <a:pt x="1157" y="3488"/>
                    <a:pt x="1417" y="3312"/>
                    <a:pt x="1706" y="3199"/>
                  </a:cubicBezTo>
                  <a:cubicBezTo>
                    <a:pt x="1721" y="3193"/>
                    <a:pt x="1736" y="3187"/>
                    <a:pt x="1752" y="3182"/>
                  </a:cubicBezTo>
                  <a:cubicBezTo>
                    <a:pt x="1758" y="3179"/>
                    <a:pt x="1765" y="3176"/>
                    <a:pt x="1771" y="3174"/>
                  </a:cubicBezTo>
                  <a:cubicBezTo>
                    <a:pt x="1772" y="3174"/>
                    <a:pt x="1772" y="3174"/>
                    <a:pt x="1772" y="3174"/>
                  </a:cubicBezTo>
                  <a:cubicBezTo>
                    <a:pt x="2057" y="3075"/>
                    <a:pt x="2389" y="3072"/>
                    <a:pt x="2664" y="3184"/>
                  </a:cubicBezTo>
                  <a:cubicBezTo>
                    <a:pt x="2700" y="3199"/>
                    <a:pt x="2675" y="3254"/>
                    <a:pt x="2639" y="3239"/>
                  </a:cubicBezTo>
                  <a:cubicBezTo>
                    <a:pt x="2382" y="3134"/>
                    <a:pt x="2075" y="3137"/>
                    <a:pt x="1807" y="3226"/>
                  </a:cubicBezTo>
                  <a:cubicBezTo>
                    <a:pt x="1948" y="3437"/>
                    <a:pt x="2116" y="3724"/>
                    <a:pt x="2183" y="3984"/>
                  </a:cubicBezTo>
                  <a:cubicBezTo>
                    <a:pt x="1751" y="4077"/>
                    <a:pt x="1324" y="4318"/>
                    <a:pt x="1068" y="4574"/>
                  </a:cubicBezTo>
                  <a:cubicBezTo>
                    <a:pt x="894" y="4748"/>
                    <a:pt x="796" y="4796"/>
                    <a:pt x="840" y="4987"/>
                  </a:cubicBezTo>
                  <a:cubicBezTo>
                    <a:pt x="893" y="5214"/>
                    <a:pt x="963" y="5439"/>
                    <a:pt x="1064" y="5649"/>
                  </a:cubicBezTo>
                  <a:cubicBezTo>
                    <a:pt x="1153" y="5835"/>
                    <a:pt x="1251" y="6019"/>
                    <a:pt x="1361" y="6196"/>
                  </a:cubicBezTo>
                  <a:cubicBezTo>
                    <a:pt x="1538" y="6484"/>
                    <a:pt x="1729" y="6745"/>
                    <a:pt x="2063" y="6864"/>
                  </a:cubicBezTo>
                  <a:cubicBezTo>
                    <a:pt x="2266" y="6937"/>
                    <a:pt x="2473" y="6978"/>
                    <a:pt x="2687" y="6965"/>
                  </a:cubicBezTo>
                  <a:cubicBezTo>
                    <a:pt x="2807" y="6958"/>
                    <a:pt x="2915" y="6907"/>
                    <a:pt x="3022" y="6854"/>
                  </a:cubicBezTo>
                  <a:cubicBezTo>
                    <a:pt x="3128" y="6801"/>
                    <a:pt x="3237" y="6753"/>
                    <a:pt x="3332" y="6681"/>
                  </a:cubicBezTo>
                  <a:cubicBezTo>
                    <a:pt x="3427" y="6611"/>
                    <a:pt x="3527" y="6545"/>
                    <a:pt x="3609" y="6461"/>
                  </a:cubicBezTo>
                  <a:cubicBezTo>
                    <a:pt x="3609" y="6461"/>
                    <a:pt x="3949" y="6131"/>
                    <a:pt x="4178" y="6080"/>
                  </a:cubicBezTo>
                  <a:cubicBezTo>
                    <a:pt x="4406" y="6131"/>
                    <a:pt x="4746" y="6461"/>
                    <a:pt x="4746" y="6461"/>
                  </a:cubicBezTo>
                  <a:cubicBezTo>
                    <a:pt x="4828" y="6545"/>
                    <a:pt x="4929" y="6611"/>
                    <a:pt x="5023" y="6681"/>
                  </a:cubicBezTo>
                  <a:cubicBezTo>
                    <a:pt x="5119" y="6753"/>
                    <a:pt x="5227" y="6801"/>
                    <a:pt x="5333" y="6854"/>
                  </a:cubicBezTo>
                  <a:cubicBezTo>
                    <a:pt x="5440" y="6907"/>
                    <a:pt x="5548" y="6958"/>
                    <a:pt x="5668" y="6965"/>
                  </a:cubicBezTo>
                  <a:cubicBezTo>
                    <a:pt x="5882" y="6978"/>
                    <a:pt x="6089" y="6937"/>
                    <a:pt x="6292" y="6864"/>
                  </a:cubicBezTo>
                  <a:cubicBezTo>
                    <a:pt x="6626" y="6745"/>
                    <a:pt x="6818" y="6485"/>
                    <a:pt x="6994" y="6196"/>
                  </a:cubicBezTo>
                  <a:cubicBezTo>
                    <a:pt x="7104" y="6019"/>
                    <a:pt x="7202" y="5835"/>
                    <a:pt x="7291" y="5649"/>
                  </a:cubicBezTo>
                  <a:cubicBezTo>
                    <a:pt x="7392" y="5439"/>
                    <a:pt x="7462" y="5214"/>
                    <a:pt x="7515" y="4987"/>
                  </a:cubicBezTo>
                  <a:cubicBezTo>
                    <a:pt x="7559" y="4796"/>
                    <a:pt x="7485" y="4697"/>
                    <a:pt x="7287" y="4514"/>
                  </a:cubicBezTo>
                  <a:cubicBezTo>
                    <a:pt x="6830" y="4160"/>
                    <a:pt x="6758" y="4015"/>
                    <a:pt x="6329" y="3965"/>
                  </a:cubicBezTo>
                  <a:cubicBezTo>
                    <a:pt x="6326" y="3678"/>
                    <a:pt x="6446" y="3419"/>
                    <a:pt x="6578" y="3169"/>
                  </a:cubicBezTo>
                  <a:cubicBezTo>
                    <a:pt x="6299" y="3113"/>
                    <a:pt x="5989" y="3163"/>
                    <a:pt x="5743" y="3296"/>
                  </a:cubicBezTo>
                  <a:cubicBezTo>
                    <a:pt x="5709" y="3315"/>
                    <a:pt x="5687" y="3258"/>
                    <a:pt x="5721" y="3240"/>
                  </a:cubicBezTo>
                  <a:cubicBezTo>
                    <a:pt x="6019" y="3079"/>
                    <a:pt x="6405" y="3039"/>
                    <a:pt x="6728" y="3147"/>
                  </a:cubicBezTo>
                  <a:cubicBezTo>
                    <a:pt x="7006" y="3231"/>
                    <a:pt x="7263" y="3373"/>
                    <a:pt x="7456" y="3589"/>
                  </a:cubicBezTo>
                  <a:cubicBezTo>
                    <a:pt x="7439" y="3617"/>
                    <a:pt x="7430" y="3651"/>
                    <a:pt x="7432" y="3687"/>
                  </a:cubicBezTo>
                  <a:cubicBezTo>
                    <a:pt x="7437" y="3781"/>
                    <a:pt x="7517" y="3853"/>
                    <a:pt x="7611" y="3847"/>
                  </a:cubicBezTo>
                  <a:cubicBezTo>
                    <a:pt x="7705" y="3842"/>
                    <a:pt x="7777" y="3762"/>
                    <a:pt x="7772" y="3668"/>
                  </a:cubicBezTo>
                  <a:cubicBezTo>
                    <a:pt x="7767" y="3574"/>
                    <a:pt x="7687" y="3502"/>
                    <a:pt x="7592" y="3507"/>
                  </a:cubicBezTo>
                  <a:cubicBezTo>
                    <a:pt x="7576" y="3508"/>
                    <a:pt x="7560" y="3512"/>
                    <a:pt x="7545" y="3517"/>
                  </a:cubicBezTo>
                  <a:cubicBezTo>
                    <a:pt x="7409" y="3177"/>
                    <a:pt x="7177" y="2891"/>
                    <a:pt x="6882" y="2709"/>
                  </a:cubicBezTo>
                  <a:cubicBezTo>
                    <a:pt x="6906" y="2467"/>
                    <a:pt x="7010" y="2244"/>
                    <a:pt x="7125" y="2028"/>
                  </a:cubicBezTo>
                  <a:cubicBezTo>
                    <a:pt x="6844" y="1975"/>
                    <a:pt x="6534" y="2029"/>
                    <a:pt x="6289" y="2165"/>
                  </a:cubicBezTo>
                  <a:cubicBezTo>
                    <a:pt x="6255" y="2184"/>
                    <a:pt x="6233" y="2128"/>
                    <a:pt x="6267" y="2109"/>
                  </a:cubicBezTo>
                  <a:cubicBezTo>
                    <a:pt x="6527" y="1964"/>
                    <a:pt x="6857" y="1912"/>
                    <a:pt x="7154" y="1973"/>
                  </a:cubicBezTo>
                  <a:cubicBezTo>
                    <a:pt x="7154" y="1973"/>
                    <a:pt x="7155" y="1972"/>
                    <a:pt x="7155" y="1972"/>
                  </a:cubicBezTo>
                  <a:cubicBezTo>
                    <a:pt x="7164" y="1974"/>
                    <a:pt x="7173" y="1977"/>
                    <a:pt x="7182" y="1979"/>
                  </a:cubicBezTo>
                  <a:cubicBezTo>
                    <a:pt x="7211" y="1986"/>
                    <a:pt x="7239" y="1993"/>
                    <a:pt x="7266" y="2001"/>
                  </a:cubicBezTo>
                  <a:cubicBezTo>
                    <a:pt x="7553" y="2086"/>
                    <a:pt x="7817" y="2233"/>
                    <a:pt x="8013" y="2457"/>
                  </a:cubicBezTo>
                  <a:cubicBezTo>
                    <a:pt x="7991" y="2487"/>
                    <a:pt x="7979" y="2525"/>
                    <a:pt x="7981" y="2565"/>
                  </a:cubicBezTo>
                  <a:cubicBezTo>
                    <a:pt x="7986" y="2659"/>
                    <a:pt x="8066" y="2731"/>
                    <a:pt x="8161" y="2726"/>
                  </a:cubicBezTo>
                  <a:cubicBezTo>
                    <a:pt x="8255" y="2721"/>
                    <a:pt x="8327" y="2641"/>
                    <a:pt x="8322" y="2547"/>
                  </a:cubicBezTo>
                  <a:cubicBezTo>
                    <a:pt x="8316" y="2452"/>
                    <a:pt x="8236" y="2380"/>
                    <a:pt x="8142" y="2386"/>
                  </a:cubicBezTo>
                  <a:close/>
                  <a:moveTo>
                    <a:pt x="3427" y="3943"/>
                  </a:moveTo>
                  <a:lnTo>
                    <a:pt x="3089" y="3943"/>
                  </a:lnTo>
                  <a:cubicBezTo>
                    <a:pt x="3216" y="3737"/>
                    <a:pt x="3138" y="3499"/>
                    <a:pt x="3009" y="3308"/>
                  </a:cubicBezTo>
                  <a:cubicBezTo>
                    <a:pt x="3252" y="3421"/>
                    <a:pt x="3385" y="3682"/>
                    <a:pt x="3427" y="3943"/>
                  </a:cubicBezTo>
                  <a:close/>
                  <a:moveTo>
                    <a:pt x="1755" y="4637"/>
                  </a:moveTo>
                  <a:cubicBezTo>
                    <a:pt x="1760" y="4604"/>
                    <a:pt x="1772" y="4577"/>
                    <a:pt x="1784" y="4553"/>
                  </a:cubicBezTo>
                  <a:cubicBezTo>
                    <a:pt x="1796" y="4528"/>
                    <a:pt x="1814" y="4506"/>
                    <a:pt x="1830" y="4489"/>
                  </a:cubicBezTo>
                  <a:cubicBezTo>
                    <a:pt x="1846" y="4471"/>
                    <a:pt x="1863" y="4456"/>
                    <a:pt x="1880" y="4444"/>
                  </a:cubicBezTo>
                  <a:cubicBezTo>
                    <a:pt x="1914" y="4419"/>
                    <a:pt x="1948" y="4403"/>
                    <a:pt x="1979" y="4397"/>
                  </a:cubicBezTo>
                  <a:cubicBezTo>
                    <a:pt x="2009" y="4390"/>
                    <a:pt x="2034" y="4392"/>
                    <a:pt x="2049" y="4398"/>
                  </a:cubicBezTo>
                  <a:cubicBezTo>
                    <a:pt x="2065" y="4403"/>
                    <a:pt x="2071" y="4408"/>
                    <a:pt x="2071" y="4408"/>
                  </a:cubicBezTo>
                  <a:lnTo>
                    <a:pt x="2069" y="4417"/>
                  </a:lnTo>
                  <a:cubicBezTo>
                    <a:pt x="2069" y="4417"/>
                    <a:pt x="2061" y="4417"/>
                    <a:pt x="2048" y="4421"/>
                  </a:cubicBezTo>
                  <a:cubicBezTo>
                    <a:pt x="2035" y="4424"/>
                    <a:pt x="2018" y="4432"/>
                    <a:pt x="2000" y="4446"/>
                  </a:cubicBezTo>
                  <a:cubicBezTo>
                    <a:pt x="1982" y="4461"/>
                    <a:pt x="1963" y="4482"/>
                    <a:pt x="1944" y="4509"/>
                  </a:cubicBezTo>
                  <a:cubicBezTo>
                    <a:pt x="1926" y="4535"/>
                    <a:pt x="1909" y="4568"/>
                    <a:pt x="1900" y="4601"/>
                  </a:cubicBezTo>
                  <a:cubicBezTo>
                    <a:pt x="1890" y="4637"/>
                    <a:pt x="1889" y="4671"/>
                    <a:pt x="1901" y="4694"/>
                  </a:cubicBezTo>
                  <a:cubicBezTo>
                    <a:pt x="1912" y="4717"/>
                    <a:pt x="1938" y="4744"/>
                    <a:pt x="1979" y="4770"/>
                  </a:cubicBezTo>
                  <a:cubicBezTo>
                    <a:pt x="1988" y="4777"/>
                    <a:pt x="1999" y="4783"/>
                    <a:pt x="2010" y="4790"/>
                  </a:cubicBezTo>
                  <a:cubicBezTo>
                    <a:pt x="2015" y="4792"/>
                    <a:pt x="2020" y="4795"/>
                    <a:pt x="2025" y="4799"/>
                  </a:cubicBezTo>
                  <a:lnTo>
                    <a:pt x="2045" y="4809"/>
                  </a:lnTo>
                  <a:cubicBezTo>
                    <a:pt x="2067" y="4820"/>
                    <a:pt x="2093" y="4833"/>
                    <a:pt x="2118" y="4844"/>
                  </a:cubicBezTo>
                  <a:cubicBezTo>
                    <a:pt x="2171" y="4866"/>
                    <a:pt x="2227" y="4883"/>
                    <a:pt x="2285" y="4893"/>
                  </a:cubicBezTo>
                  <a:cubicBezTo>
                    <a:pt x="2343" y="4903"/>
                    <a:pt x="2403" y="4910"/>
                    <a:pt x="2462" y="4914"/>
                  </a:cubicBezTo>
                  <a:cubicBezTo>
                    <a:pt x="2521" y="4918"/>
                    <a:pt x="2579" y="4922"/>
                    <a:pt x="2636" y="4926"/>
                  </a:cubicBezTo>
                  <a:cubicBezTo>
                    <a:pt x="2693" y="4930"/>
                    <a:pt x="2748" y="4935"/>
                    <a:pt x="2800" y="4943"/>
                  </a:cubicBezTo>
                  <a:cubicBezTo>
                    <a:pt x="2823" y="4947"/>
                    <a:pt x="2846" y="4951"/>
                    <a:pt x="2869" y="4955"/>
                  </a:cubicBezTo>
                  <a:cubicBezTo>
                    <a:pt x="2826" y="4938"/>
                    <a:pt x="2781" y="4921"/>
                    <a:pt x="2737" y="4904"/>
                  </a:cubicBezTo>
                  <a:cubicBezTo>
                    <a:pt x="2683" y="4884"/>
                    <a:pt x="2628" y="4865"/>
                    <a:pt x="2573" y="4846"/>
                  </a:cubicBezTo>
                  <a:cubicBezTo>
                    <a:pt x="2517" y="4827"/>
                    <a:pt x="2462" y="4804"/>
                    <a:pt x="2412" y="4774"/>
                  </a:cubicBezTo>
                  <a:cubicBezTo>
                    <a:pt x="2362" y="4742"/>
                    <a:pt x="2318" y="4700"/>
                    <a:pt x="2284" y="4653"/>
                  </a:cubicBezTo>
                  <a:cubicBezTo>
                    <a:pt x="2249" y="4605"/>
                    <a:pt x="2228" y="4549"/>
                    <a:pt x="2219" y="4498"/>
                  </a:cubicBezTo>
                  <a:cubicBezTo>
                    <a:pt x="2212" y="4446"/>
                    <a:pt x="2215" y="4399"/>
                    <a:pt x="2225" y="4361"/>
                  </a:cubicBezTo>
                  <a:cubicBezTo>
                    <a:pt x="2232" y="4342"/>
                    <a:pt x="2235" y="4324"/>
                    <a:pt x="2242" y="4309"/>
                  </a:cubicBezTo>
                  <a:cubicBezTo>
                    <a:pt x="2250" y="4294"/>
                    <a:pt x="2256" y="4280"/>
                    <a:pt x="2263" y="4268"/>
                  </a:cubicBezTo>
                  <a:cubicBezTo>
                    <a:pt x="2275" y="4244"/>
                    <a:pt x="2290" y="4228"/>
                    <a:pt x="2298" y="4216"/>
                  </a:cubicBezTo>
                  <a:cubicBezTo>
                    <a:pt x="2307" y="4205"/>
                    <a:pt x="2312" y="4200"/>
                    <a:pt x="2312" y="4200"/>
                  </a:cubicBezTo>
                  <a:lnTo>
                    <a:pt x="2320" y="4203"/>
                  </a:lnTo>
                  <a:cubicBezTo>
                    <a:pt x="2320" y="4203"/>
                    <a:pt x="2321" y="4211"/>
                    <a:pt x="2321" y="4225"/>
                  </a:cubicBezTo>
                  <a:cubicBezTo>
                    <a:pt x="2322" y="4239"/>
                    <a:pt x="2320" y="4259"/>
                    <a:pt x="2321" y="4283"/>
                  </a:cubicBezTo>
                  <a:cubicBezTo>
                    <a:pt x="2322" y="4308"/>
                    <a:pt x="2323" y="4337"/>
                    <a:pt x="2328" y="4368"/>
                  </a:cubicBezTo>
                  <a:cubicBezTo>
                    <a:pt x="2332" y="4399"/>
                    <a:pt x="2342" y="4430"/>
                    <a:pt x="2355" y="4462"/>
                  </a:cubicBezTo>
                  <a:cubicBezTo>
                    <a:pt x="2370" y="4492"/>
                    <a:pt x="2388" y="4522"/>
                    <a:pt x="2414" y="4552"/>
                  </a:cubicBezTo>
                  <a:cubicBezTo>
                    <a:pt x="2441" y="4581"/>
                    <a:pt x="2472" y="4611"/>
                    <a:pt x="2508" y="4643"/>
                  </a:cubicBezTo>
                  <a:cubicBezTo>
                    <a:pt x="2545" y="4675"/>
                    <a:pt x="2584" y="4710"/>
                    <a:pt x="2628" y="4743"/>
                  </a:cubicBezTo>
                  <a:cubicBezTo>
                    <a:pt x="2671" y="4777"/>
                    <a:pt x="2719" y="4808"/>
                    <a:pt x="2768" y="4835"/>
                  </a:cubicBezTo>
                  <a:cubicBezTo>
                    <a:pt x="2819" y="4861"/>
                    <a:pt x="2869" y="4888"/>
                    <a:pt x="2920" y="4912"/>
                  </a:cubicBezTo>
                  <a:cubicBezTo>
                    <a:pt x="2971" y="4936"/>
                    <a:pt x="3021" y="4960"/>
                    <a:pt x="3069" y="4985"/>
                  </a:cubicBezTo>
                  <a:cubicBezTo>
                    <a:pt x="3117" y="5011"/>
                    <a:pt x="3163" y="5036"/>
                    <a:pt x="3204" y="5064"/>
                  </a:cubicBezTo>
                  <a:cubicBezTo>
                    <a:pt x="3207" y="5067"/>
                    <a:pt x="3210" y="5069"/>
                    <a:pt x="3214" y="5072"/>
                  </a:cubicBezTo>
                  <a:cubicBezTo>
                    <a:pt x="3194" y="5050"/>
                    <a:pt x="3173" y="5028"/>
                    <a:pt x="3153" y="5004"/>
                  </a:cubicBezTo>
                  <a:cubicBezTo>
                    <a:pt x="3129" y="4977"/>
                    <a:pt x="3106" y="4948"/>
                    <a:pt x="3084" y="4918"/>
                  </a:cubicBezTo>
                  <a:cubicBezTo>
                    <a:pt x="3063" y="4887"/>
                    <a:pt x="3041" y="4857"/>
                    <a:pt x="3024" y="4822"/>
                  </a:cubicBezTo>
                  <a:cubicBezTo>
                    <a:pt x="3015" y="4805"/>
                    <a:pt x="3006" y="4788"/>
                    <a:pt x="3000" y="4769"/>
                  </a:cubicBezTo>
                  <a:cubicBezTo>
                    <a:pt x="2995" y="4751"/>
                    <a:pt x="2987" y="4733"/>
                    <a:pt x="2984" y="4714"/>
                  </a:cubicBezTo>
                  <a:cubicBezTo>
                    <a:pt x="2982" y="4695"/>
                    <a:pt x="2979" y="4676"/>
                    <a:pt x="2977" y="4658"/>
                  </a:cubicBezTo>
                  <a:cubicBezTo>
                    <a:pt x="2977" y="4639"/>
                    <a:pt x="2980" y="4621"/>
                    <a:pt x="2982" y="4603"/>
                  </a:cubicBezTo>
                  <a:cubicBezTo>
                    <a:pt x="2983" y="4595"/>
                    <a:pt x="2984" y="4586"/>
                    <a:pt x="2985" y="4578"/>
                  </a:cubicBezTo>
                  <a:cubicBezTo>
                    <a:pt x="2988" y="4569"/>
                    <a:pt x="2991" y="4562"/>
                    <a:pt x="2994" y="4554"/>
                  </a:cubicBezTo>
                  <a:cubicBezTo>
                    <a:pt x="2999" y="4538"/>
                    <a:pt x="3005" y="4524"/>
                    <a:pt x="3011" y="4510"/>
                  </a:cubicBezTo>
                  <a:cubicBezTo>
                    <a:pt x="3025" y="4484"/>
                    <a:pt x="3041" y="4462"/>
                    <a:pt x="3055" y="4443"/>
                  </a:cubicBezTo>
                  <a:cubicBezTo>
                    <a:pt x="3062" y="4433"/>
                    <a:pt x="3070" y="4426"/>
                    <a:pt x="3078" y="4419"/>
                  </a:cubicBezTo>
                  <a:cubicBezTo>
                    <a:pt x="3085" y="4413"/>
                    <a:pt x="3092" y="4406"/>
                    <a:pt x="3099" y="4401"/>
                  </a:cubicBezTo>
                  <a:cubicBezTo>
                    <a:pt x="3124" y="4380"/>
                    <a:pt x="3141" y="4370"/>
                    <a:pt x="3141" y="4370"/>
                  </a:cubicBezTo>
                  <a:lnTo>
                    <a:pt x="3148" y="4376"/>
                  </a:lnTo>
                  <a:cubicBezTo>
                    <a:pt x="3148" y="4376"/>
                    <a:pt x="3143" y="4395"/>
                    <a:pt x="3131" y="4425"/>
                  </a:cubicBezTo>
                  <a:cubicBezTo>
                    <a:pt x="3126" y="4440"/>
                    <a:pt x="3116" y="4456"/>
                    <a:pt x="3111" y="4476"/>
                  </a:cubicBezTo>
                  <a:cubicBezTo>
                    <a:pt x="3106" y="4496"/>
                    <a:pt x="3096" y="4517"/>
                    <a:pt x="3091" y="4541"/>
                  </a:cubicBezTo>
                  <a:cubicBezTo>
                    <a:pt x="3089" y="4553"/>
                    <a:pt x="3086" y="4565"/>
                    <a:pt x="3083" y="4577"/>
                  </a:cubicBezTo>
                  <a:cubicBezTo>
                    <a:pt x="3082" y="4583"/>
                    <a:pt x="3080" y="4589"/>
                    <a:pt x="3079" y="4596"/>
                  </a:cubicBezTo>
                  <a:cubicBezTo>
                    <a:pt x="3079" y="4602"/>
                    <a:pt x="3078" y="4609"/>
                    <a:pt x="3078" y="4615"/>
                  </a:cubicBezTo>
                  <a:cubicBezTo>
                    <a:pt x="3078" y="4628"/>
                    <a:pt x="3075" y="4642"/>
                    <a:pt x="3076" y="4655"/>
                  </a:cubicBezTo>
                  <a:cubicBezTo>
                    <a:pt x="3078" y="4669"/>
                    <a:pt x="3079" y="4683"/>
                    <a:pt x="3080" y="4698"/>
                  </a:cubicBezTo>
                  <a:cubicBezTo>
                    <a:pt x="3080" y="4712"/>
                    <a:pt x="3086" y="4726"/>
                    <a:pt x="3089" y="4741"/>
                  </a:cubicBezTo>
                  <a:cubicBezTo>
                    <a:pt x="3091" y="4757"/>
                    <a:pt x="3097" y="4771"/>
                    <a:pt x="3103" y="4787"/>
                  </a:cubicBezTo>
                  <a:cubicBezTo>
                    <a:pt x="3113" y="4817"/>
                    <a:pt x="3131" y="4847"/>
                    <a:pt x="3146" y="4877"/>
                  </a:cubicBezTo>
                  <a:cubicBezTo>
                    <a:pt x="3165" y="4906"/>
                    <a:pt x="3184" y="4936"/>
                    <a:pt x="3205" y="4964"/>
                  </a:cubicBezTo>
                  <a:cubicBezTo>
                    <a:pt x="3225" y="4992"/>
                    <a:pt x="3246" y="5019"/>
                    <a:pt x="3266" y="5046"/>
                  </a:cubicBezTo>
                  <a:cubicBezTo>
                    <a:pt x="3306" y="5100"/>
                    <a:pt x="3344" y="5151"/>
                    <a:pt x="3374" y="5196"/>
                  </a:cubicBezTo>
                  <a:cubicBezTo>
                    <a:pt x="3390" y="5219"/>
                    <a:pt x="3403" y="5240"/>
                    <a:pt x="3414" y="5260"/>
                  </a:cubicBezTo>
                  <a:cubicBezTo>
                    <a:pt x="3414" y="5260"/>
                    <a:pt x="3414" y="5260"/>
                    <a:pt x="3414" y="5260"/>
                  </a:cubicBezTo>
                  <a:cubicBezTo>
                    <a:pt x="3427" y="5279"/>
                    <a:pt x="3439" y="5298"/>
                    <a:pt x="3447" y="5314"/>
                  </a:cubicBezTo>
                  <a:cubicBezTo>
                    <a:pt x="3459" y="5337"/>
                    <a:pt x="3465" y="5355"/>
                    <a:pt x="3470" y="5368"/>
                  </a:cubicBezTo>
                  <a:cubicBezTo>
                    <a:pt x="3474" y="5380"/>
                    <a:pt x="3477" y="5387"/>
                    <a:pt x="3477" y="5387"/>
                  </a:cubicBezTo>
                  <a:lnTo>
                    <a:pt x="3468" y="5391"/>
                  </a:lnTo>
                  <a:cubicBezTo>
                    <a:pt x="3468" y="5391"/>
                    <a:pt x="3465" y="5384"/>
                    <a:pt x="3460" y="5372"/>
                  </a:cubicBezTo>
                  <a:cubicBezTo>
                    <a:pt x="3458" y="5369"/>
                    <a:pt x="3456" y="5364"/>
                    <a:pt x="3454" y="5359"/>
                  </a:cubicBezTo>
                  <a:lnTo>
                    <a:pt x="3453" y="5360"/>
                  </a:lnTo>
                  <a:cubicBezTo>
                    <a:pt x="3453" y="5360"/>
                    <a:pt x="3443" y="5345"/>
                    <a:pt x="3426" y="5318"/>
                  </a:cubicBezTo>
                  <a:cubicBezTo>
                    <a:pt x="3418" y="5305"/>
                    <a:pt x="3406" y="5290"/>
                    <a:pt x="3393" y="5273"/>
                  </a:cubicBezTo>
                  <a:cubicBezTo>
                    <a:pt x="3385" y="5262"/>
                    <a:pt x="3376" y="5250"/>
                    <a:pt x="3366" y="5238"/>
                  </a:cubicBezTo>
                  <a:cubicBezTo>
                    <a:pt x="3345" y="5217"/>
                    <a:pt x="3322" y="5196"/>
                    <a:pt x="3295" y="5175"/>
                  </a:cubicBezTo>
                  <a:cubicBezTo>
                    <a:pt x="3261" y="5150"/>
                    <a:pt x="3223" y="5125"/>
                    <a:pt x="3181" y="5102"/>
                  </a:cubicBezTo>
                  <a:cubicBezTo>
                    <a:pt x="3139" y="5079"/>
                    <a:pt x="3093" y="5055"/>
                    <a:pt x="3045" y="5033"/>
                  </a:cubicBezTo>
                  <a:cubicBezTo>
                    <a:pt x="3043" y="5032"/>
                    <a:pt x="3041" y="5031"/>
                    <a:pt x="3039" y="5030"/>
                  </a:cubicBezTo>
                  <a:cubicBezTo>
                    <a:pt x="3026" y="5026"/>
                    <a:pt x="3014" y="5023"/>
                    <a:pt x="3000" y="5019"/>
                  </a:cubicBezTo>
                  <a:cubicBezTo>
                    <a:pt x="2980" y="5014"/>
                    <a:pt x="2959" y="5010"/>
                    <a:pt x="2938" y="5005"/>
                  </a:cubicBezTo>
                  <a:cubicBezTo>
                    <a:pt x="2894" y="4997"/>
                    <a:pt x="2846" y="4991"/>
                    <a:pt x="2795" y="4987"/>
                  </a:cubicBezTo>
                  <a:cubicBezTo>
                    <a:pt x="2744" y="4983"/>
                    <a:pt x="2690" y="4980"/>
                    <a:pt x="2633" y="4979"/>
                  </a:cubicBezTo>
                  <a:cubicBezTo>
                    <a:pt x="2577" y="4977"/>
                    <a:pt x="2518" y="4976"/>
                    <a:pt x="2459" y="4975"/>
                  </a:cubicBezTo>
                  <a:cubicBezTo>
                    <a:pt x="2399" y="4973"/>
                    <a:pt x="2338" y="4973"/>
                    <a:pt x="2276" y="4968"/>
                  </a:cubicBezTo>
                  <a:cubicBezTo>
                    <a:pt x="2215" y="4965"/>
                    <a:pt x="2152" y="4958"/>
                    <a:pt x="2090" y="4951"/>
                  </a:cubicBezTo>
                  <a:cubicBezTo>
                    <a:pt x="2058" y="4945"/>
                    <a:pt x="2028" y="4940"/>
                    <a:pt x="1996" y="4932"/>
                  </a:cubicBezTo>
                  <a:lnTo>
                    <a:pt x="1974" y="4926"/>
                  </a:lnTo>
                  <a:lnTo>
                    <a:pt x="1951" y="4917"/>
                  </a:lnTo>
                  <a:cubicBezTo>
                    <a:pt x="1935" y="4911"/>
                    <a:pt x="1921" y="4906"/>
                    <a:pt x="1906" y="4898"/>
                  </a:cubicBezTo>
                  <a:cubicBezTo>
                    <a:pt x="1848" y="4870"/>
                    <a:pt x="1786" y="4820"/>
                    <a:pt x="1762" y="4744"/>
                  </a:cubicBezTo>
                  <a:cubicBezTo>
                    <a:pt x="1749" y="4708"/>
                    <a:pt x="1749" y="4669"/>
                    <a:pt x="1755" y="4637"/>
                  </a:cubicBezTo>
                  <a:close/>
                  <a:moveTo>
                    <a:pt x="3409" y="5757"/>
                  </a:moveTo>
                  <a:cubicBezTo>
                    <a:pt x="3409" y="5757"/>
                    <a:pt x="2936" y="6007"/>
                    <a:pt x="2507" y="5861"/>
                  </a:cubicBezTo>
                  <a:cubicBezTo>
                    <a:pt x="2078" y="5715"/>
                    <a:pt x="1856" y="5228"/>
                    <a:pt x="1856" y="5228"/>
                  </a:cubicBezTo>
                  <a:cubicBezTo>
                    <a:pt x="1856" y="5228"/>
                    <a:pt x="2329" y="4978"/>
                    <a:pt x="2758" y="5124"/>
                  </a:cubicBezTo>
                  <a:cubicBezTo>
                    <a:pt x="3187" y="5270"/>
                    <a:pt x="3409" y="5757"/>
                    <a:pt x="3409" y="5757"/>
                  </a:cubicBezTo>
                  <a:close/>
                  <a:moveTo>
                    <a:pt x="3750" y="5686"/>
                  </a:moveTo>
                  <a:cubicBezTo>
                    <a:pt x="3747" y="5720"/>
                    <a:pt x="3733" y="5758"/>
                    <a:pt x="3711" y="5796"/>
                  </a:cubicBezTo>
                  <a:cubicBezTo>
                    <a:pt x="3686" y="5833"/>
                    <a:pt x="3649" y="5865"/>
                    <a:pt x="3606" y="5890"/>
                  </a:cubicBezTo>
                  <a:cubicBezTo>
                    <a:pt x="3563" y="5915"/>
                    <a:pt x="3516" y="5932"/>
                    <a:pt x="3469" y="5951"/>
                  </a:cubicBezTo>
                  <a:cubicBezTo>
                    <a:pt x="3422" y="5969"/>
                    <a:pt x="3375" y="5988"/>
                    <a:pt x="3331" y="6012"/>
                  </a:cubicBezTo>
                  <a:cubicBezTo>
                    <a:pt x="3309" y="6022"/>
                    <a:pt x="3287" y="6037"/>
                    <a:pt x="3267" y="6050"/>
                  </a:cubicBezTo>
                  <a:cubicBezTo>
                    <a:pt x="3246" y="6065"/>
                    <a:pt x="3222" y="6081"/>
                    <a:pt x="3205" y="6096"/>
                  </a:cubicBezTo>
                  <a:cubicBezTo>
                    <a:pt x="3169" y="6127"/>
                    <a:pt x="3134" y="6164"/>
                    <a:pt x="3116" y="6202"/>
                  </a:cubicBezTo>
                  <a:cubicBezTo>
                    <a:pt x="3097" y="6240"/>
                    <a:pt x="3093" y="6276"/>
                    <a:pt x="3102" y="6306"/>
                  </a:cubicBezTo>
                  <a:cubicBezTo>
                    <a:pt x="3118" y="6368"/>
                    <a:pt x="3190" y="6422"/>
                    <a:pt x="3250" y="6433"/>
                  </a:cubicBezTo>
                  <a:cubicBezTo>
                    <a:pt x="3280" y="6439"/>
                    <a:pt x="3308" y="6438"/>
                    <a:pt x="3328" y="6426"/>
                  </a:cubicBezTo>
                  <a:cubicBezTo>
                    <a:pt x="3348" y="6415"/>
                    <a:pt x="3364" y="6397"/>
                    <a:pt x="3373" y="6377"/>
                  </a:cubicBezTo>
                  <a:cubicBezTo>
                    <a:pt x="3382" y="6359"/>
                    <a:pt x="3387" y="6341"/>
                    <a:pt x="3390" y="6329"/>
                  </a:cubicBezTo>
                  <a:cubicBezTo>
                    <a:pt x="3393" y="6317"/>
                    <a:pt x="3394" y="6310"/>
                    <a:pt x="3394" y="6310"/>
                  </a:cubicBezTo>
                  <a:lnTo>
                    <a:pt x="3406" y="6310"/>
                  </a:lnTo>
                  <a:cubicBezTo>
                    <a:pt x="3406" y="6310"/>
                    <a:pt x="3408" y="6316"/>
                    <a:pt x="3411" y="6329"/>
                  </a:cubicBezTo>
                  <a:cubicBezTo>
                    <a:pt x="3414" y="6342"/>
                    <a:pt x="3417" y="6362"/>
                    <a:pt x="3415" y="6389"/>
                  </a:cubicBezTo>
                  <a:cubicBezTo>
                    <a:pt x="3413" y="6415"/>
                    <a:pt x="3402" y="6450"/>
                    <a:pt x="3372" y="6481"/>
                  </a:cubicBezTo>
                  <a:cubicBezTo>
                    <a:pt x="3341" y="6513"/>
                    <a:pt x="3292" y="6530"/>
                    <a:pt x="3242" y="6529"/>
                  </a:cubicBezTo>
                  <a:cubicBezTo>
                    <a:pt x="3192" y="6530"/>
                    <a:pt x="3140" y="6515"/>
                    <a:pt x="3092" y="6484"/>
                  </a:cubicBezTo>
                  <a:cubicBezTo>
                    <a:pt x="3044" y="6455"/>
                    <a:pt x="2998" y="6406"/>
                    <a:pt x="2981" y="6338"/>
                  </a:cubicBezTo>
                  <a:cubicBezTo>
                    <a:pt x="2962" y="6274"/>
                    <a:pt x="2981" y="6204"/>
                    <a:pt x="3013" y="6153"/>
                  </a:cubicBezTo>
                  <a:cubicBezTo>
                    <a:pt x="3010" y="6152"/>
                    <a:pt x="3007" y="6151"/>
                    <a:pt x="3004" y="6149"/>
                  </a:cubicBezTo>
                  <a:cubicBezTo>
                    <a:pt x="2981" y="6141"/>
                    <a:pt x="2952" y="6133"/>
                    <a:pt x="2918" y="6128"/>
                  </a:cubicBezTo>
                  <a:cubicBezTo>
                    <a:pt x="2885" y="6121"/>
                    <a:pt x="2846" y="6118"/>
                    <a:pt x="2804" y="6116"/>
                  </a:cubicBezTo>
                  <a:cubicBezTo>
                    <a:pt x="2719" y="6113"/>
                    <a:pt x="2621" y="6122"/>
                    <a:pt x="2514" y="6125"/>
                  </a:cubicBezTo>
                  <a:cubicBezTo>
                    <a:pt x="2485" y="6126"/>
                    <a:pt x="2455" y="6125"/>
                    <a:pt x="2425" y="6125"/>
                  </a:cubicBezTo>
                  <a:cubicBezTo>
                    <a:pt x="2403" y="6130"/>
                    <a:pt x="2377" y="6138"/>
                    <a:pt x="2348" y="6148"/>
                  </a:cubicBezTo>
                  <a:cubicBezTo>
                    <a:pt x="2262" y="6178"/>
                    <a:pt x="2151" y="6230"/>
                    <a:pt x="2029" y="6262"/>
                  </a:cubicBezTo>
                  <a:cubicBezTo>
                    <a:pt x="1969" y="6277"/>
                    <a:pt x="1902" y="6288"/>
                    <a:pt x="1838" y="6272"/>
                  </a:cubicBezTo>
                  <a:cubicBezTo>
                    <a:pt x="1806" y="6266"/>
                    <a:pt x="1777" y="6248"/>
                    <a:pt x="1754" y="6229"/>
                  </a:cubicBezTo>
                  <a:cubicBezTo>
                    <a:pt x="1730" y="6211"/>
                    <a:pt x="1715" y="6186"/>
                    <a:pt x="1702" y="6164"/>
                  </a:cubicBezTo>
                  <a:cubicBezTo>
                    <a:pt x="1691" y="6141"/>
                    <a:pt x="1683" y="6120"/>
                    <a:pt x="1679" y="6101"/>
                  </a:cubicBezTo>
                  <a:cubicBezTo>
                    <a:pt x="1674" y="6082"/>
                    <a:pt x="1673" y="6065"/>
                    <a:pt x="1671" y="6051"/>
                  </a:cubicBezTo>
                  <a:cubicBezTo>
                    <a:pt x="1670" y="6023"/>
                    <a:pt x="1671" y="6007"/>
                    <a:pt x="1671" y="6007"/>
                  </a:cubicBezTo>
                  <a:lnTo>
                    <a:pt x="1677" y="6006"/>
                  </a:lnTo>
                  <a:cubicBezTo>
                    <a:pt x="1677" y="6006"/>
                    <a:pt x="1685" y="6020"/>
                    <a:pt x="1695" y="6045"/>
                  </a:cubicBezTo>
                  <a:cubicBezTo>
                    <a:pt x="1701" y="6056"/>
                    <a:pt x="1708" y="6070"/>
                    <a:pt x="1717" y="6087"/>
                  </a:cubicBezTo>
                  <a:cubicBezTo>
                    <a:pt x="1725" y="6102"/>
                    <a:pt x="1735" y="6119"/>
                    <a:pt x="1748" y="6136"/>
                  </a:cubicBezTo>
                  <a:cubicBezTo>
                    <a:pt x="1773" y="6169"/>
                    <a:pt x="1807" y="6199"/>
                    <a:pt x="1855" y="6212"/>
                  </a:cubicBezTo>
                  <a:cubicBezTo>
                    <a:pt x="1902" y="6226"/>
                    <a:pt x="1961" y="6225"/>
                    <a:pt x="2019" y="6215"/>
                  </a:cubicBezTo>
                  <a:cubicBezTo>
                    <a:pt x="2136" y="6194"/>
                    <a:pt x="2252" y="6148"/>
                    <a:pt x="2342" y="6128"/>
                  </a:cubicBezTo>
                  <a:cubicBezTo>
                    <a:pt x="2352" y="6125"/>
                    <a:pt x="2362" y="6123"/>
                    <a:pt x="2372" y="6121"/>
                  </a:cubicBezTo>
                  <a:cubicBezTo>
                    <a:pt x="2364" y="6120"/>
                    <a:pt x="2356" y="6120"/>
                    <a:pt x="2347" y="6119"/>
                  </a:cubicBezTo>
                  <a:cubicBezTo>
                    <a:pt x="2319" y="6116"/>
                    <a:pt x="2290" y="6111"/>
                    <a:pt x="2262" y="6104"/>
                  </a:cubicBezTo>
                  <a:cubicBezTo>
                    <a:pt x="2234" y="6098"/>
                    <a:pt x="2207" y="6089"/>
                    <a:pt x="2178" y="6079"/>
                  </a:cubicBezTo>
                  <a:cubicBezTo>
                    <a:pt x="2123" y="6058"/>
                    <a:pt x="2070" y="6034"/>
                    <a:pt x="2021" y="6005"/>
                  </a:cubicBezTo>
                  <a:cubicBezTo>
                    <a:pt x="1971" y="5978"/>
                    <a:pt x="1924" y="5945"/>
                    <a:pt x="1882" y="5910"/>
                  </a:cubicBezTo>
                  <a:cubicBezTo>
                    <a:pt x="1861" y="5892"/>
                    <a:pt x="1841" y="5873"/>
                    <a:pt x="1822" y="5855"/>
                  </a:cubicBezTo>
                  <a:cubicBezTo>
                    <a:pt x="1804" y="5835"/>
                    <a:pt x="1786" y="5816"/>
                    <a:pt x="1771" y="5795"/>
                  </a:cubicBezTo>
                  <a:cubicBezTo>
                    <a:pt x="1741" y="5753"/>
                    <a:pt x="1715" y="5711"/>
                    <a:pt x="1702" y="5667"/>
                  </a:cubicBezTo>
                  <a:cubicBezTo>
                    <a:pt x="1695" y="5645"/>
                    <a:pt x="1688" y="5624"/>
                    <a:pt x="1687" y="5603"/>
                  </a:cubicBezTo>
                  <a:cubicBezTo>
                    <a:pt x="1685" y="5582"/>
                    <a:pt x="1682" y="5562"/>
                    <a:pt x="1686" y="5543"/>
                  </a:cubicBezTo>
                  <a:cubicBezTo>
                    <a:pt x="1687" y="5505"/>
                    <a:pt x="1700" y="5475"/>
                    <a:pt x="1709" y="5451"/>
                  </a:cubicBezTo>
                  <a:cubicBezTo>
                    <a:pt x="1719" y="5427"/>
                    <a:pt x="1733" y="5412"/>
                    <a:pt x="1740" y="5400"/>
                  </a:cubicBezTo>
                  <a:cubicBezTo>
                    <a:pt x="1748" y="5389"/>
                    <a:pt x="1752" y="5383"/>
                    <a:pt x="1752" y="5383"/>
                  </a:cubicBezTo>
                  <a:lnTo>
                    <a:pt x="1757" y="5386"/>
                  </a:lnTo>
                  <a:cubicBezTo>
                    <a:pt x="1757" y="5386"/>
                    <a:pt x="1755" y="5393"/>
                    <a:pt x="1751" y="5406"/>
                  </a:cubicBezTo>
                  <a:cubicBezTo>
                    <a:pt x="1748" y="5419"/>
                    <a:pt x="1739" y="5436"/>
                    <a:pt x="1736" y="5460"/>
                  </a:cubicBezTo>
                  <a:cubicBezTo>
                    <a:pt x="1733" y="5484"/>
                    <a:pt x="1728" y="5511"/>
                    <a:pt x="1731" y="5544"/>
                  </a:cubicBezTo>
                  <a:cubicBezTo>
                    <a:pt x="1731" y="5560"/>
                    <a:pt x="1735" y="5576"/>
                    <a:pt x="1739" y="5594"/>
                  </a:cubicBezTo>
                  <a:cubicBezTo>
                    <a:pt x="1742" y="5611"/>
                    <a:pt x="1749" y="5629"/>
                    <a:pt x="1756" y="5647"/>
                  </a:cubicBezTo>
                  <a:cubicBezTo>
                    <a:pt x="1771" y="5683"/>
                    <a:pt x="1793" y="5720"/>
                    <a:pt x="1821" y="5757"/>
                  </a:cubicBezTo>
                  <a:cubicBezTo>
                    <a:pt x="1834" y="5776"/>
                    <a:pt x="1852" y="5792"/>
                    <a:pt x="1867" y="5811"/>
                  </a:cubicBezTo>
                  <a:cubicBezTo>
                    <a:pt x="1885" y="5828"/>
                    <a:pt x="1903" y="5846"/>
                    <a:pt x="1922" y="5863"/>
                  </a:cubicBezTo>
                  <a:cubicBezTo>
                    <a:pt x="1961" y="5896"/>
                    <a:pt x="2003" y="5930"/>
                    <a:pt x="2050" y="5958"/>
                  </a:cubicBezTo>
                  <a:cubicBezTo>
                    <a:pt x="2095" y="5987"/>
                    <a:pt x="2145" y="6012"/>
                    <a:pt x="2195" y="6034"/>
                  </a:cubicBezTo>
                  <a:cubicBezTo>
                    <a:pt x="2220" y="6044"/>
                    <a:pt x="2246" y="6054"/>
                    <a:pt x="2274" y="6061"/>
                  </a:cubicBezTo>
                  <a:cubicBezTo>
                    <a:pt x="2299" y="6068"/>
                    <a:pt x="2326" y="6074"/>
                    <a:pt x="2353" y="6078"/>
                  </a:cubicBezTo>
                  <a:cubicBezTo>
                    <a:pt x="2407" y="6087"/>
                    <a:pt x="2461" y="6089"/>
                    <a:pt x="2514" y="6090"/>
                  </a:cubicBezTo>
                  <a:cubicBezTo>
                    <a:pt x="2619" y="6091"/>
                    <a:pt x="2719" y="6088"/>
                    <a:pt x="2805" y="6096"/>
                  </a:cubicBezTo>
                  <a:cubicBezTo>
                    <a:pt x="2848" y="6099"/>
                    <a:pt x="2887" y="6105"/>
                    <a:pt x="2921" y="6113"/>
                  </a:cubicBezTo>
                  <a:cubicBezTo>
                    <a:pt x="2955" y="6121"/>
                    <a:pt x="2984" y="6130"/>
                    <a:pt x="3007" y="6140"/>
                  </a:cubicBezTo>
                  <a:cubicBezTo>
                    <a:pt x="3012" y="6142"/>
                    <a:pt x="3014" y="6143"/>
                    <a:pt x="3018" y="6145"/>
                  </a:cubicBezTo>
                  <a:cubicBezTo>
                    <a:pt x="3018" y="6145"/>
                    <a:pt x="3018" y="6145"/>
                    <a:pt x="3018" y="6144"/>
                  </a:cubicBezTo>
                  <a:cubicBezTo>
                    <a:pt x="3054" y="6091"/>
                    <a:pt x="3099" y="6053"/>
                    <a:pt x="3148" y="6019"/>
                  </a:cubicBezTo>
                  <a:cubicBezTo>
                    <a:pt x="3173" y="6000"/>
                    <a:pt x="3195" y="5988"/>
                    <a:pt x="3218" y="5974"/>
                  </a:cubicBezTo>
                  <a:cubicBezTo>
                    <a:pt x="3245" y="5960"/>
                    <a:pt x="3269" y="5947"/>
                    <a:pt x="3295" y="5937"/>
                  </a:cubicBezTo>
                  <a:cubicBezTo>
                    <a:pt x="3346" y="5914"/>
                    <a:pt x="3398" y="5899"/>
                    <a:pt x="3446" y="5885"/>
                  </a:cubicBezTo>
                  <a:cubicBezTo>
                    <a:pt x="3495" y="5870"/>
                    <a:pt x="3540" y="5857"/>
                    <a:pt x="3580" y="5839"/>
                  </a:cubicBezTo>
                  <a:cubicBezTo>
                    <a:pt x="3619" y="5822"/>
                    <a:pt x="3652" y="5799"/>
                    <a:pt x="3676" y="5771"/>
                  </a:cubicBezTo>
                  <a:cubicBezTo>
                    <a:pt x="3697" y="5742"/>
                    <a:pt x="3713" y="5710"/>
                    <a:pt x="3719" y="5680"/>
                  </a:cubicBezTo>
                  <a:cubicBezTo>
                    <a:pt x="3729" y="5649"/>
                    <a:pt x="3729" y="5621"/>
                    <a:pt x="3733" y="5599"/>
                  </a:cubicBezTo>
                  <a:cubicBezTo>
                    <a:pt x="3734" y="5552"/>
                    <a:pt x="3734" y="5525"/>
                    <a:pt x="3734" y="5525"/>
                  </a:cubicBezTo>
                  <a:lnTo>
                    <a:pt x="3746" y="5524"/>
                  </a:lnTo>
                  <a:cubicBezTo>
                    <a:pt x="3746" y="5524"/>
                    <a:pt x="3750" y="5551"/>
                    <a:pt x="3754" y="5598"/>
                  </a:cubicBezTo>
                  <a:cubicBezTo>
                    <a:pt x="3754" y="5622"/>
                    <a:pt x="3757" y="5652"/>
                    <a:pt x="3750" y="5686"/>
                  </a:cubicBezTo>
                  <a:close/>
                  <a:moveTo>
                    <a:pt x="5474" y="3308"/>
                  </a:moveTo>
                  <a:cubicBezTo>
                    <a:pt x="5345" y="3499"/>
                    <a:pt x="5268" y="3737"/>
                    <a:pt x="5395" y="3943"/>
                  </a:cubicBezTo>
                  <a:lnTo>
                    <a:pt x="5056" y="3943"/>
                  </a:lnTo>
                  <a:cubicBezTo>
                    <a:pt x="5099" y="3682"/>
                    <a:pt x="5232" y="3421"/>
                    <a:pt x="5474" y="3308"/>
                  </a:cubicBezTo>
                  <a:close/>
                  <a:moveTo>
                    <a:pt x="6557" y="5755"/>
                  </a:moveTo>
                  <a:cubicBezTo>
                    <a:pt x="6585" y="5718"/>
                    <a:pt x="6607" y="5681"/>
                    <a:pt x="6621" y="5645"/>
                  </a:cubicBezTo>
                  <a:cubicBezTo>
                    <a:pt x="6629" y="5627"/>
                    <a:pt x="6636" y="5609"/>
                    <a:pt x="6639" y="5591"/>
                  </a:cubicBezTo>
                  <a:cubicBezTo>
                    <a:pt x="6643" y="5574"/>
                    <a:pt x="6647" y="5558"/>
                    <a:pt x="6646" y="5542"/>
                  </a:cubicBezTo>
                  <a:cubicBezTo>
                    <a:pt x="6650" y="5510"/>
                    <a:pt x="6645" y="5482"/>
                    <a:pt x="6641" y="5458"/>
                  </a:cubicBezTo>
                  <a:cubicBezTo>
                    <a:pt x="6638" y="5434"/>
                    <a:pt x="6629" y="5417"/>
                    <a:pt x="6626" y="5404"/>
                  </a:cubicBezTo>
                  <a:cubicBezTo>
                    <a:pt x="6622" y="5391"/>
                    <a:pt x="6621" y="5384"/>
                    <a:pt x="6621" y="5384"/>
                  </a:cubicBezTo>
                  <a:lnTo>
                    <a:pt x="6626" y="5381"/>
                  </a:lnTo>
                  <a:cubicBezTo>
                    <a:pt x="6626" y="5381"/>
                    <a:pt x="6630" y="5387"/>
                    <a:pt x="6638" y="5398"/>
                  </a:cubicBezTo>
                  <a:cubicBezTo>
                    <a:pt x="6644" y="5410"/>
                    <a:pt x="6658" y="5425"/>
                    <a:pt x="6669" y="5449"/>
                  </a:cubicBezTo>
                  <a:cubicBezTo>
                    <a:pt x="6678" y="5473"/>
                    <a:pt x="6691" y="5504"/>
                    <a:pt x="6692" y="5541"/>
                  </a:cubicBezTo>
                  <a:cubicBezTo>
                    <a:pt x="6696" y="5560"/>
                    <a:pt x="6693" y="5580"/>
                    <a:pt x="6690" y="5601"/>
                  </a:cubicBezTo>
                  <a:cubicBezTo>
                    <a:pt x="6690" y="5622"/>
                    <a:pt x="6683" y="5643"/>
                    <a:pt x="6676" y="5665"/>
                  </a:cubicBezTo>
                  <a:cubicBezTo>
                    <a:pt x="6663" y="5709"/>
                    <a:pt x="6636" y="5751"/>
                    <a:pt x="6607" y="5793"/>
                  </a:cubicBezTo>
                  <a:cubicBezTo>
                    <a:pt x="6592" y="5814"/>
                    <a:pt x="6574" y="5833"/>
                    <a:pt x="6556" y="5853"/>
                  </a:cubicBezTo>
                  <a:cubicBezTo>
                    <a:pt x="6537" y="5871"/>
                    <a:pt x="6517" y="5890"/>
                    <a:pt x="6496" y="5908"/>
                  </a:cubicBezTo>
                  <a:cubicBezTo>
                    <a:pt x="6453" y="5943"/>
                    <a:pt x="6407" y="5976"/>
                    <a:pt x="6357" y="6003"/>
                  </a:cubicBezTo>
                  <a:cubicBezTo>
                    <a:pt x="6307" y="6032"/>
                    <a:pt x="6254" y="6056"/>
                    <a:pt x="6200" y="6077"/>
                  </a:cubicBezTo>
                  <a:cubicBezTo>
                    <a:pt x="6171" y="6087"/>
                    <a:pt x="6143" y="6096"/>
                    <a:pt x="6116" y="6102"/>
                  </a:cubicBezTo>
                  <a:cubicBezTo>
                    <a:pt x="6087" y="6109"/>
                    <a:pt x="6059" y="6114"/>
                    <a:pt x="6030" y="6117"/>
                  </a:cubicBezTo>
                  <a:cubicBezTo>
                    <a:pt x="6022" y="6118"/>
                    <a:pt x="6014" y="6118"/>
                    <a:pt x="6006" y="6119"/>
                  </a:cubicBezTo>
                  <a:cubicBezTo>
                    <a:pt x="6015" y="6121"/>
                    <a:pt x="6025" y="6123"/>
                    <a:pt x="6036" y="6126"/>
                  </a:cubicBezTo>
                  <a:cubicBezTo>
                    <a:pt x="6126" y="6147"/>
                    <a:pt x="6241" y="6192"/>
                    <a:pt x="6358" y="6213"/>
                  </a:cubicBezTo>
                  <a:cubicBezTo>
                    <a:pt x="6417" y="6223"/>
                    <a:pt x="6476" y="6224"/>
                    <a:pt x="6523" y="6210"/>
                  </a:cubicBezTo>
                  <a:cubicBezTo>
                    <a:pt x="6571" y="6197"/>
                    <a:pt x="6605" y="6167"/>
                    <a:pt x="6630" y="6134"/>
                  </a:cubicBezTo>
                  <a:cubicBezTo>
                    <a:pt x="6642" y="6117"/>
                    <a:pt x="6653" y="6100"/>
                    <a:pt x="6661" y="6085"/>
                  </a:cubicBezTo>
                  <a:cubicBezTo>
                    <a:pt x="6669" y="6069"/>
                    <a:pt x="6677" y="6054"/>
                    <a:pt x="6683" y="6043"/>
                  </a:cubicBezTo>
                  <a:cubicBezTo>
                    <a:pt x="6693" y="6018"/>
                    <a:pt x="6700" y="6004"/>
                    <a:pt x="6700" y="6004"/>
                  </a:cubicBezTo>
                  <a:lnTo>
                    <a:pt x="6706" y="6005"/>
                  </a:lnTo>
                  <a:cubicBezTo>
                    <a:pt x="6706" y="6005"/>
                    <a:pt x="6707" y="6021"/>
                    <a:pt x="6706" y="6049"/>
                  </a:cubicBezTo>
                  <a:cubicBezTo>
                    <a:pt x="6705" y="6063"/>
                    <a:pt x="6703" y="6080"/>
                    <a:pt x="6699" y="6099"/>
                  </a:cubicBezTo>
                  <a:cubicBezTo>
                    <a:pt x="6694" y="6118"/>
                    <a:pt x="6687" y="6140"/>
                    <a:pt x="6676" y="6162"/>
                  </a:cubicBezTo>
                  <a:cubicBezTo>
                    <a:pt x="6663" y="6184"/>
                    <a:pt x="6648" y="6209"/>
                    <a:pt x="6624" y="6227"/>
                  </a:cubicBezTo>
                  <a:cubicBezTo>
                    <a:pt x="6600" y="6247"/>
                    <a:pt x="6571" y="6264"/>
                    <a:pt x="6539" y="6270"/>
                  </a:cubicBezTo>
                  <a:cubicBezTo>
                    <a:pt x="6475" y="6286"/>
                    <a:pt x="6409" y="6275"/>
                    <a:pt x="6348" y="6260"/>
                  </a:cubicBezTo>
                  <a:cubicBezTo>
                    <a:pt x="6226" y="6228"/>
                    <a:pt x="6116" y="6176"/>
                    <a:pt x="6030" y="6146"/>
                  </a:cubicBezTo>
                  <a:cubicBezTo>
                    <a:pt x="6001" y="6136"/>
                    <a:pt x="5975" y="6128"/>
                    <a:pt x="5953" y="6123"/>
                  </a:cubicBezTo>
                  <a:cubicBezTo>
                    <a:pt x="5923" y="6124"/>
                    <a:pt x="5893" y="6124"/>
                    <a:pt x="5864" y="6123"/>
                  </a:cubicBezTo>
                  <a:cubicBezTo>
                    <a:pt x="5757" y="6120"/>
                    <a:pt x="5658" y="6111"/>
                    <a:pt x="5574" y="6115"/>
                  </a:cubicBezTo>
                  <a:cubicBezTo>
                    <a:pt x="5532" y="6116"/>
                    <a:pt x="5493" y="6119"/>
                    <a:pt x="5460" y="6126"/>
                  </a:cubicBezTo>
                  <a:cubicBezTo>
                    <a:pt x="5426" y="6132"/>
                    <a:pt x="5397" y="6139"/>
                    <a:pt x="5374" y="6147"/>
                  </a:cubicBezTo>
                  <a:cubicBezTo>
                    <a:pt x="5352" y="6154"/>
                    <a:pt x="5336" y="6162"/>
                    <a:pt x="5324" y="6168"/>
                  </a:cubicBezTo>
                  <a:cubicBezTo>
                    <a:pt x="5350" y="6217"/>
                    <a:pt x="5364" y="6280"/>
                    <a:pt x="5347" y="6338"/>
                  </a:cubicBezTo>
                  <a:cubicBezTo>
                    <a:pt x="5330" y="6406"/>
                    <a:pt x="5284" y="6455"/>
                    <a:pt x="5236" y="6484"/>
                  </a:cubicBezTo>
                  <a:cubicBezTo>
                    <a:pt x="5188" y="6515"/>
                    <a:pt x="5136" y="6530"/>
                    <a:pt x="5086" y="6530"/>
                  </a:cubicBezTo>
                  <a:cubicBezTo>
                    <a:pt x="5036" y="6530"/>
                    <a:pt x="4987" y="6513"/>
                    <a:pt x="4956" y="6481"/>
                  </a:cubicBezTo>
                  <a:cubicBezTo>
                    <a:pt x="4926" y="6451"/>
                    <a:pt x="4915" y="6415"/>
                    <a:pt x="4914" y="6389"/>
                  </a:cubicBezTo>
                  <a:cubicBezTo>
                    <a:pt x="4911" y="6362"/>
                    <a:pt x="4914" y="6342"/>
                    <a:pt x="4917" y="6329"/>
                  </a:cubicBezTo>
                  <a:cubicBezTo>
                    <a:pt x="4920" y="6316"/>
                    <a:pt x="4922" y="6310"/>
                    <a:pt x="4922" y="6310"/>
                  </a:cubicBezTo>
                  <a:lnTo>
                    <a:pt x="4934" y="6310"/>
                  </a:lnTo>
                  <a:cubicBezTo>
                    <a:pt x="4934" y="6310"/>
                    <a:pt x="4935" y="6317"/>
                    <a:pt x="4938" y="6329"/>
                  </a:cubicBezTo>
                  <a:cubicBezTo>
                    <a:pt x="4941" y="6341"/>
                    <a:pt x="4946" y="6359"/>
                    <a:pt x="4955" y="6377"/>
                  </a:cubicBezTo>
                  <a:cubicBezTo>
                    <a:pt x="4964" y="6397"/>
                    <a:pt x="4980" y="6415"/>
                    <a:pt x="5000" y="6426"/>
                  </a:cubicBezTo>
                  <a:cubicBezTo>
                    <a:pt x="5020" y="6438"/>
                    <a:pt x="5048" y="6439"/>
                    <a:pt x="5078" y="6433"/>
                  </a:cubicBezTo>
                  <a:cubicBezTo>
                    <a:pt x="5139" y="6422"/>
                    <a:pt x="5210" y="6368"/>
                    <a:pt x="5226" y="6306"/>
                  </a:cubicBezTo>
                  <a:cubicBezTo>
                    <a:pt x="5235" y="6276"/>
                    <a:pt x="5231" y="6240"/>
                    <a:pt x="5212" y="6202"/>
                  </a:cubicBezTo>
                  <a:cubicBezTo>
                    <a:pt x="5194" y="6164"/>
                    <a:pt x="5159" y="6128"/>
                    <a:pt x="5123" y="6096"/>
                  </a:cubicBezTo>
                  <a:cubicBezTo>
                    <a:pt x="5106" y="6081"/>
                    <a:pt x="5082" y="6065"/>
                    <a:pt x="5061" y="6050"/>
                  </a:cubicBezTo>
                  <a:cubicBezTo>
                    <a:pt x="5041" y="6037"/>
                    <a:pt x="5020" y="6023"/>
                    <a:pt x="4997" y="6012"/>
                  </a:cubicBezTo>
                  <a:cubicBezTo>
                    <a:pt x="4953" y="5988"/>
                    <a:pt x="4906" y="5969"/>
                    <a:pt x="4859" y="5951"/>
                  </a:cubicBezTo>
                  <a:cubicBezTo>
                    <a:pt x="4812" y="5932"/>
                    <a:pt x="4765" y="5915"/>
                    <a:pt x="4722" y="5890"/>
                  </a:cubicBezTo>
                  <a:cubicBezTo>
                    <a:pt x="4680" y="5865"/>
                    <a:pt x="4642" y="5833"/>
                    <a:pt x="4617" y="5796"/>
                  </a:cubicBezTo>
                  <a:cubicBezTo>
                    <a:pt x="4595" y="5758"/>
                    <a:pt x="4581" y="5720"/>
                    <a:pt x="4578" y="5686"/>
                  </a:cubicBezTo>
                  <a:cubicBezTo>
                    <a:pt x="4572" y="5652"/>
                    <a:pt x="4574" y="5622"/>
                    <a:pt x="4574" y="5598"/>
                  </a:cubicBezTo>
                  <a:cubicBezTo>
                    <a:pt x="4578" y="5551"/>
                    <a:pt x="4582" y="5524"/>
                    <a:pt x="4582" y="5524"/>
                  </a:cubicBezTo>
                  <a:lnTo>
                    <a:pt x="4594" y="5525"/>
                  </a:lnTo>
                  <a:cubicBezTo>
                    <a:pt x="4594" y="5525"/>
                    <a:pt x="4594" y="5552"/>
                    <a:pt x="4595" y="5599"/>
                  </a:cubicBezTo>
                  <a:cubicBezTo>
                    <a:pt x="4599" y="5621"/>
                    <a:pt x="4599" y="5649"/>
                    <a:pt x="4609" y="5679"/>
                  </a:cubicBezTo>
                  <a:cubicBezTo>
                    <a:pt x="4615" y="5710"/>
                    <a:pt x="4631" y="5741"/>
                    <a:pt x="4652" y="5771"/>
                  </a:cubicBezTo>
                  <a:cubicBezTo>
                    <a:pt x="4676" y="5799"/>
                    <a:pt x="4709" y="5821"/>
                    <a:pt x="4748" y="5839"/>
                  </a:cubicBezTo>
                  <a:cubicBezTo>
                    <a:pt x="4788" y="5856"/>
                    <a:pt x="4833" y="5870"/>
                    <a:pt x="4882" y="5884"/>
                  </a:cubicBezTo>
                  <a:cubicBezTo>
                    <a:pt x="4930" y="5899"/>
                    <a:pt x="4981" y="5914"/>
                    <a:pt x="5033" y="5937"/>
                  </a:cubicBezTo>
                  <a:cubicBezTo>
                    <a:pt x="5059" y="5947"/>
                    <a:pt x="5083" y="5960"/>
                    <a:pt x="5109" y="5974"/>
                  </a:cubicBezTo>
                  <a:cubicBezTo>
                    <a:pt x="5133" y="5988"/>
                    <a:pt x="5155" y="6000"/>
                    <a:pt x="5180" y="6019"/>
                  </a:cubicBezTo>
                  <a:cubicBezTo>
                    <a:pt x="5229" y="6052"/>
                    <a:pt x="5274" y="6091"/>
                    <a:pt x="5309" y="6144"/>
                  </a:cubicBezTo>
                  <a:cubicBezTo>
                    <a:pt x="5313" y="6150"/>
                    <a:pt x="5317" y="6156"/>
                    <a:pt x="5320" y="6162"/>
                  </a:cubicBezTo>
                  <a:cubicBezTo>
                    <a:pt x="5332" y="6155"/>
                    <a:pt x="5348" y="6146"/>
                    <a:pt x="5370" y="6138"/>
                  </a:cubicBezTo>
                  <a:cubicBezTo>
                    <a:pt x="5393" y="6128"/>
                    <a:pt x="5422" y="6119"/>
                    <a:pt x="5456" y="6111"/>
                  </a:cubicBezTo>
                  <a:cubicBezTo>
                    <a:pt x="5490" y="6103"/>
                    <a:pt x="5530" y="6097"/>
                    <a:pt x="5572" y="6094"/>
                  </a:cubicBezTo>
                  <a:cubicBezTo>
                    <a:pt x="5658" y="6085"/>
                    <a:pt x="5758" y="6089"/>
                    <a:pt x="5864" y="6088"/>
                  </a:cubicBezTo>
                  <a:cubicBezTo>
                    <a:pt x="5917" y="6087"/>
                    <a:pt x="5971" y="6085"/>
                    <a:pt x="6024" y="6076"/>
                  </a:cubicBezTo>
                  <a:cubicBezTo>
                    <a:pt x="6051" y="6072"/>
                    <a:pt x="6078" y="6066"/>
                    <a:pt x="6104" y="6059"/>
                  </a:cubicBezTo>
                  <a:cubicBezTo>
                    <a:pt x="6132" y="6052"/>
                    <a:pt x="6157" y="6042"/>
                    <a:pt x="6182" y="6032"/>
                  </a:cubicBezTo>
                  <a:cubicBezTo>
                    <a:pt x="6232" y="6010"/>
                    <a:pt x="6282" y="5985"/>
                    <a:pt x="6328" y="5956"/>
                  </a:cubicBezTo>
                  <a:cubicBezTo>
                    <a:pt x="6375" y="5928"/>
                    <a:pt x="6416" y="5894"/>
                    <a:pt x="6456" y="5861"/>
                  </a:cubicBezTo>
                  <a:cubicBezTo>
                    <a:pt x="6475" y="5844"/>
                    <a:pt x="6492" y="5826"/>
                    <a:pt x="6510" y="5809"/>
                  </a:cubicBezTo>
                  <a:cubicBezTo>
                    <a:pt x="6525" y="5790"/>
                    <a:pt x="6543" y="5774"/>
                    <a:pt x="6557" y="5755"/>
                  </a:cubicBezTo>
                  <a:close/>
                  <a:moveTo>
                    <a:pt x="5848" y="5861"/>
                  </a:moveTo>
                  <a:cubicBezTo>
                    <a:pt x="5419" y="6007"/>
                    <a:pt x="4946" y="5757"/>
                    <a:pt x="4946" y="5757"/>
                  </a:cubicBezTo>
                  <a:cubicBezTo>
                    <a:pt x="4946" y="5757"/>
                    <a:pt x="5168" y="5270"/>
                    <a:pt x="5597" y="5124"/>
                  </a:cubicBezTo>
                  <a:cubicBezTo>
                    <a:pt x="6026" y="4978"/>
                    <a:pt x="6499" y="5228"/>
                    <a:pt x="6499" y="5228"/>
                  </a:cubicBezTo>
                  <a:cubicBezTo>
                    <a:pt x="6499" y="5228"/>
                    <a:pt x="6277" y="5715"/>
                    <a:pt x="5848" y="5861"/>
                  </a:cubicBezTo>
                  <a:close/>
                  <a:moveTo>
                    <a:pt x="5737" y="4643"/>
                  </a:moveTo>
                  <a:cubicBezTo>
                    <a:pt x="5773" y="4611"/>
                    <a:pt x="5804" y="4581"/>
                    <a:pt x="5831" y="4552"/>
                  </a:cubicBezTo>
                  <a:cubicBezTo>
                    <a:pt x="5857" y="4522"/>
                    <a:pt x="5875" y="4492"/>
                    <a:pt x="5890" y="4462"/>
                  </a:cubicBezTo>
                  <a:cubicBezTo>
                    <a:pt x="5902" y="4430"/>
                    <a:pt x="5913" y="4398"/>
                    <a:pt x="5917" y="4368"/>
                  </a:cubicBezTo>
                  <a:cubicBezTo>
                    <a:pt x="5922" y="4337"/>
                    <a:pt x="5922" y="4308"/>
                    <a:pt x="5924" y="4283"/>
                  </a:cubicBezTo>
                  <a:cubicBezTo>
                    <a:pt x="5925" y="4259"/>
                    <a:pt x="5923" y="4239"/>
                    <a:pt x="5924" y="4225"/>
                  </a:cubicBezTo>
                  <a:cubicBezTo>
                    <a:pt x="5924" y="4211"/>
                    <a:pt x="5925" y="4203"/>
                    <a:pt x="5925" y="4203"/>
                  </a:cubicBezTo>
                  <a:lnTo>
                    <a:pt x="5933" y="4199"/>
                  </a:lnTo>
                  <a:cubicBezTo>
                    <a:pt x="5933" y="4199"/>
                    <a:pt x="5938" y="4205"/>
                    <a:pt x="5947" y="4216"/>
                  </a:cubicBezTo>
                  <a:cubicBezTo>
                    <a:pt x="5956" y="4228"/>
                    <a:pt x="5970" y="4244"/>
                    <a:pt x="5982" y="4268"/>
                  </a:cubicBezTo>
                  <a:cubicBezTo>
                    <a:pt x="5989" y="4280"/>
                    <a:pt x="5995" y="4294"/>
                    <a:pt x="6003" y="4309"/>
                  </a:cubicBezTo>
                  <a:cubicBezTo>
                    <a:pt x="6010" y="4324"/>
                    <a:pt x="6013" y="4342"/>
                    <a:pt x="6019" y="4361"/>
                  </a:cubicBezTo>
                  <a:cubicBezTo>
                    <a:pt x="6030" y="4399"/>
                    <a:pt x="6033" y="4446"/>
                    <a:pt x="6026" y="4498"/>
                  </a:cubicBezTo>
                  <a:cubicBezTo>
                    <a:pt x="6017" y="4549"/>
                    <a:pt x="5996" y="4605"/>
                    <a:pt x="5962" y="4653"/>
                  </a:cubicBezTo>
                  <a:cubicBezTo>
                    <a:pt x="5928" y="4700"/>
                    <a:pt x="5883" y="4742"/>
                    <a:pt x="5833" y="4773"/>
                  </a:cubicBezTo>
                  <a:cubicBezTo>
                    <a:pt x="5783" y="4804"/>
                    <a:pt x="5728" y="4827"/>
                    <a:pt x="5673" y="4846"/>
                  </a:cubicBezTo>
                  <a:cubicBezTo>
                    <a:pt x="5617" y="4864"/>
                    <a:pt x="5562" y="4884"/>
                    <a:pt x="5508" y="4903"/>
                  </a:cubicBezTo>
                  <a:cubicBezTo>
                    <a:pt x="5464" y="4921"/>
                    <a:pt x="5420" y="4938"/>
                    <a:pt x="5376" y="4955"/>
                  </a:cubicBezTo>
                  <a:cubicBezTo>
                    <a:pt x="5399" y="4951"/>
                    <a:pt x="5421" y="4947"/>
                    <a:pt x="5445" y="4943"/>
                  </a:cubicBezTo>
                  <a:cubicBezTo>
                    <a:pt x="5497" y="4935"/>
                    <a:pt x="5552" y="4930"/>
                    <a:pt x="5609" y="4926"/>
                  </a:cubicBezTo>
                  <a:cubicBezTo>
                    <a:pt x="5666" y="4922"/>
                    <a:pt x="5724" y="4918"/>
                    <a:pt x="5783" y="4914"/>
                  </a:cubicBezTo>
                  <a:cubicBezTo>
                    <a:pt x="5842" y="4909"/>
                    <a:pt x="5902" y="4903"/>
                    <a:pt x="5960" y="4893"/>
                  </a:cubicBezTo>
                  <a:cubicBezTo>
                    <a:pt x="6018" y="4883"/>
                    <a:pt x="6074" y="4866"/>
                    <a:pt x="6127" y="4844"/>
                  </a:cubicBezTo>
                  <a:cubicBezTo>
                    <a:pt x="6152" y="4833"/>
                    <a:pt x="6178" y="4820"/>
                    <a:pt x="6200" y="4809"/>
                  </a:cubicBezTo>
                  <a:lnTo>
                    <a:pt x="6220" y="4799"/>
                  </a:lnTo>
                  <a:cubicBezTo>
                    <a:pt x="6225" y="4795"/>
                    <a:pt x="6230" y="4792"/>
                    <a:pt x="6236" y="4789"/>
                  </a:cubicBezTo>
                  <a:cubicBezTo>
                    <a:pt x="6246" y="4783"/>
                    <a:pt x="6257" y="4776"/>
                    <a:pt x="6266" y="4770"/>
                  </a:cubicBezTo>
                  <a:cubicBezTo>
                    <a:pt x="6307" y="4744"/>
                    <a:pt x="6333" y="4717"/>
                    <a:pt x="6344" y="4694"/>
                  </a:cubicBezTo>
                  <a:cubicBezTo>
                    <a:pt x="6356" y="4671"/>
                    <a:pt x="6355" y="4637"/>
                    <a:pt x="6345" y="4601"/>
                  </a:cubicBezTo>
                  <a:cubicBezTo>
                    <a:pt x="6336" y="4568"/>
                    <a:pt x="6319" y="4535"/>
                    <a:pt x="6301" y="4509"/>
                  </a:cubicBezTo>
                  <a:cubicBezTo>
                    <a:pt x="6282" y="4482"/>
                    <a:pt x="6263" y="4461"/>
                    <a:pt x="6245" y="4446"/>
                  </a:cubicBezTo>
                  <a:cubicBezTo>
                    <a:pt x="6227" y="4432"/>
                    <a:pt x="6210" y="4424"/>
                    <a:pt x="6197" y="4421"/>
                  </a:cubicBezTo>
                  <a:cubicBezTo>
                    <a:pt x="6184" y="4417"/>
                    <a:pt x="6176" y="4417"/>
                    <a:pt x="6176" y="4417"/>
                  </a:cubicBezTo>
                  <a:lnTo>
                    <a:pt x="6174" y="4408"/>
                  </a:lnTo>
                  <a:cubicBezTo>
                    <a:pt x="6174" y="4408"/>
                    <a:pt x="6180" y="4403"/>
                    <a:pt x="6196" y="4398"/>
                  </a:cubicBezTo>
                  <a:cubicBezTo>
                    <a:pt x="6211" y="4392"/>
                    <a:pt x="6236" y="4390"/>
                    <a:pt x="6266" y="4396"/>
                  </a:cubicBezTo>
                  <a:cubicBezTo>
                    <a:pt x="6297" y="4403"/>
                    <a:pt x="6331" y="4419"/>
                    <a:pt x="6365" y="4444"/>
                  </a:cubicBezTo>
                  <a:cubicBezTo>
                    <a:pt x="6383" y="4456"/>
                    <a:pt x="6399" y="4471"/>
                    <a:pt x="6415" y="4489"/>
                  </a:cubicBezTo>
                  <a:cubicBezTo>
                    <a:pt x="6431" y="4506"/>
                    <a:pt x="6449" y="4528"/>
                    <a:pt x="6461" y="4552"/>
                  </a:cubicBezTo>
                  <a:cubicBezTo>
                    <a:pt x="6473" y="4577"/>
                    <a:pt x="6485" y="4604"/>
                    <a:pt x="6490" y="4637"/>
                  </a:cubicBezTo>
                  <a:cubicBezTo>
                    <a:pt x="6496" y="4669"/>
                    <a:pt x="6496" y="4708"/>
                    <a:pt x="6483" y="4744"/>
                  </a:cubicBezTo>
                  <a:cubicBezTo>
                    <a:pt x="6458" y="4820"/>
                    <a:pt x="6397" y="4870"/>
                    <a:pt x="6339" y="4898"/>
                  </a:cubicBezTo>
                  <a:cubicBezTo>
                    <a:pt x="6324" y="4906"/>
                    <a:pt x="6310" y="4911"/>
                    <a:pt x="6294" y="4917"/>
                  </a:cubicBezTo>
                  <a:lnTo>
                    <a:pt x="6271" y="4926"/>
                  </a:lnTo>
                  <a:lnTo>
                    <a:pt x="6249" y="4931"/>
                  </a:lnTo>
                  <a:cubicBezTo>
                    <a:pt x="6217" y="4939"/>
                    <a:pt x="6187" y="4945"/>
                    <a:pt x="6155" y="4951"/>
                  </a:cubicBezTo>
                  <a:cubicBezTo>
                    <a:pt x="6092" y="4958"/>
                    <a:pt x="6030" y="4965"/>
                    <a:pt x="5968" y="4967"/>
                  </a:cubicBezTo>
                  <a:cubicBezTo>
                    <a:pt x="5907" y="4973"/>
                    <a:pt x="5846" y="4972"/>
                    <a:pt x="5786" y="4975"/>
                  </a:cubicBezTo>
                  <a:cubicBezTo>
                    <a:pt x="5727" y="4976"/>
                    <a:pt x="5668" y="4977"/>
                    <a:pt x="5612" y="4978"/>
                  </a:cubicBezTo>
                  <a:cubicBezTo>
                    <a:pt x="5555" y="4980"/>
                    <a:pt x="5501" y="4983"/>
                    <a:pt x="5450" y="4987"/>
                  </a:cubicBezTo>
                  <a:cubicBezTo>
                    <a:pt x="5399" y="4991"/>
                    <a:pt x="5351" y="4997"/>
                    <a:pt x="5307" y="5005"/>
                  </a:cubicBezTo>
                  <a:cubicBezTo>
                    <a:pt x="5286" y="5009"/>
                    <a:pt x="5265" y="5014"/>
                    <a:pt x="5245" y="5018"/>
                  </a:cubicBezTo>
                  <a:cubicBezTo>
                    <a:pt x="5231" y="5023"/>
                    <a:pt x="5219" y="5026"/>
                    <a:pt x="5206" y="5030"/>
                  </a:cubicBezTo>
                  <a:cubicBezTo>
                    <a:pt x="5204" y="5031"/>
                    <a:pt x="5201" y="5032"/>
                    <a:pt x="5199" y="5033"/>
                  </a:cubicBezTo>
                  <a:cubicBezTo>
                    <a:pt x="5152" y="5055"/>
                    <a:pt x="5106" y="5079"/>
                    <a:pt x="5064" y="5102"/>
                  </a:cubicBezTo>
                  <a:cubicBezTo>
                    <a:pt x="5022" y="5125"/>
                    <a:pt x="4984" y="5150"/>
                    <a:pt x="4950" y="5175"/>
                  </a:cubicBezTo>
                  <a:cubicBezTo>
                    <a:pt x="4923" y="5196"/>
                    <a:pt x="4900" y="5217"/>
                    <a:pt x="4879" y="5238"/>
                  </a:cubicBezTo>
                  <a:cubicBezTo>
                    <a:pt x="4869" y="5250"/>
                    <a:pt x="4860" y="5262"/>
                    <a:pt x="4852" y="5273"/>
                  </a:cubicBezTo>
                  <a:cubicBezTo>
                    <a:pt x="4839" y="5290"/>
                    <a:pt x="4827" y="5304"/>
                    <a:pt x="4819" y="5318"/>
                  </a:cubicBezTo>
                  <a:cubicBezTo>
                    <a:pt x="4802" y="5345"/>
                    <a:pt x="4792" y="5360"/>
                    <a:pt x="4792" y="5360"/>
                  </a:cubicBezTo>
                  <a:lnTo>
                    <a:pt x="4791" y="5359"/>
                  </a:lnTo>
                  <a:cubicBezTo>
                    <a:pt x="4789" y="5364"/>
                    <a:pt x="4787" y="5369"/>
                    <a:pt x="4785" y="5372"/>
                  </a:cubicBezTo>
                  <a:cubicBezTo>
                    <a:pt x="4780" y="5384"/>
                    <a:pt x="4777" y="5391"/>
                    <a:pt x="4777" y="5391"/>
                  </a:cubicBezTo>
                  <a:lnTo>
                    <a:pt x="4768" y="5387"/>
                  </a:lnTo>
                  <a:cubicBezTo>
                    <a:pt x="4768" y="5387"/>
                    <a:pt x="4770" y="5380"/>
                    <a:pt x="4775" y="5368"/>
                  </a:cubicBezTo>
                  <a:cubicBezTo>
                    <a:pt x="4780" y="5355"/>
                    <a:pt x="4785" y="5337"/>
                    <a:pt x="4798" y="5314"/>
                  </a:cubicBezTo>
                  <a:cubicBezTo>
                    <a:pt x="4806" y="5297"/>
                    <a:pt x="4818" y="5279"/>
                    <a:pt x="4831" y="5260"/>
                  </a:cubicBezTo>
                  <a:cubicBezTo>
                    <a:pt x="4831" y="5260"/>
                    <a:pt x="4831" y="5260"/>
                    <a:pt x="4831" y="5260"/>
                  </a:cubicBezTo>
                  <a:cubicBezTo>
                    <a:pt x="4842" y="5240"/>
                    <a:pt x="4855" y="5219"/>
                    <a:pt x="4871" y="5196"/>
                  </a:cubicBezTo>
                  <a:cubicBezTo>
                    <a:pt x="4900" y="5150"/>
                    <a:pt x="4939" y="5100"/>
                    <a:pt x="4979" y="5046"/>
                  </a:cubicBezTo>
                  <a:cubicBezTo>
                    <a:pt x="4999" y="5019"/>
                    <a:pt x="5019" y="4991"/>
                    <a:pt x="5040" y="4963"/>
                  </a:cubicBezTo>
                  <a:cubicBezTo>
                    <a:pt x="5061" y="4935"/>
                    <a:pt x="5079" y="4906"/>
                    <a:pt x="5098" y="4877"/>
                  </a:cubicBezTo>
                  <a:cubicBezTo>
                    <a:pt x="5114" y="4847"/>
                    <a:pt x="5132" y="4817"/>
                    <a:pt x="5142" y="4786"/>
                  </a:cubicBezTo>
                  <a:cubicBezTo>
                    <a:pt x="5148" y="4771"/>
                    <a:pt x="5154" y="4756"/>
                    <a:pt x="5156" y="4741"/>
                  </a:cubicBezTo>
                  <a:cubicBezTo>
                    <a:pt x="5158" y="4726"/>
                    <a:pt x="5165" y="4712"/>
                    <a:pt x="5165" y="4697"/>
                  </a:cubicBezTo>
                  <a:cubicBezTo>
                    <a:pt x="5166" y="4683"/>
                    <a:pt x="5167" y="4669"/>
                    <a:pt x="5169" y="4655"/>
                  </a:cubicBezTo>
                  <a:cubicBezTo>
                    <a:pt x="5170" y="4642"/>
                    <a:pt x="5167" y="4628"/>
                    <a:pt x="5167" y="4615"/>
                  </a:cubicBezTo>
                  <a:cubicBezTo>
                    <a:pt x="5167" y="4608"/>
                    <a:pt x="5166" y="4602"/>
                    <a:pt x="5166" y="4595"/>
                  </a:cubicBezTo>
                  <a:cubicBezTo>
                    <a:pt x="5164" y="4589"/>
                    <a:pt x="5163" y="4583"/>
                    <a:pt x="5162" y="4577"/>
                  </a:cubicBezTo>
                  <a:cubicBezTo>
                    <a:pt x="5159" y="4565"/>
                    <a:pt x="5156" y="4552"/>
                    <a:pt x="5154" y="4541"/>
                  </a:cubicBezTo>
                  <a:cubicBezTo>
                    <a:pt x="5148" y="4517"/>
                    <a:pt x="5139" y="4496"/>
                    <a:pt x="5134" y="4476"/>
                  </a:cubicBezTo>
                  <a:cubicBezTo>
                    <a:pt x="5128" y="4455"/>
                    <a:pt x="5119" y="4439"/>
                    <a:pt x="5113" y="4424"/>
                  </a:cubicBezTo>
                  <a:cubicBezTo>
                    <a:pt x="5102" y="4395"/>
                    <a:pt x="5097" y="4376"/>
                    <a:pt x="5097" y="4376"/>
                  </a:cubicBezTo>
                  <a:lnTo>
                    <a:pt x="5104" y="4370"/>
                  </a:lnTo>
                  <a:cubicBezTo>
                    <a:pt x="5104" y="4370"/>
                    <a:pt x="5120" y="4380"/>
                    <a:pt x="5146" y="4401"/>
                  </a:cubicBezTo>
                  <a:cubicBezTo>
                    <a:pt x="5153" y="4406"/>
                    <a:pt x="5160" y="4412"/>
                    <a:pt x="5167" y="4419"/>
                  </a:cubicBezTo>
                  <a:cubicBezTo>
                    <a:pt x="5175" y="4426"/>
                    <a:pt x="5183" y="4433"/>
                    <a:pt x="5189" y="4443"/>
                  </a:cubicBezTo>
                  <a:cubicBezTo>
                    <a:pt x="5203" y="4462"/>
                    <a:pt x="5220" y="4483"/>
                    <a:pt x="5234" y="4510"/>
                  </a:cubicBezTo>
                  <a:cubicBezTo>
                    <a:pt x="5240" y="4523"/>
                    <a:pt x="5246" y="4538"/>
                    <a:pt x="5251" y="4554"/>
                  </a:cubicBezTo>
                  <a:cubicBezTo>
                    <a:pt x="5254" y="4561"/>
                    <a:pt x="5257" y="4569"/>
                    <a:pt x="5259" y="4577"/>
                  </a:cubicBezTo>
                  <a:cubicBezTo>
                    <a:pt x="5260" y="4586"/>
                    <a:pt x="5262" y="4594"/>
                    <a:pt x="5263" y="4603"/>
                  </a:cubicBezTo>
                  <a:cubicBezTo>
                    <a:pt x="5265" y="4621"/>
                    <a:pt x="5268" y="4639"/>
                    <a:pt x="5268" y="4658"/>
                  </a:cubicBezTo>
                  <a:cubicBezTo>
                    <a:pt x="5266" y="4676"/>
                    <a:pt x="5263" y="4695"/>
                    <a:pt x="5261" y="4714"/>
                  </a:cubicBezTo>
                  <a:cubicBezTo>
                    <a:pt x="5258" y="4733"/>
                    <a:pt x="5250" y="4751"/>
                    <a:pt x="5244" y="4769"/>
                  </a:cubicBezTo>
                  <a:cubicBezTo>
                    <a:pt x="5239" y="4788"/>
                    <a:pt x="5230" y="4805"/>
                    <a:pt x="5221" y="4822"/>
                  </a:cubicBezTo>
                  <a:cubicBezTo>
                    <a:pt x="5204" y="4857"/>
                    <a:pt x="5182" y="4887"/>
                    <a:pt x="5161" y="4918"/>
                  </a:cubicBezTo>
                  <a:cubicBezTo>
                    <a:pt x="5138" y="4948"/>
                    <a:pt x="5116" y="4977"/>
                    <a:pt x="5092" y="5004"/>
                  </a:cubicBezTo>
                  <a:cubicBezTo>
                    <a:pt x="5072" y="5028"/>
                    <a:pt x="5051" y="5050"/>
                    <a:pt x="5031" y="5071"/>
                  </a:cubicBezTo>
                  <a:cubicBezTo>
                    <a:pt x="5034" y="5069"/>
                    <a:pt x="5037" y="5067"/>
                    <a:pt x="5041" y="5064"/>
                  </a:cubicBezTo>
                  <a:cubicBezTo>
                    <a:pt x="5082" y="5036"/>
                    <a:pt x="5128" y="5011"/>
                    <a:pt x="5176" y="4985"/>
                  </a:cubicBezTo>
                  <a:cubicBezTo>
                    <a:pt x="5224" y="4960"/>
                    <a:pt x="5274" y="4936"/>
                    <a:pt x="5324" y="4912"/>
                  </a:cubicBezTo>
                  <a:cubicBezTo>
                    <a:pt x="5375" y="4888"/>
                    <a:pt x="5426" y="4861"/>
                    <a:pt x="5476" y="4835"/>
                  </a:cubicBezTo>
                  <a:cubicBezTo>
                    <a:pt x="5526" y="4808"/>
                    <a:pt x="5574" y="4777"/>
                    <a:pt x="5617" y="4743"/>
                  </a:cubicBezTo>
                  <a:cubicBezTo>
                    <a:pt x="5661" y="4710"/>
                    <a:pt x="5700" y="4675"/>
                    <a:pt x="5737" y="4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57" name="joker-face_16833"/>
            <p:cNvSpPr>
              <a:spLocks noChangeAspect="1"/>
            </p:cNvSpPr>
            <p:nvPr/>
          </p:nvSpPr>
          <p:spPr bwMode="auto">
            <a:xfrm>
              <a:off x="8652607" y="2420126"/>
              <a:ext cx="609685" cy="532918"/>
            </a:xfrm>
            <a:custGeom>
              <a:avLst/>
              <a:gdLst>
                <a:gd name="connsiteX0" fmla="*/ 188109 w 609756"/>
                <a:gd name="connsiteY0" fmla="*/ 418171 h 532981"/>
                <a:gd name="connsiteX1" fmla="*/ 217546 w 609756"/>
                <a:gd name="connsiteY1" fmla="*/ 431346 h 532981"/>
                <a:gd name="connsiteX2" fmla="*/ 306871 w 609756"/>
                <a:gd name="connsiteY2" fmla="*/ 463632 h 532981"/>
                <a:gd name="connsiteX3" fmla="*/ 393586 w 609756"/>
                <a:gd name="connsiteY3" fmla="*/ 433662 h 532981"/>
                <a:gd name="connsiteX4" fmla="*/ 421283 w 609756"/>
                <a:gd name="connsiteY4" fmla="*/ 421501 h 532981"/>
                <a:gd name="connsiteX5" fmla="*/ 431433 w 609756"/>
                <a:gd name="connsiteY5" fmla="*/ 433518 h 532981"/>
                <a:gd name="connsiteX6" fmla="*/ 400691 w 609756"/>
                <a:gd name="connsiteY6" fmla="*/ 486796 h 532981"/>
                <a:gd name="connsiteX7" fmla="*/ 302376 w 609756"/>
                <a:gd name="connsiteY7" fmla="*/ 532981 h 532981"/>
                <a:gd name="connsiteX8" fmla="*/ 178248 w 609756"/>
                <a:gd name="connsiteY8" fmla="*/ 429898 h 532981"/>
                <a:gd name="connsiteX9" fmla="*/ 181293 w 609756"/>
                <a:gd name="connsiteY9" fmla="*/ 420777 h 532981"/>
                <a:gd name="connsiteX10" fmla="*/ 188109 w 609756"/>
                <a:gd name="connsiteY10" fmla="*/ 418171 h 532981"/>
                <a:gd name="connsiteX11" fmla="*/ 304807 w 609756"/>
                <a:gd name="connsiteY11" fmla="*/ 321708 h 532981"/>
                <a:gd name="connsiteX12" fmla="*/ 347887 w 609756"/>
                <a:gd name="connsiteY12" fmla="*/ 364295 h 532981"/>
                <a:gd name="connsiteX13" fmla="*/ 304807 w 609756"/>
                <a:gd name="connsiteY13" fmla="*/ 406882 h 532981"/>
                <a:gd name="connsiteX14" fmla="*/ 261727 w 609756"/>
                <a:gd name="connsiteY14" fmla="*/ 364295 h 532981"/>
                <a:gd name="connsiteX15" fmla="*/ 304807 w 609756"/>
                <a:gd name="connsiteY15" fmla="*/ 321708 h 532981"/>
                <a:gd name="connsiteX16" fmla="*/ 112090 w 609756"/>
                <a:gd name="connsiteY16" fmla="*/ 208048 h 532981"/>
                <a:gd name="connsiteX17" fmla="*/ 112670 w 609756"/>
                <a:gd name="connsiteY17" fmla="*/ 208482 h 532981"/>
                <a:gd name="connsiteX18" fmla="*/ 312781 w 609756"/>
                <a:gd name="connsiteY18" fmla="*/ 252929 h 532981"/>
                <a:gd name="connsiteX19" fmla="*/ 509411 w 609756"/>
                <a:gd name="connsiteY19" fmla="*/ 211088 h 532981"/>
                <a:gd name="connsiteX20" fmla="*/ 509991 w 609756"/>
                <a:gd name="connsiteY20" fmla="*/ 210654 h 532981"/>
                <a:gd name="connsiteX21" fmla="*/ 510571 w 609756"/>
                <a:gd name="connsiteY21" fmla="*/ 210798 h 532981"/>
                <a:gd name="connsiteX22" fmla="*/ 609756 w 609756"/>
                <a:gd name="connsiteY22" fmla="*/ 264367 h 532981"/>
                <a:gd name="connsiteX23" fmla="*/ 518112 w 609756"/>
                <a:gd name="connsiteY23" fmla="*/ 316198 h 532981"/>
                <a:gd name="connsiteX24" fmla="*/ 517387 w 609756"/>
                <a:gd name="connsiteY24" fmla="*/ 316342 h 532981"/>
                <a:gd name="connsiteX25" fmla="*/ 516952 w 609756"/>
                <a:gd name="connsiteY25" fmla="*/ 315763 h 532981"/>
                <a:gd name="connsiteX26" fmla="*/ 312781 w 609756"/>
                <a:gd name="connsiteY26" fmla="*/ 267986 h 532981"/>
                <a:gd name="connsiteX27" fmla="*/ 105710 w 609756"/>
                <a:gd name="connsiteY27" fmla="*/ 318659 h 532981"/>
                <a:gd name="connsiteX28" fmla="*/ 105130 w 609756"/>
                <a:gd name="connsiteY28" fmla="*/ 319238 h 532981"/>
                <a:gd name="connsiteX29" fmla="*/ 104405 w 609756"/>
                <a:gd name="connsiteY29" fmla="*/ 319093 h 532981"/>
                <a:gd name="connsiteX30" fmla="*/ 0 w 609756"/>
                <a:gd name="connsiteY30" fmla="*/ 264367 h 532981"/>
                <a:gd name="connsiteX31" fmla="*/ 111510 w 609756"/>
                <a:gd name="connsiteY31" fmla="*/ 208192 h 532981"/>
                <a:gd name="connsiteX32" fmla="*/ 202576 w 609756"/>
                <a:gd name="connsiteY32" fmla="*/ 0 h 532981"/>
                <a:gd name="connsiteX33" fmla="*/ 407181 w 609756"/>
                <a:gd name="connsiteY33" fmla="*/ 0 h 532981"/>
                <a:gd name="connsiteX34" fmla="*/ 470114 w 609756"/>
                <a:gd name="connsiteY34" fmla="*/ 62110 h 532981"/>
                <a:gd name="connsiteX35" fmla="*/ 470114 w 609756"/>
                <a:gd name="connsiteY35" fmla="*/ 214563 h 532981"/>
                <a:gd name="connsiteX36" fmla="*/ 469244 w 609756"/>
                <a:gd name="connsiteY36" fmla="*/ 214852 h 532981"/>
                <a:gd name="connsiteX37" fmla="*/ 312781 w 609756"/>
                <a:gd name="connsiteY37" fmla="*/ 237582 h 532981"/>
                <a:gd name="connsiteX38" fmla="*/ 140367 w 609756"/>
                <a:gd name="connsiteY38" fmla="*/ 208337 h 532981"/>
                <a:gd name="connsiteX39" fmla="*/ 139642 w 609756"/>
                <a:gd name="connsiteY39" fmla="*/ 208048 h 532981"/>
                <a:gd name="connsiteX40" fmla="*/ 139642 w 609756"/>
                <a:gd name="connsiteY40" fmla="*/ 62110 h 532981"/>
                <a:gd name="connsiteX41" fmla="*/ 202576 w 609756"/>
                <a:gd name="connsiteY41" fmla="*/ 0 h 53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09756" h="532981">
                  <a:moveTo>
                    <a:pt x="188109" y="418171"/>
                  </a:moveTo>
                  <a:cubicBezTo>
                    <a:pt x="194779" y="418171"/>
                    <a:pt x="203915" y="423383"/>
                    <a:pt x="217546" y="431346"/>
                  </a:cubicBezTo>
                  <a:cubicBezTo>
                    <a:pt x="240892" y="444955"/>
                    <a:pt x="272794" y="463632"/>
                    <a:pt x="306871" y="463632"/>
                  </a:cubicBezTo>
                  <a:cubicBezTo>
                    <a:pt x="341383" y="463487"/>
                    <a:pt x="372705" y="445534"/>
                    <a:pt x="393586" y="433662"/>
                  </a:cubicBezTo>
                  <a:cubicBezTo>
                    <a:pt x="406347" y="426279"/>
                    <a:pt x="414757" y="421501"/>
                    <a:pt x="421283" y="421501"/>
                  </a:cubicBezTo>
                  <a:cubicBezTo>
                    <a:pt x="423603" y="421501"/>
                    <a:pt x="431433" y="422370"/>
                    <a:pt x="431433" y="433518"/>
                  </a:cubicBezTo>
                  <a:cubicBezTo>
                    <a:pt x="431578" y="447272"/>
                    <a:pt x="419833" y="467686"/>
                    <a:pt x="400691" y="486796"/>
                  </a:cubicBezTo>
                  <a:cubicBezTo>
                    <a:pt x="386916" y="500550"/>
                    <a:pt x="349938" y="532692"/>
                    <a:pt x="302376" y="532981"/>
                  </a:cubicBezTo>
                  <a:cubicBezTo>
                    <a:pt x="233061" y="532981"/>
                    <a:pt x="178248" y="458854"/>
                    <a:pt x="178248" y="429898"/>
                  </a:cubicBezTo>
                  <a:cubicBezTo>
                    <a:pt x="178248" y="425844"/>
                    <a:pt x="179263" y="422949"/>
                    <a:pt x="181293" y="420777"/>
                  </a:cubicBezTo>
                  <a:cubicBezTo>
                    <a:pt x="182453" y="419619"/>
                    <a:pt x="184629" y="418171"/>
                    <a:pt x="188109" y="418171"/>
                  </a:cubicBezTo>
                  <a:close/>
                  <a:moveTo>
                    <a:pt x="304807" y="321708"/>
                  </a:moveTo>
                  <a:cubicBezTo>
                    <a:pt x="328599" y="321708"/>
                    <a:pt x="347887" y="340775"/>
                    <a:pt x="347887" y="364295"/>
                  </a:cubicBezTo>
                  <a:cubicBezTo>
                    <a:pt x="347887" y="387815"/>
                    <a:pt x="328599" y="406882"/>
                    <a:pt x="304807" y="406882"/>
                  </a:cubicBezTo>
                  <a:cubicBezTo>
                    <a:pt x="281015" y="406882"/>
                    <a:pt x="261727" y="387815"/>
                    <a:pt x="261727" y="364295"/>
                  </a:cubicBezTo>
                  <a:cubicBezTo>
                    <a:pt x="261727" y="340775"/>
                    <a:pt x="281015" y="321708"/>
                    <a:pt x="304807" y="321708"/>
                  </a:cubicBezTo>
                  <a:close/>
                  <a:moveTo>
                    <a:pt x="112090" y="208048"/>
                  </a:moveTo>
                  <a:lnTo>
                    <a:pt x="112670" y="208482"/>
                  </a:lnTo>
                  <a:cubicBezTo>
                    <a:pt x="146312" y="235411"/>
                    <a:pt x="224907" y="252929"/>
                    <a:pt x="312781" y="252929"/>
                  </a:cubicBezTo>
                  <a:cubicBezTo>
                    <a:pt x="396885" y="252929"/>
                    <a:pt x="474174" y="236424"/>
                    <a:pt x="509411" y="211088"/>
                  </a:cubicBezTo>
                  <a:lnTo>
                    <a:pt x="509991" y="210654"/>
                  </a:lnTo>
                  <a:lnTo>
                    <a:pt x="510571" y="210798"/>
                  </a:lnTo>
                  <a:cubicBezTo>
                    <a:pt x="572634" y="224987"/>
                    <a:pt x="609756" y="244966"/>
                    <a:pt x="609756" y="264367"/>
                  </a:cubicBezTo>
                  <a:cubicBezTo>
                    <a:pt x="609611" y="283188"/>
                    <a:pt x="576260" y="302154"/>
                    <a:pt x="518112" y="316198"/>
                  </a:cubicBezTo>
                  <a:lnTo>
                    <a:pt x="517387" y="316342"/>
                  </a:lnTo>
                  <a:lnTo>
                    <a:pt x="516952" y="315763"/>
                  </a:lnTo>
                  <a:cubicBezTo>
                    <a:pt x="486065" y="287242"/>
                    <a:pt x="403991" y="267986"/>
                    <a:pt x="312781" y="267986"/>
                  </a:cubicBezTo>
                  <a:cubicBezTo>
                    <a:pt x="218961" y="267986"/>
                    <a:pt x="133842" y="288834"/>
                    <a:pt x="105710" y="318659"/>
                  </a:cubicBezTo>
                  <a:lnTo>
                    <a:pt x="105130" y="319238"/>
                  </a:lnTo>
                  <a:lnTo>
                    <a:pt x="104405" y="319093"/>
                  </a:lnTo>
                  <a:cubicBezTo>
                    <a:pt x="39007" y="305050"/>
                    <a:pt x="0" y="284491"/>
                    <a:pt x="0" y="264367"/>
                  </a:cubicBezTo>
                  <a:cubicBezTo>
                    <a:pt x="0" y="243374"/>
                    <a:pt x="41617" y="222381"/>
                    <a:pt x="111510" y="208192"/>
                  </a:cubicBezTo>
                  <a:close/>
                  <a:moveTo>
                    <a:pt x="202576" y="0"/>
                  </a:moveTo>
                  <a:lnTo>
                    <a:pt x="407181" y="0"/>
                  </a:lnTo>
                  <a:cubicBezTo>
                    <a:pt x="441838" y="0"/>
                    <a:pt x="470114" y="27798"/>
                    <a:pt x="470114" y="62110"/>
                  </a:cubicBezTo>
                  <a:lnTo>
                    <a:pt x="470114" y="214563"/>
                  </a:lnTo>
                  <a:lnTo>
                    <a:pt x="469244" y="214852"/>
                  </a:lnTo>
                  <a:cubicBezTo>
                    <a:pt x="429512" y="229330"/>
                    <a:pt x="372524" y="237582"/>
                    <a:pt x="312781" y="237582"/>
                  </a:cubicBezTo>
                  <a:cubicBezTo>
                    <a:pt x="244193" y="237582"/>
                    <a:pt x="179664" y="226724"/>
                    <a:pt x="140367" y="208337"/>
                  </a:cubicBezTo>
                  <a:lnTo>
                    <a:pt x="139642" y="208048"/>
                  </a:lnTo>
                  <a:lnTo>
                    <a:pt x="139642" y="62110"/>
                  </a:lnTo>
                  <a:cubicBezTo>
                    <a:pt x="139642" y="27798"/>
                    <a:pt x="167918" y="0"/>
                    <a:pt x="2025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58" name="clown-hats_68301"/>
            <p:cNvSpPr>
              <a:spLocks noChangeAspect="1"/>
            </p:cNvSpPr>
            <p:nvPr/>
          </p:nvSpPr>
          <p:spPr bwMode="auto">
            <a:xfrm>
              <a:off x="8215134" y="4766645"/>
              <a:ext cx="609685" cy="568414"/>
            </a:xfrm>
            <a:custGeom>
              <a:avLst/>
              <a:gdLst>
                <a:gd name="T0" fmla="*/ 391 w 407"/>
                <a:gd name="T1" fmla="*/ 278 h 380"/>
                <a:gd name="T2" fmla="*/ 352 w 407"/>
                <a:gd name="T3" fmla="*/ 217 h 380"/>
                <a:gd name="T4" fmla="*/ 270 w 407"/>
                <a:gd name="T5" fmla="*/ 144 h 380"/>
                <a:gd name="T6" fmla="*/ 259 w 407"/>
                <a:gd name="T7" fmla="*/ 147 h 380"/>
                <a:gd name="T8" fmla="*/ 227 w 407"/>
                <a:gd name="T9" fmla="*/ 203 h 380"/>
                <a:gd name="T10" fmla="*/ 139 w 407"/>
                <a:gd name="T11" fmla="*/ 9 h 380"/>
                <a:gd name="T12" fmla="*/ 118 w 407"/>
                <a:gd name="T13" fmla="*/ 9 h 380"/>
                <a:gd name="T14" fmla="*/ 0 w 407"/>
                <a:gd name="T15" fmla="*/ 272 h 380"/>
                <a:gd name="T16" fmla="*/ 128 w 407"/>
                <a:gd name="T17" fmla="*/ 308 h 380"/>
                <a:gd name="T18" fmla="*/ 171 w 407"/>
                <a:gd name="T19" fmla="*/ 306 h 380"/>
                <a:gd name="T20" fmla="*/ 141 w 407"/>
                <a:gd name="T21" fmla="*/ 361 h 380"/>
                <a:gd name="T22" fmla="*/ 142 w 407"/>
                <a:gd name="T23" fmla="*/ 375 h 380"/>
                <a:gd name="T24" fmla="*/ 153 w 407"/>
                <a:gd name="T25" fmla="*/ 380 h 380"/>
                <a:gd name="T26" fmla="*/ 156 w 407"/>
                <a:gd name="T27" fmla="*/ 380 h 380"/>
                <a:gd name="T28" fmla="*/ 394 w 407"/>
                <a:gd name="T29" fmla="*/ 326 h 380"/>
                <a:gd name="T30" fmla="*/ 391 w 407"/>
                <a:gd name="T31" fmla="*/ 278 h 380"/>
                <a:gd name="T32" fmla="*/ 107 w 407"/>
                <a:gd name="T33" fmla="*/ 66 h 380"/>
                <a:gd name="T34" fmla="*/ 144 w 407"/>
                <a:gd name="T35" fmla="*/ 53 h 380"/>
                <a:gd name="T36" fmla="*/ 156 w 407"/>
                <a:gd name="T37" fmla="*/ 77 h 380"/>
                <a:gd name="T38" fmla="*/ 92 w 407"/>
                <a:gd name="T39" fmla="*/ 98 h 380"/>
                <a:gd name="T40" fmla="*/ 107 w 407"/>
                <a:gd name="T41" fmla="*/ 66 h 380"/>
                <a:gd name="T42" fmla="*/ 70 w 407"/>
                <a:gd name="T43" fmla="*/ 147 h 380"/>
                <a:gd name="T44" fmla="*/ 172 w 407"/>
                <a:gd name="T45" fmla="*/ 114 h 380"/>
                <a:gd name="T46" fmla="*/ 183 w 407"/>
                <a:gd name="T47" fmla="*/ 138 h 380"/>
                <a:gd name="T48" fmla="*/ 55 w 407"/>
                <a:gd name="T49" fmla="*/ 180 h 380"/>
                <a:gd name="T50" fmla="*/ 70 w 407"/>
                <a:gd name="T51" fmla="*/ 147 h 380"/>
                <a:gd name="T52" fmla="*/ 33 w 407"/>
                <a:gd name="T53" fmla="*/ 229 h 380"/>
                <a:gd name="T54" fmla="*/ 200 w 407"/>
                <a:gd name="T55" fmla="*/ 174 h 380"/>
                <a:gd name="T56" fmla="*/ 210 w 407"/>
                <a:gd name="T57" fmla="*/ 198 h 380"/>
                <a:gd name="T58" fmla="*/ 18 w 407"/>
                <a:gd name="T59" fmla="*/ 261 h 380"/>
                <a:gd name="T60" fmla="*/ 33 w 407"/>
                <a:gd name="T61" fmla="*/ 229 h 380"/>
                <a:gd name="T62" fmla="*/ 188 w 407"/>
                <a:gd name="T63" fmla="*/ 275 h 380"/>
                <a:gd name="T64" fmla="*/ 129 w 407"/>
                <a:gd name="T65" fmla="*/ 294 h 380"/>
                <a:gd name="T66" fmla="*/ 128 w 407"/>
                <a:gd name="T67" fmla="*/ 294 h 380"/>
                <a:gd name="T68" fmla="*/ 59 w 407"/>
                <a:gd name="T69" fmla="*/ 290 h 380"/>
                <a:gd name="T70" fmla="*/ 206 w 407"/>
                <a:gd name="T71" fmla="*/ 241 h 380"/>
                <a:gd name="T72" fmla="*/ 188 w 407"/>
                <a:gd name="T73" fmla="*/ 275 h 380"/>
                <a:gd name="T74" fmla="*/ 243 w 407"/>
                <a:gd name="T75" fmla="*/ 341 h 380"/>
                <a:gd name="T76" fmla="*/ 219 w 407"/>
                <a:gd name="T77" fmla="*/ 337 h 380"/>
                <a:gd name="T78" fmla="*/ 222 w 407"/>
                <a:gd name="T79" fmla="*/ 313 h 380"/>
                <a:gd name="T80" fmla="*/ 246 w 407"/>
                <a:gd name="T81" fmla="*/ 317 h 380"/>
                <a:gd name="T82" fmla="*/ 243 w 407"/>
                <a:gd name="T83" fmla="*/ 341 h 380"/>
                <a:gd name="T84" fmla="*/ 250 w 407"/>
                <a:gd name="T85" fmla="*/ 269 h 380"/>
                <a:gd name="T86" fmla="*/ 209 w 407"/>
                <a:gd name="T87" fmla="*/ 264 h 380"/>
                <a:gd name="T88" fmla="*/ 235 w 407"/>
                <a:gd name="T89" fmla="*/ 216 h 380"/>
                <a:gd name="T90" fmla="*/ 256 w 407"/>
                <a:gd name="T91" fmla="*/ 228 h 380"/>
                <a:gd name="T92" fmla="*/ 250 w 407"/>
                <a:gd name="T93" fmla="*/ 269 h 380"/>
                <a:gd name="T94" fmla="*/ 288 w 407"/>
                <a:gd name="T95" fmla="*/ 236 h 380"/>
                <a:gd name="T96" fmla="*/ 294 w 407"/>
                <a:gd name="T97" fmla="*/ 192 h 380"/>
                <a:gd name="T98" fmla="*/ 309 w 407"/>
                <a:gd name="T99" fmla="*/ 186 h 380"/>
                <a:gd name="T100" fmla="*/ 342 w 407"/>
                <a:gd name="T101" fmla="*/ 225 h 380"/>
                <a:gd name="T102" fmla="*/ 343 w 407"/>
                <a:gd name="T103" fmla="*/ 227 h 380"/>
                <a:gd name="T104" fmla="*/ 332 w 407"/>
                <a:gd name="T105" fmla="*/ 242 h 380"/>
                <a:gd name="T106" fmla="*/ 288 w 407"/>
                <a:gd name="T107" fmla="*/ 236 h 380"/>
                <a:gd name="T108" fmla="*/ 300 w 407"/>
                <a:gd name="T109" fmla="*/ 334 h 380"/>
                <a:gd name="T110" fmla="*/ 306 w 407"/>
                <a:gd name="T111" fmla="*/ 302 h 380"/>
                <a:gd name="T112" fmla="*/ 342 w 407"/>
                <a:gd name="T113" fmla="*/ 307 h 380"/>
                <a:gd name="T114" fmla="*/ 346 w 407"/>
                <a:gd name="T115" fmla="*/ 324 h 380"/>
                <a:gd name="T116" fmla="*/ 300 w 407"/>
                <a:gd name="T117" fmla="*/ 334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7" h="380">
                  <a:moveTo>
                    <a:pt x="391" y="278"/>
                  </a:moveTo>
                  <a:cubicBezTo>
                    <a:pt x="382" y="260"/>
                    <a:pt x="368" y="239"/>
                    <a:pt x="352" y="217"/>
                  </a:cubicBezTo>
                  <a:cubicBezTo>
                    <a:pt x="339" y="200"/>
                    <a:pt x="295" y="144"/>
                    <a:pt x="270" y="144"/>
                  </a:cubicBezTo>
                  <a:cubicBezTo>
                    <a:pt x="266" y="144"/>
                    <a:pt x="262" y="145"/>
                    <a:pt x="259" y="147"/>
                  </a:cubicBezTo>
                  <a:cubicBezTo>
                    <a:pt x="257" y="149"/>
                    <a:pt x="256" y="149"/>
                    <a:pt x="227" y="203"/>
                  </a:cubicBezTo>
                  <a:cubicBezTo>
                    <a:pt x="214" y="173"/>
                    <a:pt x="161" y="58"/>
                    <a:pt x="139" y="9"/>
                  </a:cubicBezTo>
                  <a:cubicBezTo>
                    <a:pt x="135" y="0"/>
                    <a:pt x="122" y="0"/>
                    <a:pt x="118" y="9"/>
                  </a:cubicBezTo>
                  <a:cubicBezTo>
                    <a:pt x="88" y="76"/>
                    <a:pt x="0" y="269"/>
                    <a:pt x="0" y="272"/>
                  </a:cubicBezTo>
                  <a:cubicBezTo>
                    <a:pt x="0" y="285"/>
                    <a:pt x="17" y="308"/>
                    <a:pt x="128" y="308"/>
                  </a:cubicBezTo>
                  <a:cubicBezTo>
                    <a:pt x="145" y="308"/>
                    <a:pt x="159" y="307"/>
                    <a:pt x="171" y="306"/>
                  </a:cubicBezTo>
                  <a:cubicBezTo>
                    <a:pt x="162" y="323"/>
                    <a:pt x="152" y="341"/>
                    <a:pt x="141" y="361"/>
                  </a:cubicBezTo>
                  <a:cubicBezTo>
                    <a:pt x="139" y="365"/>
                    <a:pt x="139" y="371"/>
                    <a:pt x="142" y="375"/>
                  </a:cubicBezTo>
                  <a:cubicBezTo>
                    <a:pt x="145" y="378"/>
                    <a:pt x="149" y="380"/>
                    <a:pt x="153" y="380"/>
                  </a:cubicBezTo>
                  <a:cubicBezTo>
                    <a:pt x="154" y="380"/>
                    <a:pt x="155" y="380"/>
                    <a:pt x="156" y="380"/>
                  </a:cubicBezTo>
                  <a:cubicBezTo>
                    <a:pt x="390" y="328"/>
                    <a:pt x="390" y="328"/>
                    <a:pt x="394" y="326"/>
                  </a:cubicBezTo>
                  <a:cubicBezTo>
                    <a:pt x="407" y="315"/>
                    <a:pt x="399" y="295"/>
                    <a:pt x="391" y="278"/>
                  </a:cubicBezTo>
                  <a:close/>
                  <a:moveTo>
                    <a:pt x="107" y="66"/>
                  </a:moveTo>
                  <a:lnTo>
                    <a:pt x="144" y="53"/>
                  </a:lnTo>
                  <a:cubicBezTo>
                    <a:pt x="148" y="60"/>
                    <a:pt x="152" y="69"/>
                    <a:pt x="156" y="77"/>
                  </a:cubicBezTo>
                  <a:lnTo>
                    <a:pt x="92" y="98"/>
                  </a:lnTo>
                  <a:cubicBezTo>
                    <a:pt x="97" y="87"/>
                    <a:pt x="102" y="76"/>
                    <a:pt x="107" y="66"/>
                  </a:cubicBezTo>
                  <a:close/>
                  <a:moveTo>
                    <a:pt x="70" y="147"/>
                  </a:moveTo>
                  <a:lnTo>
                    <a:pt x="172" y="114"/>
                  </a:lnTo>
                  <a:cubicBezTo>
                    <a:pt x="176" y="122"/>
                    <a:pt x="179" y="130"/>
                    <a:pt x="183" y="138"/>
                  </a:cubicBezTo>
                  <a:lnTo>
                    <a:pt x="55" y="180"/>
                  </a:lnTo>
                  <a:cubicBezTo>
                    <a:pt x="60" y="169"/>
                    <a:pt x="65" y="158"/>
                    <a:pt x="70" y="147"/>
                  </a:cubicBezTo>
                  <a:close/>
                  <a:moveTo>
                    <a:pt x="33" y="229"/>
                  </a:moveTo>
                  <a:lnTo>
                    <a:pt x="200" y="174"/>
                  </a:lnTo>
                  <a:cubicBezTo>
                    <a:pt x="203" y="182"/>
                    <a:pt x="207" y="190"/>
                    <a:pt x="210" y="198"/>
                  </a:cubicBezTo>
                  <a:lnTo>
                    <a:pt x="18" y="261"/>
                  </a:lnTo>
                  <a:cubicBezTo>
                    <a:pt x="21" y="254"/>
                    <a:pt x="26" y="242"/>
                    <a:pt x="33" y="229"/>
                  </a:cubicBezTo>
                  <a:close/>
                  <a:moveTo>
                    <a:pt x="188" y="275"/>
                  </a:moveTo>
                  <a:lnTo>
                    <a:pt x="129" y="294"/>
                  </a:lnTo>
                  <a:lnTo>
                    <a:pt x="128" y="294"/>
                  </a:lnTo>
                  <a:cubicBezTo>
                    <a:pt x="102" y="294"/>
                    <a:pt x="78" y="293"/>
                    <a:pt x="59" y="290"/>
                  </a:cubicBezTo>
                  <a:lnTo>
                    <a:pt x="206" y="241"/>
                  </a:lnTo>
                  <a:cubicBezTo>
                    <a:pt x="201" y="251"/>
                    <a:pt x="195" y="263"/>
                    <a:pt x="188" y="275"/>
                  </a:cubicBezTo>
                  <a:close/>
                  <a:moveTo>
                    <a:pt x="243" y="341"/>
                  </a:moveTo>
                  <a:cubicBezTo>
                    <a:pt x="235" y="347"/>
                    <a:pt x="224" y="345"/>
                    <a:pt x="219" y="337"/>
                  </a:cubicBezTo>
                  <a:cubicBezTo>
                    <a:pt x="213" y="330"/>
                    <a:pt x="214" y="319"/>
                    <a:pt x="222" y="313"/>
                  </a:cubicBezTo>
                  <a:cubicBezTo>
                    <a:pt x="230" y="307"/>
                    <a:pt x="241" y="309"/>
                    <a:pt x="246" y="317"/>
                  </a:cubicBezTo>
                  <a:cubicBezTo>
                    <a:pt x="252" y="324"/>
                    <a:pt x="250" y="335"/>
                    <a:pt x="243" y="341"/>
                  </a:cubicBezTo>
                  <a:close/>
                  <a:moveTo>
                    <a:pt x="250" y="269"/>
                  </a:moveTo>
                  <a:cubicBezTo>
                    <a:pt x="237" y="279"/>
                    <a:pt x="219" y="277"/>
                    <a:pt x="209" y="264"/>
                  </a:cubicBezTo>
                  <a:cubicBezTo>
                    <a:pt x="218" y="247"/>
                    <a:pt x="227" y="231"/>
                    <a:pt x="235" y="216"/>
                  </a:cubicBezTo>
                  <a:cubicBezTo>
                    <a:pt x="243" y="217"/>
                    <a:pt x="251" y="221"/>
                    <a:pt x="256" y="228"/>
                  </a:cubicBezTo>
                  <a:cubicBezTo>
                    <a:pt x="266" y="241"/>
                    <a:pt x="263" y="259"/>
                    <a:pt x="250" y="269"/>
                  </a:cubicBezTo>
                  <a:close/>
                  <a:moveTo>
                    <a:pt x="288" y="236"/>
                  </a:moveTo>
                  <a:cubicBezTo>
                    <a:pt x="278" y="222"/>
                    <a:pt x="280" y="202"/>
                    <a:pt x="294" y="192"/>
                  </a:cubicBezTo>
                  <a:cubicBezTo>
                    <a:pt x="299" y="189"/>
                    <a:pt x="304" y="187"/>
                    <a:pt x="309" y="186"/>
                  </a:cubicBezTo>
                  <a:cubicBezTo>
                    <a:pt x="319" y="197"/>
                    <a:pt x="330" y="210"/>
                    <a:pt x="342" y="225"/>
                  </a:cubicBezTo>
                  <a:cubicBezTo>
                    <a:pt x="342" y="225"/>
                    <a:pt x="342" y="226"/>
                    <a:pt x="343" y="227"/>
                  </a:cubicBezTo>
                  <a:cubicBezTo>
                    <a:pt x="341" y="233"/>
                    <a:pt x="337" y="238"/>
                    <a:pt x="332" y="242"/>
                  </a:cubicBezTo>
                  <a:cubicBezTo>
                    <a:pt x="318" y="252"/>
                    <a:pt x="299" y="250"/>
                    <a:pt x="288" y="236"/>
                  </a:cubicBezTo>
                  <a:close/>
                  <a:moveTo>
                    <a:pt x="300" y="334"/>
                  </a:moveTo>
                  <a:cubicBezTo>
                    <a:pt x="294" y="324"/>
                    <a:pt x="296" y="310"/>
                    <a:pt x="306" y="302"/>
                  </a:cubicBezTo>
                  <a:cubicBezTo>
                    <a:pt x="317" y="294"/>
                    <a:pt x="333" y="296"/>
                    <a:pt x="342" y="307"/>
                  </a:cubicBezTo>
                  <a:cubicBezTo>
                    <a:pt x="345" y="312"/>
                    <a:pt x="347" y="318"/>
                    <a:pt x="346" y="324"/>
                  </a:cubicBezTo>
                  <a:cubicBezTo>
                    <a:pt x="332" y="327"/>
                    <a:pt x="316" y="331"/>
                    <a:pt x="300" y="3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sp>
        <p:nvSpPr>
          <p:cNvPr id="37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人员安排说明</a:t>
            </a:r>
          </a:p>
        </p:txBody>
      </p:sp>
    </p:spTree>
    <p:extLst>
      <p:ext uri="{BB962C8B-B14F-4D97-AF65-F5344CB8AC3E}">
        <p14:creationId xmlns:p14="http://schemas.microsoft.com/office/powerpoint/2010/main" val="381976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1f935f0-aa55-4f0b-85d0-c1ff8f7c3a2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068258" y="1808820"/>
            <a:ext cx="10056085" cy="3999515"/>
            <a:chOff x="1068258" y="1808820"/>
            <a:chExt cx="10056086" cy="3999515"/>
          </a:xfrm>
        </p:grpSpPr>
        <p:sp>
          <p:nvSpPr>
            <p:cNvPr id="4" name="íṥ1ídé"/>
            <p:cNvSpPr/>
            <p:nvPr/>
          </p:nvSpPr>
          <p:spPr>
            <a:xfrm>
              <a:off x="2570913" y="1808820"/>
              <a:ext cx="693523" cy="693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ṡliďe"/>
            <p:cNvSpPr/>
            <p:nvPr/>
          </p:nvSpPr>
          <p:spPr>
            <a:xfrm>
              <a:off x="3401213" y="2594401"/>
              <a:ext cx="693523" cy="69352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ṥ1iḑe"/>
            <p:cNvSpPr/>
            <p:nvPr/>
          </p:nvSpPr>
          <p:spPr>
            <a:xfrm>
              <a:off x="2570913" y="3379984"/>
              <a:ext cx="693523" cy="6935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$ḷïḑê"/>
            <p:cNvSpPr/>
            <p:nvPr/>
          </p:nvSpPr>
          <p:spPr>
            <a:xfrm flipH="1">
              <a:off x="8896385" y="1808820"/>
              <a:ext cx="693523" cy="69352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Sḻíḑé"/>
            <p:cNvSpPr/>
            <p:nvPr/>
          </p:nvSpPr>
          <p:spPr>
            <a:xfrm flipH="1">
              <a:off x="8066085" y="2594401"/>
              <a:ext cx="693523" cy="69352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ṣ1ïḑê"/>
            <p:cNvSpPr/>
            <p:nvPr/>
          </p:nvSpPr>
          <p:spPr>
            <a:xfrm flipH="1">
              <a:off x="8896385" y="3379984"/>
              <a:ext cx="693523" cy="69352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0" name="Straight Connector 21"/>
            <p:cNvCxnSpPr/>
            <p:nvPr/>
          </p:nvCxnSpPr>
          <p:spPr>
            <a:xfrm flipV="1">
              <a:off x="6427168" y="2155582"/>
              <a:ext cx="2469216" cy="785583"/>
            </a:xfrm>
            <a:prstGeom prst="line">
              <a:avLst/>
            </a:prstGeom>
            <a:ln w="19050">
              <a:solidFill>
                <a:schemeClr val="tx2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22"/>
            <p:cNvCxnSpPr/>
            <p:nvPr/>
          </p:nvCxnSpPr>
          <p:spPr>
            <a:xfrm>
              <a:off x="6427171" y="2941160"/>
              <a:ext cx="1638916" cy="0"/>
            </a:xfrm>
            <a:prstGeom prst="line">
              <a:avLst/>
            </a:prstGeom>
            <a:ln w="19050">
              <a:solidFill>
                <a:schemeClr val="tx2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23"/>
            <p:cNvCxnSpPr/>
            <p:nvPr/>
          </p:nvCxnSpPr>
          <p:spPr>
            <a:xfrm>
              <a:off x="6427168" y="2941166"/>
              <a:ext cx="2469216" cy="785583"/>
            </a:xfrm>
            <a:prstGeom prst="line">
              <a:avLst/>
            </a:prstGeom>
            <a:ln w="19050">
              <a:solidFill>
                <a:schemeClr val="tx2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32"/>
            <p:cNvCxnSpPr/>
            <p:nvPr/>
          </p:nvCxnSpPr>
          <p:spPr>
            <a:xfrm flipH="1" flipV="1">
              <a:off x="3264432" y="2155582"/>
              <a:ext cx="2469216" cy="785583"/>
            </a:xfrm>
            <a:prstGeom prst="line">
              <a:avLst/>
            </a:prstGeom>
            <a:ln w="19050">
              <a:solidFill>
                <a:schemeClr val="tx2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33"/>
            <p:cNvCxnSpPr/>
            <p:nvPr/>
          </p:nvCxnSpPr>
          <p:spPr>
            <a:xfrm flipH="1">
              <a:off x="4094736" y="2941160"/>
              <a:ext cx="1638916" cy="0"/>
            </a:xfrm>
            <a:prstGeom prst="line">
              <a:avLst/>
            </a:prstGeom>
            <a:ln w="19050">
              <a:solidFill>
                <a:schemeClr val="tx2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34"/>
            <p:cNvCxnSpPr/>
            <p:nvPr/>
          </p:nvCxnSpPr>
          <p:spPr>
            <a:xfrm flipH="1">
              <a:off x="3264432" y="2941166"/>
              <a:ext cx="2469216" cy="785583"/>
            </a:xfrm>
            <a:prstGeom prst="line">
              <a:avLst/>
            </a:prstGeom>
            <a:ln w="19050">
              <a:solidFill>
                <a:schemeClr val="tx2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47"/>
            <p:cNvCxnSpPr>
              <a:stCxn id="23" idx="4"/>
              <a:endCxn id="26" idx="0"/>
            </p:cNvCxnSpPr>
            <p:nvPr/>
          </p:nvCxnSpPr>
          <p:spPr>
            <a:xfrm>
              <a:off x="6096000" y="3314047"/>
              <a:ext cx="303" cy="1184551"/>
            </a:xfrm>
            <a:prstGeom prst="line">
              <a:avLst/>
            </a:prstGeom>
            <a:ln w="12700">
              <a:solidFill>
                <a:schemeClr val="tx2">
                  <a:lumMod val="50000"/>
                  <a:lumOff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í$1îḓe"/>
            <p:cNvSpPr/>
            <p:nvPr/>
          </p:nvSpPr>
          <p:spPr>
            <a:xfrm>
              <a:off x="5723116" y="2568279"/>
              <a:ext cx="745768" cy="74576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5" name="ïṡlïḍé"/>
            <p:cNvGrpSpPr/>
            <p:nvPr/>
          </p:nvGrpSpPr>
          <p:grpSpPr>
            <a:xfrm>
              <a:off x="1068258" y="4498598"/>
              <a:ext cx="10056086" cy="1309737"/>
              <a:chOff x="3504405" y="4498598"/>
              <a:chExt cx="5824999" cy="1309737"/>
            </a:xfrm>
          </p:grpSpPr>
          <p:sp>
            <p:nvSpPr>
              <p:cNvPr id="26" name="îŝľïḋe"/>
              <p:cNvSpPr/>
              <p:nvPr/>
            </p:nvSpPr>
            <p:spPr>
              <a:xfrm>
                <a:off x="5505844" y="4498598"/>
                <a:ext cx="1822123" cy="1309737"/>
              </a:xfrm>
              <a:prstGeom prst="roundRect">
                <a:avLst>
                  <a:gd name="adj" fmla="val 748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6800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7" name="ïsḷîďê"/>
              <p:cNvSpPr/>
              <p:nvPr/>
            </p:nvSpPr>
            <p:spPr>
              <a:xfrm>
                <a:off x="7507281" y="4498598"/>
                <a:ext cx="1822123" cy="1309737"/>
              </a:xfrm>
              <a:prstGeom prst="roundRect">
                <a:avLst>
                  <a:gd name="adj" fmla="val 7483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68000" rIns="0" bIns="21600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8" name="íṡḻídé"/>
              <p:cNvSpPr/>
              <p:nvPr/>
            </p:nvSpPr>
            <p:spPr>
              <a:xfrm>
                <a:off x="3504405" y="4498598"/>
                <a:ext cx="1822123" cy="1309737"/>
              </a:xfrm>
              <a:prstGeom prst="roundRect">
                <a:avLst>
                  <a:gd name="adj" fmla="val 748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6800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  <p:cxnSp>
            <p:nvCxnSpPr>
              <p:cNvPr id="29" name="Straight Connector 49"/>
              <p:cNvCxnSpPr/>
              <p:nvPr/>
            </p:nvCxnSpPr>
            <p:spPr>
              <a:xfrm>
                <a:off x="5326529" y="5153465"/>
                <a:ext cx="179665" cy="0"/>
              </a:xfrm>
              <a:prstGeom prst="line">
                <a:avLst/>
              </a:prstGeom>
              <a:ln w="19050"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51"/>
              <p:cNvCxnSpPr/>
              <p:nvPr/>
            </p:nvCxnSpPr>
            <p:spPr>
              <a:xfrm>
                <a:off x="7327618" y="5153465"/>
                <a:ext cx="179665" cy="0"/>
              </a:xfrm>
              <a:prstGeom prst="line">
                <a:avLst/>
              </a:prstGeom>
              <a:ln w="19050"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îṣlïḍe"/>
              <p:cNvSpPr txBox="1">
                <a:spLocks/>
              </p:cNvSpPr>
              <p:nvPr/>
            </p:nvSpPr>
            <p:spPr bwMode="auto">
              <a:xfrm>
                <a:off x="4039827" y="4653137"/>
                <a:ext cx="72926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2" name="iSḷïḋê"/>
              <p:cNvSpPr txBox="1">
                <a:spLocks/>
              </p:cNvSpPr>
              <p:nvPr/>
            </p:nvSpPr>
            <p:spPr bwMode="auto">
              <a:xfrm>
                <a:off x="6052273" y="4653137"/>
                <a:ext cx="72926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3" name="iśḷídê"/>
              <p:cNvSpPr txBox="1">
                <a:spLocks/>
              </p:cNvSpPr>
              <p:nvPr/>
            </p:nvSpPr>
            <p:spPr bwMode="auto">
              <a:xfrm>
                <a:off x="8042704" y="4653137"/>
                <a:ext cx="72926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34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人员安排说明</a:t>
            </a:r>
          </a:p>
        </p:txBody>
      </p:sp>
    </p:spTree>
    <p:extLst>
      <p:ext uri="{BB962C8B-B14F-4D97-AF65-F5344CB8AC3E}">
        <p14:creationId xmlns:p14="http://schemas.microsoft.com/office/powerpoint/2010/main" val="209705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42d1b2d-fcc9-4ffa-80ba-19cd3150e23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99456" y="1905191"/>
            <a:ext cx="9793088" cy="3938871"/>
            <a:chOff x="1199456" y="1600391"/>
            <a:chExt cx="9793088" cy="3938871"/>
          </a:xfrm>
        </p:grpSpPr>
        <p:grpSp>
          <p:nvGrpSpPr>
            <p:cNvPr id="4" name="ïṣḻíḋé"/>
            <p:cNvGrpSpPr/>
            <p:nvPr/>
          </p:nvGrpSpPr>
          <p:grpSpPr>
            <a:xfrm>
              <a:off x="1199456" y="1600391"/>
              <a:ext cx="9793088" cy="2349865"/>
              <a:chOff x="1199456" y="1600391"/>
              <a:chExt cx="9793088" cy="2349865"/>
            </a:xfrm>
          </p:grpSpPr>
          <p:sp>
            <p:nvSpPr>
              <p:cNvPr id="14" name="íṣlidè"/>
              <p:cNvSpPr/>
              <p:nvPr/>
            </p:nvSpPr>
            <p:spPr>
              <a:xfrm>
                <a:off x="1199456" y="1600391"/>
                <a:ext cx="2349198" cy="2349865"/>
              </a:xfrm>
              <a:prstGeom prst="diamond">
                <a:avLst/>
              </a:prstGeom>
              <a:blipFill>
                <a:blip r:embed="rId5"/>
                <a:srcRect/>
                <a:stretch>
                  <a:fillRect t="-31054" b="-30721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išḻíḓê"/>
              <p:cNvSpPr/>
              <p:nvPr/>
            </p:nvSpPr>
            <p:spPr>
              <a:xfrm>
                <a:off x="3680753" y="1600391"/>
                <a:ext cx="2349198" cy="2349865"/>
              </a:xfrm>
              <a:prstGeom prst="diamond">
                <a:avLst/>
              </a:prstGeom>
              <a:blipFill>
                <a:blip r:embed="rId6"/>
                <a:srcRect/>
                <a:stretch>
                  <a:fillRect l="-12647" r="-12511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iṥlíḑe"/>
              <p:cNvSpPr/>
              <p:nvPr/>
            </p:nvSpPr>
            <p:spPr>
              <a:xfrm>
                <a:off x="6162049" y="1600391"/>
                <a:ext cx="2349198" cy="2349865"/>
              </a:xfrm>
              <a:prstGeom prst="diamond">
                <a:avLst/>
              </a:prstGeom>
              <a:blipFill>
                <a:blip r:embed="rId7"/>
                <a:srcRect/>
                <a:stretch>
                  <a:fillRect l="-26997" r="-26708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íşḻïḑé"/>
              <p:cNvSpPr/>
              <p:nvPr/>
            </p:nvSpPr>
            <p:spPr>
              <a:xfrm>
                <a:off x="8643346" y="1600391"/>
                <a:ext cx="2349198" cy="2349865"/>
              </a:xfrm>
              <a:prstGeom prst="diamond">
                <a:avLst/>
              </a:prstGeom>
              <a:blipFill>
                <a:blip r:embed="rId8"/>
                <a:srcRect/>
                <a:stretch>
                  <a:fillRect l="-25452" r="-25179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iSlïḑê"/>
              <p:cNvSpPr/>
              <p:nvPr/>
            </p:nvSpPr>
            <p:spPr>
              <a:xfrm>
                <a:off x="2533935" y="1700686"/>
                <a:ext cx="542132" cy="542132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dirty="0">
                    <a:ea typeface="微软雅黑" panose="020B0503020204020204" pitchFamily="34" charset="-122"/>
                  </a:rPr>
                  <a:t>1</a:t>
                </a:r>
              </a:p>
            </p:txBody>
          </p:sp>
          <p:sp>
            <p:nvSpPr>
              <p:cNvPr id="19" name="íṣlîḓê"/>
              <p:cNvSpPr/>
              <p:nvPr/>
            </p:nvSpPr>
            <p:spPr>
              <a:xfrm>
                <a:off x="5036083" y="1700686"/>
                <a:ext cx="542132" cy="542132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dirty="0">
                    <a:ea typeface="微软雅黑" panose="020B0503020204020204" pitchFamily="34" charset="-122"/>
                  </a:rPr>
                  <a:t>2</a:t>
                </a:r>
              </a:p>
            </p:txBody>
          </p:sp>
          <p:sp>
            <p:nvSpPr>
              <p:cNvPr id="20" name="ïSḻíḓè"/>
              <p:cNvSpPr/>
              <p:nvPr/>
            </p:nvSpPr>
            <p:spPr>
              <a:xfrm>
                <a:off x="7403292" y="1700686"/>
                <a:ext cx="542132" cy="542132"/>
              </a:xfrm>
              <a:prstGeom prst="ellipse">
                <a:avLst/>
              </a:prstGeom>
              <a:solidFill>
                <a:schemeClr val="accent3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dirty="0">
                    <a:ea typeface="微软雅黑" panose="020B0503020204020204" pitchFamily="34" charset="-122"/>
                  </a:rPr>
                  <a:t>3</a:t>
                </a:r>
              </a:p>
            </p:txBody>
          </p:sp>
          <p:sp>
            <p:nvSpPr>
              <p:cNvPr id="21" name="ïşļïdé"/>
              <p:cNvSpPr/>
              <p:nvPr/>
            </p:nvSpPr>
            <p:spPr>
              <a:xfrm>
                <a:off x="9998676" y="1700686"/>
                <a:ext cx="542132" cy="542132"/>
              </a:xfrm>
              <a:prstGeom prst="ellipse">
                <a:avLst/>
              </a:prstGeom>
              <a:solidFill>
                <a:schemeClr val="accent4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dirty="0">
                    <a:ea typeface="微软雅黑" panose="020B0503020204020204" pitchFamily="34" charset="-122"/>
                  </a:rPr>
                  <a:t>4</a:t>
                </a:r>
              </a:p>
            </p:txBody>
          </p:sp>
        </p:grpSp>
        <p:grpSp>
          <p:nvGrpSpPr>
            <p:cNvPr id="5" name="îs1íḓê"/>
            <p:cNvGrpSpPr/>
            <p:nvPr/>
          </p:nvGrpSpPr>
          <p:grpSpPr>
            <a:xfrm>
              <a:off x="1387058" y="4240609"/>
              <a:ext cx="9417884" cy="1298653"/>
              <a:chOff x="1387058" y="4542616"/>
              <a:chExt cx="9417884" cy="1298653"/>
            </a:xfrm>
          </p:grpSpPr>
          <p:sp>
            <p:nvSpPr>
              <p:cNvPr id="6" name="îṥḷiḓè"/>
              <p:cNvSpPr txBox="1"/>
              <p:nvPr/>
            </p:nvSpPr>
            <p:spPr>
              <a:xfrm>
                <a:off x="1387058" y="4542616"/>
                <a:ext cx="1973994" cy="213894"/>
              </a:xfrm>
              <a:prstGeom prst="rect">
                <a:avLst/>
              </a:prstGeom>
            </p:spPr>
            <p:txBody>
              <a:bodyPr vert="horz" wrap="none" lIns="0" tIns="0" rIns="0" bIns="0" anchor="b" anchorCtr="1">
                <a:noAutofit/>
              </a:bodyPr>
              <a:lstStyle/>
              <a:p>
                <a:pPr algn="ctr"/>
                <a:r>
                  <a:rPr lang="zh-CN" altLang="en-US" sz="1600" b="1" kern="900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7" name="îṩ1îde"/>
              <p:cNvSpPr txBox="1"/>
              <p:nvPr/>
            </p:nvSpPr>
            <p:spPr>
              <a:xfrm>
                <a:off x="1387058" y="4845001"/>
                <a:ext cx="1973994" cy="99626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8" name="iṡliďe"/>
              <p:cNvSpPr txBox="1"/>
              <p:nvPr/>
            </p:nvSpPr>
            <p:spPr>
              <a:xfrm>
                <a:off x="3868355" y="4542616"/>
                <a:ext cx="1973994" cy="213894"/>
              </a:xfrm>
              <a:prstGeom prst="rect">
                <a:avLst/>
              </a:prstGeom>
            </p:spPr>
            <p:txBody>
              <a:bodyPr vert="horz" wrap="none" lIns="0" tIns="0" rIns="0" bIns="0" anchor="b" anchorCtr="1">
                <a:noAutofit/>
              </a:bodyPr>
              <a:lstStyle/>
              <a:p>
                <a:pPr algn="ctr"/>
                <a:r>
                  <a:rPr lang="zh-CN" altLang="en-US" sz="1600" b="1" kern="900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9" name="îṣḻîḍé"/>
              <p:cNvSpPr txBox="1"/>
              <p:nvPr/>
            </p:nvSpPr>
            <p:spPr>
              <a:xfrm>
                <a:off x="3868355" y="4845001"/>
                <a:ext cx="1973994" cy="99626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0" name="íşlîdé"/>
              <p:cNvSpPr txBox="1"/>
              <p:nvPr/>
            </p:nvSpPr>
            <p:spPr>
              <a:xfrm>
                <a:off x="6349651" y="4542616"/>
                <a:ext cx="1973994" cy="213894"/>
              </a:xfrm>
              <a:prstGeom prst="rect">
                <a:avLst/>
              </a:prstGeom>
            </p:spPr>
            <p:txBody>
              <a:bodyPr vert="horz" wrap="none" lIns="0" tIns="0" rIns="0" bIns="0" anchor="b" anchorCtr="1">
                <a:noAutofit/>
              </a:bodyPr>
              <a:lstStyle/>
              <a:p>
                <a:pPr algn="ctr"/>
                <a:r>
                  <a:rPr lang="zh-CN" altLang="en-US" sz="1600" b="1" kern="900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1" name="isḻîḋê"/>
              <p:cNvSpPr txBox="1"/>
              <p:nvPr/>
            </p:nvSpPr>
            <p:spPr>
              <a:xfrm>
                <a:off x="6349651" y="4845001"/>
                <a:ext cx="1973994" cy="99626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2" name="ï$ḻïďè"/>
              <p:cNvSpPr txBox="1"/>
              <p:nvPr/>
            </p:nvSpPr>
            <p:spPr>
              <a:xfrm>
                <a:off x="8830948" y="4542616"/>
                <a:ext cx="1973994" cy="213894"/>
              </a:xfrm>
              <a:prstGeom prst="rect">
                <a:avLst/>
              </a:prstGeom>
            </p:spPr>
            <p:txBody>
              <a:bodyPr vert="horz" wrap="none" lIns="0" tIns="0" rIns="0" bIns="0" anchor="b" anchorCtr="1">
                <a:noAutofit/>
              </a:bodyPr>
              <a:lstStyle/>
              <a:p>
                <a:pPr algn="ctr"/>
                <a:r>
                  <a:rPr lang="zh-CN" altLang="en-US" sz="1600" b="1" kern="900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3" name="ïśḻïdè"/>
              <p:cNvSpPr txBox="1"/>
              <p:nvPr/>
            </p:nvSpPr>
            <p:spPr>
              <a:xfrm>
                <a:off x="8830948" y="4845001"/>
                <a:ext cx="1973994" cy="99626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sp>
        <p:nvSpPr>
          <p:cNvPr id="22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人员安排说明</a:t>
            </a:r>
          </a:p>
        </p:txBody>
      </p:sp>
    </p:spTree>
    <p:extLst>
      <p:ext uri="{BB962C8B-B14F-4D97-AF65-F5344CB8AC3E}">
        <p14:creationId xmlns:p14="http://schemas.microsoft.com/office/powerpoint/2010/main" val="5481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7b34012-7fe7-44f7-909d-2247c4741c2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001281" y="2270432"/>
            <a:ext cx="10197065" cy="3735648"/>
            <a:chOff x="508490" y="1382040"/>
            <a:chExt cx="11175019" cy="4093917"/>
          </a:xfrm>
        </p:grpSpPr>
        <p:sp>
          <p:nvSpPr>
            <p:cNvPr id="4" name="ïs1îḍé"/>
            <p:cNvSpPr/>
            <p:nvPr/>
          </p:nvSpPr>
          <p:spPr>
            <a:xfrm>
              <a:off x="10241572" y="4090071"/>
              <a:ext cx="1441937" cy="1385886"/>
            </a:xfrm>
            <a:prstGeom prst="rect">
              <a:avLst/>
            </a:prstGeom>
            <a:blipFill>
              <a:blip r:embed="rId5"/>
              <a:srcRect/>
              <a:stretch>
                <a:fillRect l="-25328" r="-2488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śľîdé"/>
            <p:cNvSpPr/>
            <p:nvPr/>
          </p:nvSpPr>
          <p:spPr>
            <a:xfrm>
              <a:off x="8495322" y="4090071"/>
              <a:ext cx="1441937" cy="1385886"/>
            </a:xfrm>
            <a:prstGeom prst="rect">
              <a:avLst/>
            </a:prstGeom>
            <a:blipFill>
              <a:blip r:embed="rId6"/>
              <a:srcRect/>
              <a:stretch>
                <a:fillRect l="-22566" r="-2217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ṣḷíḑé"/>
            <p:cNvSpPr/>
            <p:nvPr/>
          </p:nvSpPr>
          <p:spPr>
            <a:xfrm>
              <a:off x="6749073" y="4090071"/>
              <a:ext cx="1441937" cy="1385886"/>
            </a:xfrm>
            <a:prstGeom prst="rect">
              <a:avLst/>
            </a:prstGeom>
            <a:blipFill>
              <a:blip r:embed="rId7"/>
              <a:srcRect/>
              <a:stretch>
                <a:fillRect l="-24054" r="-2363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śliḍé"/>
            <p:cNvSpPr txBox="1"/>
            <p:nvPr/>
          </p:nvSpPr>
          <p:spPr>
            <a:xfrm>
              <a:off x="6749072" y="2498490"/>
              <a:ext cx="3928759" cy="59867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2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ea typeface="微软雅黑" panose="020B0503020204020204" pitchFamily="34" charset="-122"/>
                </a:rPr>
              </a:br>
              <a:r>
                <a:rPr lang="zh-CN" altLang="en-US" sz="12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8" name="îsľîḍê"/>
            <p:cNvSpPr/>
            <p:nvPr/>
          </p:nvSpPr>
          <p:spPr>
            <a:xfrm>
              <a:off x="6749073" y="1605524"/>
              <a:ext cx="2707812" cy="49244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24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9" name="iṡḷîḍê"/>
            <p:cNvSpPr/>
            <p:nvPr/>
          </p:nvSpPr>
          <p:spPr>
            <a:xfrm>
              <a:off x="6749073" y="2225758"/>
              <a:ext cx="786631" cy="673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$1îde"/>
            <p:cNvSpPr/>
            <p:nvPr/>
          </p:nvSpPr>
          <p:spPr>
            <a:xfrm>
              <a:off x="508490" y="1382040"/>
              <a:ext cx="5936272" cy="4093917"/>
            </a:xfrm>
            <a:prstGeom prst="rect">
              <a:avLst/>
            </a:prstGeom>
            <a:blipFill>
              <a:blip r:embed="rId6"/>
              <a:srcRect/>
              <a:stretch>
                <a:fillRect l="-1930" r="-192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1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人员安排说明</a:t>
            </a:r>
          </a:p>
        </p:txBody>
      </p:sp>
    </p:spTree>
    <p:extLst>
      <p:ext uri="{BB962C8B-B14F-4D97-AF65-F5344CB8AC3E}">
        <p14:creationId xmlns:p14="http://schemas.microsoft.com/office/powerpoint/2010/main" val="145526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175095" y="2477730"/>
            <a:ext cx="9841810" cy="3155808"/>
            <a:chOff x="816358" y="5943947"/>
            <a:chExt cx="10559284" cy="3583165"/>
          </a:xfrm>
        </p:grpSpPr>
        <p:grpSp>
          <p:nvGrpSpPr>
            <p:cNvPr id="3" name="8b971955-4a7e-4915-aca3-afabd26099c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816358" y="5943947"/>
              <a:ext cx="10559284" cy="3583165"/>
              <a:chOff x="816356" y="1500199"/>
              <a:chExt cx="10559284" cy="3583165"/>
            </a:xfrm>
          </p:grpSpPr>
          <p:sp>
            <p:nvSpPr>
              <p:cNvPr id="4" name="isľíḍe"/>
              <p:cNvSpPr/>
              <p:nvPr/>
            </p:nvSpPr>
            <p:spPr>
              <a:xfrm rot="16200000">
                <a:off x="5926142" y="1728817"/>
                <a:ext cx="3008910" cy="2551685"/>
              </a:xfrm>
              <a:prstGeom prst="roundRect">
                <a:avLst>
                  <a:gd name="adj" fmla="val 6205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" name="iṥ1íḋê"/>
              <p:cNvSpPr/>
              <p:nvPr/>
            </p:nvSpPr>
            <p:spPr>
              <a:xfrm rot="16200000">
                <a:off x="8595334" y="1728815"/>
                <a:ext cx="3008919" cy="2551691"/>
              </a:xfrm>
              <a:prstGeom prst="roundRect">
                <a:avLst>
                  <a:gd name="adj" fmla="val 6205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" name="íšḷîḓe"/>
              <p:cNvSpPr/>
              <p:nvPr/>
            </p:nvSpPr>
            <p:spPr>
              <a:xfrm rot="16200000">
                <a:off x="3256939" y="1728815"/>
                <a:ext cx="3008919" cy="2551688"/>
              </a:xfrm>
              <a:prstGeom prst="roundRect">
                <a:avLst>
                  <a:gd name="adj" fmla="val 6205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" name="îṩḻïḑè"/>
              <p:cNvSpPr/>
              <p:nvPr/>
            </p:nvSpPr>
            <p:spPr>
              <a:xfrm rot="16200000">
                <a:off x="587750" y="1728816"/>
                <a:ext cx="3008910" cy="2551685"/>
              </a:xfrm>
              <a:prstGeom prst="roundRect">
                <a:avLst>
                  <a:gd name="adj" fmla="val 620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8" name="îṩ1iḑê"/>
              <p:cNvGrpSpPr>
                <a:grpSpLocks noChangeAspect="1"/>
              </p:cNvGrpSpPr>
              <p:nvPr/>
            </p:nvGrpSpPr>
            <p:grpSpPr>
              <a:xfrm>
                <a:off x="1518431" y="3934863"/>
                <a:ext cx="1147544" cy="1148501"/>
                <a:chOff x="3287425" y="1417883"/>
                <a:chExt cx="648499" cy="649042"/>
              </a:xfrm>
            </p:grpSpPr>
            <p:sp>
              <p:nvSpPr>
                <p:cNvPr id="26" name="îṧḷíďe"/>
                <p:cNvSpPr>
                  <a:spLocks noChangeAspect="1"/>
                </p:cNvSpPr>
                <p:nvPr/>
              </p:nvSpPr>
              <p:spPr>
                <a:xfrm>
                  <a:off x="3287425" y="1417883"/>
                  <a:ext cx="648499" cy="64904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ïŝľiḑê"/>
                <p:cNvSpPr>
                  <a:spLocks noChangeAspect="1"/>
                </p:cNvSpPr>
                <p:nvPr/>
              </p:nvSpPr>
              <p:spPr>
                <a:xfrm>
                  <a:off x="3362252" y="1492773"/>
                  <a:ext cx="498845" cy="499263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 sz="2133" b="1">
                      <a:solidFill>
                        <a:schemeClr val="bg1"/>
                      </a:solidFill>
                    </a:rPr>
                    <a:t>01</a:t>
                  </a:r>
                </a:p>
              </p:txBody>
            </p:sp>
          </p:grpSp>
          <p:grpSp>
            <p:nvGrpSpPr>
              <p:cNvPr id="9" name="îšliḋè"/>
              <p:cNvGrpSpPr>
                <a:grpSpLocks noChangeAspect="1"/>
              </p:cNvGrpSpPr>
              <p:nvPr/>
            </p:nvGrpSpPr>
            <p:grpSpPr>
              <a:xfrm>
                <a:off x="4187627" y="3934863"/>
                <a:ext cx="1147544" cy="1148501"/>
                <a:chOff x="2779491" y="2517212"/>
                <a:chExt cx="648499" cy="649042"/>
              </a:xfrm>
            </p:grpSpPr>
            <p:sp>
              <p:nvSpPr>
                <p:cNvPr id="24" name="ïṡḻïḑé"/>
                <p:cNvSpPr>
                  <a:spLocks noChangeAspect="1"/>
                </p:cNvSpPr>
                <p:nvPr/>
              </p:nvSpPr>
              <p:spPr>
                <a:xfrm>
                  <a:off x="2779491" y="2517212"/>
                  <a:ext cx="648499" cy="64904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iṣľidè"/>
                <p:cNvSpPr>
                  <a:spLocks noChangeAspect="1"/>
                </p:cNvSpPr>
                <p:nvPr/>
              </p:nvSpPr>
              <p:spPr>
                <a:xfrm>
                  <a:off x="2854318" y="2592102"/>
                  <a:ext cx="498845" cy="499263"/>
                </a:xfrm>
                <a:prstGeom prst="ellipse">
                  <a:avLst/>
                </a:prstGeom>
                <a:solidFill>
                  <a:schemeClr val="accent2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 sz="2133" b="1">
                      <a:solidFill>
                        <a:schemeClr val="bg1"/>
                      </a:solidFill>
                    </a:rPr>
                    <a:t>02</a:t>
                  </a:r>
                </a:p>
              </p:txBody>
            </p:sp>
          </p:grpSp>
          <p:grpSp>
            <p:nvGrpSpPr>
              <p:cNvPr id="10" name="ï$ḷiḍé"/>
              <p:cNvGrpSpPr>
                <a:grpSpLocks noChangeAspect="1"/>
              </p:cNvGrpSpPr>
              <p:nvPr/>
            </p:nvGrpSpPr>
            <p:grpSpPr>
              <a:xfrm>
                <a:off x="6856823" y="3934863"/>
                <a:ext cx="1147544" cy="1148501"/>
                <a:chOff x="3287425" y="3613920"/>
                <a:chExt cx="648499" cy="649042"/>
              </a:xfrm>
            </p:grpSpPr>
            <p:sp>
              <p:nvSpPr>
                <p:cNvPr id="22" name="ïsľiḑè"/>
                <p:cNvSpPr>
                  <a:spLocks noChangeAspect="1"/>
                </p:cNvSpPr>
                <p:nvPr/>
              </p:nvSpPr>
              <p:spPr>
                <a:xfrm>
                  <a:off x="3287425" y="3613920"/>
                  <a:ext cx="648499" cy="64904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ïṡļiḓé"/>
                <p:cNvSpPr>
                  <a:spLocks noChangeAspect="1"/>
                </p:cNvSpPr>
                <p:nvPr/>
              </p:nvSpPr>
              <p:spPr>
                <a:xfrm>
                  <a:off x="3362252" y="3688810"/>
                  <a:ext cx="498845" cy="499263"/>
                </a:xfrm>
                <a:prstGeom prst="ellipse">
                  <a:avLst/>
                </a:prstGeom>
                <a:solidFill>
                  <a:schemeClr val="accent3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 sz="2133" b="1">
                      <a:solidFill>
                        <a:schemeClr val="bg1"/>
                      </a:solidFill>
                    </a:rPr>
                    <a:t>03</a:t>
                  </a:r>
                </a:p>
              </p:txBody>
            </p:sp>
          </p:grpSp>
          <p:grpSp>
            <p:nvGrpSpPr>
              <p:cNvPr id="11" name="íŝḻíḍè"/>
              <p:cNvGrpSpPr>
                <a:grpSpLocks noChangeAspect="1"/>
              </p:cNvGrpSpPr>
              <p:nvPr/>
            </p:nvGrpSpPr>
            <p:grpSpPr>
              <a:xfrm>
                <a:off x="9526020" y="3934855"/>
                <a:ext cx="1147544" cy="1148501"/>
                <a:chOff x="5249342" y="1406453"/>
                <a:chExt cx="648499" cy="649042"/>
              </a:xfrm>
            </p:grpSpPr>
            <p:sp>
              <p:nvSpPr>
                <p:cNvPr id="20" name="iṧļïḑé"/>
                <p:cNvSpPr>
                  <a:spLocks noChangeAspect="1"/>
                </p:cNvSpPr>
                <p:nvPr/>
              </p:nvSpPr>
              <p:spPr>
                <a:xfrm>
                  <a:off x="5249342" y="1406453"/>
                  <a:ext cx="648499" cy="64904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íśľïḓè"/>
                <p:cNvSpPr>
                  <a:spLocks noChangeAspect="1"/>
                </p:cNvSpPr>
                <p:nvPr/>
              </p:nvSpPr>
              <p:spPr>
                <a:xfrm>
                  <a:off x="5324169" y="1481343"/>
                  <a:ext cx="498845" cy="4992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 sz="2133" b="1">
                      <a:solidFill>
                        <a:schemeClr val="bg1"/>
                      </a:solidFill>
                    </a:rPr>
                    <a:t>04</a:t>
                  </a:r>
                </a:p>
              </p:txBody>
            </p:sp>
          </p:grpSp>
          <p:sp>
            <p:nvSpPr>
              <p:cNvPr id="16" name="iś1ïḓé"/>
              <p:cNvSpPr txBox="1">
                <a:spLocks/>
              </p:cNvSpPr>
              <p:nvPr/>
            </p:nvSpPr>
            <p:spPr>
              <a:xfrm>
                <a:off x="816356" y="2815045"/>
                <a:ext cx="2551694" cy="45595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lnSpcReduction="10000"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7" name="išľiďê"/>
              <p:cNvSpPr txBox="1">
                <a:spLocks/>
              </p:cNvSpPr>
              <p:nvPr/>
            </p:nvSpPr>
            <p:spPr>
              <a:xfrm>
                <a:off x="3485552" y="2815045"/>
                <a:ext cx="2551694" cy="45595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lnSpcReduction="10000"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8" name="îṣḷîďe"/>
              <p:cNvSpPr txBox="1">
                <a:spLocks/>
              </p:cNvSpPr>
              <p:nvPr/>
            </p:nvSpPr>
            <p:spPr>
              <a:xfrm>
                <a:off x="6154748" y="2815045"/>
                <a:ext cx="2551694" cy="45595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lnSpcReduction="10000"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9" name="ïšlîḋê"/>
              <p:cNvSpPr txBox="1">
                <a:spLocks/>
              </p:cNvSpPr>
              <p:nvPr/>
            </p:nvSpPr>
            <p:spPr>
              <a:xfrm>
                <a:off x="8823946" y="2815045"/>
                <a:ext cx="2551694" cy="45595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lnSpcReduction="10000"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sp>
          <p:nvSpPr>
            <p:cNvPr id="28" name="carnival-hat_110094"/>
            <p:cNvSpPr>
              <a:spLocks noChangeAspect="1"/>
            </p:cNvSpPr>
            <p:nvPr/>
          </p:nvSpPr>
          <p:spPr bwMode="auto">
            <a:xfrm>
              <a:off x="7116161" y="6462746"/>
              <a:ext cx="609685" cy="486525"/>
            </a:xfrm>
            <a:custGeom>
              <a:avLst/>
              <a:gdLst>
                <a:gd name="connsiteX0" fmla="*/ 304231 w 608460"/>
                <a:gd name="connsiteY0" fmla="*/ 318038 h 485548"/>
                <a:gd name="connsiteX1" fmla="*/ 318058 w 608460"/>
                <a:gd name="connsiteY1" fmla="*/ 323722 h 485548"/>
                <a:gd name="connsiteX2" fmla="*/ 323742 w 608460"/>
                <a:gd name="connsiteY2" fmla="*/ 337550 h 485548"/>
                <a:gd name="connsiteX3" fmla="*/ 318058 w 608460"/>
                <a:gd name="connsiteY3" fmla="*/ 351377 h 485548"/>
                <a:gd name="connsiteX4" fmla="*/ 304231 w 608460"/>
                <a:gd name="connsiteY4" fmla="*/ 357061 h 485548"/>
                <a:gd name="connsiteX5" fmla="*/ 290404 w 608460"/>
                <a:gd name="connsiteY5" fmla="*/ 351377 h 485548"/>
                <a:gd name="connsiteX6" fmla="*/ 284719 w 608460"/>
                <a:gd name="connsiteY6" fmla="*/ 337550 h 485548"/>
                <a:gd name="connsiteX7" fmla="*/ 290404 w 608460"/>
                <a:gd name="connsiteY7" fmla="*/ 323722 h 485548"/>
                <a:gd name="connsiteX8" fmla="*/ 304231 w 608460"/>
                <a:gd name="connsiteY8" fmla="*/ 318038 h 485548"/>
                <a:gd name="connsiteX9" fmla="*/ 304231 w 608460"/>
                <a:gd name="connsiteY9" fmla="*/ 253753 h 485548"/>
                <a:gd name="connsiteX10" fmla="*/ 318058 w 608460"/>
                <a:gd name="connsiteY10" fmla="*/ 259437 h 485548"/>
                <a:gd name="connsiteX11" fmla="*/ 323742 w 608460"/>
                <a:gd name="connsiteY11" fmla="*/ 273264 h 485548"/>
                <a:gd name="connsiteX12" fmla="*/ 318058 w 608460"/>
                <a:gd name="connsiteY12" fmla="*/ 287092 h 485548"/>
                <a:gd name="connsiteX13" fmla="*/ 304231 w 608460"/>
                <a:gd name="connsiteY13" fmla="*/ 292776 h 485548"/>
                <a:gd name="connsiteX14" fmla="*/ 290404 w 608460"/>
                <a:gd name="connsiteY14" fmla="*/ 287092 h 485548"/>
                <a:gd name="connsiteX15" fmla="*/ 284719 w 608460"/>
                <a:gd name="connsiteY15" fmla="*/ 273264 h 485548"/>
                <a:gd name="connsiteX16" fmla="*/ 290404 w 608460"/>
                <a:gd name="connsiteY16" fmla="*/ 259437 h 485548"/>
                <a:gd name="connsiteX17" fmla="*/ 304231 w 608460"/>
                <a:gd name="connsiteY17" fmla="*/ 253753 h 485548"/>
                <a:gd name="connsiteX18" fmla="*/ 306074 w 608460"/>
                <a:gd name="connsiteY18" fmla="*/ 196398 h 485548"/>
                <a:gd name="connsiteX19" fmla="*/ 261976 w 608460"/>
                <a:gd name="connsiteY19" fmla="*/ 232302 h 485548"/>
                <a:gd name="connsiteX20" fmla="*/ 253679 w 608460"/>
                <a:gd name="connsiteY20" fmla="*/ 244730 h 485548"/>
                <a:gd name="connsiteX21" fmla="*/ 239083 w 608460"/>
                <a:gd name="connsiteY21" fmla="*/ 247646 h 485548"/>
                <a:gd name="connsiteX22" fmla="*/ 176240 w 608460"/>
                <a:gd name="connsiteY22" fmla="*/ 235064 h 485548"/>
                <a:gd name="connsiteX23" fmla="*/ 181157 w 608460"/>
                <a:gd name="connsiteY23" fmla="*/ 427626 h 485548"/>
                <a:gd name="connsiteX24" fmla="*/ 235702 w 608460"/>
                <a:gd name="connsiteY24" fmla="*/ 417960 h 485548"/>
                <a:gd name="connsiteX25" fmla="*/ 306074 w 608460"/>
                <a:gd name="connsiteY25" fmla="*/ 440361 h 485548"/>
                <a:gd name="connsiteX26" fmla="*/ 375370 w 608460"/>
                <a:gd name="connsiteY26" fmla="*/ 417960 h 485548"/>
                <a:gd name="connsiteX27" fmla="*/ 427149 w 608460"/>
                <a:gd name="connsiteY27" fmla="*/ 427166 h 485548"/>
                <a:gd name="connsiteX28" fmla="*/ 432220 w 608460"/>
                <a:gd name="connsiteY28" fmla="*/ 235217 h 485548"/>
                <a:gd name="connsiteX29" fmla="*/ 372911 w 608460"/>
                <a:gd name="connsiteY29" fmla="*/ 247339 h 485548"/>
                <a:gd name="connsiteX30" fmla="*/ 358315 w 608460"/>
                <a:gd name="connsiteY30" fmla="*/ 244423 h 485548"/>
                <a:gd name="connsiteX31" fmla="*/ 350018 w 608460"/>
                <a:gd name="connsiteY31" fmla="*/ 232149 h 485548"/>
                <a:gd name="connsiteX32" fmla="*/ 306074 w 608460"/>
                <a:gd name="connsiteY32" fmla="*/ 196398 h 485548"/>
                <a:gd name="connsiteX33" fmla="*/ 209889 w 608460"/>
                <a:gd name="connsiteY33" fmla="*/ 44036 h 485548"/>
                <a:gd name="connsiteX34" fmla="*/ 228481 w 608460"/>
                <a:gd name="connsiteY34" fmla="*/ 113849 h 485548"/>
                <a:gd name="connsiteX35" fmla="*/ 216650 w 608460"/>
                <a:gd name="connsiteY35" fmla="*/ 131648 h 485548"/>
                <a:gd name="connsiteX36" fmla="*/ 195754 w 608460"/>
                <a:gd name="connsiteY36" fmla="*/ 127505 h 485548"/>
                <a:gd name="connsiteX37" fmla="*/ 104947 w 608460"/>
                <a:gd name="connsiteY37" fmla="*/ 81168 h 485548"/>
                <a:gd name="connsiteX38" fmla="*/ 133526 w 608460"/>
                <a:gd name="connsiteY38" fmla="*/ 145457 h 485548"/>
                <a:gd name="connsiteX39" fmla="*/ 124460 w 608460"/>
                <a:gd name="connsiteY39" fmla="*/ 161875 h 485548"/>
                <a:gd name="connsiteX40" fmla="*/ 105715 w 608460"/>
                <a:gd name="connsiteY40" fmla="*/ 162642 h 485548"/>
                <a:gd name="connsiteX41" fmla="*/ 77597 w 608460"/>
                <a:gd name="connsiteY41" fmla="*/ 156812 h 485548"/>
                <a:gd name="connsiteX42" fmla="*/ 51323 w 608460"/>
                <a:gd name="connsiteY42" fmla="*/ 166171 h 485548"/>
                <a:gd name="connsiteX43" fmla="*/ 83743 w 608460"/>
                <a:gd name="connsiteY43" fmla="*/ 185811 h 485548"/>
                <a:gd name="connsiteX44" fmla="*/ 140133 w 608460"/>
                <a:gd name="connsiteY44" fmla="*/ 250868 h 485548"/>
                <a:gd name="connsiteX45" fmla="*/ 127687 w 608460"/>
                <a:gd name="connsiteY45" fmla="*/ 217726 h 485548"/>
                <a:gd name="connsiteX46" fmla="*/ 129684 w 608460"/>
                <a:gd name="connsiteY46" fmla="*/ 197165 h 485548"/>
                <a:gd name="connsiteX47" fmla="*/ 148891 w 608460"/>
                <a:gd name="connsiteY47" fmla="*/ 189954 h 485548"/>
                <a:gd name="connsiteX48" fmla="*/ 229864 w 608460"/>
                <a:gd name="connsiteY48" fmla="*/ 206064 h 485548"/>
                <a:gd name="connsiteX49" fmla="*/ 306074 w 608460"/>
                <a:gd name="connsiteY49" fmla="*/ 157425 h 485548"/>
                <a:gd name="connsiteX50" fmla="*/ 381977 w 608460"/>
                <a:gd name="connsiteY50" fmla="*/ 205758 h 485548"/>
                <a:gd name="connsiteX51" fmla="*/ 459416 w 608460"/>
                <a:gd name="connsiteY51" fmla="*/ 189954 h 485548"/>
                <a:gd name="connsiteX52" fmla="*/ 478776 w 608460"/>
                <a:gd name="connsiteY52" fmla="*/ 197165 h 485548"/>
                <a:gd name="connsiteX53" fmla="*/ 480773 w 608460"/>
                <a:gd name="connsiteY53" fmla="*/ 217726 h 485548"/>
                <a:gd name="connsiteX54" fmla="*/ 468481 w 608460"/>
                <a:gd name="connsiteY54" fmla="*/ 250561 h 485548"/>
                <a:gd name="connsiteX55" fmla="*/ 524717 w 608460"/>
                <a:gd name="connsiteY55" fmla="*/ 185811 h 485548"/>
                <a:gd name="connsiteX56" fmla="*/ 556983 w 608460"/>
                <a:gd name="connsiteY56" fmla="*/ 166171 h 485548"/>
                <a:gd name="connsiteX57" fmla="*/ 529787 w 608460"/>
                <a:gd name="connsiteY57" fmla="*/ 156812 h 485548"/>
                <a:gd name="connsiteX58" fmla="*/ 502745 w 608460"/>
                <a:gd name="connsiteY58" fmla="*/ 162642 h 485548"/>
                <a:gd name="connsiteX59" fmla="*/ 484000 w 608460"/>
                <a:gd name="connsiteY59" fmla="*/ 161875 h 485548"/>
                <a:gd name="connsiteX60" fmla="*/ 474934 w 608460"/>
                <a:gd name="connsiteY60" fmla="*/ 145457 h 485548"/>
                <a:gd name="connsiteX61" fmla="*/ 503667 w 608460"/>
                <a:gd name="connsiteY61" fmla="*/ 81014 h 485548"/>
                <a:gd name="connsiteX62" fmla="*/ 412706 w 608460"/>
                <a:gd name="connsiteY62" fmla="*/ 127505 h 485548"/>
                <a:gd name="connsiteX63" fmla="*/ 391810 w 608460"/>
                <a:gd name="connsiteY63" fmla="*/ 131648 h 485548"/>
                <a:gd name="connsiteX64" fmla="*/ 379979 w 608460"/>
                <a:gd name="connsiteY64" fmla="*/ 113849 h 485548"/>
                <a:gd name="connsiteX65" fmla="*/ 398571 w 608460"/>
                <a:gd name="connsiteY65" fmla="*/ 44036 h 485548"/>
                <a:gd name="connsiteX66" fmla="*/ 317751 w 608460"/>
                <a:gd name="connsiteY66" fmla="*/ 95897 h 485548"/>
                <a:gd name="connsiteX67" fmla="*/ 290709 w 608460"/>
                <a:gd name="connsiteY67" fmla="*/ 95897 h 485548"/>
                <a:gd name="connsiteX68" fmla="*/ 209889 w 608460"/>
                <a:gd name="connsiteY68" fmla="*/ 44036 h 485548"/>
                <a:gd name="connsiteX69" fmla="*/ 177623 w 608460"/>
                <a:gd name="connsiteY69" fmla="*/ 0 h 485548"/>
                <a:gd name="connsiteX70" fmla="*/ 304230 w 608460"/>
                <a:gd name="connsiteY70" fmla="*/ 56464 h 485548"/>
                <a:gd name="connsiteX71" fmla="*/ 430837 w 608460"/>
                <a:gd name="connsiteY71" fmla="*/ 0 h 485548"/>
                <a:gd name="connsiteX72" fmla="*/ 447124 w 608460"/>
                <a:gd name="connsiteY72" fmla="*/ 9053 h 485548"/>
                <a:gd name="connsiteX73" fmla="*/ 448046 w 608460"/>
                <a:gd name="connsiteY73" fmla="*/ 27618 h 485548"/>
                <a:gd name="connsiteX74" fmla="*/ 429915 w 608460"/>
                <a:gd name="connsiteY74" fmla="*/ 69353 h 485548"/>
                <a:gd name="connsiteX75" fmla="*/ 589096 w 608460"/>
                <a:gd name="connsiteY75" fmla="*/ 31608 h 485548"/>
                <a:gd name="connsiteX76" fmla="*/ 607995 w 608460"/>
                <a:gd name="connsiteY76" fmla="*/ 47565 h 485548"/>
                <a:gd name="connsiteX77" fmla="*/ 595088 w 608460"/>
                <a:gd name="connsiteY77" fmla="*/ 68893 h 485548"/>
                <a:gd name="connsiteX78" fmla="*/ 522105 w 608460"/>
                <a:gd name="connsiteY78" fmla="*/ 118759 h 485548"/>
                <a:gd name="connsiteX79" fmla="*/ 529787 w 608460"/>
                <a:gd name="connsiteY79" fmla="*/ 118453 h 485548"/>
                <a:gd name="connsiteX80" fmla="*/ 606304 w 608460"/>
                <a:gd name="connsiteY80" fmla="*/ 168626 h 485548"/>
                <a:gd name="connsiteX81" fmla="*/ 605536 w 608460"/>
                <a:gd name="connsiteY81" fmla="*/ 187499 h 485548"/>
                <a:gd name="connsiteX82" fmla="*/ 589249 w 608460"/>
                <a:gd name="connsiteY82" fmla="*/ 196245 h 485548"/>
                <a:gd name="connsiteX83" fmla="*/ 545152 w 608460"/>
                <a:gd name="connsiteY83" fmla="*/ 218646 h 485548"/>
                <a:gd name="connsiteX84" fmla="*/ 455728 w 608460"/>
                <a:gd name="connsiteY84" fmla="*/ 369934 h 485548"/>
                <a:gd name="connsiteX85" fmla="*/ 480773 w 608460"/>
                <a:gd name="connsiteY85" fmla="*/ 457393 h 485548"/>
                <a:gd name="connsiteX86" fmla="*/ 476164 w 608460"/>
                <a:gd name="connsiteY86" fmla="*/ 480715 h 485548"/>
                <a:gd name="connsiteX87" fmla="*/ 463257 w 608460"/>
                <a:gd name="connsiteY87" fmla="*/ 485471 h 485548"/>
                <a:gd name="connsiteX88" fmla="*/ 452194 w 608460"/>
                <a:gd name="connsiteY88" fmla="*/ 482096 h 485548"/>
                <a:gd name="connsiteX89" fmla="*/ 375370 w 608460"/>
                <a:gd name="connsiteY89" fmla="*/ 456932 h 485548"/>
                <a:gd name="connsiteX90" fmla="*/ 319749 w 608460"/>
                <a:gd name="connsiteY90" fmla="*/ 479794 h 485548"/>
                <a:gd name="connsiteX91" fmla="*/ 292245 w 608460"/>
                <a:gd name="connsiteY91" fmla="*/ 479794 h 485548"/>
                <a:gd name="connsiteX92" fmla="*/ 235702 w 608460"/>
                <a:gd name="connsiteY92" fmla="*/ 456932 h 485548"/>
                <a:gd name="connsiteX93" fmla="*/ 155958 w 608460"/>
                <a:gd name="connsiteY93" fmla="*/ 482249 h 485548"/>
                <a:gd name="connsiteX94" fmla="*/ 132143 w 608460"/>
                <a:gd name="connsiteY94" fmla="*/ 480561 h 485548"/>
                <a:gd name="connsiteX95" fmla="*/ 127687 w 608460"/>
                <a:gd name="connsiteY95" fmla="*/ 457393 h 485548"/>
                <a:gd name="connsiteX96" fmla="*/ 152732 w 608460"/>
                <a:gd name="connsiteY96" fmla="*/ 370241 h 485548"/>
                <a:gd name="connsiteX97" fmla="*/ 63308 w 608460"/>
                <a:gd name="connsiteY97" fmla="*/ 218646 h 485548"/>
                <a:gd name="connsiteX98" fmla="*/ 19211 w 608460"/>
                <a:gd name="connsiteY98" fmla="*/ 196245 h 485548"/>
                <a:gd name="connsiteX99" fmla="*/ 2924 w 608460"/>
                <a:gd name="connsiteY99" fmla="*/ 187499 h 485548"/>
                <a:gd name="connsiteX100" fmla="*/ 2156 w 608460"/>
                <a:gd name="connsiteY100" fmla="*/ 168626 h 485548"/>
                <a:gd name="connsiteX101" fmla="*/ 78673 w 608460"/>
                <a:gd name="connsiteY101" fmla="*/ 118453 h 485548"/>
                <a:gd name="connsiteX102" fmla="*/ 86355 w 608460"/>
                <a:gd name="connsiteY102" fmla="*/ 118759 h 485548"/>
                <a:gd name="connsiteX103" fmla="*/ 13218 w 608460"/>
                <a:gd name="connsiteY103" fmla="*/ 68893 h 485548"/>
                <a:gd name="connsiteX104" fmla="*/ 465 w 608460"/>
                <a:gd name="connsiteY104" fmla="*/ 47565 h 485548"/>
                <a:gd name="connsiteX105" fmla="*/ 19364 w 608460"/>
                <a:gd name="connsiteY105" fmla="*/ 31608 h 485548"/>
                <a:gd name="connsiteX106" fmla="*/ 178699 w 608460"/>
                <a:gd name="connsiteY106" fmla="*/ 69353 h 485548"/>
                <a:gd name="connsiteX107" fmla="*/ 160414 w 608460"/>
                <a:gd name="connsiteY107" fmla="*/ 27618 h 485548"/>
                <a:gd name="connsiteX108" fmla="*/ 161336 w 608460"/>
                <a:gd name="connsiteY108" fmla="*/ 9053 h 485548"/>
                <a:gd name="connsiteX109" fmla="*/ 177623 w 608460"/>
                <a:gd name="connsiteY109" fmla="*/ 0 h 485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608460" h="485548">
                  <a:moveTo>
                    <a:pt x="304231" y="318038"/>
                  </a:moveTo>
                  <a:cubicBezTo>
                    <a:pt x="309454" y="318038"/>
                    <a:pt x="314370" y="320035"/>
                    <a:pt x="318058" y="323722"/>
                  </a:cubicBezTo>
                  <a:cubicBezTo>
                    <a:pt x="321591" y="327410"/>
                    <a:pt x="323742" y="332326"/>
                    <a:pt x="323742" y="337550"/>
                  </a:cubicBezTo>
                  <a:cubicBezTo>
                    <a:pt x="323742" y="342619"/>
                    <a:pt x="321591" y="347689"/>
                    <a:pt x="318058" y="351377"/>
                  </a:cubicBezTo>
                  <a:cubicBezTo>
                    <a:pt x="314370" y="354910"/>
                    <a:pt x="309300" y="357061"/>
                    <a:pt x="304231" y="357061"/>
                  </a:cubicBezTo>
                  <a:cubicBezTo>
                    <a:pt x="299161" y="357061"/>
                    <a:pt x="294091" y="354910"/>
                    <a:pt x="290404" y="351377"/>
                  </a:cubicBezTo>
                  <a:cubicBezTo>
                    <a:pt x="286870" y="347689"/>
                    <a:pt x="284719" y="342619"/>
                    <a:pt x="284719" y="337550"/>
                  </a:cubicBezTo>
                  <a:cubicBezTo>
                    <a:pt x="284719" y="332326"/>
                    <a:pt x="286870" y="327410"/>
                    <a:pt x="290404" y="323722"/>
                  </a:cubicBezTo>
                  <a:cubicBezTo>
                    <a:pt x="294091" y="320035"/>
                    <a:pt x="299161" y="318038"/>
                    <a:pt x="304231" y="318038"/>
                  </a:cubicBezTo>
                  <a:close/>
                  <a:moveTo>
                    <a:pt x="304231" y="253753"/>
                  </a:moveTo>
                  <a:cubicBezTo>
                    <a:pt x="309454" y="253753"/>
                    <a:pt x="314370" y="255904"/>
                    <a:pt x="318058" y="259437"/>
                  </a:cubicBezTo>
                  <a:cubicBezTo>
                    <a:pt x="321591" y="263125"/>
                    <a:pt x="323742" y="268195"/>
                    <a:pt x="323742" y="273264"/>
                  </a:cubicBezTo>
                  <a:cubicBezTo>
                    <a:pt x="323742" y="278334"/>
                    <a:pt x="321591" y="283404"/>
                    <a:pt x="318058" y="287092"/>
                  </a:cubicBezTo>
                  <a:cubicBezTo>
                    <a:pt x="314370" y="290625"/>
                    <a:pt x="309454" y="292776"/>
                    <a:pt x="304231" y="292776"/>
                  </a:cubicBezTo>
                  <a:cubicBezTo>
                    <a:pt x="299161" y="292776"/>
                    <a:pt x="294091" y="290625"/>
                    <a:pt x="290404" y="287092"/>
                  </a:cubicBezTo>
                  <a:cubicBezTo>
                    <a:pt x="286870" y="283404"/>
                    <a:pt x="284719" y="278334"/>
                    <a:pt x="284719" y="273264"/>
                  </a:cubicBezTo>
                  <a:cubicBezTo>
                    <a:pt x="284719" y="268195"/>
                    <a:pt x="286870" y="263125"/>
                    <a:pt x="290404" y="259437"/>
                  </a:cubicBezTo>
                  <a:cubicBezTo>
                    <a:pt x="294091" y="255904"/>
                    <a:pt x="299161" y="253753"/>
                    <a:pt x="304231" y="253753"/>
                  </a:cubicBezTo>
                  <a:close/>
                  <a:moveTo>
                    <a:pt x="306074" y="196398"/>
                  </a:moveTo>
                  <a:cubicBezTo>
                    <a:pt x="284716" y="196398"/>
                    <a:pt x="266125" y="211435"/>
                    <a:pt x="261976" y="232302"/>
                  </a:cubicBezTo>
                  <a:cubicBezTo>
                    <a:pt x="261054" y="237365"/>
                    <a:pt x="257982" y="241815"/>
                    <a:pt x="253679" y="244730"/>
                  </a:cubicBezTo>
                  <a:cubicBezTo>
                    <a:pt x="249377" y="247646"/>
                    <a:pt x="244153" y="248566"/>
                    <a:pt x="239083" y="247646"/>
                  </a:cubicBezTo>
                  <a:lnTo>
                    <a:pt x="176240" y="235064"/>
                  </a:lnTo>
                  <a:cubicBezTo>
                    <a:pt x="189454" y="276185"/>
                    <a:pt x="204512" y="348913"/>
                    <a:pt x="181157" y="427626"/>
                  </a:cubicBezTo>
                  <a:cubicBezTo>
                    <a:pt x="197136" y="422256"/>
                    <a:pt x="216035" y="417960"/>
                    <a:pt x="235702" y="417960"/>
                  </a:cubicBezTo>
                  <a:cubicBezTo>
                    <a:pt x="262284" y="417960"/>
                    <a:pt x="285946" y="425478"/>
                    <a:pt x="306074" y="440361"/>
                  </a:cubicBezTo>
                  <a:cubicBezTo>
                    <a:pt x="325895" y="425478"/>
                    <a:pt x="349249" y="417960"/>
                    <a:pt x="375370" y="417960"/>
                  </a:cubicBezTo>
                  <a:cubicBezTo>
                    <a:pt x="394115" y="417960"/>
                    <a:pt x="411938" y="421949"/>
                    <a:pt x="427149" y="427166"/>
                  </a:cubicBezTo>
                  <a:cubicBezTo>
                    <a:pt x="403948" y="348760"/>
                    <a:pt x="418852" y="276338"/>
                    <a:pt x="432220" y="235217"/>
                  </a:cubicBezTo>
                  <a:lnTo>
                    <a:pt x="372911" y="247339"/>
                  </a:lnTo>
                  <a:cubicBezTo>
                    <a:pt x="367995" y="248413"/>
                    <a:pt x="362617" y="247339"/>
                    <a:pt x="358315" y="244423"/>
                  </a:cubicBezTo>
                  <a:cubicBezTo>
                    <a:pt x="354012" y="241662"/>
                    <a:pt x="350939" y="237212"/>
                    <a:pt x="350018" y="232149"/>
                  </a:cubicBezTo>
                  <a:cubicBezTo>
                    <a:pt x="345715" y="211435"/>
                    <a:pt x="327277" y="196398"/>
                    <a:pt x="306074" y="196398"/>
                  </a:cubicBezTo>
                  <a:close/>
                  <a:moveTo>
                    <a:pt x="209889" y="44036"/>
                  </a:moveTo>
                  <a:cubicBezTo>
                    <a:pt x="218955" y="66131"/>
                    <a:pt x="228481" y="94210"/>
                    <a:pt x="228481" y="113849"/>
                  </a:cubicBezTo>
                  <a:cubicBezTo>
                    <a:pt x="228481" y="121675"/>
                    <a:pt x="223718" y="128579"/>
                    <a:pt x="216650" y="131648"/>
                  </a:cubicBezTo>
                  <a:cubicBezTo>
                    <a:pt x="209428" y="134563"/>
                    <a:pt x="201131" y="132876"/>
                    <a:pt x="195754" y="127505"/>
                  </a:cubicBezTo>
                  <a:cubicBezTo>
                    <a:pt x="195293" y="127045"/>
                    <a:pt x="164870" y="97892"/>
                    <a:pt x="104947" y="81168"/>
                  </a:cubicBezTo>
                  <a:cubicBezTo>
                    <a:pt x="121234" y="98046"/>
                    <a:pt x="133526" y="119373"/>
                    <a:pt x="133526" y="145457"/>
                  </a:cubicBezTo>
                  <a:cubicBezTo>
                    <a:pt x="133526" y="152208"/>
                    <a:pt x="129992" y="158346"/>
                    <a:pt x="124460" y="161875"/>
                  </a:cubicBezTo>
                  <a:cubicBezTo>
                    <a:pt x="118775" y="165251"/>
                    <a:pt x="111707" y="165557"/>
                    <a:pt x="105715" y="162642"/>
                  </a:cubicBezTo>
                  <a:cubicBezTo>
                    <a:pt x="105715" y="162642"/>
                    <a:pt x="92809" y="156505"/>
                    <a:pt x="77597" y="156812"/>
                  </a:cubicBezTo>
                  <a:cubicBezTo>
                    <a:pt x="67456" y="156965"/>
                    <a:pt x="58698" y="160034"/>
                    <a:pt x="51323" y="166171"/>
                  </a:cubicBezTo>
                  <a:cubicBezTo>
                    <a:pt x="60850" y="170160"/>
                    <a:pt x="71912" y="176451"/>
                    <a:pt x="83743" y="185811"/>
                  </a:cubicBezTo>
                  <a:cubicBezTo>
                    <a:pt x="104179" y="201922"/>
                    <a:pt x="123078" y="223710"/>
                    <a:pt x="140133" y="250868"/>
                  </a:cubicBezTo>
                  <a:cubicBezTo>
                    <a:pt x="133987" y="230461"/>
                    <a:pt x="127841" y="218032"/>
                    <a:pt x="127687" y="217726"/>
                  </a:cubicBezTo>
                  <a:cubicBezTo>
                    <a:pt x="124307" y="211128"/>
                    <a:pt x="125075" y="203149"/>
                    <a:pt x="129684" y="197165"/>
                  </a:cubicBezTo>
                  <a:cubicBezTo>
                    <a:pt x="134140" y="191335"/>
                    <a:pt x="141669" y="188419"/>
                    <a:pt x="148891" y="189954"/>
                  </a:cubicBezTo>
                  <a:lnTo>
                    <a:pt x="229864" y="206064"/>
                  </a:lnTo>
                  <a:cubicBezTo>
                    <a:pt x="243385" y="177065"/>
                    <a:pt x="272885" y="157425"/>
                    <a:pt x="306074" y="157425"/>
                  </a:cubicBezTo>
                  <a:cubicBezTo>
                    <a:pt x="338955" y="157425"/>
                    <a:pt x="368455" y="176912"/>
                    <a:pt x="381977" y="205758"/>
                  </a:cubicBezTo>
                  <a:lnTo>
                    <a:pt x="459416" y="189954"/>
                  </a:lnTo>
                  <a:cubicBezTo>
                    <a:pt x="466791" y="188419"/>
                    <a:pt x="474320" y="191181"/>
                    <a:pt x="478776" y="197165"/>
                  </a:cubicBezTo>
                  <a:cubicBezTo>
                    <a:pt x="483385" y="202996"/>
                    <a:pt x="484153" y="210974"/>
                    <a:pt x="480773" y="217726"/>
                  </a:cubicBezTo>
                  <a:cubicBezTo>
                    <a:pt x="480619" y="218032"/>
                    <a:pt x="474627" y="230307"/>
                    <a:pt x="468481" y="250561"/>
                  </a:cubicBezTo>
                  <a:cubicBezTo>
                    <a:pt x="485536" y="223556"/>
                    <a:pt x="504281" y="201768"/>
                    <a:pt x="524717" y="185811"/>
                  </a:cubicBezTo>
                  <a:cubicBezTo>
                    <a:pt x="536548" y="176451"/>
                    <a:pt x="547610" y="170160"/>
                    <a:pt x="556983" y="166171"/>
                  </a:cubicBezTo>
                  <a:cubicBezTo>
                    <a:pt x="549454" y="159880"/>
                    <a:pt x="540389" y="156812"/>
                    <a:pt x="529787" y="156812"/>
                  </a:cubicBezTo>
                  <a:cubicBezTo>
                    <a:pt x="515190" y="156812"/>
                    <a:pt x="502899" y="162642"/>
                    <a:pt x="502745" y="162642"/>
                  </a:cubicBezTo>
                  <a:cubicBezTo>
                    <a:pt x="496753" y="165557"/>
                    <a:pt x="489685" y="165251"/>
                    <a:pt x="484000" y="161875"/>
                  </a:cubicBezTo>
                  <a:cubicBezTo>
                    <a:pt x="478315" y="158346"/>
                    <a:pt x="474934" y="152208"/>
                    <a:pt x="474934" y="145457"/>
                  </a:cubicBezTo>
                  <a:cubicBezTo>
                    <a:pt x="474934" y="119220"/>
                    <a:pt x="487226" y="97892"/>
                    <a:pt x="503667" y="81014"/>
                  </a:cubicBezTo>
                  <a:cubicBezTo>
                    <a:pt x="443283" y="97585"/>
                    <a:pt x="413167" y="127045"/>
                    <a:pt x="412706" y="127505"/>
                  </a:cubicBezTo>
                  <a:cubicBezTo>
                    <a:pt x="407329" y="132876"/>
                    <a:pt x="399032" y="134563"/>
                    <a:pt x="391810" y="131648"/>
                  </a:cubicBezTo>
                  <a:cubicBezTo>
                    <a:pt x="384742" y="128579"/>
                    <a:pt x="379979" y="121675"/>
                    <a:pt x="379979" y="113849"/>
                  </a:cubicBezTo>
                  <a:cubicBezTo>
                    <a:pt x="379979" y="94210"/>
                    <a:pt x="389505" y="66131"/>
                    <a:pt x="398571" y="44036"/>
                  </a:cubicBezTo>
                  <a:cubicBezTo>
                    <a:pt x="355703" y="58613"/>
                    <a:pt x="318212" y="95437"/>
                    <a:pt x="317751" y="95897"/>
                  </a:cubicBezTo>
                  <a:cubicBezTo>
                    <a:pt x="310222" y="103262"/>
                    <a:pt x="298084" y="103262"/>
                    <a:pt x="290709" y="95897"/>
                  </a:cubicBezTo>
                  <a:cubicBezTo>
                    <a:pt x="290248" y="95437"/>
                    <a:pt x="252757" y="58613"/>
                    <a:pt x="209889" y="44036"/>
                  </a:cubicBezTo>
                  <a:close/>
                  <a:moveTo>
                    <a:pt x="177623" y="0"/>
                  </a:moveTo>
                  <a:cubicBezTo>
                    <a:pt x="230171" y="0"/>
                    <a:pt x="280722" y="36671"/>
                    <a:pt x="304230" y="56464"/>
                  </a:cubicBezTo>
                  <a:cubicBezTo>
                    <a:pt x="327738" y="36671"/>
                    <a:pt x="378289" y="0"/>
                    <a:pt x="430837" y="0"/>
                  </a:cubicBezTo>
                  <a:cubicBezTo>
                    <a:pt x="437444" y="0"/>
                    <a:pt x="443590" y="3376"/>
                    <a:pt x="447124" y="9053"/>
                  </a:cubicBezTo>
                  <a:cubicBezTo>
                    <a:pt x="450658" y="14730"/>
                    <a:pt x="450965" y="21788"/>
                    <a:pt x="448046" y="27618"/>
                  </a:cubicBezTo>
                  <a:cubicBezTo>
                    <a:pt x="442514" y="38512"/>
                    <a:pt x="435600" y="54009"/>
                    <a:pt x="429915" y="69353"/>
                  </a:cubicBezTo>
                  <a:cubicBezTo>
                    <a:pt x="463564" y="51094"/>
                    <a:pt x="516573" y="31608"/>
                    <a:pt x="589096" y="31608"/>
                  </a:cubicBezTo>
                  <a:cubicBezTo>
                    <a:pt x="598468" y="31608"/>
                    <a:pt x="606458" y="38359"/>
                    <a:pt x="607995" y="47565"/>
                  </a:cubicBezTo>
                  <a:cubicBezTo>
                    <a:pt x="609531" y="56925"/>
                    <a:pt x="604000" y="65824"/>
                    <a:pt x="595088" y="68893"/>
                  </a:cubicBezTo>
                  <a:cubicBezTo>
                    <a:pt x="577879" y="74723"/>
                    <a:pt x="539467" y="92675"/>
                    <a:pt x="522105" y="118759"/>
                  </a:cubicBezTo>
                  <a:cubicBezTo>
                    <a:pt x="524563" y="118606"/>
                    <a:pt x="527175" y="118453"/>
                    <a:pt x="529787" y="118453"/>
                  </a:cubicBezTo>
                  <a:cubicBezTo>
                    <a:pt x="562975" y="118453"/>
                    <a:pt x="590018" y="136251"/>
                    <a:pt x="606304" y="168626"/>
                  </a:cubicBezTo>
                  <a:cubicBezTo>
                    <a:pt x="609224" y="174610"/>
                    <a:pt x="609377" y="181822"/>
                    <a:pt x="605536" y="187499"/>
                  </a:cubicBezTo>
                  <a:cubicBezTo>
                    <a:pt x="602002" y="193176"/>
                    <a:pt x="596010" y="196245"/>
                    <a:pt x="589249" y="196245"/>
                  </a:cubicBezTo>
                  <a:cubicBezTo>
                    <a:pt x="586945" y="196398"/>
                    <a:pt x="569429" y="198393"/>
                    <a:pt x="545152" y="218646"/>
                  </a:cubicBezTo>
                  <a:cubicBezTo>
                    <a:pt x="520875" y="238900"/>
                    <a:pt x="485690" y="281555"/>
                    <a:pt x="455728" y="369934"/>
                  </a:cubicBezTo>
                  <a:cubicBezTo>
                    <a:pt x="458494" y="398013"/>
                    <a:pt x="466023" y="427779"/>
                    <a:pt x="480773" y="457393"/>
                  </a:cubicBezTo>
                  <a:cubicBezTo>
                    <a:pt x="484768" y="465371"/>
                    <a:pt x="482770" y="474884"/>
                    <a:pt x="476164" y="480715"/>
                  </a:cubicBezTo>
                  <a:cubicBezTo>
                    <a:pt x="472476" y="483937"/>
                    <a:pt x="467866" y="485471"/>
                    <a:pt x="463257" y="485471"/>
                  </a:cubicBezTo>
                  <a:cubicBezTo>
                    <a:pt x="459416" y="485471"/>
                    <a:pt x="455575" y="484397"/>
                    <a:pt x="452194" y="482096"/>
                  </a:cubicBezTo>
                  <a:cubicBezTo>
                    <a:pt x="451887" y="481789"/>
                    <a:pt x="415011" y="456932"/>
                    <a:pt x="375370" y="456932"/>
                  </a:cubicBezTo>
                  <a:cubicBezTo>
                    <a:pt x="353398" y="456932"/>
                    <a:pt x="335267" y="464451"/>
                    <a:pt x="319749" y="479794"/>
                  </a:cubicBezTo>
                  <a:cubicBezTo>
                    <a:pt x="312220" y="487466"/>
                    <a:pt x="299774" y="487466"/>
                    <a:pt x="292245" y="479794"/>
                  </a:cubicBezTo>
                  <a:cubicBezTo>
                    <a:pt x="276880" y="464451"/>
                    <a:pt x="258289" y="456932"/>
                    <a:pt x="235702" y="456932"/>
                  </a:cubicBezTo>
                  <a:cubicBezTo>
                    <a:pt x="194832" y="456932"/>
                    <a:pt x="156266" y="482096"/>
                    <a:pt x="155958" y="482249"/>
                  </a:cubicBezTo>
                  <a:cubicBezTo>
                    <a:pt x="148583" y="487159"/>
                    <a:pt x="138750" y="486392"/>
                    <a:pt x="132143" y="480561"/>
                  </a:cubicBezTo>
                  <a:cubicBezTo>
                    <a:pt x="125536" y="474731"/>
                    <a:pt x="123692" y="465218"/>
                    <a:pt x="127687" y="457393"/>
                  </a:cubicBezTo>
                  <a:cubicBezTo>
                    <a:pt x="142437" y="427779"/>
                    <a:pt x="149966" y="398166"/>
                    <a:pt x="152732" y="370241"/>
                  </a:cubicBezTo>
                  <a:cubicBezTo>
                    <a:pt x="122770" y="281555"/>
                    <a:pt x="87738" y="238900"/>
                    <a:pt x="63308" y="218646"/>
                  </a:cubicBezTo>
                  <a:cubicBezTo>
                    <a:pt x="39031" y="198393"/>
                    <a:pt x="21515" y="196398"/>
                    <a:pt x="19211" y="196245"/>
                  </a:cubicBezTo>
                  <a:cubicBezTo>
                    <a:pt x="12450" y="196245"/>
                    <a:pt x="6458" y="193176"/>
                    <a:pt x="2924" y="187499"/>
                  </a:cubicBezTo>
                  <a:cubicBezTo>
                    <a:pt x="-917" y="181822"/>
                    <a:pt x="-764" y="174610"/>
                    <a:pt x="2156" y="168626"/>
                  </a:cubicBezTo>
                  <a:cubicBezTo>
                    <a:pt x="18442" y="136251"/>
                    <a:pt x="45485" y="118453"/>
                    <a:pt x="78673" y="118453"/>
                  </a:cubicBezTo>
                  <a:cubicBezTo>
                    <a:pt x="81285" y="118453"/>
                    <a:pt x="83897" y="118606"/>
                    <a:pt x="86355" y="118759"/>
                  </a:cubicBezTo>
                  <a:cubicBezTo>
                    <a:pt x="68993" y="92675"/>
                    <a:pt x="30581" y="74723"/>
                    <a:pt x="13218" y="68893"/>
                  </a:cubicBezTo>
                  <a:cubicBezTo>
                    <a:pt x="4307" y="65824"/>
                    <a:pt x="-1071" y="56925"/>
                    <a:pt x="465" y="47565"/>
                  </a:cubicBezTo>
                  <a:cubicBezTo>
                    <a:pt x="2002" y="38359"/>
                    <a:pt x="9992" y="31608"/>
                    <a:pt x="19364" y="31608"/>
                  </a:cubicBezTo>
                  <a:cubicBezTo>
                    <a:pt x="91887" y="31608"/>
                    <a:pt x="144896" y="51094"/>
                    <a:pt x="178699" y="69353"/>
                  </a:cubicBezTo>
                  <a:cubicBezTo>
                    <a:pt x="172860" y="54009"/>
                    <a:pt x="165946" y="38512"/>
                    <a:pt x="160414" y="27618"/>
                  </a:cubicBezTo>
                  <a:cubicBezTo>
                    <a:pt x="157495" y="21788"/>
                    <a:pt x="157802" y="14730"/>
                    <a:pt x="161336" y="9053"/>
                  </a:cubicBezTo>
                  <a:cubicBezTo>
                    <a:pt x="164870" y="3376"/>
                    <a:pt x="171016" y="0"/>
                    <a:pt x="1776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0" name="unicycle_356320"/>
            <p:cNvSpPr>
              <a:spLocks noChangeAspect="1"/>
            </p:cNvSpPr>
            <p:nvPr/>
          </p:nvSpPr>
          <p:spPr bwMode="auto">
            <a:xfrm>
              <a:off x="4515596" y="6392393"/>
              <a:ext cx="514574" cy="609685"/>
            </a:xfrm>
            <a:custGeom>
              <a:avLst/>
              <a:gdLst>
                <a:gd name="connsiteX0" fmla="*/ 110510 w 485081"/>
                <a:gd name="connsiteY0" fmla="*/ 366978 h 574740"/>
                <a:gd name="connsiteX1" fmla="*/ 90419 w 485081"/>
                <a:gd name="connsiteY1" fmla="*/ 385605 h 574740"/>
                <a:gd name="connsiteX2" fmla="*/ 242541 w 485081"/>
                <a:gd name="connsiteY2" fmla="*/ 537486 h 574740"/>
                <a:gd name="connsiteX3" fmla="*/ 393227 w 485081"/>
                <a:gd name="connsiteY3" fmla="*/ 385605 h 574740"/>
                <a:gd name="connsiteX4" fmla="*/ 374571 w 485081"/>
                <a:gd name="connsiteY4" fmla="*/ 366978 h 574740"/>
                <a:gd name="connsiteX5" fmla="*/ 354479 w 485081"/>
                <a:gd name="connsiteY5" fmla="*/ 385605 h 574740"/>
                <a:gd name="connsiteX6" fmla="*/ 242541 w 485081"/>
                <a:gd name="connsiteY6" fmla="*/ 498799 h 574740"/>
                <a:gd name="connsiteX7" fmla="*/ 129167 w 485081"/>
                <a:gd name="connsiteY7" fmla="*/ 385605 h 574740"/>
                <a:gd name="connsiteX8" fmla="*/ 110510 w 485081"/>
                <a:gd name="connsiteY8" fmla="*/ 366978 h 574740"/>
                <a:gd name="connsiteX9" fmla="*/ 110510 w 485081"/>
                <a:gd name="connsiteY9" fmla="*/ 328291 h 574740"/>
                <a:gd name="connsiteX10" fmla="*/ 167915 w 485081"/>
                <a:gd name="connsiteY10" fmla="*/ 385605 h 574740"/>
                <a:gd name="connsiteX11" fmla="*/ 242541 w 485081"/>
                <a:gd name="connsiteY11" fmla="*/ 460113 h 574740"/>
                <a:gd name="connsiteX12" fmla="*/ 317166 w 485081"/>
                <a:gd name="connsiteY12" fmla="*/ 385605 h 574740"/>
                <a:gd name="connsiteX13" fmla="*/ 374571 w 485081"/>
                <a:gd name="connsiteY13" fmla="*/ 328291 h 574740"/>
                <a:gd name="connsiteX14" fmla="*/ 431975 w 485081"/>
                <a:gd name="connsiteY14" fmla="*/ 385605 h 574740"/>
                <a:gd name="connsiteX15" fmla="*/ 242541 w 485081"/>
                <a:gd name="connsiteY15" fmla="*/ 574740 h 574740"/>
                <a:gd name="connsiteX16" fmla="*/ 53106 w 485081"/>
                <a:gd name="connsiteY16" fmla="*/ 385605 h 574740"/>
                <a:gd name="connsiteX17" fmla="*/ 110510 w 485081"/>
                <a:gd name="connsiteY17" fmla="*/ 328291 h 574740"/>
                <a:gd name="connsiteX18" fmla="*/ 242454 w 485081"/>
                <a:gd name="connsiteY18" fmla="*/ 192120 h 574740"/>
                <a:gd name="connsiteX19" fmla="*/ 173550 w 485081"/>
                <a:gd name="connsiteY19" fmla="*/ 259437 h 574740"/>
                <a:gd name="connsiteX20" fmla="*/ 183598 w 485081"/>
                <a:gd name="connsiteY20" fmla="*/ 269463 h 574740"/>
                <a:gd name="connsiteX21" fmla="*/ 193647 w 485081"/>
                <a:gd name="connsiteY21" fmla="*/ 259437 h 574740"/>
                <a:gd name="connsiteX22" fmla="*/ 242454 w 485081"/>
                <a:gd name="connsiteY22" fmla="*/ 210739 h 574740"/>
                <a:gd name="connsiteX23" fmla="*/ 251067 w 485081"/>
                <a:gd name="connsiteY23" fmla="*/ 200713 h 574740"/>
                <a:gd name="connsiteX24" fmla="*/ 242454 w 485081"/>
                <a:gd name="connsiteY24" fmla="*/ 192120 h 574740"/>
                <a:gd name="connsiteX25" fmla="*/ 242454 w 485081"/>
                <a:gd name="connsiteY25" fmla="*/ 169203 h 574740"/>
                <a:gd name="connsiteX26" fmla="*/ 332890 w 485081"/>
                <a:gd name="connsiteY26" fmla="*/ 259437 h 574740"/>
                <a:gd name="connsiteX27" fmla="*/ 242454 w 485081"/>
                <a:gd name="connsiteY27" fmla="*/ 349671 h 574740"/>
                <a:gd name="connsiteX28" fmla="*/ 150582 w 485081"/>
                <a:gd name="connsiteY28" fmla="*/ 259437 h 574740"/>
                <a:gd name="connsiteX29" fmla="*/ 242454 w 485081"/>
                <a:gd name="connsiteY29" fmla="*/ 169203 h 574740"/>
                <a:gd name="connsiteX30" fmla="*/ 386083 w 485081"/>
                <a:gd name="connsiteY30" fmla="*/ 0 h 574740"/>
                <a:gd name="connsiteX31" fmla="*/ 424821 w 485081"/>
                <a:gd name="connsiteY31" fmla="*/ 38693 h 574740"/>
                <a:gd name="connsiteX32" fmla="*/ 424821 w 485081"/>
                <a:gd name="connsiteY32" fmla="*/ 60189 h 574740"/>
                <a:gd name="connsiteX33" fmla="*/ 446343 w 485081"/>
                <a:gd name="connsiteY33" fmla="*/ 60189 h 574740"/>
                <a:gd name="connsiteX34" fmla="*/ 485081 w 485081"/>
                <a:gd name="connsiteY34" fmla="*/ 97449 h 574740"/>
                <a:gd name="connsiteX35" fmla="*/ 446343 w 485081"/>
                <a:gd name="connsiteY35" fmla="*/ 136142 h 574740"/>
                <a:gd name="connsiteX36" fmla="*/ 424821 w 485081"/>
                <a:gd name="connsiteY36" fmla="*/ 136142 h 574740"/>
                <a:gd name="connsiteX37" fmla="*/ 424821 w 485081"/>
                <a:gd name="connsiteY37" fmla="*/ 157638 h 574740"/>
                <a:gd name="connsiteX38" fmla="*/ 386083 w 485081"/>
                <a:gd name="connsiteY38" fmla="*/ 196331 h 574740"/>
                <a:gd name="connsiteX39" fmla="*/ 348780 w 485081"/>
                <a:gd name="connsiteY39" fmla="*/ 157638 h 574740"/>
                <a:gd name="connsiteX40" fmla="*/ 348780 w 485081"/>
                <a:gd name="connsiteY40" fmla="*/ 136142 h 574740"/>
                <a:gd name="connsiteX41" fmla="*/ 327258 w 485081"/>
                <a:gd name="connsiteY41" fmla="*/ 136142 h 574740"/>
                <a:gd name="connsiteX42" fmla="*/ 288520 w 485081"/>
                <a:gd name="connsiteY42" fmla="*/ 97449 h 574740"/>
                <a:gd name="connsiteX43" fmla="*/ 327258 w 485081"/>
                <a:gd name="connsiteY43" fmla="*/ 60189 h 574740"/>
                <a:gd name="connsiteX44" fmla="*/ 348780 w 485081"/>
                <a:gd name="connsiteY44" fmla="*/ 60189 h 574740"/>
                <a:gd name="connsiteX45" fmla="*/ 348780 w 485081"/>
                <a:gd name="connsiteY45" fmla="*/ 38693 h 574740"/>
                <a:gd name="connsiteX46" fmla="*/ 386083 w 485081"/>
                <a:gd name="connsiteY46" fmla="*/ 0 h 574740"/>
                <a:gd name="connsiteX47" fmla="*/ 97591 w 485081"/>
                <a:gd name="connsiteY47" fmla="*/ 0 h 574740"/>
                <a:gd name="connsiteX48" fmla="*/ 136340 w 485081"/>
                <a:gd name="connsiteY48" fmla="*/ 38693 h 574740"/>
                <a:gd name="connsiteX49" fmla="*/ 136340 w 485081"/>
                <a:gd name="connsiteY49" fmla="*/ 60189 h 574740"/>
                <a:gd name="connsiteX50" fmla="*/ 157868 w 485081"/>
                <a:gd name="connsiteY50" fmla="*/ 60189 h 574740"/>
                <a:gd name="connsiteX51" fmla="*/ 195182 w 485081"/>
                <a:gd name="connsiteY51" fmla="*/ 97449 h 574740"/>
                <a:gd name="connsiteX52" fmla="*/ 157868 w 485081"/>
                <a:gd name="connsiteY52" fmla="*/ 136142 h 574740"/>
                <a:gd name="connsiteX53" fmla="*/ 136340 w 485081"/>
                <a:gd name="connsiteY53" fmla="*/ 136142 h 574740"/>
                <a:gd name="connsiteX54" fmla="*/ 136340 w 485081"/>
                <a:gd name="connsiteY54" fmla="*/ 157638 h 574740"/>
                <a:gd name="connsiteX55" fmla="*/ 97591 w 485081"/>
                <a:gd name="connsiteY55" fmla="*/ 196331 h 574740"/>
                <a:gd name="connsiteX56" fmla="*/ 58842 w 485081"/>
                <a:gd name="connsiteY56" fmla="*/ 157638 h 574740"/>
                <a:gd name="connsiteX57" fmla="*/ 58842 w 485081"/>
                <a:gd name="connsiteY57" fmla="*/ 136142 h 574740"/>
                <a:gd name="connsiteX58" fmla="*/ 37314 w 485081"/>
                <a:gd name="connsiteY58" fmla="*/ 136142 h 574740"/>
                <a:gd name="connsiteX59" fmla="*/ 0 w 485081"/>
                <a:gd name="connsiteY59" fmla="*/ 97449 h 574740"/>
                <a:gd name="connsiteX60" fmla="*/ 37314 w 485081"/>
                <a:gd name="connsiteY60" fmla="*/ 60189 h 574740"/>
                <a:gd name="connsiteX61" fmla="*/ 58842 w 485081"/>
                <a:gd name="connsiteY61" fmla="*/ 60189 h 574740"/>
                <a:gd name="connsiteX62" fmla="*/ 58842 w 485081"/>
                <a:gd name="connsiteY62" fmla="*/ 38693 h 574740"/>
                <a:gd name="connsiteX63" fmla="*/ 97591 w 485081"/>
                <a:gd name="connsiteY63" fmla="*/ 0 h 57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485081" h="574740">
                  <a:moveTo>
                    <a:pt x="110510" y="366978"/>
                  </a:moveTo>
                  <a:cubicBezTo>
                    <a:pt x="99030" y="366978"/>
                    <a:pt x="90419" y="375575"/>
                    <a:pt x="90419" y="385605"/>
                  </a:cubicBezTo>
                  <a:cubicBezTo>
                    <a:pt x="90419" y="468710"/>
                    <a:pt x="159304" y="537486"/>
                    <a:pt x="242541" y="537486"/>
                  </a:cubicBezTo>
                  <a:cubicBezTo>
                    <a:pt x="325777" y="537486"/>
                    <a:pt x="393227" y="468710"/>
                    <a:pt x="393227" y="385605"/>
                  </a:cubicBezTo>
                  <a:cubicBezTo>
                    <a:pt x="393227" y="375575"/>
                    <a:pt x="384616" y="366978"/>
                    <a:pt x="374571" y="366978"/>
                  </a:cubicBezTo>
                  <a:cubicBezTo>
                    <a:pt x="363090" y="366978"/>
                    <a:pt x="354479" y="375575"/>
                    <a:pt x="354479" y="385605"/>
                  </a:cubicBezTo>
                  <a:cubicBezTo>
                    <a:pt x="354479" y="448650"/>
                    <a:pt x="304250" y="498799"/>
                    <a:pt x="242541" y="498799"/>
                  </a:cubicBezTo>
                  <a:cubicBezTo>
                    <a:pt x="179396" y="498799"/>
                    <a:pt x="129167" y="448650"/>
                    <a:pt x="129167" y="385605"/>
                  </a:cubicBezTo>
                  <a:cubicBezTo>
                    <a:pt x="129167" y="375575"/>
                    <a:pt x="120556" y="366978"/>
                    <a:pt x="110510" y="366978"/>
                  </a:cubicBezTo>
                  <a:close/>
                  <a:moveTo>
                    <a:pt x="110510" y="328291"/>
                  </a:moveTo>
                  <a:cubicBezTo>
                    <a:pt x="142083" y="328291"/>
                    <a:pt x="167915" y="354082"/>
                    <a:pt x="167915" y="385605"/>
                  </a:cubicBezTo>
                  <a:cubicBezTo>
                    <a:pt x="167915" y="427157"/>
                    <a:pt x="200922" y="460113"/>
                    <a:pt x="242541" y="460113"/>
                  </a:cubicBezTo>
                  <a:cubicBezTo>
                    <a:pt x="282724" y="460113"/>
                    <a:pt x="317166" y="427157"/>
                    <a:pt x="317166" y="385605"/>
                  </a:cubicBezTo>
                  <a:cubicBezTo>
                    <a:pt x="317166" y="354082"/>
                    <a:pt x="342998" y="328291"/>
                    <a:pt x="374571" y="328291"/>
                  </a:cubicBezTo>
                  <a:cubicBezTo>
                    <a:pt x="406143" y="328291"/>
                    <a:pt x="431975" y="354082"/>
                    <a:pt x="431975" y="385605"/>
                  </a:cubicBezTo>
                  <a:cubicBezTo>
                    <a:pt x="431975" y="490202"/>
                    <a:pt x="347304" y="574740"/>
                    <a:pt x="242541" y="574740"/>
                  </a:cubicBezTo>
                  <a:cubicBezTo>
                    <a:pt x="137778" y="574740"/>
                    <a:pt x="53106" y="490202"/>
                    <a:pt x="53106" y="385605"/>
                  </a:cubicBezTo>
                  <a:cubicBezTo>
                    <a:pt x="53106" y="354082"/>
                    <a:pt x="78938" y="328291"/>
                    <a:pt x="110510" y="328291"/>
                  </a:cubicBezTo>
                  <a:close/>
                  <a:moveTo>
                    <a:pt x="242454" y="192120"/>
                  </a:moveTo>
                  <a:cubicBezTo>
                    <a:pt x="205131" y="192120"/>
                    <a:pt x="173550" y="222198"/>
                    <a:pt x="173550" y="259437"/>
                  </a:cubicBezTo>
                  <a:cubicBezTo>
                    <a:pt x="173550" y="265166"/>
                    <a:pt x="177856" y="269463"/>
                    <a:pt x="183598" y="269463"/>
                  </a:cubicBezTo>
                  <a:cubicBezTo>
                    <a:pt x="189340" y="269463"/>
                    <a:pt x="193647" y="265166"/>
                    <a:pt x="193647" y="259437"/>
                  </a:cubicBezTo>
                  <a:cubicBezTo>
                    <a:pt x="193647" y="232224"/>
                    <a:pt x="215179" y="210739"/>
                    <a:pt x="242454" y="210739"/>
                  </a:cubicBezTo>
                  <a:cubicBezTo>
                    <a:pt x="246760" y="210739"/>
                    <a:pt x="251067" y="206442"/>
                    <a:pt x="251067" y="200713"/>
                  </a:cubicBezTo>
                  <a:cubicBezTo>
                    <a:pt x="251067" y="196416"/>
                    <a:pt x="246760" y="192120"/>
                    <a:pt x="242454" y="192120"/>
                  </a:cubicBezTo>
                  <a:close/>
                  <a:moveTo>
                    <a:pt x="242454" y="169203"/>
                  </a:moveTo>
                  <a:cubicBezTo>
                    <a:pt x="292696" y="169203"/>
                    <a:pt x="332890" y="209307"/>
                    <a:pt x="332890" y="259437"/>
                  </a:cubicBezTo>
                  <a:cubicBezTo>
                    <a:pt x="332890" y="309567"/>
                    <a:pt x="292696" y="349671"/>
                    <a:pt x="242454" y="349671"/>
                  </a:cubicBezTo>
                  <a:cubicBezTo>
                    <a:pt x="192211" y="349671"/>
                    <a:pt x="150582" y="309567"/>
                    <a:pt x="150582" y="259437"/>
                  </a:cubicBezTo>
                  <a:cubicBezTo>
                    <a:pt x="150582" y="209307"/>
                    <a:pt x="192211" y="169203"/>
                    <a:pt x="242454" y="169203"/>
                  </a:cubicBezTo>
                  <a:close/>
                  <a:moveTo>
                    <a:pt x="386083" y="0"/>
                  </a:moveTo>
                  <a:cubicBezTo>
                    <a:pt x="407604" y="0"/>
                    <a:pt x="424821" y="17197"/>
                    <a:pt x="424821" y="38693"/>
                  </a:cubicBezTo>
                  <a:lnTo>
                    <a:pt x="424821" y="60189"/>
                  </a:lnTo>
                  <a:lnTo>
                    <a:pt x="446343" y="60189"/>
                  </a:lnTo>
                  <a:cubicBezTo>
                    <a:pt x="467864" y="60189"/>
                    <a:pt x="485081" y="77386"/>
                    <a:pt x="485081" y="97449"/>
                  </a:cubicBezTo>
                  <a:cubicBezTo>
                    <a:pt x="485081" y="118945"/>
                    <a:pt x="467864" y="136142"/>
                    <a:pt x="446343" y="136142"/>
                  </a:cubicBezTo>
                  <a:lnTo>
                    <a:pt x="424821" y="136142"/>
                  </a:lnTo>
                  <a:lnTo>
                    <a:pt x="424821" y="157638"/>
                  </a:lnTo>
                  <a:cubicBezTo>
                    <a:pt x="424821" y="179134"/>
                    <a:pt x="407604" y="196331"/>
                    <a:pt x="386083" y="196331"/>
                  </a:cubicBezTo>
                  <a:cubicBezTo>
                    <a:pt x="365997" y="196331"/>
                    <a:pt x="348780" y="179134"/>
                    <a:pt x="348780" y="157638"/>
                  </a:cubicBezTo>
                  <a:lnTo>
                    <a:pt x="348780" y="136142"/>
                  </a:lnTo>
                  <a:lnTo>
                    <a:pt x="327258" y="136142"/>
                  </a:lnTo>
                  <a:cubicBezTo>
                    <a:pt x="305737" y="136142"/>
                    <a:pt x="288520" y="118945"/>
                    <a:pt x="288520" y="97449"/>
                  </a:cubicBezTo>
                  <a:cubicBezTo>
                    <a:pt x="288520" y="77386"/>
                    <a:pt x="305737" y="60189"/>
                    <a:pt x="327258" y="60189"/>
                  </a:cubicBezTo>
                  <a:lnTo>
                    <a:pt x="348780" y="60189"/>
                  </a:lnTo>
                  <a:lnTo>
                    <a:pt x="348780" y="38693"/>
                  </a:lnTo>
                  <a:cubicBezTo>
                    <a:pt x="348780" y="17197"/>
                    <a:pt x="365997" y="0"/>
                    <a:pt x="386083" y="0"/>
                  </a:cubicBezTo>
                  <a:close/>
                  <a:moveTo>
                    <a:pt x="97591" y="0"/>
                  </a:moveTo>
                  <a:cubicBezTo>
                    <a:pt x="119118" y="0"/>
                    <a:pt x="136340" y="17197"/>
                    <a:pt x="136340" y="38693"/>
                  </a:cubicBezTo>
                  <a:lnTo>
                    <a:pt x="136340" y="60189"/>
                  </a:lnTo>
                  <a:lnTo>
                    <a:pt x="157868" y="60189"/>
                  </a:lnTo>
                  <a:cubicBezTo>
                    <a:pt x="177960" y="60189"/>
                    <a:pt x="195182" y="77386"/>
                    <a:pt x="195182" y="97449"/>
                  </a:cubicBezTo>
                  <a:cubicBezTo>
                    <a:pt x="195182" y="118945"/>
                    <a:pt x="177960" y="136142"/>
                    <a:pt x="157868" y="136142"/>
                  </a:cubicBezTo>
                  <a:lnTo>
                    <a:pt x="136340" y="136142"/>
                  </a:lnTo>
                  <a:lnTo>
                    <a:pt x="136340" y="157638"/>
                  </a:lnTo>
                  <a:cubicBezTo>
                    <a:pt x="136340" y="179134"/>
                    <a:pt x="119118" y="196331"/>
                    <a:pt x="97591" y="196331"/>
                  </a:cubicBezTo>
                  <a:cubicBezTo>
                    <a:pt x="76064" y="196331"/>
                    <a:pt x="58842" y="179134"/>
                    <a:pt x="58842" y="157638"/>
                  </a:cubicBezTo>
                  <a:lnTo>
                    <a:pt x="58842" y="136142"/>
                  </a:lnTo>
                  <a:lnTo>
                    <a:pt x="37314" y="136142"/>
                  </a:lnTo>
                  <a:cubicBezTo>
                    <a:pt x="15787" y="136142"/>
                    <a:pt x="0" y="118945"/>
                    <a:pt x="0" y="97449"/>
                  </a:cubicBezTo>
                  <a:cubicBezTo>
                    <a:pt x="0" y="77386"/>
                    <a:pt x="15787" y="60189"/>
                    <a:pt x="37314" y="60189"/>
                  </a:cubicBezTo>
                  <a:lnTo>
                    <a:pt x="58842" y="60189"/>
                  </a:lnTo>
                  <a:lnTo>
                    <a:pt x="58842" y="38693"/>
                  </a:lnTo>
                  <a:cubicBezTo>
                    <a:pt x="58842" y="17197"/>
                    <a:pt x="76064" y="0"/>
                    <a:pt x="9759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unicycle_356320"/>
            <p:cNvSpPr>
              <a:spLocks noChangeAspect="1"/>
            </p:cNvSpPr>
            <p:nvPr/>
          </p:nvSpPr>
          <p:spPr bwMode="auto">
            <a:xfrm>
              <a:off x="1857433" y="6373676"/>
              <a:ext cx="469542" cy="609685"/>
            </a:xfrm>
            <a:custGeom>
              <a:avLst/>
              <a:gdLst>
                <a:gd name="connsiteX0" fmla="*/ 233632 w 467284"/>
                <a:gd name="connsiteY0" fmla="*/ 475289 h 606752"/>
                <a:gd name="connsiteX1" fmla="*/ 303076 w 467284"/>
                <a:gd name="connsiteY1" fmla="*/ 504026 h 606752"/>
                <a:gd name="connsiteX2" fmla="*/ 303076 w 467284"/>
                <a:gd name="connsiteY2" fmla="*/ 518706 h 606752"/>
                <a:gd name="connsiteX3" fmla="*/ 288475 w 467284"/>
                <a:gd name="connsiteY3" fmla="*/ 518706 h 606752"/>
                <a:gd name="connsiteX4" fmla="*/ 233632 w 467284"/>
                <a:gd name="connsiteY4" fmla="*/ 496019 h 606752"/>
                <a:gd name="connsiteX5" fmla="*/ 178879 w 467284"/>
                <a:gd name="connsiteY5" fmla="*/ 518706 h 606752"/>
                <a:gd name="connsiteX6" fmla="*/ 171579 w 467284"/>
                <a:gd name="connsiteY6" fmla="*/ 521731 h 606752"/>
                <a:gd name="connsiteX7" fmla="*/ 164278 w 467284"/>
                <a:gd name="connsiteY7" fmla="*/ 518706 h 606752"/>
                <a:gd name="connsiteX8" fmla="*/ 164278 w 467284"/>
                <a:gd name="connsiteY8" fmla="*/ 504026 h 606752"/>
                <a:gd name="connsiteX9" fmla="*/ 233632 w 467284"/>
                <a:gd name="connsiteY9" fmla="*/ 475289 h 606752"/>
                <a:gd name="connsiteX10" fmla="*/ 233606 w 467284"/>
                <a:gd name="connsiteY10" fmla="*/ 465005 h 606752"/>
                <a:gd name="connsiteX11" fmla="*/ 156892 w 467284"/>
                <a:gd name="connsiteY11" fmla="*/ 496738 h 606752"/>
                <a:gd name="connsiteX12" fmla="*/ 150929 w 467284"/>
                <a:gd name="connsiteY12" fmla="*/ 511138 h 606752"/>
                <a:gd name="connsiteX13" fmla="*/ 156892 w 467284"/>
                <a:gd name="connsiteY13" fmla="*/ 525538 h 606752"/>
                <a:gd name="connsiteX14" fmla="*/ 171309 w 467284"/>
                <a:gd name="connsiteY14" fmla="*/ 531493 h 606752"/>
                <a:gd name="connsiteX15" fmla="*/ 185726 w 467284"/>
                <a:gd name="connsiteY15" fmla="*/ 525538 h 606752"/>
                <a:gd name="connsiteX16" fmla="*/ 233606 w 467284"/>
                <a:gd name="connsiteY16" fmla="*/ 505716 h 606752"/>
                <a:gd name="connsiteX17" fmla="*/ 281575 w 467284"/>
                <a:gd name="connsiteY17" fmla="*/ 525538 h 606752"/>
                <a:gd name="connsiteX18" fmla="*/ 295992 w 467284"/>
                <a:gd name="connsiteY18" fmla="*/ 531493 h 606752"/>
                <a:gd name="connsiteX19" fmla="*/ 310409 w 467284"/>
                <a:gd name="connsiteY19" fmla="*/ 525538 h 606752"/>
                <a:gd name="connsiteX20" fmla="*/ 310409 w 467284"/>
                <a:gd name="connsiteY20" fmla="*/ 496738 h 606752"/>
                <a:gd name="connsiteX21" fmla="*/ 233606 w 467284"/>
                <a:gd name="connsiteY21" fmla="*/ 465005 h 606752"/>
                <a:gd name="connsiteX22" fmla="*/ 233606 w 467284"/>
                <a:gd name="connsiteY22" fmla="*/ 384294 h 606752"/>
                <a:gd name="connsiteX23" fmla="*/ 203615 w 467284"/>
                <a:gd name="connsiteY23" fmla="*/ 414338 h 606752"/>
                <a:gd name="connsiteX24" fmla="*/ 233606 w 467284"/>
                <a:gd name="connsiteY24" fmla="*/ 444294 h 606752"/>
                <a:gd name="connsiteX25" fmla="*/ 263687 w 467284"/>
                <a:gd name="connsiteY25" fmla="*/ 414338 h 606752"/>
                <a:gd name="connsiteX26" fmla="*/ 233606 w 467284"/>
                <a:gd name="connsiteY26" fmla="*/ 384294 h 606752"/>
                <a:gd name="connsiteX27" fmla="*/ 233606 w 467284"/>
                <a:gd name="connsiteY27" fmla="*/ 363583 h 606752"/>
                <a:gd name="connsiteX28" fmla="*/ 284423 w 467284"/>
                <a:gd name="connsiteY28" fmla="*/ 414338 h 606752"/>
                <a:gd name="connsiteX29" fmla="*/ 270183 w 467284"/>
                <a:gd name="connsiteY29" fmla="*/ 449449 h 606752"/>
                <a:gd name="connsiteX30" fmla="*/ 325094 w 467284"/>
                <a:gd name="connsiteY30" fmla="*/ 482071 h 606752"/>
                <a:gd name="connsiteX31" fmla="*/ 325094 w 467284"/>
                <a:gd name="connsiteY31" fmla="*/ 540204 h 606752"/>
                <a:gd name="connsiteX32" fmla="*/ 295992 w 467284"/>
                <a:gd name="connsiteY32" fmla="*/ 552204 h 606752"/>
                <a:gd name="connsiteX33" fmla="*/ 266891 w 467284"/>
                <a:gd name="connsiteY33" fmla="*/ 540204 h 606752"/>
                <a:gd name="connsiteX34" fmla="*/ 233606 w 467284"/>
                <a:gd name="connsiteY34" fmla="*/ 526427 h 606752"/>
                <a:gd name="connsiteX35" fmla="*/ 200411 w 467284"/>
                <a:gd name="connsiteY35" fmla="*/ 540204 h 606752"/>
                <a:gd name="connsiteX36" fmla="*/ 171309 w 467284"/>
                <a:gd name="connsiteY36" fmla="*/ 552204 h 606752"/>
                <a:gd name="connsiteX37" fmla="*/ 142207 w 467284"/>
                <a:gd name="connsiteY37" fmla="*/ 540204 h 606752"/>
                <a:gd name="connsiteX38" fmla="*/ 130193 w 467284"/>
                <a:gd name="connsiteY38" fmla="*/ 511138 h 606752"/>
                <a:gd name="connsiteX39" fmla="*/ 142207 w 467284"/>
                <a:gd name="connsiteY39" fmla="*/ 482071 h 606752"/>
                <a:gd name="connsiteX40" fmla="*/ 197118 w 467284"/>
                <a:gd name="connsiteY40" fmla="*/ 449449 h 606752"/>
                <a:gd name="connsiteX41" fmla="*/ 182879 w 467284"/>
                <a:gd name="connsiteY41" fmla="*/ 414338 h 606752"/>
                <a:gd name="connsiteX42" fmla="*/ 233606 w 467284"/>
                <a:gd name="connsiteY42" fmla="*/ 363583 h 606752"/>
                <a:gd name="connsiteX43" fmla="*/ 406582 w 467284"/>
                <a:gd name="connsiteY43" fmla="*/ 360657 h 606752"/>
                <a:gd name="connsiteX44" fmla="*/ 406582 w 467284"/>
                <a:gd name="connsiteY44" fmla="*/ 425092 h 606752"/>
                <a:gd name="connsiteX45" fmla="*/ 422425 w 467284"/>
                <a:gd name="connsiteY45" fmla="*/ 392830 h 606752"/>
                <a:gd name="connsiteX46" fmla="*/ 406582 w 467284"/>
                <a:gd name="connsiteY46" fmla="*/ 360657 h 606752"/>
                <a:gd name="connsiteX47" fmla="*/ 60791 w 467284"/>
                <a:gd name="connsiteY47" fmla="*/ 360657 h 606752"/>
                <a:gd name="connsiteX48" fmla="*/ 44859 w 467284"/>
                <a:gd name="connsiteY48" fmla="*/ 392830 h 606752"/>
                <a:gd name="connsiteX49" fmla="*/ 60791 w 467284"/>
                <a:gd name="connsiteY49" fmla="*/ 425092 h 606752"/>
                <a:gd name="connsiteX50" fmla="*/ 320675 w 467284"/>
                <a:gd name="connsiteY50" fmla="*/ 334581 h 606752"/>
                <a:gd name="connsiteX51" fmla="*/ 331093 w 467284"/>
                <a:gd name="connsiteY51" fmla="*/ 344872 h 606752"/>
                <a:gd name="connsiteX52" fmla="*/ 331093 w 467284"/>
                <a:gd name="connsiteY52" fmla="*/ 361550 h 606752"/>
                <a:gd name="connsiteX53" fmla="*/ 320675 w 467284"/>
                <a:gd name="connsiteY53" fmla="*/ 371840 h 606752"/>
                <a:gd name="connsiteX54" fmla="*/ 310347 w 467284"/>
                <a:gd name="connsiteY54" fmla="*/ 361550 h 606752"/>
                <a:gd name="connsiteX55" fmla="*/ 310347 w 467284"/>
                <a:gd name="connsiteY55" fmla="*/ 344872 h 606752"/>
                <a:gd name="connsiteX56" fmla="*/ 320675 w 467284"/>
                <a:gd name="connsiteY56" fmla="*/ 334581 h 606752"/>
                <a:gd name="connsiteX57" fmla="*/ 146590 w 467284"/>
                <a:gd name="connsiteY57" fmla="*/ 334581 h 606752"/>
                <a:gd name="connsiteX58" fmla="*/ 157008 w 467284"/>
                <a:gd name="connsiteY58" fmla="*/ 344872 h 606752"/>
                <a:gd name="connsiteX59" fmla="*/ 157008 w 467284"/>
                <a:gd name="connsiteY59" fmla="*/ 361550 h 606752"/>
                <a:gd name="connsiteX60" fmla="*/ 146590 w 467284"/>
                <a:gd name="connsiteY60" fmla="*/ 371840 h 606752"/>
                <a:gd name="connsiteX61" fmla="*/ 136262 w 467284"/>
                <a:gd name="connsiteY61" fmla="*/ 361550 h 606752"/>
                <a:gd name="connsiteX62" fmla="*/ 136262 w 467284"/>
                <a:gd name="connsiteY62" fmla="*/ 344872 h 606752"/>
                <a:gd name="connsiteX63" fmla="*/ 146590 w 467284"/>
                <a:gd name="connsiteY63" fmla="*/ 334581 h 606752"/>
                <a:gd name="connsiteX64" fmla="*/ 320650 w 467284"/>
                <a:gd name="connsiteY64" fmla="*/ 308719 h 606752"/>
                <a:gd name="connsiteX65" fmla="*/ 293773 w 467284"/>
                <a:gd name="connsiteY65" fmla="*/ 346757 h 606752"/>
                <a:gd name="connsiteX66" fmla="*/ 320650 w 467284"/>
                <a:gd name="connsiteY66" fmla="*/ 405235 h 606752"/>
                <a:gd name="connsiteX67" fmla="*/ 347526 w 467284"/>
                <a:gd name="connsiteY67" fmla="*/ 346757 h 606752"/>
                <a:gd name="connsiteX68" fmla="*/ 146590 w 467284"/>
                <a:gd name="connsiteY68" fmla="*/ 308719 h 606752"/>
                <a:gd name="connsiteX69" fmla="*/ 119789 w 467284"/>
                <a:gd name="connsiteY69" fmla="*/ 346757 h 606752"/>
                <a:gd name="connsiteX70" fmla="*/ 146590 w 467284"/>
                <a:gd name="connsiteY70" fmla="*/ 405235 h 606752"/>
                <a:gd name="connsiteX71" fmla="*/ 173481 w 467284"/>
                <a:gd name="connsiteY71" fmla="*/ 346757 h 606752"/>
                <a:gd name="connsiteX72" fmla="*/ 320650 w 467284"/>
                <a:gd name="connsiteY72" fmla="*/ 280457 h 606752"/>
                <a:gd name="connsiteX73" fmla="*/ 329104 w 467284"/>
                <a:gd name="connsiteY73" fmla="*/ 284812 h 606752"/>
                <a:gd name="connsiteX74" fmla="*/ 367906 w 467284"/>
                <a:gd name="connsiteY74" fmla="*/ 339647 h 606752"/>
                <a:gd name="connsiteX75" fmla="*/ 368885 w 467284"/>
                <a:gd name="connsiteY75" fmla="*/ 349956 h 606752"/>
                <a:gd name="connsiteX76" fmla="*/ 330083 w 467284"/>
                <a:gd name="connsiteY76" fmla="*/ 434386 h 606752"/>
                <a:gd name="connsiteX77" fmla="*/ 320650 w 467284"/>
                <a:gd name="connsiteY77" fmla="*/ 440429 h 606752"/>
                <a:gd name="connsiteX78" fmla="*/ 311216 w 467284"/>
                <a:gd name="connsiteY78" fmla="*/ 434386 h 606752"/>
                <a:gd name="connsiteX79" fmla="*/ 272414 w 467284"/>
                <a:gd name="connsiteY79" fmla="*/ 349956 h 606752"/>
                <a:gd name="connsiteX80" fmla="*/ 273393 w 467284"/>
                <a:gd name="connsiteY80" fmla="*/ 339647 h 606752"/>
                <a:gd name="connsiteX81" fmla="*/ 312195 w 467284"/>
                <a:gd name="connsiteY81" fmla="*/ 284812 h 606752"/>
                <a:gd name="connsiteX82" fmla="*/ 320650 w 467284"/>
                <a:gd name="connsiteY82" fmla="*/ 280457 h 606752"/>
                <a:gd name="connsiteX83" fmla="*/ 146590 w 467284"/>
                <a:gd name="connsiteY83" fmla="*/ 280457 h 606752"/>
                <a:gd name="connsiteX84" fmla="*/ 155139 w 467284"/>
                <a:gd name="connsiteY84" fmla="*/ 284812 h 606752"/>
                <a:gd name="connsiteX85" fmla="*/ 193961 w 467284"/>
                <a:gd name="connsiteY85" fmla="*/ 339647 h 606752"/>
                <a:gd name="connsiteX86" fmla="*/ 194851 w 467284"/>
                <a:gd name="connsiteY86" fmla="*/ 349956 h 606752"/>
                <a:gd name="connsiteX87" fmla="*/ 156029 w 467284"/>
                <a:gd name="connsiteY87" fmla="*/ 434386 h 606752"/>
                <a:gd name="connsiteX88" fmla="*/ 146590 w 467284"/>
                <a:gd name="connsiteY88" fmla="*/ 440429 h 606752"/>
                <a:gd name="connsiteX89" fmla="*/ 137241 w 467284"/>
                <a:gd name="connsiteY89" fmla="*/ 434386 h 606752"/>
                <a:gd name="connsiteX90" fmla="*/ 98419 w 467284"/>
                <a:gd name="connsiteY90" fmla="*/ 349956 h 606752"/>
                <a:gd name="connsiteX91" fmla="*/ 99309 w 467284"/>
                <a:gd name="connsiteY91" fmla="*/ 339647 h 606752"/>
                <a:gd name="connsiteX92" fmla="*/ 138131 w 467284"/>
                <a:gd name="connsiteY92" fmla="*/ 284812 h 606752"/>
                <a:gd name="connsiteX93" fmla="*/ 146590 w 467284"/>
                <a:gd name="connsiteY93" fmla="*/ 280457 h 606752"/>
                <a:gd name="connsiteX94" fmla="*/ 320685 w 467284"/>
                <a:gd name="connsiteY94" fmla="*/ 224455 h 606752"/>
                <a:gd name="connsiteX95" fmla="*/ 358330 w 467284"/>
                <a:gd name="connsiteY95" fmla="*/ 239987 h 606752"/>
                <a:gd name="connsiteX96" fmla="*/ 358330 w 467284"/>
                <a:gd name="connsiteY96" fmla="*/ 254653 h 606752"/>
                <a:gd name="connsiteX97" fmla="*/ 351032 w 467284"/>
                <a:gd name="connsiteY97" fmla="*/ 257676 h 606752"/>
                <a:gd name="connsiteX98" fmla="*/ 343646 w 467284"/>
                <a:gd name="connsiteY98" fmla="*/ 254653 h 606752"/>
                <a:gd name="connsiteX99" fmla="*/ 297723 w 467284"/>
                <a:gd name="connsiteY99" fmla="*/ 254653 h 606752"/>
                <a:gd name="connsiteX100" fmla="*/ 283039 w 467284"/>
                <a:gd name="connsiteY100" fmla="*/ 254653 h 606752"/>
                <a:gd name="connsiteX101" fmla="*/ 283039 w 467284"/>
                <a:gd name="connsiteY101" fmla="*/ 239987 h 606752"/>
                <a:gd name="connsiteX102" fmla="*/ 320685 w 467284"/>
                <a:gd name="connsiteY102" fmla="*/ 224455 h 606752"/>
                <a:gd name="connsiteX103" fmla="*/ 146635 w 467284"/>
                <a:gd name="connsiteY103" fmla="*/ 224455 h 606752"/>
                <a:gd name="connsiteX104" fmla="*/ 184333 w 467284"/>
                <a:gd name="connsiteY104" fmla="*/ 239987 h 606752"/>
                <a:gd name="connsiteX105" fmla="*/ 184333 w 467284"/>
                <a:gd name="connsiteY105" fmla="*/ 254653 h 606752"/>
                <a:gd name="connsiteX106" fmla="*/ 176945 w 467284"/>
                <a:gd name="connsiteY106" fmla="*/ 257676 h 606752"/>
                <a:gd name="connsiteX107" fmla="*/ 169646 w 467284"/>
                <a:gd name="connsiteY107" fmla="*/ 254653 h 606752"/>
                <a:gd name="connsiteX108" fmla="*/ 123624 w 467284"/>
                <a:gd name="connsiteY108" fmla="*/ 254653 h 606752"/>
                <a:gd name="connsiteX109" fmla="*/ 108937 w 467284"/>
                <a:gd name="connsiteY109" fmla="*/ 254653 h 606752"/>
                <a:gd name="connsiteX110" fmla="*/ 108937 w 467284"/>
                <a:gd name="connsiteY110" fmla="*/ 239987 h 606752"/>
                <a:gd name="connsiteX111" fmla="*/ 146635 w 467284"/>
                <a:gd name="connsiteY111" fmla="*/ 224455 h 606752"/>
                <a:gd name="connsiteX112" fmla="*/ 71027 w 467284"/>
                <a:gd name="connsiteY112" fmla="*/ 177752 h 606752"/>
                <a:gd name="connsiteX113" fmla="*/ 70137 w 467284"/>
                <a:gd name="connsiteY113" fmla="*/ 184684 h 606752"/>
                <a:gd name="connsiteX114" fmla="*/ 70493 w 467284"/>
                <a:gd name="connsiteY114" fmla="*/ 189217 h 606752"/>
                <a:gd name="connsiteX115" fmla="*/ 68179 w 467284"/>
                <a:gd name="connsiteY115" fmla="*/ 197571 h 606752"/>
                <a:gd name="connsiteX116" fmla="*/ 60257 w 467284"/>
                <a:gd name="connsiteY116" fmla="*/ 201215 h 606752"/>
                <a:gd name="connsiteX117" fmla="*/ 59812 w 467284"/>
                <a:gd name="connsiteY117" fmla="*/ 201215 h 606752"/>
                <a:gd name="connsiteX118" fmla="*/ 20828 w 467284"/>
                <a:gd name="connsiteY118" fmla="*/ 240498 h 606752"/>
                <a:gd name="connsiteX119" fmla="*/ 37205 w 467284"/>
                <a:gd name="connsiteY119" fmla="*/ 272404 h 606752"/>
                <a:gd name="connsiteX120" fmla="*/ 39786 w 467284"/>
                <a:gd name="connsiteY120" fmla="*/ 286624 h 606752"/>
                <a:gd name="connsiteX121" fmla="*/ 35158 w 467284"/>
                <a:gd name="connsiteY121" fmla="*/ 301911 h 606752"/>
                <a:gd name="connsiteX122" fmla="*/ 60791 w 467284"/>
                <a:gd name="connsiteY122" fmla="*/ 329462 h 606752"/>
                <a:gd name="connsiteX123" fmla="*/ 60791 w 467284"/>
                <a:gd name="connsiteY123" fmla="*/ 298445 h 606752"/>
                <a:gd name="connsiteX124" fmla="*/ 79127 w 467284"/>
                <a:gd name="connsiteY124" fmla="*/ 221123 h 606752"/>
                <a:gd name="connsiteX125" fmla="*/ 233642 w 467284"/>
                <a:gd name="connsiteY125" fmla="*/ 146557 h 606752"/>
                <a:gd name="connsiteX126" fmla="*/ 202223 w 467284"/>
                <a:gd name="connsiteY126" fmla="*/ 149845 h 606752"/>
                <a:gd name="connsiteX127" fmla="*/ 97017 w 467284"/>
                <a:gd name="connsiteY127" fmla="*/ 231788 h 606752"/>
                <a:gd name="connsiteX128" fmla="*/ 96928 w 467284"/>
                <a:gd name="connsiteY128" fmla="*/ 231788 h 606752"/>
                <a:gd name="connsiteX129" fmla="*/ 81530 w 467284"/>
                <a:gd name="connsiteY129" fmla="*/ 298445 h 606752"/>
                <a:gd name="connsiteX130" fmla="*/ 81530 w 467284"/>
                <a:gd name="connsiteY130" fmla="*/ 434068 h 606752"/>
                <a:gd name="connsiteX131" fmla="*/ 147840 w 467284"/>
                <a:gd name="connsiteY131" fmla="*/ 559560 h 606752"/>
                <a:gd name="connsiteX132" fmla="*/ 148018 w 467284"/>
                <a:gd name="connsiteY132" fmla="*/ 559648 h 606752"/>
                <a:gd name="connsiteX133" fmla="*/ 148285 w 467284"/>
                <a:gd name="connsiteY133" fmla="*/ 559826 h 606752"/>
                <a:gd name="connsiteX134" fmla="*/ 148908 w 467284"/>
                <a:gd name="connsiteY134" fmla="*/ 560271 h 606752"/>
                <a:gd name="connsiteX135" fmla="*/ 233642 w 467284"/>
                <a:gd name="connsiteY135" fmla="*/ 586044 h 606752"/>
                <a:gd name="connsiteX136" fmla="*/ 318376 w 467284"/>
                <a:gd name="connsiteY136" fmla="*/ 560271 h 606752"/>
                <a:gd name="connsiteX137" fmla="*/ 319177 w 467284"/>
                <a:gd name="connsiteY137" fmla="*/ 559737 h 606752"/>
                <a:gd name="connsiteX138" fmla="*/ 319444 w 467284"/>
                <a:gd name="connsiteY138" fmla="*/ 559560 h 606752"/>
                <a:gd name="connsiteX139" fmla="*/ 385754 w 467284"/>
                <a:gd name="connsiteY139" fmla="*/ 434068 h 606752"/>
                <a:gd name="connsiteX140" fmla="*/ 385754 w 467284"/>
                <a:gd name="connsiteY140" fmla="*/ 298445 h 606752"/>
                <a:gd name="connsiteX141" fmla="*/ 233642 w 467284"/>
                <a:gd name="connsiteY141" fmla="*/ 146557 h 606752"/>
                <a:gd name="connsiteX142" fmla="*/ 197327 w 467284"/>
                <a:gd name="connsiteY142" fmla="*/ 82122 h 606752"/>
                <a:gd name="connsiteX143" fmla="*/ 174542 w 467284"/>
                <a:gd name="connsiteY143" fmla="*/ 104963 h 606752"/>
                <a:gd name="connsiteX144" fmla="*/ 174809 w 467284"/>
                <a:gd name="connsiteY144" fmla="*/ 108607 h 606752"/>
                <a:gd name="connsiteX145" fmla="*/ 197950 w 467284"/>
                <a:gd name="connsiteY145" fmla="*/ 129493 h 606752"/>
                <a:gd name="connsiteX146" fmla="*/ 233642 w 467284"/>
                <a:gd name="connsiteY146" fmla="*/ 125849 h 606752"/>
                <a:gd name="connsiteX147" fmla="*/ 406582 w 467284"/>
                <a:gd name="connsiteY147" fmla="*/ 298445 h 606752"/>
                <a:gd name="connsiteX148" fmla="*/ 406582 w 467284"/>
                <a:gd name="connsiteY148" fmla="*/ 329462 h 606752"/>
                <a:gd name="connsiteX149" fmla="*/ 432126 w 467284"/>
                <a:gd name="connsiteY149" fmla="*/ 301911 h 606752"/>
                <a:gd name="connsiteX150" fmla="*/ 427498 w 467284"/>
                <a:gd name="connsiteY150" fmla="*/ 286624 h 606752"/>
                <a:gd name="connsiteX151" fmla="*/ 430079 w 467284"/>
                <a:gd name="connsiteY151" fmla="*/ 272404 h 606752"/>
                <a:gd name="connsiteX152" fmla="*/ 446546 w 467284"/>
                <a:gd name="connsiteY152" fmla="*/ 240498 h 606752"/>
                <a:gd name="connsiteX153" fmla="*/ 407561 w 467284"/>
                <a:gd name="connsiteY153" fmla="*/ 201215 h 606752"/>
                <a:gd name="connsiteX154" fmla="*/ 399194 w 467284"/>
                <a:gd name="connsiteY154" fmla="*/ 197571 h 606752"/>
                <a:gd name="connsiteX155" fmla="*/ 396791 w 467284"/>
                <a:gd name="connsiteY155" fmla="*/ 189217 h 606752"/>
                <a:gd name="connsiteX156" fmla="*/ 397147 w 467284"/>
                <a:gd name="connsiteY156" fmla="*/ 184684 h 606752"/>
                <a:gd name="connsiteX157" fmla="*/ 369555 w 467284"/>
                <a:gd name="connsiteY157" fmla="*/ 157044 h 606752"/>
                <a:gd name="connsiteX158" fmla="*/ 364126 w 467284"/>
                <a:gd name="connsiteY158" fmla="*/ 157666 h 606752"/>
                <a:gd name="connsiteX159" fmla="*/ 354691 w 467284"/>
                <a:gd name="connsiteY159" fmla="*/ 154644 h 606752"/>
                <a:gd name="connsiteX160" fmla="*/ 352021 w 467284"/>
                <a:gd name="connsiteY160" fmla="*/ 145223 h 606752"/>
                <a:gd name="connsiteX161" fmla="*/ 352911 w 467284"/>
                <a:gd name="connsiteY161" fmla="*/ 136691 h 606752"/>
                <a:gd name="connsiteX162" fmla="*/ 313570 w 467284"/>
                <a:gd name="connsiteY162" fmla="*/ 97409 h 606752"/>
                <a:gd name="connsiteX163" fmla="*/ 280103 w 467284"/>
                <a:gd name="connsiteY163" fmla="*/ 116161 h 606752"/>
                <a:gd name="connsiteX164" fmla="*/ 272004 w 467284"/>
                <a:gd name="connsiteY164" fmla="*/ 121049 h 606752"/>
                <a:gd name="connsiteX165" fmla="*/ 263281 w 467284"/>
                <a:gd name="connsiteY165" fmla="*/ 117406 h 606752"/>
                <a:gd name="connsiteX166" fmla="*/ 245658 w 467284"/>
                <a:gd name="connsiteY166" fmla="*/ 109140 h 606752"/>
                <a:gd name="connsiteX167" fmla="*/ 235244 w 467284"/>
                <a:gd name="connsiteY167" fmla="*/ 111629 h 606752"/>
                <a:gd name="connsiteX168" fmla="*/ 225453 w 467284"/>
                <a:gd name="connsiteY168" fmla="*/ 111540 h 606752"/>
                <a:gd name="connsiteX169" fmla="*/ 220113 w 467284"/>
                <a:gd name="connsiteY169" fmla="*/ 103274 h 606752"/>
                <a:gd name="connsiteX170" fmla="*/ 197327 w 467284"/>
                <a:gd name="connsiteY170" fmla="*/ 82122 h 606752"/>
                <a:gd name="connsiteX171" fmla="*/ 66399 w 467284"/>
                <a:gd name="connsiteY171" fmla="*/ 38573 h 606752"/>
                <a:gd name="connsiteX172" fmla="*/ 98174 w 467284"/>
                <a:gd name="connsiteY172" fmla="*/ 210191 h 606752"/>
                <a:gd name="connsiteX173" fmla="*/ 182285 w 467284"/>
                <a:gd name="connsiteY173" fmla="*/ 143268 h 606752"/>
                <a:gd name="connsiteX174" fmla="*/ 45571 w 467284"/>
                <a:gd name="connsiteY174" fmla="*/ 1335 h 606752"/>
                <a:gd name="connsiteX175" fmla="*/ 57587 w 467284"/>
                <a:gd name="connsiteY175" fmla="*/ 2668 h 606752"/>
                <a:gd name="connsiteX176" fmla="*/ 155939 w 467284"/>
                <a:gd name="connsiteY176" fmla="*/ 91543 h 606752"/>
                <a:gd name="connsiteX177" fmla="*/ 197327 w 467284"/>
                <a:gd name="connsiteY177" fmla="*/ 61414 h 606752"/>
                <a:gd name="connsiteX178" fmla="*/ 237914 w 467284"/>
                <a:gd name="connsiteY178" fmla="*/ 89143 h 606752"/>
                <a:gd name="connsiteX179" fmla="*/ 245658 w 467284"/>
                <a:gd name="connsiteY179" fmla="*/ 88432 h 606752"/>
                <a:gd name="connsiteX180" fmla="*/ 269779 w 467284"/>
                <a:gd name="connsiteY180" fmla="*/ 95631 h 606752"/>
                <a:gd name="connsiteX181" fmla="*/ 313570 w 467284"/>
                <a:gd name="connsiteY181" fmla="*/ 76701 h 606752"/>
                <a:gd name="connsiteX182" fmla="*/ 373649 w 467284"/>
                <a:gd name="connsiteY182" fmla="*/ 136514 h 606752"/>
                <a:gd name="connsiteX183" fmla="*/ 417796 w 467284"/>
                <a:gd name="connsiteY183" fmla="*/ 181484 h 606752"/>
                <a:gd name="connsiteX184" fmla="*/ 467284 w 467284"/>
                <a:gd name="connsiteY184" fmla="*/ 240498 h 606752"/>
                <a:gd name="connsiteX185" fmla="*/ 449216 w 467284"/>
                <a:gd name="connsiteY185" fmla="*/ 283425 h 606752"/>
                <a:gd name="connsiteX186" fmla="*/ 452865 w 467284"/>
                <a:gd name="connsiteY186" fmla="*/ 301911 h 606752"/>
                <a:gd name="connsiteX187" fmla="*/ 422336 w 467284"/>
                <a:gd name="connsiteY187" fmla="*/ 346793 h 606752"/>
                <a:gd name="connsiteX188" fmla="*/ 443163 w 467284"/>
                <a:gd name="connsiteY188" fmla="*/ 392830 h 606752"/>
                <a:gd name="connsiteX189" fmla="*/ 405870 w 467284"/>
                <a:gd name="connsiteY189" fmla="*/ 449354 h 606752"/>
                <a:gd name="connsiteX190" fmla="*/ 331193 w 467284"/>
                <a:gd name="connsiteY190" fmla="*/ 576624 h 606752"/>
                <a:gd name="connsiteX191" fmla="*/ 330837 w 467284"/>
                <a:gd name="connsiteY191" fmla="*/ 576890 h 606752"/>
                <a:gd name="connsiteX192" fmla="*/ 330392 w 467284"/>
                <a:gd name="connsiteY192" fmla="*/ 577246 h 606752"/>
                <a:gd name="connsiteX193" fmla="*/ 330125 w 467284"/>
                <a:gd name="connsiteY193" fmla="*/ 577423 h 606752"/>
                <a:gd name="connsiteX194" fmla="*/ 233642 w 467284"/>
                <a:gd name="connsiteY194" fmla="*/ 606752 h 606752"/>
                <a:gd name="connsiteX195" fmla="*/ 137248 w 467284"/>
                <a:gd name="connsiteY195" fmla="*/ 577423 h 606752"/>
                <a:gd name="connsiteX196" fmla="*/ 136981 w 467284"/>
                <a:gd name="connsiteY196" fmla="*/ 577246 h 606752"/>
                <a:gd name="connsiteX197" fmla="*/ 136714 w 467284"/>
                <a:gd name="connsiteY197" fmla="*/ 577068 h 606752"/>
                <a:gd name="connsiteX198" fmla="*/ 136002 w 467284"/>
                <a:gd name="connsiteY198" fmla="*/ 576535 h 606752"/>
                <a:gd name="connsiteX199" fmla="*/ 61503 w 467284"/>
                <a:gd name="connsiteY199" fmla="*/ 449354 h 606752"/>
                <a:gd name="connsiteX200" fmla="*/ 24121 w 467284"/>
                <a:gd name="connsiteY200" fmla="*/ 392830 h 606752"/>
                <a:gd name="connsiteX201" fmla="*/ 44948 w 467284"/>
                <a:gd name="connsiteY201" fmla="*/ 346793 h 606752"/>
                <a:gd name="connsiteX202" fmla="*/ 14419 w 467284"/>
                <a:gd name="connsiteY202" fmla="*/ 301911 h 606752"/>
                <a:gd name="connsiteX203" fmla="*/ 18157 w 467284"/>
                <a:gd name="connsiteY203" fmla="*/ 283425 h 606752"/>
                <a:gd name="connsiteX204" fmla="*/ 0 w 467284"/>
                <a:gd name="connsiteY204" fmla="*/ 240498 h 606752"/>
                <a:gd name="connsiteX205" fmla="*/ 49488 w 467284"/>
                <a:gd name="connsiteY205" fmla="*/ 181484 h 606752"/>
                <a:gd name="connsiteX206" fmla="*/ 65687 w 467284"/>
                <a:gd name="connsiteY206" fmla="*/ 148601 h 606752"/>
                <a:gd name="connsiteX207" fmla="*/ 40409 w 467284"/>
                <a:gd name="connsiteY207" fmla="*/ 12266 h 606752"/>
                <a:gd name="connsiteX208" fmla="*/ 45571 w 467284"/>
                <a:gd name="connsiteY208" fmla="*/ 1335 h 60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</a:cxnLst>
              <a:rect l="l" t="t" r="r" b="b"/>
              <a:pathLst>
                <a:path w="467284" h="606752">
                  <a:moveTo>
                    <a:pt x="233632" y="475289"/>
                  </a:moveTo>
                  <a:cubicBezTo>
                    <a:pt x="259896" y="475289"/>
                    <a:pt x="284557" y="485521"/>
                    <a:pt x="303076" y="504026"/>
                  </a:cubicBezTo>
                  <a:cubicBezTo>
                    <a:pt x="307171" y="508030"/>
                    <a:pt x="307171" y="514613"/>
                    <a:pt x="303076" y="518706"/>
                  </a:cubicBezTo>
                  <a:cubicBezTo>
                    <a:pt x="299069" y="522709"/>
                    <a:pt x="292481" y="522709"/>
                    <a:pt x="288475" y="518706"/>
                  </a:cubicBezTo>
                  <a:cubicBezTo>
                    <a:pt x="273785" y="504115"/>
                    <a:pt x="254376" y="496019"/>
                    <a:pt x="233632" y="496019"/>
                  </a:cubicBezTo>
                  <a:cubicBezTo>
                    <a:pt x="212978" y="496019"/>
                    <a:pt x="193480" y="504115"/>
                    <a:pt x="178879" y="518706"/>
                  </a:cubicBezTo>
                  <a:cubicBezTo>
                    <a:pt x="176921" y="520752"/>
                    <a:pt x="174250" y="521731"/>
                    <a:pt x="171579" y="521731"/>
                  </a:cubicBezTo>
                  <a:cubicBezTo>
                    <a:pt x="168908" y="521731"/>
                    <a:pt x="166237" y="520752"/>
                    <a:pt x="164278" y="518706"/>
                  </a:cubicBezTo>
                  <a:cubicBezTo>
                    <a:pt x="160183" y="514613"/>
                    <a:pt x="160183" y="508030"/>
                    <a:pt x="164278" y="504026"/>
                  </a:cubicBezTo>
                  <a:cubicBezTo>
                    <a:pt x="182797" y="485521"/>
                    <a:pt x="207458" y="475289"/>
                    <a:pt x="233632" y="475289"/>
                  </a:cubicBezTo>
                  <a:close/>
                  <a:moveTo>
                    <a:pt x="233606" y="465005"/>
                  </a:moveTo>
                  <a:cubicBezTo>
                    <a:pt x="204593" y="465005"/>
                    <a:pt x="177361" y="476294"/>
                    <a:pt x="156892" y="496738"/>
                  </a:cubicBezTo>
                  <a:cubicBezTo>
                    <a:pt x="153065" y="500560"/>
                    <a:pt x="150929" y="505627"/>
                    <a:pt x="150929" y="511138"/>
                  </a:cubicBezTo>
                  <a:cubicBezTo>
                    <a:pt x="150929" y="516560"/>
                    <a:pt x="153065" y="521627"/>
                    <a:pt x="156892" y="525538"/>
                  </a:cubicBezTo>
                  <a:cubicBezTo>
                    <a:pt x="160808" y="529360"/>
                    <a:pt x="165880" y="531493"/>
                    <a:pt x="171309" y="531493"/>
                  </a:cubicBezTo>
                  <a:cubicBezTo>
                    <a:pt x="176827" y="531493"/>
                    <a:pt x="181900" y="529360"/>
                    <a:pt x="185726" y="525538"/>
                  </a:cubicBezTo>
                  <a:cubicBezTo>
                    <a:pt x="198542" y="512738"/>
                    <a:pt x="215540" y="505716"/>
                    <a:pt x="233606" y="505716"/>
                  </a:cubicBezTo>
                  <a:cubicBezTo>
                    <a:pt x="251761" y="505716"/>
                    <a:pt x="268759" y="512738"/>
                    <a:pt x="281575" y="525538"/>
                  </a:cubicBezTo>
                  <a:cubicBezTo>
                    <a:pt x="285402" y="529360"/>
                    <a:pt x="290474" y="531493"/>
                    <a:pt x="295992" y="531493"/>
                  </a:cubicBezTo>
                  <a:cubicBezTo>
                    <a:pt x="301421" y="531493"/>
                    <a:pt x="306494" y="529360"/>
                    <a:pt x="310409" y="525538"/>
                  </a:cubicBezTo>
                  <a:cubicBezTo>
                    <a:pt x="318330" y="517538"/>
                    <a:pt x="318330" y="504649"/>
                    <a:pt x="310409" y="496738"/>
                  </a:cubicBezTo>
                  <a:cubicBezTo>
                    <a:pt x="289940" y="476294"/>
                    <a:pt x="262708" y="465005"/>
                    <a:pt x="233606" y="465005"/>
                  </a:cubicBezTo>
                  <a:close/>
                  <a:moveTo>
                    <a:pt x="233606" y="384294"/>
                  </a:moveTo>
                  <a:cubicBezTo>
                    <a:pt x="217053" y="384294"/>
                    <a:pt x="203615" y="397805"/>
                    <a:pt x="203615" y="414338"/>
                  </a:cubicBezTo>
                  <a:cubicBezTo>
                    <a:pt x="203615" y="430872"/>
                    <a:pt x="217053" y="444294"/>
                    <a:pt x="233606" y="444294"/>
                  </a:cubicBezTo>
                  <a:cubicBezTo>
                    <a:pt x="250159" y="444294"/>
                    <a:pt x="263687" y="430872"/>
                    <a:pt x="263687" y="414338"/>
                  </a:cubicBezTo>
                  <a:cubicBezTo>
                    <a:pt x="263687" y="397805"/>
                    <a:pt x="250159" y="384294"/>
                    <a:pt x="233606" y="384294"/>
                  </a:cubicBezTo>
                  <a:close/>
                  <a:moveTo>
                    <a:pt x="233606" y="363583"/>
                  </a:moveTo>
                  <a:cubicBezTo>
                    <a:pt x="261640" y="363583"/>
                    <a:pt x="284423" y="386339"/>
                    <a:pt x="284423" y="414338"/>
                  </a:cubicBezTo>
                  <a:cubicBezTo>
                    <a:pt x="284423" y="427938"/>
                    <a:pt x="278994" y="440383"/>
                    <a:pt x="270183" y="449449"/>
                  </a:cubicBezTo>
                  <a:cubicBezTo>
                    <a:pt x="290652" y="455494"/>
                    <a:pt x="309520" y="466516"/>
                    <a:pt x="325094" y="482071"/>
                  </a:cubicBezTo>
                  <a:cubicBezTo>
                    <a:pt x="341113" y="498071"/>
                    <a:pt x="341113" y="524116"/>
                    <a:pt x="325094" y="540204"/>
                  </a:cubicBezTo>
                  <a:cubicBezTo>
                    <a:pt x="317262" y="547938"/>
                    <a:pt x="306939" y="552204"/>
                    <a:pt x="295992" y="552204"/>
                  </a:cubicBezTo>
                  <a:cubicBezTo>
                    <a:pt x="284957" y="552204"/>
                    <a:pt x="274633" y="547938"/>
                    <a:pt x="266891" y="540204"/>
                  </a:cubicBezTo>
                  <a:cubicBezTo>
                    <a:pt x="257991" y="531315"/>
                    <a:pt x="246244" y="526427"/>
                    <a:pt x="233606" y="526427"/>
                  </a:cubicBezTo>
                  <a:cubicBezTo>
                    <a:pt x="221058" y="526427"/>
                    <a:pt x="209310" y="531315"/>
                    <a:pt x="200411" y="540204"/>
                  </a:cubicBezTo>
                  <a:cubicBezTo>
                    <a:pt x="192668" y="547938"/>
                    <a:pt x="182345" y="552204"/>
                    <a:pt x="171309" y="552204"/>
                  </a:cubicBezTo>
                  <a:cubicBezTo>
                    <a:pt x="160363" y="552204"/>
                    <a:pt x="150039" y="547938"/>
                    <a:pt x="142207" y="540204"/>
                  </a:cubicBezTo>
                  <a:cubicBezTo>
                    <a:pt x="134465" y="532382"/>
                    <a:pt x="130193" y="522071"/>
                    <a:pt x="130193" y="511138"/>
                  </a:cubicBezTo>
                  <a:cubicBezTo>
                    <a:pt x="130193" y="500116"/>
                    <a:pt x="134465" y="489805"/>
                    <a:pt x="142207" y="482071"/>
                  </a:cubicBezTo>
                  <a:cubicBezTo>
                    <a:pt x="157782" y="466516"/>
                    <a:pt x="176560" y="455494"/>
                    <a:pt x="197118" y="449449"/>
                  </a:cubicBezTo>
                  <a:cubicBezTo>
                    <a:pt x="188307" y="440383"/>
                    <a:pt x="182879" y="427938"/>
                    <a:pt x="182879" y="414338"/>
                  </a:cubicBezTo>
                  <a:cubicBezTo>
                    <a:pt x="182879" y="386339"/>
                    <a:pt x="205661" y="363583"/>
                    <a:pt x="233606" y="363583"/>
                  </a:cubicBezTo>
                  <a:close/>
                  <a:moveTo>
                    <a:pt x="406582" y="360657"/>
                  </a:moveTo>
                  <a:lnTo>
                    <a:pt x="406582" y="425092"/>
                  </a:lnTo>
                  <a:cubicBezTo>
                    <a:pt x="416283" y="417537"/>
                    <a:pt x="422425" y="405717"/>
                    <a:pt x="422425" y="392830"/>
                  </a:cubicBezTo>
                  <a:cubicBezTo>
                    <a:pt x="422425" y="380032"/>
                    <a:pt x="416283" y="368211"/>
                    <a:pt x="406582" y="360657"/>
                  </a:cubicBezTo>
                  <a:close/>
                  <a:moveTo>
                    <a:pt x="60791" y="360657"/>
                  </a:moveTo>
                  <a:cubicBezTo>
                    <a:pt x="51001" y="368211"/>
                    <a:pt x="44859" y="380032"/>
                    <a:pt x="44859" y="392830"/>
                  </a:cubicBezTo>
                  <a:cubicBezTo>
                    <a:pt x="44859" y="405628"/>
                    <a:pt x="51001" y="417537"/>
                    <a:pt x="60791" y="425092"/>
                  </a:cubicBezTo>
                  <a:close/>
                  <a:moveTo>
                    <a:pt x="320675" y="334581"/>
                  </a:moveTo>
                  <a:cubicBezTo>
                    <a:pt x="326463" y="334581"/>
                    <a:pt x="331093" y="339194"/>
                    <a:pt x="331093" y="344872"/>
                  </a:cubicBezTo>
                  <a:lnTo>
                    <a:pt x="331093" y="361550"/>
                  </a:lnTo>
                  <a:cubicBezTo>
                    <a:pt x="331093" y="367227"/>
                    <a:pt x="326463" y="371840"/>
                    <a:pt x="320675" y="371840"/>
                  </a:cubicBezTo>
                  <a:cubicBezTo>
                    <a:pt x="314977" y="371840"/>
                    <a:pt x="310347" y="367227"/>
                    <a:pt x="310347" y="361550"/>
                  </a:cubicBezTo>
                  <a:lnTo>
                    <a:pt x="310347" y="344872"/>
                  </a:lnTo>
                  <a:cubicBezTo>
                    <a:pt x="310347" y="339194"/>
                    <a:pt x="314977" y="334581"/>
                    <a:pt x="320675" y="334581"/>
                  </a:cubicBezTo>
                  <a:close/>
                  <a:moveTo>
                    <a:pt x="146590" y="334581"/>
                  </a:moveTo>
                  <a:cubicBezTo>
                    <a:pt x="152378" y="334581"/>
                    <a:pt x="157008" y="339194"/>
                    <a:pt x="157008" y="344872"/>
                  </a:cubicBezTo>
                  <a:lnTo>
                    <a:pt x="157008" y="361550"/>
                  </a:lnTo>
                  <a:cubicBezTo>
                    <a:pt x="157008" y="367227"/>
                    <a:pt x="152378" y="371840"/>
                    <a:pt x="146590" y="371840"/>
                  </a:cubicBezTo>
                  <a:cubicBezTo>
                    <a:pt x="140892" y="371840"/>
                    <a:pt x="136262" y="367227"/>
                    <a:pt x="136262" y="361550"/>
                  </a:cubicBezTo>
                  <a:lnTo>
                    <a:pt x="136262" y="344872"/>
                  </a:lnTo>
                  <a:cubicBezTo>
                    <a:pt x="136262" y="339194"/>
                    <a:pt x="140892" y="334581"/>
                    <a:pt x="146590" y="334581"/>
                  </a:cubicBezTo>
                  <a:close/>
                  <a:moveTo>
                    <a:pt x="320650" y="308719"/>
                  </a:moveTo>
                  <a:lnTo>
                    <a:pt x="293773" y="346757"/>
                  </a:lnTo>
                  <a:lnTo>
                    <a:pt x="320650" y="405235"/>
                  </a:lnTo>
                  <a:lnTo>
                    <a:pt x="347526" y="346757"/>
                  </a:lnTo>
                  <a:close/>
                  <a:moveTo>
                    <a:pt x="146590" y="308719"/>
                  </a:moveTo>
                  <a:lnTo>
                    <a:pt x="119789" y="346757"/>
                  </a:lnTo>
                  <a:lnTo>
                    <a:pt x="146590" y="405235"/>
                  </a:lnTo>
                  <a:lnTo>
                    <a:pt x="173481" y="346757"/>
                  </a:lnTo>
                  <a:close/>
                  <a:moveTo>
                    <a:pt x="320650" y="280457"/>
                  </a:moveTo>
                  <a:cubicBezTo>
                    <a:pt x="324031" y="280457"/>
                    <a:pt x="327235" y="282057"/>
                    <a:pt x="329104" y="284812"/>
                  </a:cubicBezTo>
                  <a:lnTo>
                    <a:pt x="367906" y="339647"/>
                  </a:lnTo>
                  <a:cubicBezTo>
                    <a:pt x="370042" y="342669"/>
                    <a:pt x="370398" y="346579"/>
                    <a:pt x="368885" y="349956"/>
                  </a:cubicBezTo>
                  <a:lnTo>
                    <a:pt x="330083" y="434386"/>
                  </a:lnTo>
                  <a:cubicBezTo>
                    <a:pt x="328392" y="438030"/>
                    <a:pt x="324743" y="440429"/>
                    <a:pt x="320650" y="440429"/>
                  </a:cubicBezTo>
                  <a:cubicBezTo>
                    <a:pt x="316645" y="440429"/>
                    <a:pt x="312907" y="438030"/>
                    <a:pt x="311216" y="434386"/>
                  </a:cubicBezTo>
                  <a:lnTo>
                    <a:pt x="272414" y="349956"/>
                  </a:lnTo>
                  <a:cubicBezTo>
                    <a:pt x="270901" y="346579"/>
                    <a:pt x="271257" y="342669"/>
                    <a:pt x="273393" y="339647"/>
                  </a:cubicBezTo>
                  <a:lnTo>
                    <a:pt x="312195" y="284812"/>
                  </a:lnTo>
                  <a:cubicBezTo>
                    <a:pt x="314153" y="282057"/>
                    <a:pt x="317268" y="280457"/>
                    <a:pt x="320650" y="280457"/>
                  </a:cubicBezTo>
                  <a:close/>
                  <a:moveTo>
                    <a:pt x="146590" y="280457"/>
                  </a:moveTo>
                  <a:cubicBezTo>
                    <a:pt x="149974" y="280457"/>
                    <a:pt x="153180" y="282057"/>
                    <a:pt x="155139" y="284812"/>
                  </a:cubicBezTo>
                  <a:lnTo>
                    <a:pt x="193961" y="339647"/>
                  </a:lnTo>
                  <a:cubicBezTo>
                    <a:pt x="196009" y="342669"/>
                    <a:pt x="196454" y="346579"/>
                    <a:pt x="194851" y="349956"/>
                  </a:cubicBezTo>
                  <a:lnTo>
                    <a:pt x="156029" y="434386"/>
                  </a:lnTo>
                  <a:cubicBezTo>
                    <a:pt x="154337" y="438030"/>
                    <a:pt x="150686" y="440429"/>
                    <a:pt x="146590" y="440429"/>
                  </a:cubicBezTo>
                  <a:cubicBezTo>
                    <a:pt x="142584" y="440429"/>
                    <a:pt x="138844" y="438030"/>
                    <a:pt x="137241" y="434386"/>
                  </a:cubicBezTo>
                  <a:lnTo>
                    <a:pt x="98419" y="349956"/>
                  </a:lnTo>
                  <a:cubicBezTo>
                    <a:pt x="96816" y="346579"/>
                    <a:pt x="97172" y="342669"/>
                    <a:pt x="99309" y="339647"/>
                  </a:cubicBezTo>
                  <a:lnTo>
                    <a:pt x="138131" y="284812"/>
                  </a:lnTo>
                  <a:cubicBezTo>
                    <a:pt x="140090" y="282057"/>
                    <a:pt x="143296" y="280457"/>
                    <a:pt x="146590" y="280457"/>
                  </a:cubicBezTo>
                  <a:close/>
                  <a:moveTo>
                    <a:pt x="320685" y="224455"/>
                  </a:moveTo>
                  <a:cubicBezTo>
                    <a:pt x="334323" y="224455"/>
                    <a:pt x="347962" y="229632"/>
                    <a:pt x="358330" y="239987"/>
                  </a:cubicBezTo>
                  <a:cubicBezTo>
                    <a:pt x="362424" y="243987"/>
                    <a:pt x="362424" y="250565"/>
                    <a:pt x="358330" y="254653"/>
                  </a:cubicBezTo>
                  <a:cubicBezTo>
                    <a:pt x="356372" y="256698"/>
                    <a:pt x="353702" y="257676"/>
                    <a:pt x="351032" y="257676"/>
                  </a:cubicBezTo>
                  <a:cubicBezTo>
                    <a:pt x="348363" y="257676"/>
                    <a:pt x="345693" y="256698"/>
                    <a:pt x="343646" y="254653"/>
                  </a:cubicBezTo>
                  <a:cubicBezTo>
                    <a:pt x="331008" y="241943"/>
                    <a:pt x="310361" y="241943"/>
                    <a:pt x="297723" y="254653"/>
                  </a:cubicBezTo>
                  <a:cubicBezTo>
                    <a:pt x="293629" y="258653"/>
                    <a:pt x="287133" y="258653"/>
                    <a:pt x="283039" y="254653"/>
                  </a:cubicBezTo>
                  <a:cubicBezTo>
                    <a:pt x="278945" y="250565"/>
                    <a:pt x="278945" y="244076"/>
                    <a:pt x="283039" y="239987"/>
                  </a:cubicBezTo>
                  <a:cubicBezTo>
                    <a:pt x="293407" y="229632"/>
                    <a:pt x="307046" y="224455"/>
                    <a:pt x="320685" y="224455"/>
                  </a:cubicBezTo>
                  <a:close/>
                  <a:moveTo>
                    <a:pt x="146635" y="224455"/>
                  </a:moveTo>
                  <a:cubicBezTo>
                    <a:pt x="160277" y="224455"/>
                    <a:pt x="173919" y="229632"/>
                    <a:pt x="184333" y="239987"/>
                  </a:cubicBezTo>
                  <a:cubicBezTo>
                    <a:pt x="188339" y="243987"/>
                    <a:pt x="188339" y="250565"/>
                    <a:pt x="184333" y="254653"/>
                  </a:cubicBezTo>
                  <a:cubicBezTo>
                    <a:pt x="182286" y="256698"/>
                    <a:pt x="179615" y="257676"/>
                    <a:pt x="176945" y="257676"/>
                  </a:cubicBezTo>
                  <a:cubicBezTo>
                    <a:pt x="174274" y="257676"/>
                    <a:pt x="171693" y="256698"/>
                    <a:pt x="169646" y="254653"/>
                  </a:cubicBezTo>
                  <a:cubicBezTo>
                    <a:pt x="156916" y="241943"/>
                    <a:pt x="136354" y="241943"/>
                    <a:pt x="123624" y="254653"/>
                  </a:cubicBezTo>
                  <a:cubicBezTo>
                    <a:pt x="119619" y="258653"/>
                    <a:pt x="113031" y="258653"/>
                    <a:pt x="108937" y="254653"/>
                  </a:cubicBezTo>
                  <a:cubicBezTo>
                    <a:pt x="104931" y="250565"/>
                    <a:pt x="104931" y="244076"/>
                    <a:pt x="108937" y="239987"/>
                  </a:cubicBezTo>
                  <a:cubicBezTo>
                    <a:pt x="119352" y="229632"/>
                    <a:pt x="132993" y="224455"/>
                    <a:pt x="146635" y="224455"/>
                  </a:cubicBezTo>
                  <a:close/>
                  <a:moveTo>
                    <a:pt x="71027" y="177752"/>
                  </a:moveTo>
                  <a:cubicBezTo>
                    <a:pt x="70493" y="179974"/>
                    <a:pt x="70137" y="182284"/>
                    <a:pt x="70137" y="184684"/>
                  </a:cubicBezTo>
                  <a:cubicBezTo>
                    <a:pt x="70137" y="186195"/>
                    <a:pt x="70315" y="187706"/>
                    <a:pt x="70493" y="189217"/>
                  </a:cubicBezTo>
                  <a:cubicBezTo>
                    <a:pt x="71027" y="192238"/>
                    <a:pt x="70137" y="195260"/>
                    <a:pt x="68179" y="197571"/>
                  </a:cubicBezTo>
                  <a:cubicBezTo>
                    <a:pt x="66221" y="199882"/>
                    <a:pt x="63284" y="201215"/>
                    <a:pt x="60257" y="201215"/>
                  </a:cubicBezTo>
                  <a:cubicBezTo>
                    <a:pt x="60079" y="201215"/>
                    <a:pt x="59990" y="201215"/>
                    <a:pt x="59812" y="201215"/>
                  </a:cubicBezTo>
                  <a:cubicBezTo>
                    <a:pt x="38273" y="201392"/>
                    <a:pt x="20828" y="218990"/>
                    <a:pt x="20828" y="240498"/>
                  </a:cubicBezTo>
                  <a:cubicBezTo>
                    <a:pt x="20828" y="253118"/>
                    <a:pt x="26969" y="265028"/>
                    <a:pt x="37205" y="272404"/>
                  </a:cubicBezTo>
                  <a:cubicBezTo>
                    <a:pt x="41744" y="275693"/>
                    <a:pt x="42901" y="281914"/>
                    <a:pt x="39786" y="286624"/>
                  </a:cubicBezTo>
                  <a:cubicBezTo>
                    <a:pt x="36760" y="291157"/>
                    <a:pt x="35158" y="296400"/>
                    <a:pt x="35158" y="301911"/>
                  </a:cubicBezTo>
                  <a:cubicBezTo>
                    <a:pt x="35158" y="316397"/>
                    <a:pt x="46461" y="328395"/>
                    <a:pt x="60791" y="329462"/>
                  </a:cubicBezTo>
                  <a:lnTo>
                    <a:pt x="60791" y="298445"/>
                  </a:lnTo>
                  <a:cubicBezTo>
                    <a:pt x="60791" y="271604"/>
                    <a:pt x="67111" y="244942"/>
                    <a:pt x="79127" y="221123"/>
                  </a:cubicBezTo>
                  <a:close/>
                  <a:moveTo>
                    <a:pt x="233642" y="146557"/>
                  </a:moveTo>
                  <a:cubicBezTo>
                    <a:pt x="223050" y="146557"/>
                    <a:pt x="212458" y="147623"/>
                    <a:pt x="202223" y="149845"/>
                  </a:cubicBezTo>
                  <a:cubicBezTo>
                    <a:pt x="181662" y="191527"/>
                    <a:pt x="142766" y="222012"/>
                    <a:pt x="97017" y="231788"/>
                  </a:cubicBezTo>
                  <a:lnTo>
                    <a:pt x="96928" y="231788"/>
                  </a:lnTo>
                  <a:cubicBezTo>
                    <a:pt x="86870" y="252407"/>
                    <a:pt x="81530" y="275337"/>
                    <a:pt x="81530" y="298445"/>
                  </a:cubicBezTo>
                  <a:lnTo>
                    <a:pt x="81530" y="434068"/>
                  </a:lnTo>
                  <a:cubicBezTo>
                    <a:pt x="81530" y="484282"/>
                    <a:pt x="106363" y="531120"/>
                    <a:pt x="147840" y="559560"/>
                  </a:cubicBezTo>
                  <a:cubicBezTo>
                    <a:pt x="147929" y="559560"/>
                    <a:pt x="147929" y="559648"/>
                    <a:pt x="148018" y="559648"/>
                  </a:cubicBezTo>
                  <a:lnTo>
                    <a:pt x="148285" y="559826"/>
                  </a:lnTo>
                  <a:cubicBezTo>
                    <a:pt x="148552" y="560004"/>
                    <a:pt x="148730" y="560182"/>
                    <a:pt x="148908" y="560271"/>
                  </a:cubicBezTo>
                  <a:cubicBezTo>
                    <a:pt x="174008" y="577068"/>
                    <a:pt x="203291" y="586044"/>
                    <a:pt x="233642" y="586044"/>
                  </a:cubicBezTo>
                  <a:cubicBezTo>
                    <a:pt x="263993" y="586044"/>
                    <a:pt x="293276" y="577157"/>
                    <a:pt x="318376" y="560271"/>
                  </a:cubicBezTo>
                  <a:cubicBezTo>
                    <a:pt x="318643" y="560093"/>
                    <a:pt x="318910" y="559915"/>
                    <a:pt x="319177" y="559737"/>
                  </a:cubicBezTo>
                  <a:lnTo>
                    <a:pt x="319444" y="559560"/>
                  </a:lnTo>
                  <a:cubicBezTo>
                    <a:pt x="361010" y="531120"/>
                    <a:pt x="385754" y="484282"/>
                    <a:pt x="385754" y="434068"/>
                  </a:cubicBezTo>
                  <a:lnTo>
                    <a:pt x="385754" y="298445"/>
                  </a:lnTo>
                  <a:cubicBezTo>
                    <a:pt x="385754" y="214635"/>
                    <a:pt x="317575" y="146557"/>
                    <a:pt x="233642" y="146557"/>
                  </a:cubicBezTo>
                  <a:close/>
                  <a:moveTo>
                    <a:pt x="197327" y="82122"/>
                  </a:moveTo>
                  <a:cubicBezTo>
                    <a:pt x="184777" y="82122"/>
                    <a:pt x="174542" y="92343"/>
                    <a:pt x="174542" y="104963"/>
                  </a:cubicBezTo>
                  <a:cubicBezTo>
                    <a:pt x="174542" y="106207"/>
                    <a:pt x="174631" y="107451"/>
                    <a:pt x="174809" y="108607"/>
                  </a:cubicBezTo>
                  <a:lnTo>
                    <a:pt x="197950" y="129493"/>
                  </a:lnTo>
                  <a:cubicBezTo>
                    <a:pt x="209610" y="127093"/>
                    <a:pt x="221626" y="125849"/>
                    <a:pt x="233642" y="125849"/>
                  </a:cubicBezTo>
                  <a:cubicBezTo>
                    <a:pt x="328968" y="125849"/>
                    <a:pt x="406582" y="203259"/>
                    <a:pt x="406582" y="298445"/>
                  </a:cubicBezTo>
                  <a:lnTo>
                    <a:pt x="406582" y="329462"/>
                  </a:lnTo>
                  <a:cubicBezTo>
                    <a:pt x="420823" y="328395"/>
                    <a:pt x="432126" y="316397"/>
                    <a:pt x="432126" y="301911"/>
                  </a:cubicBezTo>
                  <a:cubicBezTo>
                    <a:pt x="432126" y="296400"/>
                    <a:pt x="430524" y="291157"/>
                    <a:pt x="427498" y="286624"/>
                  </a:cubicBezTo>
                  <a:cubicBezTo>
                    <a:pt x="424472" y="281914"/>
                    <a:pt x="425540" y="275693"/>
                    <a:pt x="430079" y="272404"/>
                  </a:cubicBezTo>
                  <a:cubicBezTo>
                    <a:pt x="440404" y="265028"/>
                    <a:pt x="446546" y="253118"/>
                    <a:pt x="446546" y="240498"/>
                  </a:cubicBezTo>
                  <a:cubicBezTo>
                    <a:pt x="446546" y="218990"/>
                    <a:pt x="429100" y="201392"/>
                    <a:pt x="407561" y="201215"/>
                  </a:cubicBezTo>
                  <a:cubicBezTo>
                    <a:pt x="404445" y="201392"/>
                    <a:pt x="401241" y="200059"/>
                    <a:pt x="399194" y="197571"/>
                  </a:cubicBezTo>
                  <a:cubicBezTo>
                    <a:pt x="397236" y="195260"/>
                    <a:pt x="396346" y="192238"/>
                    <a:pt x="396791" y="189217"/>
                  </a:cubicBezTo>
                  <a:cubicBezTo>
                    <a:pt x="397058" y="187706"/>
                    <a:pt x="397147" y="186195"/>
                    <a:pt x="397147" y="184684"/>
                  </a:cubicBezTo>
                  <a:cubicBezTo>
                    <a:pt x="397147" y="169486"/>
                    <a:pt x="384775" y="157044"/>
                    <a:pt x="369555" y="157044"/>
                  </a:cubicBezTo>
                  <a:cubicBezTo>
                    <a:pt x="367775" y="157044"/>
                    <a:pt x="365906" y="157310"/>
                    <a:pt x="364126" y="157666"/>
                  </a:cubicBezTo>
                  <a:cubicBezTo>
                    <a:pt x="360654" y="158288"/>
                    <a:pt x="357094" y="157222"/>
                    <a:pt x="354691" y="154644"/>
                  </a:cubicBezTo>
                  <a:cubicBezTo>
                    <a:pt x="352199" y="152156"/>
                    <a:pt x="351220" y="148601"/>
                    <a:pt x="352021" y="145223"/>
                  </a:cubicBezTo>
                  <a:cubicBezTo>
                    <a:pt x="352644" y="142379"/>
                    <a:pt x="352911" y="139535"/>
                    <a:pt x="352911" y="136691"/>
                  </a:cubicBezTo>
                  <a:cubicBezTo>
                    <a:pt x="352911" y="115095"/>
                    <a:pt x="335287" y="97409"/>
                    <a:pt x="313570" y="97409"/>
                  </a:cubicBezTo>
                  <a:cubicBezTo>
                    <a:pt x="299774" y="97409"/>
                    <a:pt x="287313" y="104430"/>
                    <a:pt x="280103" y="116161"/>
                  </a:cubicBezTo>
                  <a:cubicBezTo>
                    <a:pt x="278323" y="119005"/>
                    <a:pt x="275297" y="120872"/>
                    <a:pt x="272004" y="121049"/>
                  </a:cubicBezTo>
                  <a:cubicBezTo>
                    <a:pt x="268622" y="121316"/>
                    <a:pt x="265417" y="119894"/>
                    <a:pt x="263281" y="117406"/>
                  </a:cubicBezTo>
                  <a:cubicBezTo>
                    <a:pt x="258920" y="112162"/>
                    <a:pt x="252511" y="109140"/>
                    <a:pt x="245658" y="109140"/>
                  </a:cubicBezTo>
                  <a:cubicBezTo>
                    <a:pt x="242009" y="109140"/>
                    <a:pt x="238537" y="110029"/>
                    <a:pt x="235244" y="111629"/>
                  </a:cubicBezTo>
                  <a:cubicBezTo>
                    <a:pt x="232129" y="113228"/>
                    <a:pt x="228480" y="113228"/>
                    <a:pt x="225453" y="111540"/>
                  </a:cubicBezTo>
                  <a:cubicBezTo>
                    <a:pt x="222338" y="109851"/>
                    <a:pt x="220380" y="106740"/>
                    <a:pt x="220113" y="103274"/>
                  </a:cubicBezTo>
                  <a:cubicBezTo>
                    <a:pt x="219223" y="91454"/>
                    <a:pt x="209254" y="82122"/>
                    <a:pt x="197327" y="82122"/>
                  </a:cubicBezTo>
                  <a:close/>
                  <a:moveTo>
                    <a:pt x="66399" y="38573"/>
                  </a:moveTo>
                  <a:lnTo>
                    <a:pt x="98174" y="210191"/>
                  </a:lnTo>
                  <a:cubicBezTo>
                    <a:pt x="134311" y="200859"/>
                    <a:pt x="165107" y="176330"/>
                    <a:pt x="182285" y="143268"/>
                  </a:cubicBezTo>
                  <a:close/>
                  <a:moveTo>
                    <a:pt x="45571" y="1335"/>
                  </a:moveTo>
                  <a:cubicBezTo>
                    <a:pt x="49399" y="-887"/>
                    <a:pt x="54294" y="-265"/>
                    <a:pt x="57587" y="2668"/>
                  </a:cubicBezTo>
                  <a:lnTo>
                    <a:pt x="155939" y="91543"/>
                  </a:lnTo>
                  <a:cubicBezTo>
                    <a:pt x="161636" y="74123"/>
                    <a:pt x="178013" y="61414"/>
                    <a:pt x="197327" y="61414"/>
                  </a:cubicBezTo>
                  <a:cubicBezTo>
                    <a:pt x="215663" y="61414"/>
                    <a:pt x="231506" y="72879"/>
                    <a:pt x="237914" y="89143"/>
                  </a:cubicBezTo>
                  <a:cubicBezTo>
                    <a:pt x="240496" y="88610"/>
                    <a:pt x="243077" y="88432"/>
                    <a:pt x="245658" y="88432"/>
                  </a:cubicBezTo>
                  <a:cubicBezTo>
                    <a:pt x="254381" y="88432"/>
                    <a:pt x="262658" y="91010"/>
                    <a:pt x="269779" y="95631"/>
                  </a:cubicBezTo>
                  <a:cubicBezTo>
                    <a:pt x="280993" y="83633"/>
                    <a:pt x="296659" y="76701"/>
                    <a:pt x="313570" y="76701"/>
                  </a:cubicBezTo>
                  <a:cubicBezTo>
                    <a:pt x="346680" y="76701"/>
                    <a:pt x="373560" y="103541"/>
                    <a:pt x="373649" y="136514"/>
                  </a:cubicBezTo>
                  <a:cubicBezTo>
                    <a:pt x="397325" y="138558"/>
                    <a:pt x="416194" y="157666"/>
                    <a:pt x="417796" y="181484"/>
                  </a:cubicBezTo>
                  <a:cubicBezTo>
                    <a:pt x="445922" y="186461"/>
                    <a:pt x="467284" y="210991"/>
                    <a:pt x="467284" y="240498"/>
                  </a:cubicBezTo>
                  <a:cubicBezTo>
                    <a:pt x="467284" y="256673"/>
                    <a:pt x="460698" y="272138"/>
                    <a:pt x="449216" y="283425"/>
                  </a:cubicBezTo>
                  <a:cubicBezTo>
                    <a:pt x="451619" y="289202"/>
                    <a:pt x="452865" y="295512"/>
                    <a:pt x="452865" y="301911"/>
                  </a:cubicBezTo>
                  <a:cubicBezTo>
                    <a:pt x="452865" y="322263"/>
                    <a:pt x="440226" y="339683"/>
                    <a:pt x="422336" y="346793"/>
                  </a:cubicBezTo>
                  <a:cubicBezTo>
                    <a:pt x="435242" y="358257"/>
                    <a:pt x="443163" y="374966"/>
                    <a:pt x="443163" y="392830"/>
                  </a:cubicBezTo>
                  <a:cubicBezTo>
                    <a:pt x="443163" y="417537"/>
                    <a:pt x="428121" y="439845"/>
                    <a:pt x="405870" y="449354"/>
                  </a:cubicBezTo>
                  <a:cubicBezTo>
                    <a:pt x="401330" y="500547"/>
                    <a:pt x="374183" y="547295"/>
                    <a:pt x="331193" y="576624"/>
                  </a:cubicBezTo>
                  <a:lnTo>
                    <a:pt x="330837" y="576890"/>
                  </a:lnTo>
                  <a:cubicBezTo>
                    <a:pt x="330659" y="577068"/>
                    <a:pt x="330481" y="577157"/>
                    <a:pt x="330392" y="577246"/>
                  </a:cubicBezTo>
                  <a:cubicBezTo>
                    <a:pt x="330303" y="577246"/>
                    <a:pt x="330214" y="577335"/>
                    <a:pt x="330125" y="577423"/>
                  </a:cubicBezTo>
                  <a:cubicBezTo>
                    <a:pt x="301554" y="596620"/>
                    <a:pt x="268176" y="606752"/>
                    <a:pt x="233642" y="606752"/>
                  </a:cubicBezTo>
                  <a:cubicBezTo>
                    <a:pt x="199107" y="606752"/>
                    <a:pt x="165819" y="596620"/>
                    <a:pt x="137248" y="577423"/>
                  </a:cubicBezTo>
                  <a:cubicBezTo>
                    <a:pt x="137159" y="577335"/>
                    <a:pt x="137070" y="577246"/>
                    <a:pt x="136981" y="577246"/>
                  </a:cubicBezTo>
                  <a:lnTo>
                    <a:pt x="136714" y="577068"/>
                  </a:lnTo>
                  <a:cubicBezTo>
                    <a:pt x="136447" y="576890"/>
                    <a:pt x="136269" y="576712"/>
                    <a:pt x="136002" y="576535"/>
                  </a:cubicBezTo>
                  <a:cubicBezTo>
                    <a:pt x="93190" y="547206"/>
                    <a:pt x="66043" y="500458"/>
                    <a:pt x="61503" y="449354"/>
                  </a:cubicBezTo>
                  <a:cubicBezTo>
                    <a:pt x="39163" y="439845"/>
                    <a:pt x="24121" y="417537"/>
                    <a:pt x="24121" y="392830"/>
                  </a:cubicBezTo>
                  <a:cubicBezTo>
                    <a:pt x="24121" y="374966"/>
                    <a:pt x="32131" y="358257"/>
                    <a:pt x="44948" y="346793"/>
                  </a:cubicBezTo>
                  <a:cubicBezTo>
                    <a:pt x="27147" y="339683"/>
                    <a:pt x="14419" y="322263"/>
                    <a:pt x="14419" y="301911"/>
                  </a:cubicBezTo>
                  <a:cubicBezTo>
                    <a:pt x="14419" y="295512"/>
                    <a:pt x="15665" y="289202"/>
                    <a:pt x="18157" y="283425"/>
                  </a:cubicBezTo>
                  <a:cubicBezTo>
                    <a:pt x="6675" y="272138"/>
                    <a:pt x="0" y="256673"/>
                    <a:pt x="0" y="240498"/>
                  </a:cubicBezTo>
                  <a:cubicBezTo>
                    <a:pt x="0" y="210991"/>
                    <a:pt x="21451" y="186461"/>
                    <a:pt x="49488" y="181484"/>
                  </a:cubicBezTo>
                  <a:cubicBezTo>
                    <a:pt x="50378" y="168686"/>
                    <a:pt x="56163" y="156955"/>
                    <a:pt x="65687" y="148601"/>
                  </a:cubicBezTo>
                  <a:lnTo>
                    <a:pt x="40409" y="12266"/>
                  </a:lnTo>
                  <a:cubicBezTo>
                    <a:pt x="39608" y="7911"/>
                    <a:pt x="41655" y="3468"/>
                    <a:pt x="45571" y="1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unicycle_356320"/>
            <p:cNvSpPr>
              <a:spLocks noChangeAspect="1"/>
            </p:cNvSpPr>
            <p:nvPr/>
          </p:nvSpPr>
          <p:spPr bwMode="auto">
            <a:xfrm>
              <a:off x="9906833" y="6373675"/>
              <a:ext cx="385919" cy="609685"/>
            </a:xfrm>
            <a:custGeom>
              <a:avLst/>
              <a:gdLst>
                <a:gd name="T0" fmla="*/ 2389 w 4330"/>
                <a:gd name="T1" fmla="*/ 2533 h 6852"/>
                <a:gd name="T2" fmla="*/ 2389 w 4330"/>
                <a:gd name="T3" fmla="*/ 1729 h 6852"/>
                <a:gd name="T4" fmla="*/ 3024 w 4330"/>
                <a:gd name="T5" fmla="*/ 1729 h 6852"/>
                <a:gd name="T6" fmla="*/ 3733 w 4330"/>
                <a:gd name="T7" fmla="*/ 1020 h 6852"/>
                <a:gd name="T8" fmla="*/ 3141 w 4330"/>
                <a:gd name="T9" fmla="*/ 321 h 6852"/>
                <a:gd name="T10" fmla="*/ 1423 w 4330"/>
                <a:gd name="T11" fmla="*/ 35 h 6852"/>
                <a:gd name="T12" fmla="*/ 848 w 4330"/>
                <a:gd name="T13" fmla="*/ 193 h 6852"/>
                <a:gd name="T14" fmla="*/ 597 w 4330"/>
                <a:gd name="T15" fmla="*/ 734 h 6852"/>
                <a:gd name="T16" fmla="*/ 597 w 4330"/>
                <a:gd name="T17" fmla="*/ 1020 h 6852"/>
                <a:gd name="T18" fmla="*/ 1306 w 4330"/>
                <a:gd name="T19" fmla="*/ 1729 h 6852"/>
                <a:gd name="T20" fmla="*/ 1941 w 4330"/>
                <a:gd name="T21" fmla="*/ 1729 h 6852"/>
                <a:gd name="T22" fmla="*/ 1941 w 4330"/>
                <a:gd name="T23" fmla="*/ 2533 h 6852"/>
                <a:gd name="T24" fmla="*/ 0 w 4330"/>
                <a:gd name="T25" fmla="*/ 4687 h 6852"/>
                <a:gd name="T26" fmla="*/ 2165 w 4330"/>
                <a:gd name="T27" fmla="*/ 6852 h 6852"/>
                <a:gd name="T28" fmla="*/ 4330 w 4330"/>
                <a:gd name="T29" fmla="*/ 4687 h 6852"/>
                <a:gd name="T30" fmla="*/ 2389 w 4330"/>
                <a:gd name="T31" fmla="*/ 2533 h 6852"/>
                <a:gd name="T32" fmla="*/ 2165 w 4330"/>
                <a:gd name="T33" fmla="*/ 6404 h 6852"/>
                <a:gd name="T34" fmla="*/ 448 w 4330"/>
                <a:gd name="T35" fmla="*/ 4687 h 6852"/>
                <a:gd name="T36" fmla="*/ 1941 w 4330"/>
                <a:gd name="T37" fmla="*/ 2986 h 6852"/>
                <a:gd name="T38" fmla="*/ 1941 w 4330"/>
                <a:gd name="T39" fmla="*/ 4015 h 6852"/>
                <a:gd name="T40" fmla="*/ 1120 w 4330"/>
                <a:gd name="T41" fmla="*/ 4015 h 6852"/>
                <a:gd name="T42" fmla="*/ 896 w 4330"/>
                <a:gd name="T43" fmla="*/ 4239 h 6852"/>
                <a:gd name="T44" fmla="*/ 1120 w 4330"/>
                <a:gd name="T45" fmla="*/ 4461 h 6852"/>
                <a:gd name="T46" fmla="*/ 1535 w 4330"/>
                <a:gd name="T47" fmla="*/ 4461 h 6852"/>
                <a:gd name="T48" fmla="*/ 1493 w 4330"/>
                <a:gd name="T49" fmla="*/ 4687 h 6852"/>
                <a:gd name="T50" fmla="*/ 2165 w 4330"/>
                <a:gd name="T51" fmla="*/ 5357 h 6852"/>
                <a:gd name="T52" fmla="*/ 3211 w 4330"/>
                <a:gd name="T53" fmla="*/ 5357 h 6852"/>
                <a:gd name="T54" fmla="*/ 3435 w 4330"/>
                <a:gd name="T55" fmla="*/ 5135 h 6852"/>
                <a:gd name="T56" fmla="*/ 3211 w 4330"/>
                <a:gd name="T57" fmla="*/ 4911 h 6852"/>
                <a:gd name="T58" fmla="*/ 2796 w 4330"/>
                <a:gd name="T59" fmla="*/ 4911 h 6852"/>
                <a:gd name="T60" fmla="*/ 2837 w 4330"/>
                <a:gd name="T61" fmla="*/ 4687 h 6852"/>
                <a:gd name="T62" fmla="*/ 2389 w 4330"/>
                <a:gd name="T63" fmla="*/ 4056 h 6852"/>
                <a:gd name="T64" fmla="*/ 2389 w 4330"/>
                <a:gd name="T65" fmla="*/ 2986 h 6852"/>
                <a:gd name="T66" fmla="*/ 3882 w 4330"/>
                <a:gd name="T67" fmla="*/ 4687 h 6852"/>
                <a:gd name="T68" fmla="*/ 2165 w 4330"/>
                <a:gd name="T69" fmla="*/ 6404 h 6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30" h="6852">
                  <a:moveTo>
                    <a:pt x="2389" y="2533"/>
                  </a:moveTo>
                  <a:lnTo>
                    <a:pt x="2389" y="1729"/>
                  </a:lnTo>
                  <a:lnTo>
                    <a:pt x="3024" y="1729"/>
                  </a:lnTo>
                  <a:cubicBezTo>
                    <a:pt x="3415" y="1729"/>
                    <a:pt x="3733" y="1411"/>
                    <a:pt x="3733" y="1020"/>
                  </a:cubicBezTo>
                  <a:cubicBezTo>
                    <a:pt x="3733" y="672"/>
                    <a:pt x="3484" y="378"/>
                    <a:pt x="3141" y="321"/>
                  </a:cubicBezTo>
                  <a:lnTo>
                    <a:pt x="1423" y="35"/>
                  </a:lnTo>
                  <a:cubicBezTo>
                    <a:pt x="1217" y="0"/>
                    <a:pt x="1008" y="58"/>
                    <a:pt x="848" y="193"/>
                  </a:cubicBezTo>
                  <a:cubicBezTo>
                    <a:pt x="689" y="328"/>
                    <a:pt x="597" y="525"/>
                    <a:pt x="597" y="734"/>
                  </a:cubicBezTo>
                  <a:lnTo>
                    <a:pt x="597" y="1020"/>
                  </a:lnTo>
                  <a:cubicBezTo>
                    <a:pt x="597" y="1411"/>
                    <a:pt x="916" y="1729"/>
                    <a:pt x="1306" y="1729"/>
                  </a:cubicBezTo>
                  <a:lnTo>
                    <a:pt x="1941" y="1729"/>
                  </a:lnTo>
                  <a:lnTo>
                    <a:pt x="1941" y="2533"/>
                  </a:lnTo>
                  <a:cubicBezTo>
                    <a:pt x="852" y="2646"/>
                    <a:pt x="0" y="3568"/>
                    <a:pt x="0" y="4687"/>
                  </a:cubicBezTo>
                  <a:cubicBezTo>
                    <a:pt x="0" y="5880"/>
                    <a:pt x="972" y="6852"/>
                    <a:pt x="2165" y="6852"/>
                  </a:cubicBezTo>
                  <a:cubicBezTo>
                    <a:pt x="3359" y="6852"/>
                    <a:pt x="4330" y="5880"/>
                    <a:pt x="4330" y="4687"/>
                  </a:cubicBezTo>
                  <a:cubicBezTo>
                    <a:pt x="4330" y="3568"/>
                    <a:pt x="3478" y="2646"/>
                    <a:pt x="2389" y="2533"/>
                  </a:cubicBezTo>
                  <a:close/>
                  <a:moveTo>
                    <a:pt x="2165" y="6404"/>
                  </a:moveTo>
                  <a:cubicBezTo>
                    <a:pt x="1219" y="6404"/>
                    <a:pt x="448" y="5633"/>
                    <a:pt x="448" y="4687"/>
                  </a:cubicBezTo>
                  <a:cubicBezTo>
                    <a:pt x="448" y="3816"/>
                    <a:pt x="1100" y="3096"/>
                    <a:pt x="1941" y="2986"/>
                  </a:cubicBezTo>
                  <a:lnTo>
                    <a:pt x="1941" y="4015"/>
                  </a:lnTo>
                  <a:lnTo>
                    <a:pt x="1120" y="4015"/>
                  </a:lnTo>
                  <a:cubicBezTo>
                    <a:pt x="996" y="4015"/>
                    <a:pt x="896" y="4115"/>
                    <a:pt x="896" y="4239"/>
                  </a:cubicBezTo>
                  <a:cubicBezTo>
                    <a:pt x="896" y="4362"/>
                    <a:pt x="996" y="4461"/>
                    <a:pt x="1120" y="4461"/>
                  </a:cubicBezTo>
                  <a:lnTo>
                    <a:pt x="1535" y="4461"/>
                  </a:lnTo>
                  <a:cubicBezTo>
                    <a:pt x="1510" y="4532"/>
                    <a:pt x="1493" y="4608"/>
                    <a:pt x="1493" y="4687"/>
                  </a:cubicBezTo>
                  <a:cubicBezTo>
                    <a:pt x="1493" y="5066"/>
                    <a:pt x="1808" y="5357"/>
                    <a:pt x="2165" y="5357"/>
                  </a:cubicBezTo>
                  <a:lnTo>
                    <a:pt x="3211" y="5357"/>
                  </a:lnTo>
                  <a:cubicBezTo>
                    <a:pt x="3334" y="5357"/>
                    <a:pt x="3435" y="5258"/>
                    <a:pt x="3435" y="5135"/>
                  </a:cubicBezTo>
                  <a:cubicBezTo>
                    <a:pt x="3435" y="5011"/>
                    <a:pt x="3334" y="4911"/>
                    <a:pt x="3211" y="4911"/>
                  </a:cubicBezTo>
                  <a:lnTo>
                    <a:pt x="2796" y="4911"/>
                  </a:lnTo>
                  <a:cubicBezTo>
                    <a:pt x="2821" y="4840"/>
                    <a:pt x="2837" y="4766"/>
                    <a:pt x="2837" y="4687"/>
                  </a:cubicBezTo>
                  <a:cubicBezTo>
                    <a:pt x="2837" y="4395"/>
                    <a:pt x="2649" y="4149"/>
                    <a:pt x="2389" y="4056"/>
                  </a:cubicBezTo>
                  <a:lnTo>
                    <a:pt x="2389" y="2986"/>
                  </a:lnTo>
                  <a:cubicBezTo>
                    <a:pt x="3230" y="3096"/>
                    <a:pt x="3882" y="3816"/>
                    <a:pt x="3882" y="4687"/>
                  </a:cubicBezTo>
                  <a:cubicBezTo>
                    <a:pt x="3882" y="5633"/>
                    <a:pt x="3112" y="6404"/>
                    <a:pt x="2165" y="64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9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人员安排说明</a:t>
            </a:r>
          </a:p>
        </p:txBody>
      </p:sp>
    </p:spTree>
    <p:extLst>
      <p:ext uri="{BB962C8B-B14F-4D97-AF65-F5344CB8AC3E}">
        <p14:creationId xmlns:p14="http://schemas.microsoft.com/office/powerpoint/2010/main" val="257783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dc8f939-2e18-4f08-8a21-32f3e8068cf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19137" y="1423256"/>
            <a:ext cx="10753726" cy="4775822"/>
            <a:chOff x="719137" y="1232756"/>
            <a:chExt cx="10753726" cy="4775822"/>
          </a:xfrm>
        </p:grpSpPr>
        <p:sp>
          <p:nvSpPr>
            <p:cNvPr id="4" name="îṩļïḓê"/>
            <p:cNvSpPr/>
            <p:nvPr/>
          </p:nvSpPr>
          <p:spPr>
            <a:xfrm>
              <a:off x="7197457" y="1232756"/>
              <a:ext cx="4275406" cy="4775822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śľiḍe"/>
            <p:cNvSpPr/>
            <p:nvPr/>
          </p:nvSpPr>
          <p:spPr>
            <a:xfrm>
              <a:off x="719138" y="3028867"/>
              <a:ext cx="1502774" cy="2972871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ŝḻiḓê"/>
            <p:cNvSpPr/>
            <p:nvPr/>
          </p:nvSpPr>
          <p:spPr>
            <a:xfrm>
              <a:off x="2342831" y="3028867"/>
              <a:ext cx="1502774" cy="2972871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ļïḋê"/>
            <p:cNvSpPr/>
            <p:nvPr/>
          </p:nvSpPr>
          <p:spPr>
            <a:xfrm>
              <a:off x="3972781" y="3028867"/>
              <a:ext cx="1502774" cy="2972871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ṧľîďe"/>
            <p:cNvSpPr/>
            <p:nvPr/>
          </p:nvSpPr>
          <p:spPr>
            <a:xfrm>
              <a:off x="5590218" y="3028867"/>
              <a:ext cx="1502774" cy="2972871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ṥḻîḓe"/>
            <p:cNvSpPr/>
            <p:nvPr/>
          </p:nvSpPr>
          <p:spPr>
            <a:xfrm>
              <a:off x="784598" y="3126369"/>
              <a:ext cx="1382530" cy="2777866"/>
            </a:xfrm>
            <a:prstGeom prst="rect">
              <a:avLst/>
            </a:prstGeom>
            <a:blipFill>
              <a:blip r:embed="rId5"/>
              <a:srcRect/>
              <a:stretch>
                <a:fillRect l="-76397" r="-7500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ṡľíḑé"/>
            <p:cNvSpPr/>
            <p:nvPr/>
          </p:nvSpPr>
          <p:spPr>
            <a:xfrm>
              <a:off x="2402953" y="3126369"/>
              <a:ext cx="1382530" cy="2777866"/>
            </a:xfrm>
            <a:prstGeom prst="rect">
              <a:avLst/>
            </a:prstGeom>
            <a:blipFill>
              <a:blip r:embed="rId6"/>
              <a:srcRect/>
              <a:stretch>
                <a:fillRect l="-102216" r="-10035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ṡ1îḑé"/>
            <p:cNvSpPr/>
            <p:nvPr/>
          </p:nvSpPr>
          <p:spPr>
            <a:xfrm>
              <a:off x="4038016" y="3126369"/>
              <a:ext cx="1382530" cy="2777866"/>
            </a:xfrm>
            <a:prstGeom prst="rect">
              <a:avLst/>
            </a:prstGeom>
            <a:blipFill>
              <a:blip r:embed="rId7"/>
              <a:srcRect/>
              <a:stretch>
                <a:fillRect l="-12194" r="-1197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ŝlíḑe"/>
            <p:cNvSpPr/>
            <p:nvPr/>
          </p:nvSpPr>
          <p:spPr>
            <a:xfrm>
              <a:off x="5656371" y="3126369"/>
              <a:ext cx="1382530" cy="2777866"/>
            </a:xfrm>
            <a:prstGeom prst="rect">
              <a:avLst/>
            </a:prstGeom>
            <a:blipFill>
              <a:blip r:embed="rId8"/>
              <a:srcRect/>
              <a:stretch>
                <a:fillRect l="-101678" r="-9982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ŝlïḋê"/>
            <p:cNvSpPr/>
            <p:nvPr/>
          </p:nvSpPr>
          <p:spPr>
            <a:xfrm>
              <a:off x="7287094" y="1321578"/>
              <a:ext cx="4106330" cy="4591338"/>
            </a:xfrm>
            <a:prstGeom prst="rect">
              <a:avLst/>
            </a:prstGeom>
            <a:blipFill>
              <a:blip r:embed="rId6"/>
              <a:srcRect/>
              <a:stretch>
                <a:fillRect l="-34294" r="-3408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ïšľíḋe"/>
            <p:cNvGrpSpPr/>
            <p:nvPr/>
          </p:nvGrpSpPr>
          <p:grpSpPr>
            <a:xfrm>
              <a:off x="719137" y="1808820"/>
              <a:ext cx="6373854" cy="953569"/>
              <a:chOff x="675090" y="1808820"/>
              <a:chExt cx="7626251" cy="953569"/>
            </a:xfrm>
          </p:grpSpPr>
          <p:grpSp>
            <p:nvGrpSpPr>
              <p:cNvPr id="15" name="îşľiḑê"/>
              <p:cNvGrpSpPr/>
              <p:nvPr/>
            </p:nvGrpSpPr>
            <p:grpSpPr>
              <a:xfrm>
                <a:off x="675090" y="1808820"/>
                <a:ext cx="1795023" cy="953569"/>
                <a:chOff x="2084790" y="3062810"/>
                <a:chExt cx="2123043" cy="953569"/>
              </a:xfrm>
            </p:grpSpPr>
            <p:sp>
              <p:nvSpPr>
                <p:cNvPr id="25" name="îSlíḍê"/>
                <p:cNvSpPr txBox="1"/>
                <p:nvPr/>
              </p:nvSpPr>
              <p:spPr>
                <a:xfrm>
                  <a:off x="2084790" y="3062810"/>
                  <a:ext cx="2123043" cy="2830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none" lIns="144000" tIns="0" rIns="0" bIns="0" anchor="b" anchorCtr="0">
                  <a:normAutofit/>
                </a:bodyPr>
                <a:lstStyle/>
                <a:p>
                  <a:pPr algn="ctr"/>
                  <a:r>
                    <a:rPr lang="zh-CN" altLang="en-US" sz="1200" b="1" dirty="0">
                      <a:solidFill>
                        <a:schemeClr val="accent1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26" name="iṩ1ïďè"/>
                <p:cNvSpPr txBox="1"/>
                <p:nvPr/>
              </p:nvSpPr>
              <p:spPr>
                <a:xfrm>
                  <a:off x="2084790" y="3393457"/>
                  <a:ext cx="2123043" cy="6229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square" lIns="144000" tIns="0" rIns="0" bIns="0" anchor="t" anchorCtr="0">
                  <a:normAutofit/>
                </a:bodyPr>
                <a:lstStyle/>
                <a:p>
                  <a:pPr lvl="0" algn="ctr">
                    <a:lnSpc>
                      <a:spcPct val="120000"/>
                    </a:lnSpc>
                  </a:pPr>
                  <a: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  <a:t>此部分内容作为文字</a:t>
                  </a:r>
                  <a:b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  <a:t>排版占位显示</a:t>
                  </a:r>
                  <a:b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16" name="ïṡḷidê"/>
              <p:cNvGrpSpPr/>
              <p:nvPr/>
            </p:nvGrpSpPr>
            <p:grpSpPr>
              <a:xfrm>
                <a:off x="2613018" y="1808820"/>
                <a:ext cx="1795023" cy="953569"/>
                <a:chOff x="2084790" y="3062810"/>
                <a:chExt cx="2123043" cy="953569"/>
              </a:xfrm>
            </p:grpSpPr>
            <p:sp>
              <p:nvSpPr>
                <p:cNvPr id="23" name="îṡlïḋê"/>
                <p:cNvSpPr txBox="1"/>
                <p:nvPr/>
              </p:nvSpPr>
              <p:spPr>
                <a:xfrm>
                  <a:off x="2084790" y="3062810"/>
                  <a:ext cx="2123043" cy="2830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none" lIns="144000" tIns="0" rIns="0" bIns="0" anchor="b" anchorCtr="0">
                  <a:normAutofit/>
                </a:bodyPr>
                <a:lstStyle/>
                <a:p>
                  <a:pPr algn="ctr"/>
                  <a:r>
                    <a:rPr lang="zh-CN" altLang="en-US" sz="12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24" name="îslîḑè"/>
                <p:cNvSpPr txBox="1"/>
                <p:nvPr/>
              </p:nvSpPr>
              <p:spPr>
                <a:xfrm>
                  <a:off x="2084790" y="3393457"/>
                  <a:ext cx="2123043" cy="6229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square" lIns="144000" tIns="0" rIns="0" bIns="0" anchor="t" anchorCtr="0">
                  <a:normAutofit/>
                </a:bodyPr>
                <a:lstStyle/>
                <a:p>
                  <a:pPr lvl="0" algn="ctr">
                    <a:lnSpc>
                      <a:spcPct val="120000"/>
                    </a:lnSpc>
                  </a:pPr>
                  <a: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  <a:t>此部分内容作为文字</a:t>
                  </a:r>
                  <a:b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  <a:t>排版占位显示</a:t>
                  </a:r>
                  <a:b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17" name="isļîḓe"/>
              <p:cNvGrpSpPr/>
              <p:nvPr/>
            </p:nvGrpSpPr>
            <p:grpSpPr>
              <a:xfrm>
                <a:off x="4562574" y="1808820"/>
                <a:ext cx="1795023" cy="953569"/>
                <a:chOff x="2084790" y="3062810"/>
                <a:chExt cx="2123043" cy="953569"/>
              </a:xfrm>
            </p:grpSpPr>
            <p:sp>
              <p:nvSpPr>
                <p:cNvPr id="21" name="ïṥḻîḓê"/>
                <p:cNvSpPr txBox="1"/>
                <p:nvPr/>
              </p:nvSpPr>
              <p:spPr>
                <a:xfrm>
                  <a:off x="2084790" y="3062810"/>
                  <a:ext cx="2123043" cy="2830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none" lIns="144000" tIns="0" rIns="0" bIns="0" anchor="b" anchorCtr="0">
                  <a:normAutofit/>
                </a:bodyPr>
                <a:lstStyle/>
                <a:p>
                  <a:pPr algn="ctr"/>
                  <a:r>
                    <a:rPr lang="zh-CN" altLang="en-US" sz="1200" b="1" dirty="0">
                      <a:solidFill>
                        <a:schemeClr val="accent6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22" name="ï$1íḓé"/>
                <p:cNvSpPr txBox="1"/>
                <p:nvPr/>
              </p:nvSpPr>
              <p:spPr>
                <a:xfrm>
                  <a:off x="2084790" y="3393457"/>
                  <a:ext cx="2123043" cy="6229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square" lIns="144000" tIns="0" rIns="0" bIns="0" anchor="t" anchorCtr="0">
                  <a:normAutofit/>
                </a:bodyPr>
                <a:lstStyle/>
                <a:p>
                  <a:pPr lvl="0" algn="ctr">
                    <a:lnSpc>
                      <a:spcPct val="120000"/>
                    </a:lnSpc>
                  </a:pPr>
                  <a: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  <a:t>此部分内容作为文字</a:t>
                  </a:r>
                  <a:b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  <a:t>排版占位显示</a:t>
                  </a:r>
                  <a:b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18" name="ïṩḷiďé"/>
              <p:cNvGrpSpPr/>
              <p:nvPr/>
            </p:nvGrpSpPr>
            <p:grpSpPr>
              <a:xfrm>
                <a:off x="6506318" y="1808820"/>
                <a:ext cx="1795023" cy="953569"/>
                <a:chOff x="2084790" y="3062810"/>
                <a:chExt cx="2123043" cy="953569"/>
              </a:xfrm>
            </p:grpSpPr>
            <p:sp>
              <p:nvSpPr>
                <p:cNvPr id="19" name="i$1iḍe"/>
                <p:cNvSpPr txBox="1"/>
                <p:nvPr/>
              </p:nvSpPr>
              <p:spPr>
                <a:xfrm>
                  <a:off x="2084790" y="3062810"/>
                  <a:ext cx="2123043" cy="2830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none" lIns="144000" tIns="0" rIns="0" bIns="0" anchor="b" anchorCtr="0">
                  <a:normAutofit/>
                </a:bodyPr>
                <a:lstStyle/>
                <a:p>
                  <a:pPr algn="ctr"/>
                  <a:r>
                    <a:rPr lang="zh-CN" altLang="en-US" sz="1200" b="1" dirty="0">
                      <a:solidFill>
                        <a:schemeClr val="accent5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20" name="îSḷïḓe"/>
                <p:cNvSpPr txBox="1"/>
                <p:nvPr/>
              </p:nvSpPr>
              <p:spPr>
                <a:xfrm>
                  <a:off x="2084790" y="3393457"/>
                  <a:ext cx="2123043" cy="6229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square" lIns="144000" tIns="0" rIns="0" bIns="0" anchor="t" anchorCtr="0">
                  <a:normAutofit/>
                </a:bodyPr>
                <a:lstStyle/>
                <a:p>
                  <a:pPr lvl="0" algn="ctr">
                    <a:lnSpc>
                      <a:spcPct val="120000"/>
                    </a:lnSpc>
                  </a:pPr>
                  <a: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  <a:t>此部分内容作为文字</a:t>
                  </a:r>
                  <a:b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  <a:t>排版占位显示</a:t>
                  </a:r>
                  <a:b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800" dirty="0">
                      <a:solidFill>
                        <a:srgbClr val="000000">
                          <a:lumMod val="100000"/>
                        </a:srgbClr>
                      </a:solidFill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</p:grpSp>
        </p:grpSp>
      </p:grpSp>
      <p:sp>
        <p:nvSpPr>
          <p:cNvPr id="27" name="îŝlïḍé">
            <a:extLst>
              <a:ext uri="{FF2B5EF4-FFF2-40B4-BE49-F238E27FC236}">
                <a16:creationId xmlns:a16="http://schemas.microsoft.com/office/drawing/2014/main" xmlns="" id="{E887CF9D-315D-4460-917F-56DCEFBDE529}"/>
              </a:ext>
            </a:extLst>
          </p:cNvPr>
          <p:cNvSpPr txBox="1"/>
          <p:nvPr/>
        </p:nvSpPr>
        <p:spPr bwMode="auto">
          <a:xfrm>
            <a:off x="4495155" y="486902"/>
            <a:ext cx="3209319" cy="60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人员安排说明</a:t>
            </a:r>
          </a:p>
        </p:txBody>
      </p:sp>
    </p:spTree>
    <p:extLst>
      <p:ext uri="{BB962C8B-B14F-4D97-AF65-F5344CB8AC3E}">
        <p14:creationId xmlns:p14="http://schemas.microsoft.com/office/powerpoint/2010/main" val="82487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r="7027"/>
          <a:stretch/>
        </p:blipFill>
        <p:spPr>
          <a:xfrm rot="16200000">
            <a:off x="2636799" y="-2778562"/>
            <a:ext cx="6997700" cy="12326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97" y="1266720"/>
            <a:ext cx="2079082" cy="28725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970" y="295343"/>
            <a:ext cx="2014015" cy="2520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533" y="3228167"/>
            <a:ext cx="6408770" cy="36213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70"/>
          <a:stretch/>
        </p:blipFill>
        <p:spPr>
          <a:xfrm>
            <a:off x="-3359" y="1117600"/>
            <a:ext cx="4080060" cy="551180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87303" y="3232361"/>
            <a:ext cx="6408770" cy="36213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427903" y="3223973"/>
            <a:ext cx="6408770" cy="362132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94"/>
          <a:stretch/>
        </p:blipFill>
        <p:spPr>
          <a:xfrm>
            <a:off x="8674100" y="1117600"/>
            <a:ext cx="3514541" cy="55118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179" y="2705100"/>
            <a:ext cx="3819641" cy="40977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64"/>
          <a:stretch/>
        </p:blipFill>
        <p:spPr>
          <a:xfrm>
            <a:off x="958555" y="4878000"/>
            <a:ext cx="2490140" cy="1980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2"/>
          <a:stretch/>
        </p:blipFill>
        <p:spPr>
          <a:xfrm>
            <a:off x="8523171" y="4872597"/>
            <a:ext cx="2520633" cy="1980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400" y="295343"/>
            <a:ext cx="2014015" cy="2520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991393" y="1127178"/>
            <a:ext cx="621600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FFD929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4903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c1ebecd1087834fddd5bfa23f399c5e33623b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875d689-3165-4249-aa9a-71cceabb67f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633121b-63e7-4bac-82ba-67997662f46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3d12100-97e4-4443-8ee9-336794b033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d25a65e-7ffa-420a-b4bd-bedc6b12fd2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0bc6fc0-994e-47e3-914d-35a604e8e7c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633121b-63e7-4bac-82ba-67997662f46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f38d174-3c24-4089-9795-05d6f6bb1b0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4dc119e-7fde-4687-b708-22716b2e896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633121b-63e7-4bac-82ba-67997662f46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9f2a239-06a4-4d30-9571-d9972ecd3c7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da961b9-79ae-4092-aaae-20e2a618cc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633121b-63e7-4bac-82ba-67997662f46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1f935f0-aa55-4f0b-85d0-c1ff8f7c3a2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42d1b2d-fcc9-4ffa-80ba-19cd3150e23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7b34012-7fe7-44f7-909d-2247c4741c2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b971955-4a7e-4915-aca3-afabd26099c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dc8f939-2e18-4f08-8a21-32f3e8068cf9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F8100"/>
      </a:accent1>
      <a:accent2>
        <a:srgbClr val="FFA74C"/>
      </a:accent2>
      <a:accent3>
        <a:srgbClr val="FF5C00"/>
      </a:accent3>
      <a:accent4>
        <a:srgbClr val="FF9F00"/>
      </a:accent4>
      <a:accent5>
        <a:srgbClr val="FFC34D"/>
      </a:accent5>
      <a:accent6>
        <a:srgbClr val="B44010"/>
      </a:accent6>
      <a:hlink>
        <a:srgbClr val="FF8100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</TotalTime>
  <Words>1178</Words>
  <Application>Microsoft Office PowerPoint</Application>
  <PresentationFormat>自定义</PresentationFormat>
  <Paragraphs>214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25</cp:revision>
  <dcterms:created xsi:type="dcterms:W3CDTF">2017-08-18T03:02:00Z</dcterms:created>
  <dcterms:modified xsi:type="dcterms:W3CDTF">2018-03-23T01:49:23Z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