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487" r:id="rId2"/>
    <p:sldId id="543" r:id="rId3"/>
    <p:sldId id="544" r:id="rId4"/>
    <p:sldId id="569" r:id="rId5"/>
    <p:sldId id="575" r:id="rId6"/>
    <p:sldId id="576" r:id="rId7"/>
    <p:sldId id="580" r:id="rId8"/>
    <p:sldId id="470" r:id="rId9"/>
    <p:sldId id="573" r:id="rId10"/>
    <p:sldId id="513" r:id="rId11"/>
    <p:sldId id="577" r:id="rId12"/>
    <p:sldId id="536" r:id="rId13"/>
    <p:sldId id="471" r:id="rId14"/>
    <p:sldId id="552" r:id="rId15"/>
    <p:sldId id="480" r:id="rId16"/>
    <p:sldId id="563" r:id="rId17"/>
    <p:sldId id="468" r:id="rId18"/>
    <p:sldId id="572" r:id="rId19"/>
    <p:sldId id="472" r:id="rId20"/>
    <p:sldId id="565" r:id="rId21"/>
    <p:sldId id="578" r:id="rId22"/>
    <p:sldId id="445" r:id="rId23"/>
    <p:sldId id="579" r:id="rId24"/>
    <p:sldId id="574" r:id="rId25"/>
  </p:sldIdLst>
  <p:sldSz cx="9144000" cy="5145088"/>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415661"/>
    <a:srgbClr val="DA8D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46" autoAdjust="0"/>
    <p:restoredTop sz="94660"/>
  </p:normalViewPr>
  <p:slideViewPr>
    <p:cSldViewPr snapToGrid="0">
      <p:cViewPr varScale="1">
        <p:scale>
          <a:sx n="121" d="100"/>
          <a:sy n="121" d="100"/>
        </p:scale>
        <p:origin x="594" y="102"/>
      </p:cViewPr>
      <p:guideLst/>
    </p:cSldViewPr>
  </p:slideViewPr>
  <p:notesTextViewPr>
    <p:cViewPr>
      <p:scale>
        <a:sx n="1" d="1"/>
        <a:sy n="1" d="1"/>
      </p:scale>
      <p:origin x="0" y="0"/>
    </p:cViewPr>
  </p:notesTextViewPr>
  <p:sorterViewPr>
    <p:cViewPr>
      <p:scale>
        <a:sx n="42" d="100"/>
        <a:sy n="42"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2700">
              <a:solidFill>
                <a:schemeClr val="bg2"/>
              </a:solidFill>
            </a:ln>
          </c:spPr>
          <c:dPt>
            <c:idx val="0"/>
            <c:bubble3D val="0"/>
            <c:spPr>
              <a:solidFill>
                <a:schemeClr val="accent1"/>
              </a:solidFill>
              <a:ln w="12700">
                <a:noFill/>
              </a:ln>
              <a:effectLst/>
            </c:spPr>
          </c:dPt>
          <c:dPt>
            <c:idx val="1"/>
            <c:bubble3D val="0"/>
            <c:spPr>
              <a:solidFill>
                <a:schemeClr val="accent1">
                  <a:lumMod val="60000"/>
                  <a:lumOff val="40000"/>
                </a:schemeClr>
              </a:solidFill>
              <a:ln w="12700">
                <a:noFill/>
              </a:ln>
              <a:effectLst/>
            </c:spPr>
          </c:dPt>
          <c:dPt>
            <c:idx val="2"/>
            <c:bubble3D val="0"/>
            <c:spPr>
              <a:solidFill>
                <a:schemeClr val="accent1">
                  <a:lumMod val="40000"/>
                  <a:lumOff val="60000"/>
                </a:schemeClr>
              </a:solidFill>
              <a:ln w="12700">
                <a:noFill/>
              </a:ln>
              <a:effectLst/>
            </c:spPr>
          </c:dPt>
          <c:dPt>
            <c:idx val="3"/>
            <c:bubble3D val="0"/>
            <c:spPr>
              <a:solidFill>
                <a:schemeClr val="accent1">
                  <a:lumMod val="40000"/>
                  <a:lumOff val="60000"/>
                </a:schemeClr>
              </a:solidFill>
              <a:ln w="12700">
                <a:noFill/>
              </a:ln>
              <a:effectLst/>
            </c:spPr>
          </c:dPt>
          <c:cat>
            <c:strRef>
              <c:f>Sheet1!$A$2:$A$5</c:f>
              <c:strCache>
                <c:ptCount val="4"/>
                <c:pt idx="0">
                  <c:v>Graphic</c:v>
                </c:pt>
                <c:pt idx="1">
                  <c:v>Web</c:v>
                </c:pt>
                <c:pt idx="2">
                  <c:v>Seo</c:v>
                </c:pt>
                <c:pt idx="3">
                  <c:v>Developer</c:v>
                </c:pt>
              </c:strCache>
            </c:strRef>
          </c:cat>
          <c:val>
            <c:numRef>
              <c:f>Sheet1!$B$2:$B$5</c:f>
              <c:numCache>
                <c:formatCode>General</c:formatCode>
                <c:ptCount val="4"/>
                <c:pt idx="0">
                  <c:v>8.1999999999999993</c:v>
                </c:pt>
                <c:pt idx="1">
                  <c:v>3.2</c:v>
                </c:pt>
                <c:pt idx="2">
                  <c:v>1.4</c:v>
                </c:pt>
                <c:pt idx="3">
                  <c:v>2</c:v>
                </c:pt>
              </c:numCache>
            </c:numRef>
          </c:val>
        </c:ser>
        <c:dLbls>
          <c:showLegendKey val="0"/>
          <c:showVal val="0"/>
          <c:showCatName val="0"/>
          <c:showSerName val="0"/>
          <c:showPercent val="0"/>
          <c:showBubbleSize val="0"/>
          <c:showLeaderLines val="1"/>
        </c:dLbls>
        <c:firstSliceAng val="0"/>
        <c:holeSize val="63"/>
      </c:doughnutChart>
      <c:spPr>
        <a:noFill/>
        <a:ln>
          <a:noFill/>
        </a:ln>
        <a:effectLst/>
      </c:spPr>
    </c:plotArea>
    <c:plotVisOnly val="1"/>
    <c:dispBlanksAs val="zero"/>
    <c:showDLblsOverMax val="0"/>
  </c:chart>
  <c:spPr>
    <a:noFill/>
    <a:ln>
      <a:noFill/>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CAB2D6-7D2D-4045-A876-D8AE1F9EACE2}" type="datetimeFigureOut">
              <a:rPr lang="zh-CN" altLang="en-US" smtClean="0"/>
              <a:t>2018/5/22</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EB0147-15CD-4249-B4BC-D92A282CE29B}" type="slidenum">
              <a:rPr lang="zh-CN" altLang="en-US" smtClean="0"/>
              <a:t>‹#›</a:t>
            </a:fld>
            <a:endParaRPr lang="zh-CN" altLang="en-US"/>
          </a:p>
        </p:txBody>
      </p:sp>
    </p:spTree>
    <p:extLst>
      <p:ext uri="{BB962C8B-B14F-4D97-AF65-F5344CB8AC3E}">
        <p14:creationId xmlns:p14="http://schemas.microsoft.com/office/powerpoint/2010/main" val="1658822033"/>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1</a:t>
            </a:fld>
            <a:endParaRPr lang="zh-CN" altLang="en-US"/>
          </a:p>
        </p:txBody>
      </p:sp>
    </p:spTree>
    <p:extLst>
      <p:ext uri="{BB962C8B-B14F-4D97-AF65-F5344CB8AC3E}">
        <p14:creationId xmlns:p14="http://schemas.microsoft.com/office/powerpoint/2010/main" val="1285027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extLst>
      <p:ext uri="{BB962C8B-B14F-4D97-AF65-F5344CB8AC3E}">
        <p14:creationId xmlns:p14="http://schemas.microsoft.com/office/powerpoint/2010/main" val="3544231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3</a:t>
            </a:fld>
            <a:endParaRPr lang="zh-CN" altLang="en-US"/>
          </a:p>
        </p:txBody>
      </p:sp>
    </p:spTree>
    <p:extLst>
      <p:ext uri="{BB962C8B-B14F-4D97-AF65-F5344CB8AC3E}">
        <p14:creationId xmlns:p14="http://schemas.microsoft.com/office/powerpoint/2010/main" val="1719702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6F12646-107E-4EAD-9573-39087FBC2611}" type="slidenum">
              <a:rPr lang="zh-CN" altLang="en-US" smtClean="0"/>
              <a:t>4</a:t>
            </a:fld>
            <a:endParaRPr lang="zh-CN" altLang="en-US"/>
          </a:p>
        </p:txBody>
      </p:sp>
    </p:spTree>
    <p:extLst>
      <p:ext uri="{BB962C8B-B14F-4D97-AF65-F5344CB8AC3E}">
        <p14:creationId xmlns:p14="http://schemas.microsoft.com/office/powerpoint/2010/main" val="3075030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5</a:t>
            </a:fld>
            <a:endParaRPr lang="zh-CN" altLang="en-US"/>
          </a:p>
        </p:txBody>
      </p:sp>
    </p:spTree>
    <p:extLst>
      <p:ext uri="{BB962C8B-B14F-4D97-AF65-F5344CB8AC3E}">
        <p14:creationId xmlns:p14="http://schemas.microsoft.com/office/powerpoint/2010/main" val="25399356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solidFill>
                  <a:prstClr val="black"/>
                </a:solidFill>
              </a:rPr>
              <a:t>6</a:t>
            </a:fld>
            <a:endParaRPr lang="en-US">
              <a:solidFill>
                <a:prstClr val="black"/>
              </a:solidFill>
            </a:endParaRPr>
          </a:p>
        </p:txBody>
      </p:sp>
    </p:spTree>
    <p:extLst>
      <p:ext uri="{BB962C8B-B14F-4D97-AF65-F5344CB8AC3E}">
        <p14:creationId xmlns:p14="http://schemas.microsoft.com/office/powerpoint/2010/main" val="15269303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7</a:t>
            </a:fld>
            <a:endParaRPr lang="zh-CN" altLang="en-US"/>
          </a:p>
        </p:txBody>
      </p:sp>
    </p:spTree>
    <p:extLst>
      <p:ext uri="{BB962C8B-B14F-4D97-AF65-F5344CB8AC3E}">
        <p14:creationId xmlns:p14="http://schemas.microsoft.com/office/powerpoint/2010/main" val="289140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8</a:t>
            </a:fld>
            <a:endParaRPr lang="zh-CN" altLang="en-US"/>
          </a:p>
        </p:txBody>
      </p:sp>
    </p:spTree>
    <p:extLst>
      <p:ext uri="{BB962C8B-B14F-4D97-AF65-F5344CB8AC3E}">
        <p14:creationId xmlns:p14="http://schemas.microsoft.com/office/powerpoint/2010/main" val="23987722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7A1941-525D-463E-82E2-D150543BFBDD}" type="slidenum">
              <a:rPr lang="zh-CN" altLang="en-US" smtClean="0"/>
              <a:t>9</a:t>
            </a:fld>
            <a:endParaRPr lang="zh-CN" altLang="en-US"/>
          </a:p>
        </p:txBody>
      </p:sp>
    </p:spTree>
    <p:extLst>
      <p:ext uri="{BB962C8B-B14F-4D97-AF65-F5344CB8AC3E}">
        <p14:creationId xmlns:p14="http://schemas.microsoft.com/office/powerpoint/2010/main" val="9057425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t>10</a:t>
            </a:fld>
            <a:endParaRPr lang="zh-CN" altLang="en-US"/>
          </a:p>
        </p:txBody>
      </p:sp>
    </p:spTree>
    <p:extLst>
      <p:ext uri="{BB962C8B-B14F-4D97-AF65-F5344CB8AC3E}">
        <p14:creationId xmlns:p14="http://schemas.microsoft.com/office/powerpoint/2010/main" val="3875248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t>11</a:t>
            </a:fld>
            <a:endParaRPr lang="zh-CN" altLang="en-US"/>
          </a:p>
        </p:txBody>
      </p:sp>
    </p:spTree>
    <p:extLst>
      <p:ext uri="{BB962C8B-B14F-4D97-AF65-F5344CB8AC3E}">
        <p14:creationId xmlns:p14="http://schemas.microsoft.com/office/powerpoint/2010/main" val="3967879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12</a:t>
            </a:fld>
            <a:endParaRPr lang="zh-CN" altLang="en-US"/>
          </a:p>
        </p:txBody>
      </p:sp>
    </p:spTree>
    <p:extLst>
      <p:ext uri="{BB962C8B-B14F-4D97-AF65-F5344CB8AC3E}">
        <p14:creationId xmlns:p14="http://schemas.microsoft.com/office/powerpoint/2010/main" val="25549662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13</a:t>
            </a:fld>
            <a:endParaRPr lang="zh-CN" altLang="en-US"/>
          </a:p>
        </p:txBody>
      </p:sp>
    </p:spTree>
    <p:extLst>
      <p:ext uri="{BB962C8B-B14F-4D97-AF65-F5344CB8AC3E}">
        <p14:creationId xmlns:p14="http://schemas.microsoft.com/office/powerpoint/2010/main" val="3508505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14</a:t>
            </a:fld>
            <a:endParaRPr lang="en-GB"/>
          </a:p>
        </p:txBody>
      </p:sp>
    </p:spTree>
    <p:extLst>
      <p:ext uri="{BB962C8B-B14F-4D97-AF65-F5344CB8AC3E}">
        <p14:creationId xmlns:p14="http://schemas.microsoft.com/office/powerpoint/2010/main" val="4090604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t>15</a:t>
            </a:fld>
            <a:endParaRPr lang="zh-CN" altLang="en-US"/>
          </a:p>
        </p:txBody>
      </p:sp>
    </p:spTree>
    <p:extLst>
      <p:ext uri="{BB962C8B-B14F-4D97-AF65-F5344CB8AC3E}">
        <p14:creationId xmlns:p14="http://schemas.microsoft.com/office/powerpoint/2010/main" val="30418494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06749DE-0A4A-4294-B127-30FDF2A88CDD}" type="slidenum">
              <a:rPr lang="zh-CN" altLang="en-US" smtClean="0"/>
              <a:t>16</a:t>
            </a:fld>
            <a:endParaRPr lang="zh-CN" altLang="en-US"/>
          </a:p>
        </p:txBody>
      </p:sp>
    </p:spTree>
    <p:extLst>
      <p:ext uri="{BB962C8B-B14F-4D97-AF65-F5344CB8AC3E}">
        <p14:creationId xmlns:p14="http://schemas.microsoft.com/office/powerpoint/2010/main" val="18515113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t>17</a:t>
            </a:fld>
            <a:endParaRPr lang="zh-CN" altLang="en-US"/>
          </a:p>
        </p:txBody>
      </p:sp>
    </p:spTree>
    <p:extLst>
      <p:ext uri="{BB962C8B-B14F-4D97-AF65-F5344CB8AC3E}">
        <p14:creationId xmlns:p14="http://schemas.microsoft.com/office/powerpoint/2010/main" val="13319230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18</a:t>
            </a:fld>
            <a:endParaRPr lang="zh-CN" altLang="en-US"/>
          </a:p>
        </p:txBody>
      </p:sp>
    </p:spTree>
    <p:extLst>
      <p:ext uri="{BB962C8B-B14F-4D97-AF65-F5344CB8AC3E}">
        <p14:creationId xmlns:p14="http://schemas.microsoft.com/office/powerpoint/2010/main" val="2158542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19</a:t>
            </a:fld>
            <a:endParaRPr lang="zh-CN" altLang="en-US"/>
          </a:p>
        </p:txBody>
      </p:sp>
    </p:spTree>
    <p:extLst>
      <p:ext uri="{BB962C8B-B14F-4D97-AF65-F5344CB8AC3E}">
        <p14:creationId xmlns:p14="http://schemas.microsoft.com/office/powerpoint/2010/main" val="258309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20</a:t>
            </a:fld>
            <a:endParaRPr lang="zh-CN" altLang="en-US"/>
          </a:p>
        </p:txBody>
      </p:sp>
    </p:spTree>
    <p:extLst>
      <p:ext uri="{BB962C8B-B14F-4D97-AF65-F5344CB8AC3E}">
        <p14:creationId xmlns:p14="http://schemas.microsoft.com/office/powerpoint/2010/main" val="9785115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21</a:t>
            </a:fld>
            <a:endParaRPr lang="zh-CN" altLang="en-US"/>
          </a:p>
        </p:txBody>
      </p:sp>
    </p:spTree>
    <p:extLst>
      <p:ext uri="{BB962C8B-B14F-4D97-AF65-F5344CB8AC3E}">
        <p14:creationId xmlns:p14="http://schemas.microsoft.com/office/powerpoint/2010/main" val="3931233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22</a:t>
            </a:fld>
            <a:endParaRPr lang="zh-CN" altLang="en-US"/>
          </a:p>
        </p:txBody>
      </p:sp>
    </p:spTree>
    <p:extLst>
      <p:ext uri="{BB962C8B-B14F-4D97-AF65-F5344CB8AC3E}">
        <p14:creationId xmlns:p14="http://schemas.microsoft.com/office/powerpoint/2010/main" val="1219787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23</a:t>
            </a:fld>
            <a:endParaRPr lang="zh-CN" altLang="en-US"/>
          </a:p>
        </p:txBody>
      </p:sp>
    </p:spTree>
    <p:extLst>
      <p:ext uri="{BB962C8B-B14F-4D97-AF65-F5344CB8AC3E}">
        <p14:creationId xmlns:p14="http://schemas.microsoft.com/office/powerpoint/2010/main" val="3770570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CEB0147-15CD-4249-B4BC-D92A282CE29B}" type="slidenum">
              <a:rPr lang="zh-CN" altLang="en-US" smtClean="0"/>
              <a:t>24</a:t>
            </a:fld>
            <a:endParaRPr lang="zh-CN" altLang="en-US"/>
          </a:p>
        </p:txBody>
      </p:sp>
    </p:spTree>
    <p:extLst>
      <p:ext uri="{BB962C8B-B14F-4D97-AF65-F5344CB8AC3E}">
        <p14:creationId xmlns:p14="http://schemas.microsoft.com/office/powerpoint/2010/main" val="3983196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B452C926-1AF6-4C84-925A-B6B02113653E}" type="datetimeFigureOut">
              <a:rPr lang="zh-CN" altLang="en-US" smtClean="0"/>
              <a:t>2018/5/22</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DBAA99D-0B2A-4248-B920-D9E6984CC9CA}"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4"/>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panose="020F0502020204030203"/>
                <a:cs typeface="Lato Hairline" panose="020F0502020204030203"/>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954"/>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panose="020F0502020204030203"/>
                <a:cs typeface="Lato Light" panose="020F05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7"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3" name="文本框 37"/>
          <p:cNvSpPr txBox="1"/>
          <p:nvPr userDrawn="1"/>
        </p:nvSpPr>
        <p:spPr>
          <a:xfrm>
            <a:off x="4085308" y="203130"/>
            <a:ext cx="1061796" cy="346232"/>
          </a:xfrm>
          <a:prstGeom prst="rect">
            <a:avLst/>
          </a:prstGeom>
          <a:noFill/>
        </p:spPr>
        <p:txBody>
          <a:bodyPr wrap="none" lIns="68563" tIns="34282" rIns="68563" bIns="34282" rtlCol="0">
            <a:spAutoFit/>
          </a:bodyPr>
          <a:lstStyle/>
          <a:p>
            <a:pPr algn="r"/>
            <a:r>
              <a:rPr lang="zh-CN" altLang="en-US" sz="1800" dirty="0">
                <a:solidFill>
                  <a:schemeClr val="accent1"/>
                </a:solidFill>
                <a:ea typeface="微软雅黑" panose="020B0503020204020204" pitchFamily="34" charset="-122"/>
              </a:rPr>
              <a:t>工作回顾</a:t>
            </a: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061795" cy="346232"/>
          </a:xfrm>
          <a:prstGeom prst="rect">
            <a:avLst/>
          </a:prstGeom>
          <a:noFill/>
        </p:spPr>
        <p:txBody>
          <a:bodyPr wrap="none" lIns="68563" tIns="34282" rIns="68563" bIns="34282" rtlCol="0">
            <a:spAutoFit/>
          </a:bodyPr>
          <a:lstStyle/>
          <a:p>
            <a:r>
              <a:rPr lang="zh-CN" altLang="en-US" sz="1800" dirty="0">
                <a:solidFill>
                  <a:schemeClr val="accent1"/>
                </a:solidFill>
                <a:ea typeface="微软雅黑" panose="020B0503020204020204" pitchFamily="34" charset="-122"/>
              </a:rPr>
              <a:t>自我评价</a:t>
            </a: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6_标题幻灯片">
    <p:spTree>
      <p:nvGrpSpPr>
        <p:cNvPr id="1" name=""/>
        <p:cNvGrpSpPr/>
        <p:nvPr/>
      </p:nvGrpSpPr>
      <p:grpSpPr>
        <a:xfrm>
          <a:off x="0" y="0"/>
          <a:ext cx="0" cy="0"/>
          <a:chOff x="0" y="0"/>
          <a:chExt cx="0" cy="0"/>
        </a:xfrm>
      </p:grpSpPr>
      <p:sp>
        <p:nvSpPr>
          <p:cNvPr id="3" name="文本框 37"/>
          <p:cNvSpPr txBox="1"/>
          <p:nvPr userDrawn="1"/>
        </p:nvSpPr>
        <p:spPr>
          <a:xfrm>
            <a:off x="4094833" y="203130"/>
            <a:ext cx="1061796" cy="346232"/>
          </a:xfrm>
          <a:prstGeom prst="rect">
            <a:avLst/>
          </a:prstGeom>
          <a:noFill/>
        </p:spPr>
        <p:txBody>
          <a:bodyPr wrap="none" lIns="68563" tIns="34282" rIns="68563" bIns="34282" rtlCol="0">
            <a:spAutoFit/>
          </a:bodyPr>
          <a:lstStyle/>
          <a:p>
            <a:pPr algn="r"/>
            <a:r>
              <a:rPr lang="zh-CN" altLang="en-US" sz="1800" dirty="0">
                <a:solidFill>
                  <a:schemeClr val="accent1"/>
                </a:solidFill>
                <a:ea typeface="微软雅黑" panose="020B0503020204020204" pitchFamily="34" charset="-122"/>
              </a:rPr>
              <a:t>工作体会</a:t>
            </a: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 name="文本框 37"/>
          <p:cNvSpPr txBox="1"/>
          <p:nvPr userDrawn="1"/>
        </p:nvSpPr>
        <p:spPr>
          <a:xfrm>
            <a:off x="4094834" y="203130"/>
            <a:ext cx="1754292" cy="346232"/>
          </a:xfrm>
          <a:prstGeom prst="rect">
            <a:avLst/>
          </a:prstGeom>
          <a:noFill/>
        </p:spPr>
        <p:txBody>
          <a:bodyPr wrap="none" lIns="68563" tIns="34282" rIns="68563" bIns="34282" rtlCol="0">
            <a:spAutoFit/>
          </a:bodyPr>
          <a:lstStyle/>
          <a:p>
            <a:r>
              <a:rPr lang="zh-CN" altLang="en-US" sz="1800" dirty="0">
                <a:solidFill>
                  <a:schemeClr val="accent1"/>
                </a:solidFill>
                <a:ea typeface="微软雅黑" panose="020B0503020204020204" pitchFamily="34" charset="-122"/>
              </a:rPr>
              <a:t>工作规划和展望</a:t>
            </a:r>
          </a:p>
        </p:txBody>
      </p:sp>
      <p:cxnSp>
        <p:nvCxnSpPr>
          <p:cNvPr id="6" name="直接连接符 5"/>
          <p:cNvCxnSpPr/>
          <p:nvPr userDrawn="1"/>
        </p:nvCxnSpPr>
        <p:spPr>
          <a:xfrm>
            <a:off x="28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userDrawn="1"/>
        </p:nvCxnSpPr>
        <p:spPr>
          <a:xfrm>
            <a:off x="5505736" y="376300"/>
            <a:ext cx="3638264"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t>‹#›</a:t>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panose="020F0502020204030203"/>
                <a:cs typeface="Lato Light" panose="020F0502020204030203"/>
              </a:defRPr>
            </a:lvl1pPr>
          </a:lstStyle>
          <a:p>
            <a:r>
              <a:rPr lang="en-US" dirty="0"/>
              <a:t>Click to edit Master title style</a:t>
            </a:r>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3" name="TextBox 1"/>
          <p:cNvSpPr txBox="1"/>
          <p:nvPr userDrawn="1"/>
        </p:nvSpPr>
        <p:spPr>
          <a:xfrm>
            <a:off x="3865651" y="368823"/>
            <a:ext cx="1292662" cy="300175"/>
          </a:xfrm>
          <a:prstGeom prst="rect">
            <a:avLst/>
          </a:prstGeom>
          <a:noFill/>
        </p:spPr>
        <p:txBody>
          <a:bodyPr wrap="none" lIns="68589" tIns="34295" rIns="68589" bIns="34295"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89" tIns="34295" rIns="68589" bIns="34295"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cSld>
  <p:clrMapOvr>
    <a:masterClrMapping/>
  </p:clrMapOvr>
  <p:transition advClick="0" advTm="0">
    <p:blinds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4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9" y="4720656"/>
            <a:ext cx="9143999" cy="44225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0">
        <p14:vortex dir="r"/>
      </p:transition>
    </mc:Choice>
    <mc:Fallback xmlns="">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t>2018/5/22</a:t>
            </a:fld>
            <a:endParaRPr lang="zh-CN" altLang="en-US" sz="1400" dirty="0">
              <a:solidFill>
                <a:prstClr val="black"/>
              </a:solidFill>
              <a:latin typeface="Arial" panose="020B0604020202020204" pitchFamily="34" charset="0"/>
              <a:ea typeface="宋体" panose="02010600030101010101"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t>‹#›</a:t>
            </a:fld>
            <a:endParaRPr lang="zh-CN" altLang="en-US" sz="1400" dirty="0">
              <a:solidFill>
                <a:prstClr val="black"/>
              </a:solidFill>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29_Title Slid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Normal Page">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B452C926-1AF6-4C84-925A-B6B02113653E}" type="datetimeFigureOut">
              <a:rPr lang="zh-CN" altLang="en-US" smtClean="0"/>
              <a:t>2018/5/22</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9DBAA99D-0B2A-4248-B920-D9E6984CC9C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Lst>
  <mc:AlternateContent xmlns:mc="http://schemas.openxmlformats.org/markup-compatibility/2006" xmlns:p14="http://schemas.microsoft.com/office/powerpoint/2010/main">
    <mc:Choice Requires="p14">
      <p:transition spd="slow" p14:dur="1500" advClick="0" advTm="0">
        <p:split orient="vert"/>
      </p:transition>
    </mc:Choice>
    <mc:Fallback xmlns="">
      <p:transition spd="slow" advClick="0" advTm="0">
        <p:split orient="vert"/>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notesSlide" Target="../notesSlides/notesSlide7.xml"/><Relationship Id="rId5" Type="http://schemas.openxmlformats.org/officeDocument/2006/relationships/slideLayout" Target="../slideLayouts/slideLayout13.xml"/><Relationship Id="rId4"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5"/>
          <a:stretch>
            <a:fillRect/>
          </a:stretch>
        </p:blipFill>
        <p:spPr>
          <a:xfrm>
            <a:off x="2070" y="1842"/>
            <a:ext cx="9142857" cy="5142857"/>
          </a:xfrm>
          <a:prstGeom prst="rect">
            <a:avLst/>
          </a:prstGeom>
        </p:spPr>
      </p:pic>
      <p:sp>
        <p:nvSpPr>
          <p:cNvPr id="8" name="TextBox 4"/>
          <p:cNvSpPr txBox="1"/>
          <p:nvPr/>
        </p:nvSpPr>
        <p:spPr>
          <a:xfrm>
            <a:off x="327433" y="3000340"/>
            <a:ext cx="4902731" cy="438582"/>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600" dirty="0">
              <a:solidFill>
                <a:schemeClr val="tx1">
                  <a:lumMod val="50000"/>
                  <a:lumOff val="50000"/>
                </a:schemeClr>
              </a:solidFill>
              <a:latin typeface="Lato" panose="020F0502020204030203" pitchFamily="34" charset="0"/>
              <a:ea typeface="Clear Sans Light" pitchFamily="34" charset="0"/>
              <a:cs typeface="Clear Sans Light" pitchFamily="34" charset="0"/>
            </a:endParaRPr>
          </a:p>
        </p:txBody>
      </p:sp>
      <p:sp>
        <p:nvSpPr>
          <p:cNvPr id="10" name="TextBox 5"/>
          <p:cNvSpPr txBox="1"/>
          <p:nvPr/>
        </p:nvSpPr>
        <p:spPr>
          <a:xfrm>
            <a:off x="298249" y="1656601"/>
            <a:ext cx="5252928" cy="1084912"/>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商业计划书</a:t>
            </a:r>
            <a:r>
              <a:rPr lang="en-US"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PPT</a:t>
            </a:r>
            <a:r>
              <a:rPr lang="zh-CN" altLang="en-US"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rPr>
              <a:t>模板</a:t>
            </a:r>
            <a:endParaRPr lang="id-ID" altLang="zh-CN" sz="4400" dirty="0">
              <a:solidFill>
                <a:schemeClr val="tx1">
                  <a:lumMod val="75000"/>
                  <a:lumOff val="25000"/>
                </a:schemeClr>
              </a:solidFill>
              <a:latin typeface="微软雅黑" panose="020B0503020204020204" pitchFamily="34" charset="-122"/>
              <a:ea typeface="微软雅黑" panose="020B0503020204020204" pitchFamily="34" charset="-122"/>
              <a:cs typeface="Clear Sans Light" pitchFamily="34" charset="0"/>
            </a:endParaRPr>
          </a:p>
        </p:txBody>
      </p:sp>
      <p:sp>
        <p:nvSpPr>
          <p:cNvPr id="11" name="TextBox 5"/>
          <p:cNvSpPr txBox="1"/>
          <p:nvPr/>
        </p:nvSpPr>
        <p:spPr>
          <a:xfrm>
            <a:off x="298450" y="607060"/>
            <a:ext cx="6259830" cy="1453515"/>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zh-CN" altLang="en-US" sz="6000" dirty="0" smtClean="0">
                <a:solidFill>
                  <a:schemeClr val="tx1">
                    <a:lumMod val="75000"/>
                    <a:lumOff val="25000"/>
                  </a:schemeClr>
                </a:solidFill>
                <a:latin typeface="Agency FB" panose="020B0503020202020204" pitchFamily="34" charset="0"/>
                <a:ea typeface="微软雅黑" panose="020B0503020204020204" pitchFamily="34" charset="-122"/>
                <a:cs typeface="Clear Sans Light" pitchFamily="34" charset="0"/>
              </a:rPr>
              <a:t>艺术</a:t>
            </a:r>
            <a:r>
              <a:rPr lang="zh-CN" altLang="en-US" sz="6000" dirty="0">
                <a:solidFill>
                  <a:schemeClr val="tx1">
                    <a:lumMod val="75000"/>
                    <a:lumOff val="25000"/>
                  </a:schemeClr>
                </a:solidFill>
                <a:latin typeface="Agency FB" panose="020B0503020202020204" pitchFamily="34" charset="0"/>
                <a:ea typeface="微软雅黑" panose="020B0503020204020204" pitchFamily="34" charset="-122"/>
                <a:cs typeface="Clear Sans Light" pitchFamily="34" charset="0"/>
              </a:rPr>
              <a:t>简约</a:t>
            </a:r>
          </a:p>
        </p:txBody>
      </p:sp>
      <p:pic>
        <p:nvPicPr>
          <p:cNvPr id="13" name="月亮门 moon gat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51307" y="1293579"/>
            <a:ext cx="574307"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par>
                                <p:cTn id="7" presetID="50" presetClass="entr" presetSubtype="0" decel="10000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anim calcmode="lin" valueType="num">
                                      <p:cBhvr>
                                        <p:cTn id="9" dur="1000" fill="hold"/>
                                        <p:tgtEl>
                                          <p:spTgt spid="14"/>
                                        </p:tgtEl>
                                        <p:attrNameLst>
                                          <p:attrName>ppt_w</p:attrName>
                                        </p:attrNameLst>
                                      </p:cBhvr>
                                      <p:tavLst>
                                        <p:tav tm="0">
                                          <p:val>
                                            <p:strVal val="#ppt_w+.3"/>
                                          </p:val>
                                        </p:tav>
                                        <p:tav tm="100000">
                                          <p:val>
                                            <p:strVal val="#ppt_w"/>
                                          </p:val>
                                        </p:tav>
                                      </p:tavLst>
                                    </p:anim>
                                    <p:anim calcmode="lin" valueType="num">
                                      <p:cBhvr>
                                        <p:cTn id="10" dur="1000" fill="hold"/>
                                        <p:tgtEl>
                                          <p:spTgt spid="14"/>
                                        </p:tgtEl>
                                        <p:attrNameLst>
                                          <p:attrName>ppt_h</p:attrName>
                                        </p:attrNameLst>
                                      </p:cBhvr>
                                      <p:tavLst>
                                        <p:tav tm="0">
                                          <p:val>
                                            <p:strVal val="#ppt_h"/>
                                          </p:val>
                                        </p:tav>
                                        <p:tav tm="100000">
                                          <p:val>
                                            <p:strVal val="#ppt_h"/>
                                          </p:val>
                                        </p:tav>
                                      </p:tavLst>
                                    </p:anim>
                                    <p:animEffect transition="in" filter="fade">
                                      <p:cBhvr>
                                        <p:cTn id="11" dur="1000"/>
                                        <p:tgtEl>
                                          <p:spTgt spid="14"/>
                                        </p:tgtEl>
                                      </p:cBhvr>
                                    </p:animEffect>
                                  </p:childTnLst>
                                </p:cTn>
                              </p:par>
                            </p:childTnLst>
                          </p:cTn>
                        </p:par>
                        <p:par>
                          <p:cTn id="12" fill="hold">
                            <p:stCondLst>
                              <p:cond delay="0"/>
                            </p:stCondLst>
                            <p:childTnLst>
                              <p:par>
                                <p:cTn id="13" presetID="52" presetClass="entr" presetSubtype="0" fill="hold" grpId="0" nodeType="afterEffect">
                                  <p:stCondLst>
                                    <p:cond delay="0"/>
                                  </p:stCondLst>
                                  <p:childTnLst>
                                    <p:set>
                                      <p:cBhvr>
                                        <p:cTn id="14" dur="1" fill="hold">
                                          <p:stCondLst>
                                            <p:cond delay="0"/>
                                          </p:stCondLst>
                                        </p:cTn>
                                        <p:tgtEl>
                                          <p:spTgt spid="11">
                                            <p:txEl>
                                              <p:pRg st="0" end="0"/>
                                            </p:txEl>
                                          </p:spTgt>
                                        </p:tgtEl>
                                        <p:attrNameLst>
                                          <p:attrName>style.visibility</p:attrName>
                                        </p:attrNameLst>
                                      </p:cBhvr>
                                      <p:to>
                                        <p:strVal val="visible"/>
                                      </p:to>
                                    </p:set>
                                    <p:animScale>
                                      <p:cBhvr>
                                        <p:cTn id="15" dur="1000" decel="50000" fill="hold">
                                          <p:stCondLst>
                                            <p:cond delay="0"/>
                                          </p:stCondLst>
                                        </p:cTn>
                                        <p:tgtEl>
                                          <p:spTgt spid="11">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11">
                                            <p:txEl>
                                              <p:pRg st="0" end="0"/>
                                            </p:txEl>
                                          </p:spTgt>
                                        </p:tgtEl>
                                        <p:attrNameLst>
                                          <p:attrName>ppt_x</p:attrName>
                                          <p:attrName>ppt_y</p:attrName>
                                        </p:attrNameLst>
                                      </p:cBhvr>
                                    </p:animMotion>
                                    <p:animEffect transition="in" filter="fade">
                                      <p:cBhvr>
                                        <p:cTn id="17" dur="1000"/>
                                        <p:tgtEl>
                                          <p:spTgt spid="11">
                                            <p:txEl>
                                              <p:pRg st="0" end="0"/>
                                            </p:txEl>
                                          </p:spTgt>
                                        </p:tgtEl>
                                      </p:cBhvr>
                                    </p:animEffect>
                                  </p:childTnLst>
                                </p:cTn>
                              </p:par>
                            </p:childTnLst>
                          </p:cTn>
                        </p:par>
                        <p:par>
                          <p:cTn id="18" fill="hold">
                            <p:stCondLst>
                              <p:cond delay="1000"/>
                            </p:stCondLst>
                            <p:childTnLst>
                              <p:par>
                                <p:cTn id="19" presetID="52" presetClass="entr" presetSubtype="0" fill="hold" grpId="0" nodeType="after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animScale>
                                      <p:cBhvr>
                                        <p:cTn id="21"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10">
                                            <p:txEl>
                                              <p:pRg st="0" end="0"/>
                                            </p:txEl>
                                          </p:spTgt>
                                        </p:tgtEl>
                                        <p:attrNameLst>
                                          <p:attrName>ppt_x</p:attrName>
                                          <p:attrName>ppt_y</p:attrName>
                                        </p:attrNameLst>
                                      </p:cBhvr>
                                    </p:animMotion>
                                    <p:animEffect transition="in" filter="fade">
                                      <p:cBhvr>
                                        <p:cTn id="23" dur="1000"/>
                                        <p:tgtEl>
                                          <p:spTgt spid="10">
                                            <p:txEl>
                                              <p:pRg st="0" end="0"/>
                                            </p:txEl>
                                          </p:spTgt>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28" repeatCount="indefinite" fill="hold" display="0">
                  <p:stCondLst>
                    <p:cond delay="indefinite"/>
                  </p:stCondLst>
                  <p:endCondLst>
                    <p:cond evt="onStopAudio" delay="0">
                      <p:tgtEl>
                        <p:sldTgt/>
                      </p:tgtEl>
                    </p:cond>
                  </p:endCondLst>
                </p:cTn>
                <p:tgtEl>
                  <p:spTgt spid="13"/>
                </p:tgtEl>
              </p:cMediaNode>
            </p:audio>
          </p:childTnLst>
        </p:cTn>
      </p:par>
    </p:tnLst>
    <p:bldLst>
      <p:bldP spid="8" grpId="0"/>
      <p:bldP spid="10" grpId="0" build="p"/>
      <p:bldP spid="1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矩形 52"/>
          <p:cNvSpPr/>
          <p:nvPr/>
        </p:nvSpPr>
        <p:spPr>
          <a:xfrm>
            <a:off x="3548065" y="2124075"/>
            <a:ext cx="1771244" cy="6946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endParaRPr lang="zh-CN" altLang="en-US"/>
          </a:p>
        </p:txBody>
      </p:sp>
      <p:sp>
        <p:nvSpPr>
          <p:cNvPr id="54" name="矩形 53"/>
          <p:cNvSpPr/>
          <p:nvPr/>
        </p:nvSpPr>
        <p:spPr>
          <a:xfrm>
            <a:off x="3557043" y="2893796"/>
            <a:ext cx="510132" cy="42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03</a:t>
            </a:r>
            <a:endParaRPr lang="zh-CN" altLang="en-US" dirty="0"/>
          </a:p>
        </p:txBody>
      </p:sp>
      <p:sp>
        <p:nvSpPr>
          <p:cNvPr id="55" name="矩形 54"/>
          <p:cNvSpPr/>
          <p:nvPr/>
        </p:nvSpPr>
        <p:spPr>
          <a:xfrm>
            <a:off x="4781550" y="2884271"/>
            <a:ext cx="531195" cy="4244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04</a:t>
            </a:r>
            <a:endParaRPr lang="zh-CN" altLang="en-US" dirty="0"/>
          </a:p>
        </p:txBody>
      </p:sp>
      <p:sp>
        <p:nvSpPr>
          <p:cNvPr id="56" name="矩形 55"/>
          <p:cNvSpPr/>
          <p:nvPr/>
        </p:nvSpPr>
        <p:spPr>
          <a:xfrm>
            <a:off x="3548065" y="1624781"/>
            <a:ext cx="519110" cy="434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01</a:t>
            </a:r>
            <a:endParaRPr lang="zh-CN" altLang="en-US" dirty="0"/>
          </a:p>
        </p:txBody>
      </p:sp>
      <p:sp>
        <p:nvSpPr>
          <p:cNvPr id="57" name="矩形 56"/>
          <p:cNvSpPr/>
          <p:nvPr/>
        </p:nvSpPr>
        <p:spPr>
          <a:xfrm>
            <a:off x="4781550" y="1624782"/>
            <a:ext cx="531195" cy="4359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02</a:t>
            </a:r>
            <a:endParaRPr lang="zh-CN" altLang="en-US" dirty="0"/>
          </a:p>
        </p:txBody>
      </p:sp>
      <p:sp>
        <p:nvSpPr>
          <p:cNvPr id="83" name="文本框 82"/>
          <p:cNvSpPr txBox="1"/>
          <p:nvPr/>
        </p:nvSpPr>
        <p:spPr>
          <a:xfrm>
            <a:off x="3602319" y="2270530"/>
            <a:ext cx="1662736" cy="434975"/>
          </a:xfrm>
          <a:prstGeom prst="rect">
            <a:avLst/>
          </a:prstGeom>
          <a:noFill/>
          <a:ln>
            <a:noFill/>
          </a:ln>
        </p:spPr>
        <p:txBody>
          <a:bodyPr wrap="square" lIns="65010" tIns="32504" rIns="65010" bIns="32504" rtlCol="0">
            <a:spAutoFit/>
          </a:bodyPr>
          <a:lstStyle/>
          <a:p>
            <a:pPr algn="ctr"/>
            <a:r>
              <a:rPr lang="zh-CN" altLang="en-US" sz="2400" dirty="0">
                <a:solidFill>
                  <a:schemeClr val="bg1"/>
                </a:solidFill>
                <a:latin typeface="微软雅黑" panose="020B0503020204020204" pitchFamily="34" charset="-122"/>
                <a:ea typeface="微软雅黑" panose="020B0503020204020204" pitchFamily="34" charset="-122"/>
              </a:rPr>
              <a:t>目 录</a:t>
            </a:r>
          </a:p>
        </p:txBody>
      </p:sp>
      <p:sp>
        <p:nvSpPr>
          <p:cNvPr id="129" name="TextBox 23"/>
          <p:cNvSpPr txBox="1"/>
          <p:nvPr/>
        </p:nvSpPr>
        <p:spPr>
          <a:xfrm>
            <a:off x="5902734" y="1977207"/>
            <a:ext cx="2067904" cy="434975"/>
          </a:xfrm>
          <a:prstGeom prst="rect">
            <a:avLst/>
          </a:prstGeom>
          <a:noFill/>
        </p:spPr>
        <p:txBody>
          <a:bodyPr wrap="square" lIns="65010" tIns="32504" rIns="65010" bIns="32504"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0" name="TextBox 24"/>
          <p:cNvSpPr txBox="1"/>
          <p:nvPr/>
        </p:nvSpPr>
        <p:spPr>
          <a:xfrm>
            <a:off x="5892446" y="1757735"/>
            <a:ext cx="952027" cy="311864"/>
          </a:xfrm>
          <a:prstGeom prst="rect">
            <a:avLst/>
          </a:prstGeom>
          <a:noFill/>
        </p:spPr>
        <p:txBody>
          <a:bodyPr wrap="none" lIns="65010" tIns="32504" rIns="65010" bIns="32504" rtlCol="0">
            <a:spAutoFit/>
          </a:bodyPr>
          <a:lstStyle/>
          <a:p>
            <a:r>
              <a:rPr lang="zh-CN" altLang="en-US" sz="1600" dirty="0">
                <a:solidFill>
                  <a:schemeClr val="tx1">
                    <a:lumMod val="65000"/>
                    <a:lumOff val="35000"/>
                  </a:schemeClr>
                </a:solidFill>
                <a:ea typeface="微软雅黑" panose="020B0503020204020204" pitchFamily="34" charset="-122"/>
              </a:rPr>
              <a:t>自我评价</a:t>
            </a:r>
          </a:p>
        </p:txBody>
      </p:sp>
      <p:sp>
        <p:nvSpPr>
          <p:cNvPr id="131" name="TextBox 23"/>
          <p:cNvSpPr txBox="1"/>
          <p:nvPr/>
        </p:nvSpPr>
        <p:spPr>
          <a:xfrm>
            <a:off x="5902734" y="2952895"/>
            <a:ext cx="2067904" cy="434975"/>
          </a:xfrm>
          <a:prstGeom prst="rect">
            <a:avLst/>
          </a:prstGeom>
          <a:noFill/>
        </p:spPr>
        <p:txBody>
          <a:bodyPr wrap="square" lIns="65010" tIns="32504" rIns="65010" bIns="32504" rtlCol="0">
            <a:spAutoFit/>
          </a:bodyPr>
          <a:lstStyle/>
          <a:p>
            <a:pP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2" name="TextBox 24"/>
          <p:cNvSpPr txBox="1"/>
          <p:nvPr/>
        </p:nvSpPr>
        <p:spPr>
          <a:xfrm>
            <a:off x="5892446" y="2733423"/>
            <a:ext cx="1567580" cy="311864"/>
          </a:xfrm>
          <a:prstGeom prst="rect">
            <a:avLst/>
          </a:prstGeom>
          <a:noFill/>
        </p:spPr>
        <p:txBody>
          <a:bodyPr wrap="none" lIns="65010" tIns="32504" rIns="65010" bIns="32504" rtlCol="0">
            <a:spAutoFit/>
          </a:bodyPr>
          <a:lstStyle/>
          <a:p>
            <a:r>
              <a:rPr lang="zh-CN" altLang="en-US" sz="1600" dirty="0">
                <a:solidFill>
                  <a:schemeClr val="tx1">
                    <a:lumMod val="65000"/>
                    <a:lumOff val="35000"/>
                  </a:schemeClr>
                </a:solidFill>
                <a:ea typeface="微软雅黑" panose="020B0503020204020204" pitchFamily="34" charset="-122"/>
              </a:rPr>
              <a:t>工作规划和展望</a:t>
            </a:r>
          </a:p>
        </p:txBody>
      </p:sp>
      <p:sp>
        <p:nvSpPr>
          <p:cNvPr id="133" name="TextBox 23"/>
          <p:cNvSpPr txBox="1"/>
          <p:nvPr/>
        </p:nvSpPr>
        <p:spPr>
          <a:xfrm>
            <a:off x="576945" y="1977207"/>
            <a:ext cx="2067904" cy="434975"/>
          </a:xfrm>
          <a:prstGeom prst="rect">
            <a:avLst/>
          </a:prstGeom>
          <a:noFill/>
        </p:spPr>
        <p:txBody>
          <a:bodyPr wrap="square" lIns="65010" tIns="32504" rIns="65010" bIns="32504" rtlCol="0">
            <a:spAutoFit/>
          </a:bodyPr>
          <a:lstStyle/>
          <a:p>
            <a:pPr algn="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4" name="TextBox 24"/>
          <p:cNvSpPr txBox="1"/>
          <p:nvPr/>
        </p:nvSpPr>
        <p:spPr>
          <a:xfrm>
            <a:off x="1692821" y="1757735"/>
            <a:ext cx="952028" cy="311864"/>
          </a:xfrm>
          <a:prstGeom prst="rect">
            <a:avLst/>
          </a:prstGeom>
          <a:noFill/>
        </p:spPr>
        <p:txBody>
          <a:bodyPr wrap="none" lIns="65010" tIns="32504" rIns="65010" bIns="32504" rtlCol="0">
            <a:spAutoFit/>
          </a:bodyPr>
          <a:lstStyle/>
          <a:p>
            <a:pPr algn="r"/>
            <a:r>
              <a:rPr lang="zh-CN" altLang="en-US" sz="1600" dirty="0">
                <a:solidFill>
                  <a:schemeClr val="tx1">
                    <a:lumMod val="65000"/>
                    <a:lumOff val="35000"/>
                  </a:schemeClr>
                </a:solidFill>
                <a:ea typeface="微软雅黑" panose="020B0503020204020204" pitchFamily="34" charset="-122"/>
              </a:rPr>
              <a:t>工作回顾</a:t>
            </a:r>
          </a:p>
        </p:txBody>
      </p:sp>
      <p:sp>
        <p:nvSpPr>
          <p:cNvPr id="135" name="TextBox 23"/>
          <p:cNvSpPr txBox="1"/>
          <p:nvPr/>
        </p:nvSpPr>
        <p:spPr>
          <a:xfrm>
            <a:off x="576945" y="2952895"/>
            <a:ext cx="2067904" cy="434975"/>
          </a:xfrm>
          <a:prstGeom prst="rect">
            <a:avLst/>
          </a:prstGeom>
          <a:noFill/>
        </p:spPr>
        <p:txBody>
          <a:bodyPr wrap="square" lIns="65010" tIns="32504" rIns="65010" bIns="32504" rtlCol="0">
            <a:spAutoFit/>
          </a:bodyPr>
          <a:lstStyle/>
          <a:p>
            <a:pPr algn="r">
              <a:lnSpc>
                <a:spcPct val="150000"/>
              </a:lnSpc>
            </a:pPr>
            <a:r>
              <a:rPr lang="zh-CN" altLang="en-US"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tx1">
                  <a:lumMod val="50000"/>
                  <a:lumOff val="50000"/>
                </a:schemeClr>
              </a:solidFill>
              <a:latin typeface="Arial" panose="020B0604020202020204" pitchFamily="34" charset="0"/>
              <a:ea typeface="微软雅黑" panose="020B0503020204020204" pitchFamily="34" charset="-122"/>
              <a:cs typeface="+mn-ea"/>
              <a:sym typeface="+mn-lt"/>
            </a:endParaRPr>
          </a:p>
        </p:txBody>
      </p:sp>
      <p:sp>
        <p:nvSpPr>
          <p:cNvPr id="136" name="TextBox 24"/>
          <p:cNvSpPr txBox="1"/>
          <p:nvPr/>
        </p:nvSpPr>
        <p:spPr>
          <a:xfrm>
            <a:off x="1692821" y="2733423"/>
            <a:ext cx="952028" cy="311864"/>
          </a:xfrm>
          <a:prstGeom prst="rect">
            <a:avLst/>
          </a:prstGeom>
          <a:noFill/>
        </p:spPr>
        <p:txBody>
          <a:bodyPr wrap="none" lIns="65010" tIns="32504" rIns="65010" bIns="32504" rtlCol="0">
            <a:spAutoFit/>
          </a:bodyPr>
          <a:lstStyle/>
          <a:p>
            <a:pPr algn="r"/>
            <a:r>
              <a:rPr lang="zh-CN" altLang="en-US" sz="1600" dirty="0">
                <a:solidFill>
                  <a:schemeClr val="tx1">
                    <a:lumMod val="65000"/>
                    <a:lumOff val="35000"/>
                  </a:schemeClr>
                </a:solidFill>
                <a:ea typeface="微软雅黑" panose="020B0503020204020204" pitchFamily="34" charset="-122"/>
              </a:rPr>
              <a:t>工作体会</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 calcmode="lin" valueType="num">
                                      <p:cBhvr>
                                        <p:cTn id="9" dur="500" fill="hold"/>
                                        <p:tgtEl>
                                          <p:spTgt spid="53"/>
                                        </p:tgtEl>
                                        <p:attrNameLst>
                                          <p:attrName>style.rotation</p:attrName>
                                        </p:attrNameLst>
                                      </p:cBhvr>
                                      <p:tavLst>
                                        <p:tav tm="0">
                                          <p:val>
                                            <p:fltVal val="360"/>
                                          </p:val>
                                        </p:tav>
                                        <p:tav tm="100000">
                                          <p:val>
                                            <p:fltVal val="0"/>
                                          </p:val>
                                        </p:tav>
                                      </p:tavLst>
                                    </p:anim>
                                    <p:animEffect transition="in" filter="fade">
                                      <p:cBhvr>
                                        <p:cTn id="10" dur="500"/>
                                        <p:tgtEl>
                                          <p:spTgt spid="53"/>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83"/>
                                        </p:tgtEl>
                                        <p:attrNameLst>
                                          <p:attrName>style.visibility</p:attrName>
                                        </p:attrNameLst>
                                      </p:cBhvr>
                                      <p:to>
                                        <p:strVal val="visible"/>
                                      </p:to>
                                    </p:set>
                                    <p:anim calcmode="lin" valueType="num">
                                      <p:cBhvr>
                                        <p:cTn id="14" dur="500" fill="hold"/>
                                        <p:tgtEl>
                                          <p:spTgt spid="83"/>
                                        </p:tgtEl>
                                        <p:attrNameLst>
                                          <p:attrName>ppt_w</p:attrName>
                                        </p:attrNameLst>
                                      </p:cBhvr>
                                      <p:tavLst>
                                        <p:tav tm="0">
                                          <p:val>
                                            <p:fltVal val="0"/>
                                          </p:val>
                                        </p:tav>
                                        <p:tav tm="100000">
                                          <p:val>
                                            <p:strVal val="#ppt_w"/>
                                          </p:val>
                                        </p:tav>
                                      </p:tavLst>
                                    </p:anim>
                                    <p:anim calcmode="lin" valueType="num">
                                      <p:cBhvr>
                                        <p:cTn id="15" dur="500" fill="hold"/>
                                        <p:tgtEl>
                                          <p:spTgt spid="83"/>
                                        </p:tgtEl>
                                        <p:attrNameLst>
                                          <p:attrName>ppt_h</p:attrName>
                                        </p:attrNameLst>
                                      </p:cBhvr>
                                      <p:tavLst>
                                        <p:tav tm="0">
                                          <p:val>
                                            <p:fltVal val="0"/>
                                          </p:val>
                                        </p:tav>
                                        <p:tav tm="100000">
                                          <p:val>
                                            <p:strVal val="#ppt_h"/>
                                          </p:val>
                                        </p:tav>
                                      </p:tavLst>
                                    </p:anim>
                                    <p:animEffect transition="in" filter="fade">
                                      <p:cBhvr>
                                        <p:cTn id="16" dur="500"/>
                                        <p:tgtEl>
                                          <p:spTgt spid="83"/>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down)">
                                      <p:cBhvr>
                                        <p:cTn id="20" dur="500"/>
                                        <p:tgtEl>
                                          <p:spTgt spid="56"/>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wipe(right)">
                                      <p:cBhvr>
                                        <p:cTn id="23" dur="500"/>
                                        <p:tgtEl>
                                          <p:spTgt spid="5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left)">
                                      <p:cBhvr>
                                        <p:cTn id="29" dur="500"/>
                                        <p:tgtEl>
                                          <p:spTgt spid="57"/>
                                        </p:tgtEl>
                                      </p:cBhvr>
                                    </p:animEffect>
                                  </p:childTnLst>
                                </p:cTn>
                              </p:par>
                            </p:childTnLst>
                          </p:cTn>
                        </p:par>
                        <p:par>
                          <p:cTn id="30" fill="hold">
                            <p:stCondLst>
                              <p:cond delay="1500"/>
                            </p:stCondLst>
                            <p:childTnLst>
                              <p:par>
                                <p:cTn id="31" presetID="12" presetClass="entr" presetSubtype="4" fill="hold" grpId="0" nodeType="afterEffect">
                                  <p:stCondLst>
                                    <p:cond delay="0"/>
                                  </p:stCondLst>
                                  <p:childTnLst>
                                    <p:set>
                                      <p:cBhvr>
                                        <p:cTn id="32" dur="1" fill="hold">
                                          <p:stCondLst>
                                            <p:cond delay="0"/>
                                          </p:stCondLst>
                                        </p:cTn>
                                        <p:tgtEl>
                                          <p:spTgt spid="129"/>
                                        </p:tgtEl>
                                        <p:attrNameLst>
                                          <p:attrName>style.visibility</p:attrName>
                                        </p:attrNameLst>
                                      </p:cBhvr>
                                      <p:to>
                                        <p:strVal val="visible"/>
                                      </p:to>
                                    </p:set>
                                    <p:anim calcmode="lin" valueType="num">
                                      <p:cBhvr additive="base">
                                        <p:cTn id="33" dur="500"/>
                                        <p:tgtEl>
                                          <p:spTgt spid="129"/>
                                        </p:tgtEl>
                                        <p:attrNameLst>
                                          <p:attrName>ppt_y</p:attrName>
                                        </p:attrNameLst>
                                      </p:cBhvr>
                                      <p:tavLst>
                                        <p:tav tm="0">
                                          <p:val>
                                            <p:strVal val="#ppt_y+#ppt_h*1.125000"/>
                                          </p:val>
                                        </p:tav>
                                        <p:tav tm="100000">
                                          <p:val>
                                            <p:strVal val="#ppt_y"/>
                                          </p:val>
                                        </p:tav>
                                      </p:tavLst>
                                    </p:anim>
                                    <p:animEffect transition="in" filter="wipe(up)">
                                      <p:cBhvr>
                                        <p:cTn id="34" dur="500"/>
                                        <p:tgtEl>
                                          <p:spTgt spid="129"/>
                                        </p:tgtEl>
                                      </p:cBhvr>
                                    </p:animEffect>
                                  </p:childTnLst>
                                </p:cTn>
                              </p:par>
                              <p:par>
                                <p:cTn id="35" presetID="12" presetClass="entr" presetSubtype="1" fill="hold" grpId="0" nodeType="withEffect">
                                  <p:stCondLst>
                                    <p:cond delay="0"/>
                                  </p:stCondLst>
                                  <p:childTnLst>
                                    <p:set>
                                      <p:cBhvr>
                                        <p:cTn id="36" dur="1" fill="hold">
                                          <p:stCondLst>
                                            <p:cond delay="0"/>
                                          </p:stCondLst>
                                        </p:cTn>
                                        <p:tgtEl>
                                          <p:spTgt spid="130"/>
                                        </p:tgtEl>
                                        <p:attrNameLst>
                                          <p:attrName>style.visibility</p:attrName>
                                        </p:attrNameLst>
                                      </p:cBhvr>
                                      <p:to>
                                        <p:strVal val="visible"/>
                                      </p:to>
                                    </p:set>
                                    <p:anim calcmode="lin" valueType="num">
                                      <p:cBhvr additive="base">
                                        <p:cTn id="37" dur="500"/>
                                        <p:tgtEl>
                                          <p:spTgt spid="130"/>
                                        </p:tgtEl>
                                        <p:attrNameLst>
                                          <p:attrName>ppt_y</p:attrName>
                                        </p:attrNameLst>
                                      </p:cBhvr>
                                      <p:tavLst>
                                        <p:tav tm="0">
                                          <p:val>
                                            <p:strVal val="#ppt_y-#ppt_h*1.125000"/>
                                          </p:val>
                                        </p:tav>
                                        <p:tav tm="100000">
                                          <p:val>
                                            <p:strVal val="#ppt_y"/>
                                          </p:val>
                                        </p:tav>
                                      </p:tavLst>
                                    </p:anim>
                                    <p:animEffect transition="in" filter="wipe(down)">
                                      <p:cBhvr>
                                        <p:cTn id="38" dur="500"/>
                                        <p:tgtEl>
                                          <p:spTgt spid="130"/>
                                        </p:tgtEl>
                                      </p:cBhvr>
                                    </p:animEffect>
                                  </p:childTnLst>
                                </p:cTn>
                              </p:par>
                              <p:par>
                                <p:cTn id="39" presetID="12" presetClass="entr" presetSubtype="4" fill="hold" grpId="0" nodeType="withEffect">
                                  <p:stCondLst>
                                    <p:cond delay="0"/>
                                  </p:stCondLst>
                                  <p:childTnLst>
                                    <p:set>
                                      <p:cBhvr>
                                        <p:cTn id="40" dur="1" fill="hold">
                                          <p:stCondLst>
                                            <p:cond delay="0"/>
                                          </p:stCondLst>
                                        </p:cTn>
                                        <p:tgtEl>
                                          <p:spTgt spid="131"/>
                                        </p:tgtEl>
                                        <p:attrNameLst>
                                          <p:attrName>style.visibility</p:attrName>
                                        </p:attrNameLst>
                                      </p:cBhvr>
                                      <p:to>
                                        <p:strVal val="visible"/>
                                      </p:to>
                                    </p:set>
                                    <p:anim calcmode="lin" valueType="num">
                                      <p:cBhvr additive="base">
                                        <p:cTn id="41" dur="500"/>
                                        <p:tgtEl>
                                          <p:spTgt spid="131"/>
                                        </p:tgtEl>
                                        <p:attrNameLst>
                                          <p:attrName>ppt_y</p:attrName>
                                        </p:attrNameLst>
                                      </p:cBhvr>
                                      <p:tavLst>
                                        <p:tav tm="0">
                                          <p:val>
                                            <p:strVal val="#ppt_y+#ppt_h*1.125000"/>
                                          </p:val>
                                        </p:tav>
                                        <p:tav tm="100000">
                                          <p:val>
                                            <p:strVal val="#ppt_y"/>
                                          </p:val>
                                        </p:tav>
                                      </p:tavLst>
                                    </p:anim>
                                    <p:animEffect transition="in" filter="wipe(up)">
                                      <p:cBhvr>
                                        <p:cTn id="42" dur="500"/>
                                        <p:tgtEl>
                                          <p:spTgt spid="131"/>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132"/>
                                        </p:tgtEl>
                                        <p:attrNameLst>
                                          <p:attrName>style.visibility</p:attrName>
                                        </p:attrNameLst>
                                      </p:cBhvr>
                                      <p:to>
                                        <p:strVal val="visible"/>
                                      </p:to>
                                    </p:set>
                                    <p:anim calcmode="lin" valueType="num">
                                      <p:cBhvr additive="base">
                                        <p:cTn id="45" dur="500"/>
                                        <p:tgtEl>
                                          <p:spTgt spid="132"/>
                                        </p:tgtEl>
                                        <p:attrNameLst>
                                          <p:attrName>ppt_y</p:attrName>
                                        </p:attrNameLst>
                                      </p:cBhvr>
                                      <p:tavLst>
                                        <p:tav tm="0">
                                          <p:val>
                                            <p:strVal val="#ppt_y-#ppt_h*1.125000"/>
                                          </p:val>
                                        </p:tav>
                                        <p:tav tm="100000">
                                          <p:val>
                                            <p:strVal val="#ppt_y"/>
                                          </p:val>
                                        </p:tav>
                                      </p:tavLst>
                                    </p:anim>
                                    <p:animEffect transition="in" filter="wipe(down)">
                                      <p:cBhvr>
                                        <p:cTn id="46" dur="500"/>
                                        <p:tgtEl>
                                          <p:spTgt spid="132"/>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133"/>
                                        </p:tgtEl>
                                        <p:attrNameLst>
                                          <p:attrName>style.visibility</p:attrName>
                                        </p:attrNameLst>
                                      </p:cBhvr>
                                      <p:to>
                                        <p:strVal val="visible"/>
                                      </p:to>
                                    </p:set>
                                    <p:anim calcmode="lin" valueType="num">
                                      <p:cBhvr additive="base">
                                        <p:cTn id="49" dur="500"/>
                                        <p:tgtEl>
                                          <p:spTgt spid="133"/>
                                        </p:tgtEl>
                                        <p:attrNameLst>
                                          <p:attrName>ppt_y</p:attrName>
                                        </p:attrNameLst>
                                      </p:cBhvr>
                                      <p:tavLst>
                                        <p:tav tm="0">
                                          <p:val>
                                            <p:strVal val="#ppt_y+#ppt_h*1.125000"/>
                                          </p:val>
                                        </p:tav>
                                        <p:tav tm="100000">
                                          <p:val>
                                            <p:strVal val="#ppt_y"/>
                                          </p:val>
                                        </p:tav>
                                      </p:tavLst>
                                    </p:anim>
                                    <p:animEffect transition="in" filter="wipe(up)">
                                      <p:cBhvr>
                                        <p:cTn id="50" dur="500"/>
                                        <p:tgtEl>
                                          <p:spTgt spid="133"/>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134"/>
                                        </p:tgtEl>
                                        <p:attrNameLst>
                                          <p:attrName>style.visibility</p:attrName>
                                        </p:attrNameLst>
                                      </p:cBhvr>
                                      <p:to>
                                        <p:strVal val="visible"/>
                                      </p:to>
                                    </p:set>
                                    <p:anim calcmode="lin" valueType="num">
                                      <p:cBhvr additive="base">
                                        <p:cTn id="53" dur="500"/>
                                        <p:tgtEl>
                                          <p:spTgt spid="134"/>
                                        </p:tgtEl>
                                        <p:attrNameLst>
                                          <p:attrName>ppt_y</p:attrName>
                                        </p:attrNameLst>
                                      </p:cBhvr>
                                      <p:tavLst>
                                        <p:tav tm="0">
                                          <p:val>
                                            <p:strVal val="#ppt_y-#ppt_h*1.125000"/>
                                          </p:val>
                                        </p:tav>
                                        <p:tav tm="100000">
                                          <p:val>
                                            <p:strVal val="#ppt_y"/>
                                          </p:val>
                                        </p:tav>
                                      </p:tavLst>
                                    </p:anim>
                                    <p:animEffect transition="in" filter="wipe(down)">
                                      <p:cBhvr>
                                        <p:cTn id="54" dur="500"/>
                                        <p:tgtEl>
                                          <p:spTgt spid="134"/>
                                        </p:tgtEl>
                                      </p:cBhvr>
                                    </p:animEffect>
                                  </p:childTnLst>
                                </p:cTn>
                              </p:par>
                              <p:par>
                                <p:cTn id="55" presetID="12" presetClass="entr" presetSubtype="4" fill="hold" grpId="0" nodeType="withEffect">
                                  <p:stCondLst>
                                    <p:cond delay="0"/>
                                  </p:stCondLst>
                                  <p:childTnLst>
                                    <p:set>
                                      <p:cBhvr>
                                        <p:cTn id="56" dur="1" fill="hold">
                                          <p:stCondLst>
                                            <p:cond delay="0"/>
                                          </p:stCondLst>
                                        </p:cTn>
                                        <p:tgtEl>
                                          <p:spTgt spid="135"/>
                                        </p:tgtEl>
                                        <p:attrNameLst>
                                          <p:attrName>style.visibility</p:attrName>
                                        </p:attrNameLst>
                                      </p:cBhvr>
                                      <p:to>
                                        <p:strVal val="visible"/>
                                      </p:to>
                                    </p:set>
                                    <p:anim calcmode="lin" valueType="num">
                                      <p:cBhvr additive="base">
                                        <p:cTn id="57" dur="500"/>
                                        <p:tgtEl>
                                          <p:spTgt spid="135"/>
                                        </p:tgtEl>
                                        <p:attrNameLst>
                                          <p:attrName>ppt_y</p:attrName>
                                        </p:attrNameLst>
                                      </p:cBhvr>
                                      <p:tavLst>
                                        <p:tav tm="0">
                                          <p:val>
                                            <p:strVal val="#ppt_y+#ppt_h*1.125000"/>
                                          </p:val>
                                        </p:tav>
                                        <p:tav tm="100000">
                                          <p:val>
                                            <p:strVal val="#ppt_y"/>
                                          </p:val>
                                        </p:tav>
                                      </p:tavLst>
                                    </p:anim>
                                    <p:animEffect transition="in" filter="wipe(up)">
                                      <p:cBhvr>
                                        <p:cTn id="58" dur="500"/>
                                        <p:tgtEl>
                                          <p:spTgt spid="135"/>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136"/>
                                        </p:tgtEl>
                                        <p:attrNameLst>
                                          <p:attrName>style.visibility</p:attrName>
                                        </p:attrNameLst>
                                      </p:cBhvr>
                                      <p:to>
                                        <p:strVal val="visible"/>
                                      </p:to>
                                    </p:set>
                                    <p:anim calcmode="lin" valueType="num">
                                      <p:cBhvr additive="base">
                                        <p:cTn id="61" dur="500"/>
                                        <p:tgtEl>
                                          <p:spTgt spid="136"/>
                                        </p:tgtEl>
                                        <p:attrNameLst>
                                          <p:attrName>ppt_y</p:attrName>
                                        </p:attrNameLst>
                                      </p:cBhvr>
                                      <p:tavLst>
                                        <p:tav tm="0">
                                          <p:val>
                                            <p:strVal val="#ppt_y-#ppt_h*1.125000"/>
                                          </p:val>
                                        </p:tav>
                                        <p:tav tm="100000">
                                          <p:val>
                                            <p:strVal val="#ppt_y"/>
                                          </p:val>
                                        </p:tav>
                                      </p:tavLst>
                                    </p:anim>
                                    <p:animEffect transition="in" filter="wipe(down)">
                                      <p:cBhvr>
                                        <p:cTn id="62"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56" grpId="0" animBg="1"/>
      <p:bldP spid="57" grpId="0" animBg="1"/>
      <p:bldP spid="83" grpId="0"/>
      <p:bldP spid="129" grpId="0"/>
      <p:bldP spid="130" grpId="0"/>
      <p:bldP spid="131" grpId="0"/>
      <p:bldP spid="132" grpId="0"/>
      <p:bldP spid="133" grpId="0"/>
      <p:bldP spid="134" grpId="0"/>
      <p:bldP spid="135" grpId="0"/>
      <p:bldP spid="1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02846" y="2132826"/>
            <a:ext cx="519110" cy="434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01</a:t>
            </a:r>
            <a:endParaRPr lang="zh-CN" altLang="en-US" dirty="0"/>
          </a:p>
        </p:txBody>
      </p:sp>
      <p:sp>
        <p:nvSpPr>
          <p:cNvPr id="3" name="TextBox 23"/>
          <p:cNvSpPr txBox="1"/>
          <p:nvPr/>
        </p:nvSpPr>
        <p:spPr>
          <a:xfrm>
            <a:off x="3265301" y="3218677"/>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 name="TextBox 24"/>
          <p:cNvSpPr txBox="1"/>
          <p:nvPr/>
        </p:nvSpPr>
        <p:spPr>
          <a:xfrm>
            <a:off x="3880719" y="2703930"/>
            <a:ext cx="1362396" cy="434975"/>
          </a:xfrm>
          <a:prstGeom prst="rect">
            <a:avLst/>
          </a:prstGeom>
          <a:noFill/>
        </p:spPr>
        <p:txBody>
          <a:bodyPr wrap="none" lIns="65010" tIns="32504" rIns="65010" bIns="32504" rtlCol="0">
            <a:spAutoFit/>
          </a:bodyPr>
          <a:lstStyle/>
          <a:p>
            <a:pPr algn="ctr"/>
            <a:r>
              <a:rPr lang="zh-CN" altLang="en-US" sz="2400" dirty="0">
                <a:solidFill>
                  <a:schemeClr val="tx1">
                    <a:lumMod val="65000"/>
                    <a:lumOff val="35000"/>
                  </a:schemeClr>
                </a:solidFill>
                <a:ea typeface="微软雅黑" panose="020B0503020204020204" pitchFamily="34" charset="-122"/>
              </a:rPr>
              <a:t>工作回顾</a:t>
            </a:r>
          </a:p>
        </p:txBody>
      </p:sp>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3491" t="31304" r="57473"/>
          <a:stretch>
            <a:fillRect/>
          </a:stretch>
        </p:blipFill>
        <p:spPr>
          <a:xfrm flipH="1" flipV="1">
            <a:off x="6254884" y="2850204"/>
            <a:ext cx="2889115" cy="2296989"/>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13491" t="31304" r="57473"/>
          <a:stretch>
            <a:fillRect/>
          </a:stretch>
        </p:blipFill>
        <p:spPr>
          <a:xfrm>
            <a:off x="-1" y="1408"/>
            <a:ext cx="4302847" cy="28487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3"/>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p:tgtEl>
                                          <p:spTgt spid="3"/>
                                        </p:tgtEl>
                                        <p:attrNameLst>
                                          <p:attrName>ppt_y</p:attrName>
                                        </p:attrNameLst>
                                      </p:cBhvr>
                                      <p:tavLst>
                                        <p:tav tm="0">
                                          <p:val>
                                            <p:strVal val="#ppt_y+#ppt_h*1.125000"/>
                                          </p:val>
                                        </p:tav>
                                        <p:tav tm="100000">
                                          <p:val>
                                            <p:strVal val="#ppt_y"/>
                                          </p:val>
                                        </p:tav>
                                      </p:tavLst>
                                    </p:anim>
                                    <p:animEffect transition="in" filter="wipe(up)">
                                      <p:cBhvr>
                                        <p:cTn id="23" dur="500"/>
                                        <p:tgtEl>
                                          <p:spTgt spid="3"/>
                                        </p:tgtEl>
                                      </p:cBhvr>
                                    </p:animEffect>
                                  </p:childTnLst>
                                </p:cTn>
                              </p:par>
                            </p:childTnLst>
                          </p:cTn>
                        </p:par>
                        <p:par>
                          <p:cTn id="24" fill="hold">
                            <p:stCondLst>
                              <p:cond delay="2000"/>
                            </p:stCondLst>
                            <p:childTnLst>
                              <p:par>
                                <p:cTn id="25" presetID="12" presetClass="entr" presetSubtype="1"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additive="base">
                                        <p:cTn id="27" dur="500"/>
                                        <p:tgtEl>
                                          <p:spTgt spid="4"/>
                                        </p:tgtEl>
                                        <p:attrNameLst>
                                          <p:attrName>ppt_y</p:attrName>
                                        </p:attrNameLst>
                                      </p:cBhvr>
                                      <p:tavLst>
                                        <p:tav tm="0">
                                          <p:val>
                                            <p:strVal val="#ppt_y-#ppt_h*1.125000"/>
                                          </p:val>
                                        </p:tav>
                                        <p:tav tm="100000">
                                          <p:val>
                                            <p:strVal val="#ppt_y"/>
                                          </p:val>
                                        </p:tav>
                                      </p:tavLst>
                                    </p:anim>
                                    <p:animEffect transition="in" filter="wipe(down)">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 Box 42"/>
          <p:cNvSpPr txBox="1">
            <a:spLocks noChangeArrowheads="1"/>
          </p:cNvSpPr>
          <p:nvPr/>
        </p:nvSpPr>
        <p:spPr bwMode="auto">
          <a:xfrm>
            <a:off x="3659090" y="456105"/>
            <a:ext cx="1825824" cy="338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zh-CN" altLang="en-US" sz="1600" dirty="0">
                <a:solidFill>
                  <a:schemeClr val="bg1">
                    <a:lumMod val="50000"/>
                  </a:schemeClr>
                </a:solidFill>
                <a:latin typeface="微软雅黑" panose="020B0503020204020204" pitchFamily="34" charset="-122"/>
                <a:ea typeface="微软雅黑" panose="020B0503020204020204" pitchFamily="34" charset="-122"/>
              </a:rPr>
              <a:t>此处添加</a:t>
            </a:r>
            <a:r>
              <a:rPr lang="zh-CN" altLang="en-US" sz="1600" dirty="0">
                <a:solidFill>
                  <a:schemeClr val="accent1"/>
                </a:solidFill>
                <a:latin typeface="微软雅黑" panose="020B0503020204020204" pitchFamily="34" charset="-122"/>
                <a:ea typeface="微软雅黑" panose="020B0503020204020204" pitchFamily="34" charset="-122"/>
              </a:rPr>
              <a:t>标题文本</a:t>
            </a:r>
            <a:endParaRPr lang="en-US" altLang="zh-CN" sz="1600" dirty="0">
              <a:solidFill>
                <a:schemeClr val="accent1"/>
              </a:solidFill>
              <a:latin typeface="微软雅黑" panose="020B0503020204020204" pitchFamily="34" charset="-122"/>
              <a:ea typeface="微软雅黑" panose="020B0503020204020204" pitchFamily="34" charset="-122"/>
            </a:endParaRPr>
          </a:p>
        </p:txBody>
      </p:sp>
      <p:sp>
        <p:nvSpPr>
          <p:cNvPr id="55" name="Text Box 43"/>
          <p:cNvSpPr txBox="1">
            <a:spLocks noChangeArrowheads="1"/>
          </p:cNvSpPr>
          <p:nvPr/>
        </p:nvSpPr>
        <p:spPr bwMode="auto">
          <a:xfrm>
            <a:off x="3511539" y="733868"/>
            <a:ext cx="2112712" cy="2154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buFont typeface="Arial" panose="020B0604020202020204" pitchFamily="34" charset="0"/>
              <a:buNone/>
            </a:pPr>
            <a:r>
              <a:rPr lang="en-US" altLang="zh-CN" sz="800" dirty="0">
                <a:solidFill>
                  <a:schemeClr val="bg1">
                    <a:lumMod val="50000"/>
                  </a:schemeClr>
                </a:solidFill>
                <a:latin typeface="微软雅黑" panose="020B0503020204020204" pitchFamily="34" charset="-122"/>
                <a:ea typeface="微软雅黑" panose="020B0503020204020204" pitchFamily="34" charset="-122"/>
              </a:rPr>
              <a:t>This is a good space for a short subtitle</a:t>
            </a:r>
          </a:p>
        </p:txBody>
      </p:sp>
      <p:grpSp>
        <p:nvGrpSpPr>
          <p:cNvPr id="111" name="组合 110"/>
          <p:cNvGrpSpPr/>
          <p:nvPr/>
        </p:nvGrpSpPr>
        <p:grpSpPr>
          <a:xfrm>
            <a:off x="3477560" y="1699226"/>
            <a:ext cx="2178259" cy="2631619"/>
            <a:chOff x="3477368" y="1809631"/>
            <a:chExt cx="2178637" cy="2632076"/>
          </a:xfrm>
        </p:grpSpPr>
        <p:sp>
          <p:nvSpPr>
            <p:cNvPr id="59" name="淘宝店chenying0907 5"/>
            <p:cNvSpPr/>
            <p:nvPr/>
          </p:nvSpPr>
          <p:spPr bwMode="auto">
            <a:xfrm>
              <a:off x="4433843" y="2367574"/>
              <a:ext cx="777579" cy="1381574"/>
            </a:xfrm>
            <a:custGeom>
              <a:avLst/>
              <a:gdLst>
                <a:gd name="T0" fmla="*/ 35 w 360"/>
                <a:gd name="T1" fmla="*/ 640 h 640"/>
                <a:gd name="T2" fmla="*/ 4 w 360"/>
                <a:gd name="T3" fmla="*/ 614 h 640"/>
                <a:gd name="T4" fmla="*/ 29 w 360"/>
                <a:gd name="T5" fmla="*/ 576 h 640"/>
                <a:gd name="T6" fmla="*/ 260 w 360"/>
                <a:gd name="T7" fmla="*/ 237 h 640"/>
                <a:gd name="T8" fmla="*/ 154 w 360"/>
                <a:gd name="T9" fmla="*/ 62 h 640"/>
                <a:gd name="T10" fmla="*/ 148 w 360"/>
                <a:gd name="T11" fmla="*/ 17 h 640"/>
                <a:gd name="T12" fmla="*/ 193 w 360"/>
                <a:gd name="T13" fmla="*/ 11 h 640"/>
                <a:gd name="T14" fmla="*/ 323 w 360"/>
                <a:gd name="T15" fmla="*/ 225 h 640"/>
                <a:gd name="T16" fmla="*/ 41 w 360"/>
                <a:gd name="T17" fmla="*/ 639 h 640"/>
                <a:gd name="T18" fmla="*/ 35 w 360"/>
                <a:gd name="T19" fmla="*/ 64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0" h="640">
                  <a:moveTo>
                    <a:pt x="35" y="640"/>
                  </a:moveTo>
                  <a:cubicBezTo>
                    <a:pt x="20" y="640"/>
                    <a:pt x="7" y="629"/>
                    <a:pt x="4" y="614"/>
                  </a:cubicBezTo>
                  <a:cubicBezTo>
                    <a:pt x="0" y="596"/>
                    <a:pt x="12" y="580"/>
                    <a:pt x="29" y="576"/>
                  </a:cubicBezTo>
                  <a:cubicBezTo>
                    <a:pt x="187" y="547"/>
                    <a:pt x="290" y="394"/>
                    <a:pt x="260" y="237"/>
                  </a:cubicBezTo>
                  <a:cubicBezTo>
                    <a:pt x="247" y="167"/>
                    <a:pt x="209" y="105"/>
                    <a:pt x="154" y="62"/>
                  </a:cubicBezTo>
                  <a:cubicBezTo>
                    <a:pt x="140" y="51"/>
                    <a:pt x="137" y="31"/>
                    <a:pt x="148" y="17"/>
                  </a:cubicBezTo>
                  <a:cubicBezTo>
                    <a:pt x="159" y="3"/>
                    <a:pt x="179" y="0"/>
                    <a:pt x="193" y="11"/>
                  </a:cubicBezTo>
                  <a:cubicBezTo>
                    <a:pt x="261" y="64"/>
                    <a:pt x="307" y="140"/>
                    <a:pt x="323" y="225"/>
                  </a:cubicBezTo>
                  <a:cubicBezTo>
                    <a:pt x="360" y="417"/>
                    <a:pt x="233" y="603"/>
                    <a:pt x="41" y="639"/>
                  </a:cubicBezTo>
                  <a:cubicBezTo>
                    <a:pt x="39" y="640"/>
                    <a:pt x="37" y="640"/>
                    <a:pt x="35" y="640"/>
                  </a:cubicBezTo>
                  <a:close/>
                </a:path>
              </a:pathLst>
            </a:custGeom>
            <a:solidFill>
              <a:schemeClr val="tx1">
                <a:lumMod val="25000"/>
                <a:lumOff val="75000"/>
              </a:schemeClr>
            </a:solidFill>
            <a:ln>
              <a:noFill/>
            </a:ln>
          </p:spPr>
          <p:txBody>
            <a:bodyPr vert="horz" wrap="square" lIns="91424" tIns="45712" rIns="91424" bIns="45712" numCol="1" anchor="t" anchorCtr="0" compatLnSpc="1"/>
            <a:lstStyle/>
            <a:p>
              <a:endParaRPr lang="zh-CN" altLang="en-US"/>
            </a:p>
          </p:txBody>
        </p:sp>
        <p:sp>
          <p:nvSpPr>
            <p:cNvPr id="60" name="淘宝店chenying0907 6"/>
            <p:cNvSpPr/>
            <p:nvPr/>
          </p:nvSpPr>
          <p:spPr bwMode="auto">
            <a:xfrm>
              <a:off x="4304542" y="2489791"/>
              <a:ext cx="759867" cy="1392202"/>
            </a:xfrm>
            <a:custGeom>
              <a:avLst/>
              <a:gdLst>
                <a:gd name="T0" fmla="*/ 35 w 352"/>
                <a:gd name="T1" fmla="*/ 645 h 645"/>
                <a:gd name="T2" fmla="*/ 4 w 352"/>
                <a:gd name="T3" fmla="*/ 620 h 645"/>
                <a:gd name="T4" fmla="*/ 28 w 352"/>
                <a:gd name="T5" fmla="*/ 581 h 645"/>
                <a:gd name="T6" fmla="*/ 246 w 352"/>
                <a:gd name="T7" fmla="*/ 233 h 645"/>
                <a:gd name="T8" fmla="*/ 132 w 352"/>
                <a:gd name="T9" fmla="*/ 62 h 645"/>
                <a:gd name="T10" fmla="*/ 125 w 352"/>
                <a:gd name="T11" fmla="*/ 17 h 645"/>
                <a:gd name="T12" fmla="*/ 169 w 352"/>
                <a:gd name="T13" fmla="*/ 10 h 645"/>
                <a:gd name="T14" fmla="*/ 308 w 352"/>
                <a:gd name="T15" fmla="*/ 218 h 645"/>
                <a:gd name="T16" fmla="*/ 43 w 352"/>
                <a:gd name="T17" fmla="*/ 644 h 645"/>
                <a:gd name="T18" fmla="*/ 35 w 352"/>
                <a:gd name="T19" fmla="*/ 645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2" h="645">
                  <a:moveTo>
                    <a:pt x="35" y="645"/>
                  </a:moveTo>
                  <a:cubicBezTo>
                    <a:pt x="21" y="645"/>
                    <a:pt x="8" y="635"/>
                    <a:pt x="4" y="620"/>
                  </a:cubicBezTo>
                  <a:cubicBezTo>
                    <a:pt x="0" y="603"/>
                    <a:pt x="11" y="585"/>
                    <a:pt x="28" y="581"/>
                  </a:cubicBezTo>
                  <a:cubicBezTo>
                    <a:pt x="184" y="545"/>
                    <a:pt x="282" y="389"/>
                    <a:pt x="246" y="233"/>
                  </a:cubicBezTo>
                  <a:cubicBezTo>
                    <a:pt x="230" y="164"/>
                    <a:pt x="189" y="103"/>
                    <a:pt x="132" y="62"/>
                  </a:cubicBezTo>
                  <a:cubicBezTo>
                    <a:pt x="118" y="52"/>
                    <a:pt x="114" y="32"/>
                    <a:pt x="125" y="17"/>
                  </a:cubicBezTo>
                  <a:cubicBezTo>
                    <a:pt x="135" y="3"/>
                    <a:pt x="155" y="0"/>
                    <a:pt x="169" y="10"/>
                  </a:cubicBezTo>
                  <a:cubicBezTo>
                    <a:pt x="239" y="60"/>
                    <a:pt x="289" y="134"/>
                    <a:pt x="308" y="218"/>
                  </a:cubicBezTo>
                  <a:cubicBezTo>
                    <a:pt x="352" y="409"/>
                    <a:pt x="233" y="600"/>
                    <a:pt x="43" y="644"/>
                  </a:cubicBezTo>
                  <a:cubicBezTo>
                    <a:pt x="40" y="644"/>
                    <a:pt x="38" y="645"/>
                    <a:pt x="35" y="645"/>
                  </a:cubicBezTo>
                  <a:close/>
                </a:path>
              </a:pathLst>
            </a:custGeom>
            <a:solidFill>
              <a:schemeClr val="tx1">
                <a:lumMod val="25000"/>
                <a:lumOff val="75000"/>
              </a:schemeClr>
            </a:solidFill>
            <a:ln>
              <a:noFill/>
            </a:ln>
          </p:spPr>
          <p:txBody>
            <a:bodyPr vert="horz" wrap="square" lIns="91424" tIns="45712" rIns="91424" bIns="45712" numCol="1" anchor="t" anchorCtr="0" compatLnSpc="1"/>
            <a:lstStyle/>
            <a:p>
              <a:endParaRPr lang="zh-CN" altLang="en-US"/>
            </a:p>
          </p:txBody>
        </p:sp>
        <p:sp>
          <p:nvSpPr>
            <p:cNvPr id="61" name="淘宝店chenying0907 7"/>
            <p:cNvSpPr/>
            <p:nvPr/>
          </p:nvSpPr>
          <p:spPr bwMode="auto">
            <a:xfrm>
              <a:off x="3805050" y="2146168"/>
              <a:ext cx="1188509" cy="1367404"/>
            </a:xfrm>
            <a:custGeom>
              <a:avLst/>
              <a:gdLst>
                <a:gd name="T0" fmla="*/ 146 w 550"/>
                <a:gd name="T1" fmla="*/ 633 h 633"/>
                <a:gd name="T2" fmla="*/ 125 w 550"/>
                <a:gd name="T3" fmla="*/ 625 h 633"/>
                <a:gd name="T4" fmla="*/ 0 w 550"/>
                <a:gd name="T5" fmla="*/ 355 h 633"/>
                <a:gd name="T6" fmla="*/ 355 w 550"/>
                <a:gd name="T7" fmla="*/ 0 h 633"/>
                <a:gd name="T8" fmla="*/ 529 w 550"/>
                <a:gd name="T9" fmla="*/ 46 h 633"/>
                <a:gd name="T10" fmla="*/ 541 w 550"/>
                <a:gd name="T11" fmla="*/ 90 h 633"/>
                <a:gd name="T12" fmla="*/ 498 w 550"/>
                <a:gd name="T13" fmla="*/ 102 h 633"/>
                <a:gd name="T14" fmla="*/ 355 w 550"/>
                <a:gd name="T15" fmla="*/ 64 h 633"/>
                <a:gd name="T16" fmla="*/ 64 w 550"/>
                <a:gd name="T17" fmla="*/ 355 h 633"/>
                <a:gd name="T18" fmla="*/ 166 w 550"/>
                <a:gd name="T19" fmla="*/ 576 h 633"/>
                <a:gd name="T20" fmla="*/ 170 w 550"/>
                <a:gd name="T21" fmla="*/ 621 h 633"/>
                <a:gd name="T22" fmla="*/ 146 w 550"/>
                <a:gd name="T2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0" h="633">
                  <a:moveTo>
                    <a:pt x="146" y="633"/>
                  </a:moveTo>
                  <a:cubicBezTo>
                    <a:pt x="138" y="633"/>
                    <a:pt x="131" y="630"/>
                    <a:pt x="125" y="625"/>
                  </a:cubicBezTo>
                  <a:cubicBezTo>
                    <a:pt x="46" y="557"/>
                    <a:pt x="0" y="459"/>
                    <a:pt x="0" y="355"/>
                  </a:cubicBezTo>
                  <a:cubicBezTo>
                    <a:pt x="0" y="160"/>
                    <a:pt x="159" y="0"/>
                    <a:pt x="355" y="0"/>
                  </a:cubicBezTo>
                  <a:cubicBezTo>
                    <a:pt x="416" y="0"/>
                    <a:pt x="476" y="16"/>
                    <a:pt x="529" y="46"/>
                  </a:cubicBezTo>
                  <a:cubicBezTo>
                    <a:pt x="545" y="55"/>
                    <a:pt x="550" y="74"/>
                    <a:pt x="541" y="90"/>
                  </a:cubicBezTo>
                  <a:cubicBezTo>
                    <a:pt x="533" y="105"/>
                    <a:pt x="513" y="111"/>
                    <a:pt x="498" y="102"/>
                  </a:cubicBezTo>
                  <a:cubicBezTo>
                    <a:pt x="454" y="77"/>
                    <a:pt x="405" y="64"/>
                    <a:pt x="355" y="64"/>
                  </a:cubicBezTo>
                  <a:cubicBezTo>
                    <a:pt x="195" y="64"/>
                    <a:pt x="64" y="195"/>
                    <a:pt x="64" y="355"/>
                  </a:cubicBezTo>
                  <a:cubicBezTo>
                    <a:pt x="64" y="440"/>
                    <a:pt x="102" y="521"/>
                    <a:pt x="166" y="576"/>
                  </a:cubicBezTo>
                  <a:cubicBezTo>
                    <a:pt x="180" y="588"/>
                    <a:pt x="181" y="608"/>
                    <a:pt x="170" y="621"/>
                  </a:cubicBezTo>
                  <a:cubicBezTo>
                    <a:pt x="164" y="629"/>
                    <a:pt x="155" y="633"/>
                    <a:pt x="146" y="633"/>
                  </a:cubicBez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62" name="淘宝店chenying0907 8"/>
            <p:cNvSpPr/>
            <p:nvPr/>
          </p:nvSpPr>
          <p:spPr bwMode="auto">
            <a:xfrm>
              <a:off x="4355908" y="2688170"/>
              <a:ext cx="485322" cy="1140684"/>
            </a:xfrm>
            <a:custGeom>
              <a:avLst/>
              <a:gdLst>
                <a:gd name="T0" fmla="*/ 212 w 225"/>
                <a:gd name="T1" fmla="*/ 235 h 528"/>
                <a:gd name="T2" fmla="*/ 99 w 225"/>
                <a:gd name="T3" fmla="*/ 12 h 528"/>
                <a:gd name="T4" fmla="*/ 54 w 225"/>
                <a:gd name="T5" fmla="*/ 14 h 528"/>
                <a:gd name="T6" fmla="*/ 56 w 225"/>
                <a:gd name="T7" fmla="*/ 59 h 528"/>
                <a:gd name="T8" fmla="*/ 110 w 225"/>
                <a:gd name="T9" fmla="*/ 126 h 528"/>
                <a:gd name="T10" fmla="*/ 117 w 225"/>
                <a:gd name="T11" fmla="*/ 212 h 528"/>
                <a:gd name="T12" fmla="*/ 62 w 225"/>
                <a:gd name="T13" fmla="*/ 309 h 528"/>
                <a:gd name="T14" fmla="*/ 0 w 225"/>
                <a:gd name="T15" fmla="*/ 528 h 528"/>
                <a:gd name="T16" fmla="*/ 52 w 225"/>
                <a:gd name="T17" fmla="*/ 528 h 528"/>
                <a:gd name="T18" fmla="*/ 107 w 225"/>
                <a:gd name="T19" fmla="*/ 528 h 528"/>
                <a:gd name="T20" fmla="*/ 212 w 225"/>
                <a:gd name="T21" fmla="*/ 235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5" h="528">
                  <a:moveTo>
                    <a:pt x="212" y="235"/>
                  </a:moveTo>
                  <a:cubicBezTo>
                    <a:pt x="203" y="149"/>
                    <a:pt x="163" y="70"/>
                    <a:pt x="99" y="12"/>
                  </a:cubicBezTo>
                  <a:cubicBezTo>
                    <a:pt x="86" y="0"/>
                    <a:pt x="66" y="1"/>
                    <a:pt x="54" y="14"/>
                  </a:cubicBezTo>
                  <a:cubicBezTo>
                    <a:pt x="42" y="27"/>
                    <a:pt x="43" y="47"/>
                    <a:pt x="56" y="59"/>
                  </a:cubicBezTo>
                  <a:cubicBezTo>
                    <a:pt x="77" y="79"/>
                    <a:pt x="96" y="101"/>
                    <a:pt x="110" y="126"/>
                  </a:cubicBezTo>
                  <a:cubicBezTo>
                    <a:pt x="115" y="136"/>
                    <a:pt x="126" y="163"/>
                    <a:pt x="117" y="212"/>
                  </a:cubicBezTo>
                  <a:cubicBezTo>
                    <a:pt x="107" y="265"/>
                    <a:pt x="62" y="309"/>
                    <a:pt x="62" y="309"/>
                  </a:cubicBezTo>
                  <a:cubicBezTo>
                    <a:pt x="0" y="528"/>
                    <a:pt x="0" y="528"/>
                    <a:pt x="0" y="528"/>
                  </a:cubicBezTo>
                  <a:cubicBezTo>
                    <a:pt x="52" y="528"/>
                    <a:pt x="52" y="528"/>
                    <a:pt x="52" y="528"/>
                  </a:cubicBezTo>
                  <a:cubicBezTo>
                    <a:pt x="107" y="528"/>
                    <a:pt x="107" y="528"/>
                    <a:pt x="107" y="528"/>
                  </a:cubicBezTo>
                  <a:cubicBezTo>
                    <a:pt x="182" y="455"/>
                    <a:pt x="225" y="348"/>
                    <a:pt x="212" y="235"/>
                  </a:cubicBezTo>
                  <a:close/>
                </a:path>
              </a:pathLst>
            </a:custGeom>
            <a:solidFill>
              <a:schemeClr val="tx1">
                <a:lumMod val="25000"/>
                <a:lumOff val="75000"/>
              </a:schemeClr>
            </a:solidFill>
            <a:ln>
              <a:noFill/>
            </a:ln>
          </p:spPr>
          <p:txBody>
            <a:bodyPr vert="horz" wrap="square" lIns="91424" tIns="45712" rIns="91424" bIns="45712" numCol="1" anchor="t" anchorCtr="0" compatLnSpc="1"/>
            <a:lstStyle/>
            <a:p>
              <a:endParaRPr lang="zh-CN" altLang="en-US"/>
            </a:p>
          </p:txBody>
        </p:sp>
        <p:sp>
          <p:nvSpPr>
            <p:cNvPr id="63" name="淘宝店chenying0907 9"/>
            <p:cNvSpPr/>
            <p:nvPr/>
          </p:nvSpPr>
          <p:spPr bwMode="auto">
            <a:xfrm>
              <a:off x="4247862" y="2374659"/>
              <a:ext cx="1091090" cy="1546301"/>
            </a:xfrm>
            <a:custGeom>
              <a:avLst/>
              <a:gdLst>
                <a:gd name="T0" fmla="*/ 505 w 505"/>
                <a:gd name="T1" fmla="*/ 249 h 716"/>
                <a:gd name="T2" fmla="*/ 416 w 505"/>
                <a:gd name="T3" fmla="*/ 15 h 716"/>
                <a:gd name="T4" fmla="*/ 371 w 505"/>
                <a:gd name="T5" fmla="*/ 12 h 716"/>
                <a:gd name="T6" fmla="*/ 368 w 505"/>
                <a:gd name="T7" fmla="*/ 57 h 716"/>
                <a:gd name="T8" fmla="*/ 440 w 505"/>
                <a:gd name="T9" fmla="*/ 234 h 716"/>
                <a:gd name="T10" fmla="*/ 356 w 505"/>
                <a:gd name="T11" fmla="*/ 386 h 716"/>
                <a:gd name="T12" fmla="*/ 288 w 505"/>
                <a:gd name="T13" fmla="*/ 361 h 716"/>
                <a:gd name="T14" fmla="*/ 318 w 505"/>
                <a:gd name="T15" fmla="*/ 205 h 716"/>
                <a:gd name="T16" fmla="*/ 311 w 505"/>
                <a:gd name="T17" fmla="*/ 139 h 716"/>
                <a:gd name="T18" fmla="*/ 247 w 505"/>
                <a:gd name="T19" fmla="*/ 171 h 716"/>
                <a:gd name="T20" fmla="*/ 186 w 505"/>
                <a:gd name="T21" fmla="*/ 351 h 716"/>
                <a:gd name="T22" fmla="*/ 53 w 505"/>
                <a:gd name="T23" fmla="*/ 479 h 716"/>
                <a:gd name="T24" fmla="*/ 0 w 505"/>
                <a:gd name="T25" fmla="*/ 618 h 716"/>
                <a:gd name="T26" fmla="*/ 0 w 505"/>
                <a:gd name="T27" fmla="*/ 716 h 716"/>
                <a:gd name="T28" fmla="*/ 299 w 505"/>
                <a:gd name="T29" fmla="*/ 716 h 716"/>
                <a:gd name="T30" fmla="*/ 306 w 505"/>
                <a:gd name="T31" fmla="*/ 617 h 716"/>
                <a:gd name="T32" fmla="*/ 384 w 505"/>
                <a:gd name="T33" fmla="*/ 515 h 716"/>
                <a:gd name="T34" fmla="*/ 389 w 505"/>
                <a:gd name="T35" fmla="*/ 511 h 716"/>
                <a:gd name="T36" fmla="*/ 390 w 505"/>
                <a:gd name="T37" fmla="*/ 511 h 716"/>
                <a:gd name="T38" fmla="*/ 390 w 505"/>
                <a:gd name="T39" fmla="*/ 510 h 716"/>
                <a:gd name="T40" fmla="*/ 505 w 505"/>
                <a:gd name="T41" fmla="*/ 249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5" h="716">
                  <a:moveTo>
                    <a:pt x="505" y="249"/>
                  </a:moveTo>
                  <a:cubicBezTo>
                    <a:pt x="505" y="163"/>
                    <a:pt x="473" y="80"/>
                    <a:pt x="416" y="15"/>
                  </a:cubicBezTo>
                  <a:cubicBezTo>
                    <a:pt x="405" y="2"/>
                    <a:pt x="384" y="0"/>
                    <a:pt x="371" y="12"/>
                  </a:cubicBezTo>
                  <a:cubicBezTo>
                    <a:pt x="358" y="24"/>
                    <a:pt x="357" y="44"/>
                    <a:pt x="368" y="57"/>
                  </a:cubicBezTo>
                  <a:cubicBezTo>
                    <a:pt x="412" y="106"/>
                    <a:pt x="437" y="169"/>
                    <a:pt x="440" y="234"/>
                  </a:cubicBezTo>
                  <a:cubicBezTo>
                    <a:pt x="441" y="289"/>
                    <a:pt x="402" y="347"/>
                    <a:pt x="356" y="386"/>
                  </a:cubicBezTo>
                  <a:cubicBezTo>
                    <a:pt x="310" y="425"/>
                    <a:pt x="293" y="391"/>
                    <a:pt x="288" y="361"/>
                  </a:cubicBezTo>
                  <a:cubicBezTo>
                    <a:pt x="283" y="331"/>
                    <a:pt x="304" y="244"/>
                    <a:pt x="318" y="205"/>
                  </a:cubicBezTo>
                  <a:cubicBezTo>
                    <a:pt x="333" y="165"/>
                    <a:pt x="327" y="150"/>
                    <a:pt x="311" y="139"/>
                  </a:cubicBezTo>
                  <a:cubicBezTo>
                    <a:pt x="296" y="129"/>
                    <a:pt x="268" y="133"/>
                    <a:pt x="247" y="171"/>
                  </a:cubicBezTo>
                  <a:cubicBezTo>
                    <a:pt x="226" y="210"/>
                    <a:pt x="216" y="287"/>
                    <a:pt x="186" y="351"/>
                  </a:cubicBezTo>
                  <a:cubicBezTo>
                    <a:pt x="157" y="415"/>
                    <a:pt x="95" y="438"/>
                    <a:pt x="53" y="479"/>
                  </a:cubicBezTo>
                  <a:cubicBezTo>
                    <a:pt x="11" y="520"/>
                    <a:pt x="0" y="580"/>
                    <a:pt x="0" y="618"/>
                  </a:cubicBezTo>
                  <a:cubicBezTo>
                    <a:pt x="0" y="656"/>
                    <a:pt x="0" y="716"/>
                    <a:pt x="0" y="716"/>
                  </a:cubicBezTo>
                  <a:cubicBezTo>
                    <a:pt x="299" y="716"/>
                    <a:pt x="299" y="716"/>
                    <a:pt x="299" y="716"/>
                  </a:cubicBezTo>
                  <a:cubicBezTo>
                    <a:pt x="299" y="716"/>
                    <a:pt x="289" y="654"/>
                    <a:pt x="306" y="617"/>
                  </a:cubicBezTo>
                  <a:cubicBezTo>
                    <a:pt x="321" y="582"/>
                    <a:pt x="362" y="536"/>
                    <a:pt x="384" y="515"/>
                  </a:cubicBezTo>
                  <a:cubicBezTo>
                    <a:pt x="386" y="514"/>
                    <a:pt x="388" y="512"/>
                    <a:pt x="389" y="511"/>
                  </a:cubicBezTo>
                  <a:cubicBezTo>
                    <a:pt x="389" y="511"/>
                    <a:pt x="389" y="511"/>
                    <a:pt x="390" y="511"/>
                  </a:cubicBezTo>
                  <a:cubicBezTo>
                    <a:pt x="390" y="510"/>
                    <a:pt x="390" y="510"/>
                    <a:pt x="390" y="510"/>
                  </a:cubicBezTo>
                  <a:cubicBezTo>
                    <a:pt x="460" y="445"/>
                    <a:pt x="505" y="352"/>
                    <a:pt x="505" y="249"/>
                  </a:cubicBezTo>
                  <a:close/>
                </a:path>
              </a:pathLst>
            </a:custGeom>
            <a:solidFill>
              <a:schemeClr val="accent2"/>
            </a:solidFill>
            <a:ln>
              <a:noFill/>
            </a:ln>
          </p:spPr>
          <p:txBody>
            <a:bodyPr vert="horz" wrap="square" lIns="91424" tIns="45712" rIns="91424" bIns="45712" numCol="1" anchor="t" anchorCtr="0" compatLnSpc="1"/>
            <a:lstStyle/>
            <a:p>
              <a:endParaRPr lang="zh-CN" altLang="en-US"/>
            </a:p>
          </p:txBody>
        </p:sp>
        <p:sp>
          <p:nvSpPr>
            <p:cNvPr id="64" name="淘宝店chenying0907 10"/>
            <p:cNvSpPr/>
            <p:nvPr/>
          </p:nvSpPr>
          <p:spPr bwMode="auto">
            <a:xfrm>
              <a:off x="4219522" y="3995352"/>
              <a:ext cx="704957" cy="100962"/>
            </a:xfrm>
            <a:custGeom>
              <a:avLst/>
              <a:gdLst>
                <a:gd name="T0" fmla="*/ 326 w 326"/>
                <a:gd name="T1" fmla="*/ 24 h 47"/>
                <a:gd name="T2" fmla="*/ 302 w 326"/>
                <a:gd name="T3" fmla="*/ 47 h 47"/>
                <a:gd name="T4" fmla="*/ 24 w 326"/>
                <a:gd name="T5" fmla="*/ 47 h 47"/>
                <a:gd name="T6" fmla="*/ 0 w 326"/>
                <a:gd name="T7" fmla="*/ 24 h 47"/>
                <a:gd name="T8" fmla="*/ 0 w 326"/>
                <a:gd name="T9" fmla="*/ 24 h 47"/>
                <a:gd name="T10" fmla="*/ 24 w 326"/>
                <a:gd name="T11" fmla="*/ 0 h 47"/>
                <a:gd name="T12" fmla="*/ 302 w 326"/>
                <a:gd name="T13" fmla="*/ 0 h 47"/>
                <a:gd name="T14" fmla="*/ 326 w 326"/>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6" h="47">
                  <a:moveTo>
                    <a:pt x="326" y="24"/>
                  </a:moveTo>
                  <a:cubicBezTo>
                    <a:pt x="326" y="37"/>
                    <a:pt x="315" y="47"/>
                    <a:pt x="302" y="47"/>
                  </a:cubicBezTo>
                  <a:cubicBezTo>
                    <a:pt x="24" y="47"/>
                    <a:pt x="24" y="47"/>
                    <a:pt x="24" y="47"/>
                  </a:cubicBezTo>
                  <a:cubicBezTo>
                    <a:pt x="11" y="47"/>
                    <a:pt x="0" y="37"/>
                    <a:pt x="0" y="24"/>
                  </a:cubicBezTo>
                  <a:cubicBezTo>
                    <a:pt x="0" y="24"/>
                    <a:pt x="0" y="24"/>
                    <a:pt x="0" y="24"/>
                  </a:cubicBezTo>
                  <a:cubicBezTo>
                    <a:pt x="0" y="11"/>
                    <a:pt x="11" y="0"/>
                    <a:pt x="24" y="0"/>
                  </a:cubicBezTo>
                  <a:cubicBezTo>
                    <a:pt x="302" y="0"/>
                    <a:pt x="302" y="0"/>
                    <a:pt x="302" y="0"/>
                  </a:cubicBezTo>
                  <a:cubicBezTo>
                    <a:pt x="315" y="0"/>
                    <a:pt x="326" y="11"/>
                    <a:pt x="326" y="24"/>
                  </a:cubicBezTo>
                  <a:close/>
                </a:path>
              </a:pathLst>
            </a:custGeom>
            <a:solidFill>
              <a:schemeClr val="accent2"/>
            </a:solidFill>
            <a:ln>
              <a:noFill/>
            </a:ln>
          </p:spPr>
          <p:txBody>
            <a:bodyPr vert="horz" wrap="square" lIns="91424" tIns="45712" rIns="91424" bIns="45712" numCol="1" anchor="t" anchorCtr="0" compatLnSpc="1"/>
            <a:lstStyle/>
            <a:p>
              <a:endParaRPr lang="zh-CN" altLang="en-US"/>
            </a:p>
          </p:txBody>
        </p:sp>
        <p:sp>
          <p:nvSpPr>
            <p:cNvPr id="65" name="淘宝店chenying0907 11"/>
            <p:cNvSpPr/>
            <p:nvPr/>
          </p:nvSpPr>
          <p:spPr bwMode="auto">
            <a:xfrm>
              <a:off x="4219522" y="4167163"/>
              <a:ext cx="704957" cy="100962"/>
            </a:xfrm>
            <a:custGeom>
              <a:avLst/>
              <a:gdLst>
                <a:gd name="T0" fmla="*/ 326 w 326"/>
                <a:gd name="T1" fmla="*/ 24 h 47"/>
                <a:gd name="T2" fmla="*/ 302 w 326"/>
                <a:gd name="T3" fmla="*/ 47 h 47"/>
                <a:gd name="T4" fmla="*/ 24 w 326"/>
                <a:gd name="T5" fmla="*/ 47 h 47"/>
                <a:gd name="T6" fmla="*/ 0 w 326"/>
                <a:gd name="T7" fmla="*/ 24 h 47"/>
                <a:gd name="T8" fmla="*/ 0 w 326"/>
                <a:gd name="T9" fmla="*/ 24 h 47"/>
                <a:gd name="T10" fmla="*/ 24 w 326"/>
                <a:gd name="T11" fmla="*/ 0 h 47"/>
                <a:gd name="T12" fmla="*/ 302 w 326"/>
                <a:gd name="T13" fmla="*/ 0 h 47"/>
                <a:gd name="T14" fmla="*/ 326 w 326"/>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6" h="47">
                  <a:moveTo>
                    <a:pt x="326" y="24"/>
                  </a:moveTo>
                  <a:cubicBezTo>
                    <a:pt x="326" y="37"/>
                    <a:pt x="315" y="47"/>
                    <a:pt x="302" y="47"/>
                  </a:cubicBezTo>
                  <a:cubicBezTo>
                    <a:pt x="24" y="47"/>
                    <a:pt x="24" y="47"/>
                    <a:pt x="24" y="47"/>
                  </a:cubicBezTo>
                  <a:cubicBezTo>
                    <a:pt x="11" y="47"/>
                    <a:pt x="0" y="37"/>
                    <a:pt x="0" y="24"/>
                  </a:cubicBezTo>
                  <a:cubicBezTo>
                    <a:pt x="0" y="24"/>
                    <a:pt x="0" y="24"/>
                    <a:pt x="0" y="24"/>
                  </a:cubicBezTo>
                  <a:cubicBezTo>
                    <a:pt x="0" y="11"/>
                    <a:pt x="11" y="0"/>
                    <a:pt x="24" y="0"/>
                  </a:cubicBezTo>
                  <a:cubicBezTo>
                    <a:pt x="302" y="0"/>
                    <a:pt x="302" y="0"/>
                    <a:pt x="302" y="0"/>
                  </a:cubicBezTo>
                  <a:cubicBezTo>
                    <a:pt x="315" y="0"/>
                    <a:pt x="326" y="11"/>
                    <a:pt x="326" y="24"/>
                  </a:cubicBezTo>
                  <a:close/>
                </a:path>
              </a:pathLst>
            </a:custGeom>
            <a:solidFill>
              <a:schemeClr val="accent2"/>
            </a:solidFill>
            <a:ln>
              <a:noFill/>
            </a:ln>
          </p:spPr>
          <p:txBody>
            <a:bodyPr vert="horz" wrap="square" lIns="91424" tIns="45712" rIns="91424" bIns="45712" numCol="1" anchor="t" anchorCtr="0" compatLnSpc="1"/>
            <a:lstStyle/>
            <a:p>
              <a:endParaRPr lang="zh-CN" altLang="en-US"/>
            </a:p>
          </p:txBody>
        </p:sp>
        <p:sp>
          <p:nvSpPr>
            <p:cNvPr id="66" name="淘宝店chenying0907 12"/>
            <p:cNvSpPr/>
            <p:nvPr/>
          </p:nvSpPr>
          <p:spPr bwMode="auto">
            <a:xfrm>
              <a:off x="4375392" y="4340745"/>
              <a:ext cx="393217" cy="100962"/>
            </a:xfrm>
            <a:custGeom>
              <a:avLst/>
              <a:gdLst>
                <a:gd name="T0" fmla="*/ 182 w 182"/>
                <a:gd name="T1" fmla="*/ 24 h 47"/>
                <a:gd name="T2" fmla="*/ 159 w 182"/>
                <a:gd name="T3" fmla="*/ 47 h 47"/>
                <a:gd name="T4" fmla="*/ 24 w 182"/>
                <a:gd name="T5" fmla="*/ 47 h 47"/>
                <a:gd name="T6" fmla="*/ 0 w 182"/>
                <a:gd name="T7" fmla="*/ 24 h 47"/>
                <a:gd name="T8" fmla="*/ 0 w 182"/>
                <a:gd name="T9" fmla="*/ 24 h 47"/>
                <a:gd name="T10" fmla="*/ 24 w 182"/>
                <a:gd name="T11" fmla="*/ 0 h 47"/>
                <a:gd name="T12" fmla="*/ 159 w 182"/>
                <a:gd name="T13" fmla="*/ 0 h 47"/>
                <a:gd name="T14" fmla="*/ 182 w 182"/>
                <a:gd name="T15" fmla="*/ 24 h 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2" h="47">
                  <a:moveTo>
                    <a:pt x="182" y="24"/>
                  </a:moveTo>
                  <a:cubicBezTo>
                    <a:pt x="182" y="37"/>
                    <a:pt x="171" y="47"/>
                    <a:pt x="159" y="47"/>
                  </a:cubicBezTo>
                  <a:cubicBezTo>
                    <a:pt x="24" y="47"/>
                    <a:pt x="24" y="47"/>
                    <a:pt x="24" y="47"/>
                  </a:cubicBezTo>
                  <a:cubicBezTo>
                    <a:pt x="11" y="47"/>
                    <a:pt x="0" y="37"/>
                    <a:pt x="0" y="24"/>
                  </a:cubicBezTo>
                  <a:cubicBezTo>
                    <a:pt x="0" y="24"/>
                    <a:pt x="0" y="24"/>
                    <a:pt x="0" y="24"/>
                  </a:cubicBezTo>
                  <a:cubicBezTo>
                    <a:pt x="0" y="11"/>
                    <a:pt x="11" y="0"/>
                    <a:pt x="24" y="0"/>
                  </a:cubicBezTo>
                  <a:cubicBezTo>
                    <a:pt x="159" y="0"/>
                    <a:pt x="159" y="0"/>
                    <a:pt x="159" y="0"/>
                  </a:cubicBezTo>
                  <a:cubicBezTo>
                    <a:pt x="171" y="0"/>
                    <a:pt x="182" y="11"/>
                    <a:pt x="182" y="24"/>
                  </a:cubicBezTo>
                  <a:close/>
                </a:path>
              </a:pathLst>
            </a:custGeom>
            <a:solidFill>
              <a:schemeClr val="accent2"/>
            </a:solidFill>
            <a:ln>
              <a:noFill/>
            </a:ln>
          </p:spPr>
          <p:txBody>
            <a:bodyPr vert="horz" wrap="square" lIns="91424" tIns="45712" rIns="91424" bIns="45712" numCol="1" anchor="t" anchorCtr="0" compatLnSpc="1"/>
            <a:lstStyle/>
            <a:p>
              <a:endParaRPr lang="zh-CN" altLang="en-US"/>
            </a:p>
          </p:txBody>
        </p:sp>
        <p:sp>
          <p:nvSpPr>
            <p:cNvPr id="67" name="淘宝店chenying0907 13"/>
            <p:cNvSpPr/>
            <p:nvPr/>
          </p:nvSpPr>
          <p:spPr bwMode="auto">
            <a:xfrm>
              <a:off x="4550745" y="1809631"/>
              <a:ext cx="42510" cy="216092"/>
            </a:xfrm>
            <a:custGeom>
              <a:avLst/>
              <a:gdLst>
                <a:gd name="T0" fmla="*/ 20 w 20"/>
                <a:gd name="T1" fmla="*/ 90 h 100"/>
                <a:gd name="T2" fmla="*/ 10 w 20"/>
                <a:gd name="T3" fmla="*/ 100 h 100"/>
                <a:gd name="T4" fmla="*/ 10 w 20"/>
                <a:gd name="T5" fmla="*/ 100 h 100"/>
                <a:gd name="T6" fmla="*/ 0 w 20"/>
                <a:gd name="T7" fmla="*/ 90 h 100"/>
                <a:gd name="T8" fmla="*/ 0 w 20"/>
                <a:gd name="T9" fmla="*/ 10 h 100"/>
                <a:gd name="T10" fmla="*/ 10 w 20"/>
                <a:gd name="T11" fmla="*/ 0 h 100"/>
                <a:gd name="T12" fmla="*/ 10 w 20"/>
                <a:gd name="T13" fmla="*/ 0 h 100"/>
                <a:gd name="T14" fmla="*/ 20 w 20"/>
                <a:gd name="T15" fmla="*/ 10 h 100"/>
                <a:gd name="T16" fmla="*/ 20 w 20"/>
                <a:gd name="T17" fmla="*/ 9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00">
                  <a:moveTo>
                    <a:pt x="20" y="90"/>
                  </a:moveTo>
                  <a:cubicBezTo>
                    <a:pt x="20" y="95"/>
                    <a:pt x="16" y="100"/>
                    <a:pt x="10" y="100"/>
                  </a:cubicBezTo>
                  <a:cubicBezTo>
                    <a:pt x="10" y="100"/>
                    <a:pt x="10" y="100"/>
                    <a:pt x="10" y="100"/>
                  </a:cubicBezTo>
                  <a:cubicBezTo>
                    <a:pt x="4" y="100"/>
                    <a:pt x="0" y="95"/>
                    <a:pt x="0" y="90"/>
                  </a:cubicBezTo>
                  <a:cubicBezTo>
                    <a:pt x="0" y="10"/>
                    <a:pt x="0" y="10"/>
                    <a:pt x="0" y="10"/>
                  </a:cubicBezTo>
                  <a:cubicBezTo>
                    <a:pt x="0" y="4"/>
                    <a:pt x="4" y="0"/>
                    <a:pt x="10" y="0"/>
                  </a:cubicBezTo>
                  <a:cubicBezTo>
                    <a:pt x="10" y="0"/>
                    <a:pt x="10" y="0"/>
                    <a:pt x="10" y="0"/>
                  </a:cubicBezTo>
                  <a:cubicBezTo>
                    <a:pt x="16" y="0"/>
                    <a:pt x="20" y="4"/>
                    <a:pt x="20" y="10"/>
                  </a:cubicBezTo>
                  <a:lnTo>
                    <a:pt x="20" y="9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68" name="淘宝店chenying0907 14"/>
            <p:cNvSpPr/>
            <p:nvPr/>
          </p:nvSpPr>
          <p:spPr bwMode="auto">
            <a:xfrm>
              <a:off x="4362993" y="1822029"/>
              <a:ext cx="77935" cy="216092"/>
            </a:xfrm>
            <a:custGeom>
              <a:avLst/>
              <a:gdLst>
                <a:gd name="T0" fmla="*/ 35 w 36"/>
                <a:gd name="T1" fmla="*/ 88 h 100"/>
                <a:gd name="T2" fmla="*/ 27 w 36"/>
                <a:gd name="T3" fmla="*/ 100 h 100"/>
                <a:gd name="T4" fmla="*/ 27 w 36"/>
                <a:gd name="T5" fmla="*/ 100 h 100"/>
                <a:gd name="T6" fmla="*/ 15 w 36"/>
                <a:gd name="T7" fmla="*/ 91 h 100"/>
                <a:gd name="T8" fmla="*/ 1 w 36"/>
                <a:gd name="T9" fmla="*/ 13 h 100"/>
                <a:gd name="T10" fmla="*/ 9 w 36"/>
                <a:gd name="T11" fmla="*/ 1 h 100"/>
                <a:gd name="T12" fmla="*/ 9 w 36"/>
                <a:gd name="T13" fmla="*/ 1 h 100"/>
                <a:gd name="T14" fmla="*/ 21 w 36"/>
                <a:gd name="T15" fmla="*/ 9 h 100"/>
                <a:gd name="T16" fmla="*/ 35 w 36"/>
                <a:gd name="T17" fmla="*/ 8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0">
                  <a:moveTo>
                    <a:pt x="35" y="88"/>
                  </a:moveTo>
                  <a:cubicBezTo>
                    <a:pt x="36" y="93"/>
                    <a:pt x="32" y="99"/>
                    <a:pt x="27" y="100"/>
                  </a:cubicBezTo>
                  <a:cubicBezTo>
                    <a:pt x="27" y="100"/>
                    <a:pt x="27" y="100"/>
                    <a:pt x="27" y="100"/>
                  </a:cubicBezTo>
                  <a:cubicBezTo>
                    <a:pt x="21" y="100"/>
                    <a:pt x="16" y="97"/>
                    <a:pt x="15" y="91"/>
                  </a:cubicBezTo>
                  <a:cubicBezTo>
                    <a:pt x="1" y="13"/>
                    <a:pt x="1" y="13"/>
                    <a:pt x="1" y="13"/>
                  </a:cubicBezTo>
                  <a:cubicBezTo>
                    <a:pt x="0" y="7"/>
                    <a:pt x="4" y="2"/>
                    <a:pt x="9" y="1"/>
                  </a:cubicBezTo>
                  <a:cubicBezTo>
                    <a:pt x="9" y="1"/>
                    <a:pt x="9" y="1"/>
                    <a:pt x="9" y="1"/>
                  </a:cubicBezTo>
                  <a:cubicBezTo>
                    <a:pt x="15" y="0"/>
                    <a:pt x="20" y="4"/>
                    <a:pt x="21" y="9"/>
                  </a:cubicBezTo>
                  <a:lnTo>
                    <a:pt x="35" y="88"/>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69" name="淘宝店chenying0907 15"/>
            <p:cNvSpPr/>
            <p:nvPr/>
          </p:nvSpPr>
          <p:spPr bwMode="auto">
            <a:xfrm>
              <a:off x="4180555" y="1868082"/>
              <a:ext cx="108047" cy="210779"/>
            </a:xfrm>
            <a:custGeom>
              <a:avLst/>
              <a:gdLst>
                <a:gd name="T0" fmla="*/ 48 w 50"/>
                <a:gd name="T1" fmla="*/ 83 h 98"/>
                <a:gd name="T2" fmla="*/ 42 w 50"/>
                <a:gd name="T3" fmla="*/ 96 h 98"/>
                <a:gd name="T4" fmla="*/ 42 w 50"/>
                <a:gd name="T5" fmla="*/ 96 h 98"/>
                <a:gd name="T6" fmla="*/ 29 w 50"/>
                <a:gd name="T7" fmla="*/ 90 h 98"/>
                <a:gd name="T8" fmla="*/ 2 w 50"/>
                <a:gd name="T9" fmla="*/ 15 h 98"/>
                <a:gd name="T10" fmla="*/ 8 w 50"/>
                <a:gd name="T11" fmla="*/ 2 h 98"/>
                <a:gd name="T12" fmla="*/ 8 w 50"/>
                <a:gd name="T13" fmla="*/ 2 h 98"/>
                <a:gd name="T14" fmla="*/ 21 w 50"/>
                <a:gd name="T15" fmla="*/ 8 h 98"/>
                <a:gd name="T16" fmla="*/ 48 w 50"/>
                <a:gd name="T17" fmla="*/ 83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8">
                  <a:moveTo>
                    <a:pt x="48" y="83"/>
                  </a:moveTo>
                  <a:cubicBezTo>
                    <a:pt x="50" y="89"/>
                    <a:pt x="48" y="94"/>
                    <a:pt x="42" y="96"/>
                  </a:cubicBezTo>
                  <a:cubicBezTo>
                    <a:pt x="42" y="96"/>
                    <a:pt x="42" y="96"/>
                    <a:pt x="42" y="96"/>
                  </a:cubicBezTo>
                  <a:cubicBezTo>
                    <a:pt x="37" y="98"/>
                    <a:pt x="31" y="96"/>
                    <a:pt x="29" y="90"/>
                  </a:cubicBezTo>
                  <a:cubicBezTo>
                    <a:pt x="2" y="15"/>
                    <a:pt x="2" y="15"/>
                    <a:pt x="2" y="15"/>
                  </a:cubicBezTo>
                  <a:cubicBezTo>
                    <a:pt x="0" y="10"/>
                    <a:pt x="3" y="4"/>
                    <a:pt x="8" y="2"/>
                  </a:cubicBezTo>
                  <a:cubicBezTo>
                    <a:pt x="8" y="2"/>
                    <a:pt x="8" y="2"/>
                    <a:pt x="8" y="2"/>
                  </a:cubicBezTo>
                  <a:cubicBezTo>
                    <a:pt x="13" y="0"/>
                    <a:pt x="19" y="3"/>
                    <a:pt x="21" y="8"/>
                  </a:cubicBezTo>
                  <a:lnTo>
                    <a:pt x="48" y="83"/>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0" name="淘宝店chenying0907 16"/>
            <p:cNvSpPr/>
            <p:nvPr/>
          </p:nvSpPr>
          <p:spPr bwMode="auto">
            <a:xfrm>
              <a:off x="3727115" y="2183364"/>
              <a:ext cx="182439" cy="159412"/>
            </a:xfrm>
            <a:custGeom>
              <a:avLst/>
              <a:gdLst>
                <a:gd name="T0" fmla="*/ 79 w 84"/>
                <a:gd name="T1" fmla="*/ 55 h 74"/>
                <a:gd name="T2" fmla="*/ 80 w 84"/>
                <a:gd name="T3" fmla="*/ 69 h 74"/>
                <a:gd name="T4" fmla="*/ 80 w 84"/>
                <a:gd name="T5" fmla="*/ 69 h 74"/>
                <a:gd name="T6" fmla="*/ 66 w 84"/>
                <a:gd name="T7" fmla="*/ 71 h 74"/>
                <a:gd name="T8" fmla="*/ 5 w 84"/>
                <a:gd name="T9" fmla="*/ 19 h 74"/>
                <a:gd name="T10" fmla="*/ 3 w 84"/>
                <a:gd name="T11" fmla="*/ 5 h 74"/>
                <a:gd name="T12" fmla="*/ 3 w 84"/>
                <a:gd name="T13" fmla="*/ 5 h 74"/>
                <a:gd name="T14" fmla="*/ 18 w 84"/>
                <a:gd name="T15" fmla="*/ 4 h 74"/>
                <a:gd name="T16" fmla="*/ 79 w 84"/>
                <a:gd name="T17" fmla="*/ 55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74">
                  <a:moveTo>
                    <a:pt x="79" y="55"/>
                  </a:moveTo>
                  <a:cubicBezTo>
                    <a:pt x="83" y="59"/>
                    <a:pt x="84" y="65"/>
                    <a:pt x="80" y="69"/>
                  </a:cubicBezTo>
                  <a:cubicBezTo>
                    <a:pt x="80" y="69"/>
                    <a:pt x="80" y="69"/>
                    <a:pt x="80" y="69"/>
                  </a:cubicBezTo>
                  <a:cubicBezTo>
                    <a:pt x="76" y="74"/>
                    <a:pt x="70" y="74"/>
                    <a:pt x="66" y="71"/>
                  </a:cubicBezTo>
                  <a:cubicBezTo>
                    <a:pt x="5" y="19"/>
                    <a:pt x="5" y="19"/>
                    <a:pt x="5" y="19"/>
                  </a:cubicBezTo>
                  <a:cubicBezTo>
                    <a:pt x="0" y="16"/>
                    <a:pt x="0" y="9"/>
                    <a:pt x="3" y="5"/>
                  </a:cubicBezTo>
                  <a:cubicBezTo>
                    <a:pt x="3" y="5"/>
                    <a:pt x="3" y="5"/>
                    <a:pt x="3" y="5"/>
                  </a:cubicBezTo>
                  <a:cubicBezTo>
                    <a:pt x="7" y="1"/>
                    <a:pt x="13" y="0"/>
                    <a:pt x="18" y="4"/>
                  </a:cubicBezTo>
                  <a:lnTo>
                    <a:pt x="79" y="55"/>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1" name="淘宝店chenying0907 17"/>
            <p:cNvSpPr/>
            <p:nvPr/>
          </p:nvSpPr>
          <p:spPr bwMode="auto">
            <a:xfrm>
              <a:off x="3619068" y="2333921"/>
              <a:ext cx="198380" cy="136387"/>
            </a:xfrm>
            <a:custGeom>
              <a:avLst/>
              <a:gdLst>
                <a:gd name="T0" fmla="*/ 85 w 92"/>
                <a:gd name="T1" fmla="*/ 43 h 63"/>
                <a:gd name="T2" fmla="*/ 89 w 92"/>
                <a:gd name="T3" fmla="*/ 57 h 63"/>
                <a:gd name="T4" fmla="*/ 89 w 92"/>
                <a:gd name="T5" fmla="*/ 57 h 63"/>
                <a:gd name="T6" fmla="*/ 75 w 92"/>
                <a:gd name="T7" fmla="*/ 61 h 63"/>
                <a:gd name="T8" fmla="*/ 6 w 92"/>
                <a:gd name="T9" fmla="*/ 21 h 63"/>
                <a:gd name="T10" fmla="*/ 2 w 92"/>
                <a:gd name="T11" fmla="*/ 7 h 63"/>
                <a:gd name="T12" fmla="*/ 2 w 92"/>
                <a:gd name="T13" fmla="*/ 7 h 63"/>
                <a:gd name="T14" fmla="*/ 16 w 92"/>
                <a:gd name="T15" fmla="*/ 3 h 63"/>
                <a:gd name="T16" fmla="*/ 85 w 92"/>
                <a:gd name="T17"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63">
                  <a:moveTo>
                    <a:pt x="85" y="43"/>
                  </a:moveTo>
                  <a:cubicBezTo>
                    <a:pt x="90" y="46"/>
                    <a:pt x="92" y="52"/>
                    <a:pt x="89" y="57"/>
                  </a:cubicBezTo>
                  <a:cubicBezTo>
                    <a:pt x="89" y="57"/>
                    <a:pt x="89" y="57"/>
                    <a:pt x="89" y="57"/>
                  </a:cubicBezTo>
                  <a:cubicBezTo>
                    <a:pt x="86" y="62"/>
                    <a:pt x="80" y="63"/>
                    <a:pt x="75" y="61"/>
                  </a:cubicBezTo>
                  <a:cubicBezTo>
                    <a:pt x="6" y="21"/>
                    <a:pt x="6" y="21"/>
                    <a:pt x="6" y="21"/>
                  </a:cubicBezTo>
                  <a:cubicBezTo>
                    <a:pt x="1" y="18"/>
                    <a:pt x="0" y="12"/>
                    <a:pt x="2" y="7"/>
                  </a:cubicBezTo>
                  <a:cubicBezTo>
                    <a:pt x="2" y="7"/>
                    <a:pt x="2" y="7"/>
                    <a:pt x="2" y="7"/>
                  </a:cubicBezTo>
                  <a:cubicBezTo>
                    <a:pt x="5" y="2"/>
                    <a:pt x="11" y="0"/>
                    <a:pt x="16" y="3"/>
                  </a:cubicBezTo>
                  <a:lnTo>
                    <a:pt x="85" y="43"/>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2" name="淘宝店chenying0907 18"/>
            <p:cNvSpPr/>
            <p:nvPr/>
          </p:nvSpPr>
          <p:spPr bwMode="auto">
            <a:xfrm>
              <a:off x="3539362" y="2502189"/>
              <a:ext cx="212550" cy="111589"/>
            </a:xfrm>
            <a:custGeom>
              <a:avLst/>
              <a:gdLst>
                <a:gd name="T0" fmla="*/ 90 w 98"/>
                <a:gd name="T1" fmla="*/ 30 h 51"/>
                <a:gd name="T2" fmla="*/ 96 w 98"/>
                <a:gd name="T3" fmla="*/ 43 h 51"/>
                <a:gd name="T4" fmla="*/ 96 w 98"/>
                <a:gd name="T5" fmla="*/ 43 h 51"/>
                <a:gd name="T6" fmla="*/ 83 w 98"/>
                <a:gd name="T7" fmla="*/ 49 h 51"/>
                <a:gd name="T8" fmla="*/ 8 w 98"/>
                <a:gd name="T9" fmla="*/ 22 h 51"/>
                <a:gd name="T10" fmla="*/ 2 w 98"/>
                <a:gd name="T11" fmla="*/ 8 h 51"/>
                <a:gd name="T12" fmla="*/ 2 w 98"/>
                <a:gd name="T13" fmla="*/ 8 h 51"/>
                <a:gd name="T14" fmla="*/ 15 w 98"/>
                <a:gd name="T15" fmla="*/ 2 h 51"/>
                <a:gd name="T16" fmla="*/ 90 w 98"/>
                <a:gd name="T17" fmla="*/ 3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1">
                  <a:moveTo>
                    <a:pt x="90" y="30"/>
                  </a:moveTo>
                  <a:cubicBezTo>
                    <a:pt x="95" y="32"/>
                    <a:pt x="98" y="37"/>
                    <a:pt x="96" y="43"/>
                  </a:cubicBezTo>
                  <a:cubicBezTo>
                    <a:pt x="96" y="43"/>
                    <a:pt x="96" y="43"/>
                    <a:pt x="96" y="43"/>
                  </a:cubicBezTo>
                  <a:cubicBezTo>
                    <a:pt x="94" y="48"/>
                    <a:pt x="88" y="51"/>
                    <a:pt x="83" y="49"/>
                  </a:cubicBezTo>
                  <a:cubicBezTo>
                    <a:pt x="8" y="22"/>
                    <a:pt x="8" y="22"/>
                    <a:pt x="8" y="22"/>
                  </a:cubicBezTo>
                  <a:cubicBezTo>
                    <a:pt x="3" y="20"/>
                    <a:pt x="0" y="14"/>
                    <a:pt x="2" y="8"/>
                  </a:cubicBezTo>
                  <a:cubicBezTo>
                    <a:pt x="2" y="8"/>
                    <a:pt x="2" y="8"/>
                    <a:pt x="2" y="8"/>
                  </a:cubicBezTo>
                  <a:cubicBezTo>
                    <a:pt x="4" y="3"/>
                    <a:pt x="10" y="0"/>
                    <a:pt x="15" y="2"/>
                  </a:cubicBezTo>
                  <a:lnTo>
                    <a:pt x="90" y="3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3" name="淘宝店chenying0907 19"/>
            <p:cNvSpPr/>
            <p:nvPr/>
          </p:nvSpPr>
          <p:spPr bwMode="auto">
            <a:xfrm>
              <a:off x="3491538" y="2684628"/>
              <a:ext cx="216092" cy="77935"/>
            </a:xfrm>
            <a:custGeom>
              <a:avLst/>
              <a:gdLst>
                <a:gd name="T0" fmla="*/ 91 w 100"/>
                <a:gd name="T1" fmla="*/ 15 h 36"/>
                <a:gd name="T2" fmla="*/ 99 w 100"/>
                <a:gd name="T3" fmla="*/ 27 h 36"/>
                <a:gd name="T4" fmla="*/ 99 w 100"/>
                <a:gd name="T5" fmla="*/ 27 h 36"/>
                <a:gd name="T6" fmla="*/ 87 w 100"/>
                <a:gd name="T7" fmla="*/ 35 h 36"/>
                <a:gd name="T8" fmla="*/ 9 w 100"/>
                <a:gd name="T9" fmla="*/ 21 h 36"/>
                <a:gd name="T10" fmla="*/ 1 w 100"/>
                <a:gd name="T11" fmla="*/ 9 h 36"/>
                <a:gd name="T12" fmla="*/ 1 w 100"/>
                <a:gd name="T13" fmla="*/ 9 h 36"/>
                <a:gd name="T14" fmla="*/ 12 w 100"/>
                <a:gd name="T15" fmla="*/ 1 h 36"/>
                <a:gd name="T16" fmla="*/ 91 w 100"/>
                <a:gd name="T17" fmla="*/ 1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91" y="15"/>
                  </a:moveTo>
                  <a:cubicBezTo>
                    <a:pt x="96" y="16"/>
                    <a:pt x="100" y="21"/>
                    <a:pt x="99" y="27"/>
                  </a:cubicBezTo>
                  <a:cubicBezTo>
                    <a:pt x="99" y="27"/>
                    <a:pt x="99" y="27"/>
                    <a:pt x="99" y="27"/>
                  </a:cubicBezTo>
                  <a:cubicBezTo>
                    <a:pt x="98" y="32"/>
                    <a:pt x="93" y="36"/>
                    <a:pt x="87" y="35"/>
                  </a:cubicBezTo>
                  <a:cubicBezTo>
                    <a:pt x="9" y="21"/>
                    <a:pt x="9" y="21"/>
                    <a:pt x="9" y="21"/>
                  </a:cubicBezTo>
                  <a:cubicBezTo>
                    <a:pt x="3" y="20"/>
                    <a:pt x="0" y="15"/>
                    <a:pt x="1" y="9"/>
                  </a:cubicBezTo>
                  <a:cubicBezTo>
                    <a:pt x="1" y="9"/>
                    <a:pt x="1" y="9"/>
                    <a:pt x="1" y="9"/>
                  </a:cubicBezTo>
                  <a:cubicBezTo>
                    <a:pt x="2" y="4"/>
                    <a:pt x="7" y="0"/>
                    <a:pt x="12" y="1"/>
                  </a:cubicBezTo>
                  <a:lnTo>
                    <a:pt x="91" y="15"/>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4" name="淘宝店chenying0907 20"/>
            <p:cNvSpPr/>
            <p:nvPr/>
          </p:nvSpPr>
          <p:spPr bwMode="auto">
            <a:xfrm>
              <a:off x="3477368" y="2872380"/>
              <a:ext cx="216092" cy="42510"/>
            </a:xfrm>
            <a:custGeom>
              <a:avLst/>
              <a:gdLst>
                <a:gd name="T0" fmla="*/ 89 w 100"/>
                <a:gd name="T1" fmla="*/ 0 h 20"/>
                <a:gd name="T2" fmla="*/ 99 w 100"/>
                <a:gd name="T3" fmla="*/ 10 h 20"/>
                <a:gd name="T4" fmla="*/ 99 w 100"/>
                <a:gd name="T5" fmla="*/ 10 h 20"/>
                <a:gd name="T6" fmla="*/ 89 w 100"/>
                <a:gd name="T7" fmla="*/ 20 h 20"/>
                <a:gd name="T8" fmla="*/ 10 w 100"/>
                <a:gd name="T9" fmla="*/ 20 h 20"/>
                <a:gd name="T10" fmla="*/ 0 w 100"/>
                <a:gd name="T11" fmla="*/ 10 h 20"/>
                <a:gd name="T12" fmla="*/ 0 w 100"/>
                <a:gd name="T13" fmla="*/ 10 h 20"/>
                <a:gd name="T14" fmla="*/ 10 w 100"/>
                <a:gd name="T15" fmla="*/ 0 h 20"/>
                <a:gd name="T16" fmla="*/ 89 w 100"/>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20">
                  <a:moveTo>
                    <a:pt x="89" y="0"/>
                  </a:moveTo>
                  <a:cubicBezTo>
                    <a:pt x="95" y="0"/>
                    <a:pt x="100" y="4"/>
                    <a:pt x="99" y="10"/>
                  </a:cubicBezTo>
                  <a:cubicBezTo>
                    <a:pt x="99" y="10"/>
                    <a:pt x="99" y="10"/>
                    <a:pt x="99" y="10"/>
                  </a:cubicBezTo>
                  <a:cubicBezTo>
                    <a:pt x="100" y="16"/>
                    <a:pt x="95" y="20"/>
                    <a:pt x="89" y="20"/>
                  </a:cubicBezTo>
                  <a:cubicBezTo>
                    <a:pt x="10" y="20"/>
                    <a:pt x="10" y="20"/>
                    <a:pt x="10" y="20"/>
                  </a:cubicBezTo>
                  <a:cubicBezTo>
                    <a:pt x="4" y="20"/>
                    <a:pt x="0" y="16"/>
                    <a:pt x="0" y="10"/>
                  </a:cubicBezTo>
                  <a:cubicBezTo>
                    <a:pt x="0" y="10"/>
                    <a:pt x="0" y="10"/>
                    <a:pt x="0" y="10"/>
                  </a:cubicBezTo>
                  <a:cubicBezTo>
                    <a:pt x="0" y="4"/>
                    <a:pt x="4" y="0"/>
                    <a:pt x="10" y="0"/>
                  </a:cubicBezTo>
                  <a:lnTo>
                    <a:pt x="89" y="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5" name="淘宝店chenying0907 21"/>
            <p:cNvSpPr/>
            <p:nvPr/>
          </p:nvSpPr>
          <p:spPr bwMode="auto">
            <a:xfrm>
              <a:off x="3489767" y="3024708"/>
              <a:ext cx="216092" cy="77935"/>
            </a:xfrm>
            <a:custGeom>
              <a:avLst/>
              <a:gdLst>
                <a:gd name="T0" fmla="*/ 87 w 100"/>
                <a:gd name="T1" fmla="*/ 1 h 36"/>
                <a:gd name="T2" fmla="*/ 99 w 100"/>
                <a:gd name="T3" fmla="*/ 9 h 36"/>
                <a:gd name="T4" fmla="*/ 99 w 100"/>
                <a:gd name="T5" fmla="*/ 9 h 36"/>
                <a:gd name="T6" fmla="*/ 91 w 100"/>
                <a:gd name="T7" fmla="*/ 21 h 36"/>
                <a:gd name="T8" fmla="*/ 12 w 100"/>
                <a:gd name="T9" fmla="*/ 35 h 36"/>
                <a:gd name="T10" fmla="*/ 1 w 100"/>
                <a:gd name="T11" fmla="*/ 27 h 36"/>
                <a:gd name="T12" fmla="*/ 1 w 100"/>
                <a:gd name="T13" fmla="*/ 27 h 36"/>
                <a:gd name="T14" fmla="*/ 9 w 100"/>
                <a:gd name="T15" fmla="*/ 15 h 36"/>
                <a:gd name="T16" fmla="*/ 87 w 100"/>
                <a:gd name="T17"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87" y="1"/>
                  </a:moveTo>
                  <a:cubicBezTo>
                    <a:pt x="93" y="0"/>
                    <a:pt x="98" y="4"/>
                    <a:pt x="99" y="9"/>
                  </a:cubicBezTo>
                  <a:cubicBezTo>
                    <a:pt x="99" y="9"/>
                    <a:pt x="99" y="9"/>
                    <a:pt x="99" y="9"/>
                  </a:cubicBezTo>
                  <a:cubicBezTo>
                    <a:pt x="100" y="15"/>
                    <a:pt x="96" y="20"/>
                    <a:pt x="91" y="21"/>
                  </a:cubicBezTo>
                  <a:cubicBezTo>
                    <a:pt x="12" y="35"/>
                    <a:pt x="12" y="35"/>
                    <a:pt x="12" y="35"/>
                  </a:cubicBezTo>
                  <a:cubicBezTo>
                    <a:pt x="7" y="36"/>
                    <a:pt x="2" y="32"/>
                    <a:pt x="1" y="27"/>
                  </a:cubicBezTo>
                  <a:cubicBezTo>
                    <a:pt x="1" y="27"/>
                    <a:pt x="1" y="27"/>
                    <a:pt x="1" y="27"/>
                  </a:cubicBezTo>
                  <a:cubicBezTo>
                    <a:pt x="0" y="21"/>
                    <a:pt x="3" y="16"/>
                    <a:pt x="9" y="15"/>
                  </a:cubicBezTo>
                  <a:lnTo>
                    <a:pt x="87" y="1"/>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6" name="淘宝店chenying0907 22"/>
            <p:cNvSpPr/>
            <p:nvPr/>
          </p:nvSpPr>
          <p:spPr bwMode="auto">
            <a:xfrm>
              <a:off x="3535820" y="3177035"/>
              <a:ext cx="210779" cy="108047"/>
            </a:xfrm>
            <a:custGeom>
              <a:avLst/>
              <a:gdLst>
                <a:gd name="T0" fmla="*/ 83 w 98"/>
                <a:gd name="T1" fmla="*/ 2 h 50"/>
                <a:gd name="T2" fmla="*/ 96 w 98"/>
                <a:gd name="T3" fmla="*/ 8 h 50"/>
                <a:gd name="T4" fmla="*/ 96 w 98"/>
                <a:gd name="T5" fmla="*/ 8 h 50"/>
                <a:gd name="T6" fmla="*/ 90 w 98"/>
                <a:gd name="T7" fmla="*/ 21 h 50"/>
                <a:gd name="T8" fmla="*/ 15 w 98"/>
                <a:gd name="T9" fmla="*/ 48 h 50"/>
                <a:gd name="T10" fmla="*/ 2 w 98"/>
                <a:gd name="T11" fmla="*/ 42 h 50"/>
                <a:gd name="T12" fmla="*/ 2 w 98"/>
                <a:gd name="T13" fmla="*/ 42 h 50"/>
                <a:gd name="T14" fmla="*/ 8 w 98"/>
                <a:gd name="T15" fmla="*/ 29 h 50"/>
                <a:gd name="T16" fmla="*/ 83 w 98"/>
                <a:gd name="T1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0">
                  <a:moveTo>
                    <a:pt x="83" y="2"/>
                  </a:moveTo>
                  <a:cubicBezTo>
                    <a:pt x="88" y="0"/>
                    <a:pt x="94" y="2"/>
                    <a:pt x="96" y="8"/>
                  </a:cubicBezTo>
                  <a:cubicBezTo>
                    <a:pt x="96" y="8"/>
                    <a:pt x="96" y="8"/>
                    <a:pt x="96" y="8"/>
                  </a:cubicBezTo>
                  <a:cubicBezTo>
                    <a:pt x="98" y="13"/>
                    <a:pt x="95" y="19"/>
                    <a:pt x="90" y="21"/>
                  </a:cubicBezTo>
                  <a:cubicBezTo>
                    <a:pt x="15" y="48"/>
                    <a:pt x="15" y="48"/>
                    <a:pt x="15" y="48"/>
                  </a:cubicBezTo>
                  <a:cubicBezTo>
                    <a:pt x="10" y="50"/>
                    <a:pt x="4" y="47"/>
                    <a:pt x="2" y="42"/>
                  </a:cubicBezTo>
                  <a:cubicBezTo>
                    <a:pt x="2" y="42"/>
                    <a:pt x="2" y="42"/>
                    <a:pt x="2" y="42"/>
                  </a:cubicBezTo>
                  <a:cubicBezTo>
                    <a:pt x="0" y="37"/>
                    <a:pt x="3" y="31"/>
                    <a:pt x="8" y="29"/>
                  </a:cubicBezTo>
                  <a:lnTo>
                    <a:pt x="83" y="2"/>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7" name="淘宝店chenying0907 23"/>
            <p:cNvSpPr/>
            <p:nvPr/>
          </p:nvSpPr>
          <p:spPr bwMode="auto">
            <a:xfrm>
              <a:off x="3851102" y="3556083"/>
              <a:ext cx="159412" cy="180667"/>
            </a:xfrm>
            <a:custGeom>
              <a:avLst/>
              <a:gdLst>
                <a:gd name="T0" fmla="*/ 55 w 74"/>
                <a:gd name="T1" fmla="*/ 5 h 84"/>
                <a:gd name="T2" fmla="*/ 69 w 74"/>
                <a:gd name="T3" fmla="*/ 4 h 84"/>
                <a:gd name="T4" fmla="*/ 69 w 74"/>
                <a:gd name="T5" fmla="*/ 4 h 84"/>
                <a:gd name="T6" fmla="*/ 70 w 74"/>
                <a:gd name="T7" fmla="*/ 18 h 84"/>
                <a:gd name="T8" fmla="*/ 19 w 74"/>
                <a:gd name="T9" fmla="*/ 79 h 84"/>
                <a:gd name="T10" fmla="*/ 5 w 74"/>
                <a:gd name="T11" fmla="*/ 81 h 84"/>
                <a:gd name="T12" fmla="*/ 5 w 74"/>
                <a:gd name="T13" fmla="*/ 81 h 84"/>
                <a:gd name="T14" fmla="*/ 4 w 74"/>
                <a:gd name="T15" fmla="*/ 66 h 84"/>
                <a:gd name="T16" fmla="*/ 55 w 74"/>
                <a:gd name="T17" fmla="*/ 5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4">
                  <a:moveTo>
                    <a:pt x="55" y="5"/>
                  </a:moveTo>
                  <a:cubicBezTo>
                    <a:pt x="58" y="1"/>
                    <a:pt x="65" y="0"/>
                    <a:pt x="69" y="4"/>
                  </a:cubicBezTo>
                  <a:cubicBezTo>
                    <a:pt x="69" y="4"/>
                    <a:pt x="69" y="4"/>
                    <a:pt x="69" y="4"/>
                  </a:cubicBezTo>
                  <a:cubicBezTo>
                    <a:pt x="73" y="8"/>
                    <a:pt x="74" y="14"/>
                    <a:pt x="70" y="18"/>
                  </a:cubicBezTo>
                  <a:cubicBezTo>
                    <a:pt x="19" y="79"/>
                    <a:pt x="19" y="79"/>
                    <a:pt x="19" y="79"/>
                  </a:cubicBezTo>
                  <a:cubicBezTo>
                    <a:pt x="16" y="84"/>
                    <a:pt x="9" y="84"/>
                    <a:pt x="5" y="81"/>
                  </a:cubicBezTo>
                  <a:cubicBezTo>
                    <a:pt x="5" y="81"/>
                    <a:pt x="5" y="81"/>
                    <a:pt x="5" y="81"/>
                  </a:cubicBezTo>
                  <a:cubicBezTo>
                    <a:pt x="1" y="77"/>
                    <a:pt x="0" y="71"/>
                    <a:pt x="4" y="66"/>
                  </a:cubicBezTo>
                  <a:lnTo>
                    <a:pt x="55" y="5"/>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8" name="淘宝店chenying0907 24"/>
            <p:cNvSpPr/>
            <p:nvPr/>
          </p:nvSpPr>
          <p:spPr bwMode="auto">
            <a:xfrm>
              <a:off x="4001658" y="3646416"/>
              <a:ext cx="136387" cy="198380"/>
            </a:xfrm>
            <a:custGeom>
              <a:avLst/>
              <a:gdLst>
                <a:gd name="T0" fmla="*/ 43 w 63"/>
                <a:gd name="T1" fmla="*/ 7 h 92"/>
                <a:gd name="T2" fmla="*/ 57 w 63"/>
                <a:gd name="T3" fmla="*/ 3 h 92"/>
                <a:gd name="T4" fmla="*/ 57 w 63"/>
                <a:gd name="T5" fmla="*/ 3 h 92"/>
                <a:gd name="T6" fmla="*/ 60 w 63"/>
                <a:gd name="T7" fmla="*/ 17 h 92"/>
                <a:gd name="T8" fmla="*/ 20 w 63"/>
                <a:gd name="T9" fmla="*/ 86 h 92"/>
                <a:gd name="T10" fmla="*/ 7 w 63"/>
                <a:gd name="T11" fmla="*/ 90 h 92"/>
                <a:gd name="T12" fmla="*/ 7 w 63"/>
                <a:gd name="T13" fmla="*/ 90 h 92"/>
                <a:gd name="T14" fmla="*/ 3 w 63"/>
                <a:gd name="T15" fmla="*/ 76 h 92"/>
                <a:gd name="T16" fmla="*/ 43 w 63"/>
                <a:gd name="T17" fmla="*/ 7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92">
                  <a:moveTo>
                    <a:pt x="43" y="7"/>
                  </a:moveTo>
                  <a:cubicBezTo>
                    <a:pt x="46" y="2"/>
                    <a:pt x="52" y="0"/>
                    <a:pt x="57" y="3"/>
                  </a:cubicBezTo>
                  <a:cubicBezTo>
                    <a:pt x="57" y="3"/>
                    <a:pt x="57" y="3"/>
                    <a:pt x="57" y="3"/>
                  </a:cubicBezTo>
                  <a:cubicBezTo>
                    <a:pt x="61" y="6"/>
                    <a:pt x="63" y="12"/>
                    <a:pt x="60" y="17"/>
                  </a:cubicBezTo>
                  <a:cubicBezTo>
                    <a:pt x="20" y="86"/>
                    <a:pt x="20" y="86"/>
                    <a:pt x="20" y="86"/>
                  </a:cubicBezTo>
                  <a:cubicBezTo>
                    <a:pt x="18" y="91"/>
                    <a:pt x="11" y="92"/>
                    <a:pt x="7" y="90"/>
                  </a:cubicBezTo>
                  <a:cubicBezTo>
                    <a:pt x="7" y="90"/>
                    <a:pt x="7" y="90"/>
                    <a:pt x="7" y="90"/>
                  </a:cubicBezTo>
                  <a:cubicBezTo>
                    <a:pt x="2" y="87"/>
                    <a:pt x="0" y="81"/>
                    <a:pt x="3" y="76"/>
                  </a:cubicBezTo>
                  <a:lnTo>
                    <a:pt x="43" y="7"/>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79" name="淘宝店chenying0907 25"/>
            <p:cNvSpPr/>
            <p:nvPr/>
          </p:nvSpPr>
          <p:spPr bwMode="auto">
            <a:xfrm>
              <a:off x="4984702" y="3653501"/>
              <a:ext cx="136387" cy="198380"/>
            </a:xfrm>
            <a:custGeom>
              <a:avLst/>
              <a:gdLst>
                <a:gd name="T0" fmla="*/ 3 w 63"/>
                <a:gd name="T1" fmla="*/ 16 h 92"/>
                <a:gd name="T2" fmla="*/ 6 w 63"/>
                <a:gd name="T3" fmla="*/ 3 h 92"/>
                <a:gd name="T4" fmla="*/ 6 w 63"/>
                <a:gd name="T5" fmla="*/ 3 h 92"/>
                <a:gd name="T6" fmla="*/ 20 w 63"/>
                <a:gd name="T7" fmla="*/ 6 h 92"/>
                <a:gd name="T8" fmla="*/ 60 w 63"/>
                <a:gd name="T9" fmla="*/ 75 h 92"/>
                <a:gd name="T10" fmla="*/ 56 w 63"/>
                <a:gd name="T11" fmla="*/ 89 h 92"/>
                <a:gd name="T12" fmla="*/ 56 w 63"/>
                <a:gd name="T13" fmla="*/ 89 h 92"/>
                <a:gd name="T14" fmla="*/ 43 w 63"/>
                <a:gd name="T15" fmla="*/ 85 h 92"/>
                <a:gd name="T16" fmla="*/ 3 w 63"/>
                <a:gd name="T17"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92">
                  <a:moveTo>
                    <a:pt x="3" y="16"/>
                  </a:moveTo>
                  <a:cubicBezTo>
                    <a:pt x="0" y="12"/>
                    <a:pt x="2" y="5"/>
                    <a:pt x="6" y="3"/>
                  </a:cubicBezTo>
                  <a:cubicBezTo>
                    <a:pt x="6" y="3"/>
                    <a:pt x="6" y="3"/>
                    <a:pt x="6" y="3"/>
                  </a:cubicBezTo>
                  <a:cubicBezTo>
                    <a:pt x="11" y="0"/>
                    <a:pt x="18" y="1"/>
                    <a:pt x="20" y="6"/>
                  </a:cubicBezTo>
                  <a:cubicBezTo>
                    <a:pt x="60" y="75"/>
                    <a:pt x="60" y="75"/>
                    <a:pt x="60" y="75"/>
                  </a:cubicBezTo>
                  <a:cubicBezTo>
                    <a:pt x="63" y="80"/>
                    <a:pt x="61" y="86"/>
                    <a:pt x="56" y="89"/>
                  </a:cubicBezTo>
                  <a:cubicBezTo>
                    <a:pt x="56" y="89"/>
                    <a:pt x="56" y="89"/>
                    <a:pt x="56" y="89"/>
                  </a:cubicBezTo>
                  <a:cubicBezTo>
                    <a:pt x="52" y="92"/>
                    <a:pt x="45" y="90"/>
                    <a:pt x="43" y="85"/>
                  </a:cubicBezTo>
                  <a:lnTo>
                    <a:pt x="3" y="16"/>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0" name="淘宝店chenying0907 26"/>
            <p:cNvSpPr/>
            <p:nvPr/>
          </p:nvSpPr>
          <p:spPr bwMode="auto">
            <a:xfrm>
              <a:off x="5114003" y="3564938"/>
              <a:ext cx="159412" cy="180667"/>
            </a:xfrm>
            <a:custGeom>
              <a:avLst/>
              <a:gdLst>
                <a:gd name="T0" fmla="*/ 3 w 74"/>
                <a:gd name="T1" fmla="*/ 18 h 84"/>
                <a:gd name="T2" fmla="*/ 5 w 74"/>
                <a:gd name="T3" fmla="*/ 3 h 84"/>
                <a:gd name="T4" fmla="*/ 5 w 74"/>
                <a:gd name="T5" fmla="*/ 3 h 84"/>
                <a:gd name="T6" fmla="*/ 19 w 74"/>
                <a:gd name="T7" fmla="*/ 5 h 84"/>
                <a:gd name="T8" fmla="*/ 70 w 74"/>
                <a:gd name="T9" fmla="*/ 66 h 84"/>
                <a:gd name="T10" fmla="*/ 69 w 74"/>
                <a:gd name="T11" fmla="*/ 80 h 84"/>
                <a:gd name="T12" fmla="*/ 69 w 74"/>
                <a:gd name="T13" fmla="*/ 80 h 84"/>
                <a:gd name="T14" fmla="*/ 54 w 74"/>
                <a:gd name="T15" fmla="*/ 79 h 84"/>
                <a:gd name="T16" fmla="*/ 3 w 74"/>
                <a:gd name="T17" fmla="*/ 1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84">
                  <a:moveTo>
                    <a:pt x="3" y="18"/>
                  </a:moveTo>
                  <a:cubicBezTo>
                    <a:pt x="0" y="14"/>
                    <a:pt x="0" y="7"/>
                    <a:pt x="5" y="3"/>
                  </a:cubicBezTo>
                  <a:cubicBezTo>
                    <a:pt x="5" y="3"/>
                    <a:pt x="5" y="3"/>
                    <a:pt x="5" y="3"/>
                  </a:cubicBezTo>
                  <a:cubicBezTo>
                    <a:pt x="9" y="0"/>
                    <a:pt x="15" y="0"/>
                    <a:pt x="19" y="5"/>
                  </a:cubicBezTo>
                  <a:cubicBezTo>
                    <a:pt x="70" y="66"/>
                    <a:pt x="70" y="66"/>
                    <a:pt x="70" y="66"/>
                  </a:cubicBezTo>
                  <a:cubicBezTo>
                    <a:pt x="74" y="70"/>
                    <a:pt x="73" y="76"/>
                    <a:pt x="69" y="80"/>
                  </a:cubicBezTo>
                  <a:cubicBezTo>
                    <a:pt x="69" y="80"/>
                    <a:pt x="69" y="80"/>
                    <a:pt x="69" y="80"/>
                  </a:cubicBezTo>
                  <a:cubicBezTo>
                    <a:pt x="65" y="84"/>
                    <a:pt x="58" y="83"/>
                    <a:pt x="54" y="79"/>
                  </a:cubicBezTo>
                  <a:lnTo>
                    <a:pt x="3" y="18"/>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1" name="淘宝店chenying0907 27"/>
            <p:cNvSpPr/>
            <p:nvPr/>
          </p:nvSpPr>
          <p:spPr bwMode="auto">
            <a:xfrm>
              <a:off x="5381462" y="3187663"/>
              <a:ext cx="212550" cy="108047"/>
            </a:xfrm>
            <a:custGeom>
              <a:avLst/>
              <a:gdLst>
                <a:gd name="T0" fmla="*/ 8 w 98"/>
                <a:gd name="T1" fmla="*/ 21 h 50"/>
                <a:gd name="T2" fmla="*/ 2 w 98"/>
                <a:gd name="T3" fmla="*/ 8 h 50"/>
                <a:gd name="T4" fmla="*/ 2 w 98"/>
                <a:gd name="T5" fmla="*/ 8 h 50"/>
                <a:gd name="T6" fmla="*/ 15 w 98"/>
                <a:gd name="T7" fmla="*/ 2 h 50"/>
                <a:gd name="T8" fmla="*/ 90 w 98"/>
                <a:gd name="T9" fmla="*/ 29 h 50"/>
                <a:gd name="T10" fmla="*/ 96 w 98"/>
                <a:gd name="T11" fmla="*/ 42 h 50"/>
                <a:gd name="T12" fmla="*/ 96 w 98"/>
                <a:gd name="T13" fmla="*/ 42 h 50"/>
                <a:gd name="T14" fmla="*/ 83 w 98"/>
                <a:gd name="T15" fmla="*/ 48 h 50"/>
                <a:gd name="T16" fmla="*/ 8 w 98"/>
                <a:gd name="T17" fmla="*/ 2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0">
                  <a:moveTo>
                    <a:pt x="8" y="21"/>
                  </a:moveTo>
                  <a:cubicBezTo>
                    <a:pt x="3" y="19"/>
                    <a:pt x="0" y="13"/>
                    <a:pt x="2" y="8"/>
                  </a:cubicBezTo>
                  <a:cubicBezTo>
                    <a:pt x="2" y="8"/>
                    <a:pt x="2" y="8"/>
                    <a:pt x="2" y="8"/>
                  </a:cubicBezTo>
                  <a:cubicBezTo>
                    <a:pt x="4" y="2"/>
                    <a:pt x="10" y="0"/>
                    <a:pt x="15" y="2"/>
                  </a:cubicBezTo>
                  <a:cubicBezTo>
                    <a:pt x="90" y="29"/>
                    <a:pt x="90" y="29"/>
                    <a:pt x="90" y="29"/>
                  </a:cubicBezTo>
                  <a:cubicBezTo>
                    <a:pt x="95" y="31"/>
                    <a:pt x="98" y="37"/>
                    <a:pt x="96" y="42"/>
                  </a:cubicBezTo>
                  <a:cubicBezTo>
                    <a:pt x="96" y="42"/>
                    <a:pt x="96" y="42"/>
                    <a:pt x="96" y="42"/>
                  </a:cubicBezTo>
                  <a:cubicBezTo>
                    <a:pt x="94" y="47"/>
                    <a:pt x="88" y="50"/>
                    <a:pt x="83" y="48"/>
                  </a:cubicBezTo>
                  <a:lnTo>
                    <a:pt x="8" y="21"/>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2" name="淘宝店chenying0907 28"/>
            <p:cNvSpPr/>
            <p:nvPr/>
          </p:nvSpPr>
          <p:spPr bwMode="auto">
            <a:xfrm>
              <a:off x="5425743" y="3035335"/>
              <a:ext cx="216092" cy="77935"/>
            </a:xfrm>
            <a:custGeom>
              <a:avLst/>
              <a:gdLst>
                <a:gd name="T0" fmla="*/ 9 w 100"/>
                <a:gd name="T1" fmla="*/ 21 h 36"/>
                <a:gd name="T2" fmla="*/ 1 w 100"/>
                <a:gd name="T3" fmla="*/ 10 h 36"/>
                <a:gd name="T4" fmla="*/ 1 w 100"/>
                <a:gd name="T5" fmla="*/ 10 h 36"/>
                <a:gd name="T6" fmla="*/ 12 w 100"/>
                <a:gd name="T7" fmla="*/ 1 h 36"/>
                <a:gd name="T8" fmla="*/ 91 w 100"/>
                <a:gd name="T9" fmla="*/ 15 h 36"/>
                <a:gd name="T10" fmla="*/ 99 w 100"/>
                <a:gd name="T11" fmla="*/ 27 h 36"/>
                <a:gd name="T12" fmla="*/ 99 w 100"/>
                <a:gd name="T13" fmla="*/ 27 h 36"/>
                <a:gd name="T14" fmla="*/ 87 w 100"/>
                <a:gd name="T15" fmla="*/ 35 h 36"/>
                <a:gd name="T16" fmla="*/ 9 w 100"/>
                <a:gd name="T17" fmla="*/ 2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9" y="21"/>
                  </a:moveTo>
                  <a:cubicBezTo>
                    <a:pt x="3" y="20"/>
                    <a:pt x="0" y="15"/>
                    <a:pt x="1" y="10"/>
                  </a:cubicBezTo>
                  <a:cubicBezTo>
                    <a:pt x="1" y="10"/>
                    <a:pt x="1" y="10"/>
                    <a:pt x="1" y="10"/>
                  </a:cubicBezTo>
                  <a:cubicBezTo>
                    <a:pt x="2" y="4"/>
                    <a:pt x="7" y="0"/>
                    <a:pt x="12" y="1"/>
                  </a:cubicBezTo>
                  <a:cubicBezTo>
                    <a:pt x="91" y="15"/>
                    <a:pt x="91" y="15"/>
                    <a:pt x="91" y="15"/>
                  </a:cubicBezTo>
                  <a:cubicBezTo>
                    <a:pt x="96" y="16"/>
                    <a:pt x="100" y="21"/>
                    <a:pt x="99" y="27"/>
                  </a:cubicBezTo>
                  <a:cubicBezTo>
                    <a:pt x="99" y="27"/>
                    <a:pt x="99" y="27"/>
                    <a:pt x="99" y="27"/>
                  </a:cubicBezTo>
                  <a:cubicBezTo>
                    <a:pt x="98" y="32"/>
                    <a:pt x="93" y="36"/>
                    <a:pt x="87" y="35"/>
                  </a:cubicBezTo>
                  <a:lnTo>
                    <a:pt x="9" y="21"/>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3" name="淘宝店chenying0907 29"/>
            <p:cNvSpPr/>
            <p:nvPr/>
          </p:nvSpPr>
          <p:spPr bwMode="auto">
            <a:xfrm>
              <a:off x="5439913" y="2883008"/>
              <a:ext cx="216092" cy="42510"/>
            </a:xfrm>
            <a:custGeom>
              <a:avLst/>
              <a:gdLst>
                <a:gd name="T0" fmla="*/ 10 w 100"/>
                <a:gd name="T1" fmla="*/ 20 h 20"/>
                <a:gd name="T2" fmla="*/ 0 w 100"/>
                <a:gd name="T3" fmla="*/ 10 h 20"/>
                <a:gd name="T4" fmla="*/ 0 w 100"/>
                <a:gd name="T5" fmla="*/ 10 h 20"/>
                <a:gd name="T6" fmla="*/ 10 w 100"/>
                <a:gd name="T7" fmla="*/ 0 h 20"/>
                <a:gd name="T8" fmla="*/ 90 w 100"/>
                <a:gd name="T9" fmla="*/ 0 h 20"/>
                <a:gd name="T10" fmla="*/ 100 w 100"/>
                <a:gd name="T11" fmla="*/ 10 h 20"/>
                <a:gd name="T12" fmla="*/ 100 w 100"/>
                <a:gd name="T13" fmla="*/ 10 h 20"/>
                <a:gd name="T14" fmla="*/ 90 w 100"/>
                <a:gd name="T15" fmla="*/ 20 h 20"/>
                <a:gd name="T16" fmla="*/ 10 w 100"/>
                <a:gd name="T17" fmla="*/ 2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20">
                  <a:moveTo>
                    <a:pt x="10" y="20"/>
                  </a:moveTo>
                  <a:cubicBezTo>
                    <a:pt x="5" y="20"/>
                    <a:pt x="0" y="16"/>
                    <a:pt x="0" y="10"/>
                  </a:cubicBezTo>
                  <a:cubicBezTo>
                    <a:pt x="0" y="10"/>
                    <a:pt x="0" y="10"/>
                    <a:pt x="0" y="10"/>
                  </a:cubicBezTo>
                  <a:cubicBezTo>
                    <a:pt x="0" y="5"/>
                    <a:pt x="5" y="0"/>
                    <a:pt x="10" y="0"/>
                  </a:cubicBezTo>
                  <a:cubicBezTo>
                    <a:pt x="90" y="0"/>
                    <a:pt x="90" y="0"/>
                    <a:pt x="90" y="0"/>
                  </a:cubicBezTo>
                  <a:cubicBezTo>
                    <a:pt x="96" y="0"/>
                    <a:pt x="100" y="5"/>
                    <a:pt x="100" y="10"/>
                  </a:cubicBezTo>
                  <a:cubicBezTo>
                    <a:pt x="100" y="10"/>
                    <a:pt x="100" y="10"/>
                    <a:pt x="100" y="10"/>
                  </a:cubicBezTo>
                  <a:cubicBezTo>
                    <a:pt x="100" y="16"/>
                    <a:pt x="96" y="20"/>
                    <a:pt x="90" y="20"/>
                  </a:cubicBezTo>
                  <a:lnTo>
                    <a:pt x="10" y="2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4" name="淘宝店chenying0907 30"/>
            <p:cNvSpPr/>
            <p:nvPr/>
          </p:nvSpPr>
          <p:spPr bwMode="auto">
            <a:xfrm>
              <a:off x="5427515" y="2695255"/>
              <a:ext cx="216092" cy="77935"/>
            </a:xfrm>
            <a:custGeom>
              <a:avLst/>
              <a:gdLst>
                <a:gd name="T0" fmla="*/ 12 w 100"/>
                <a:gd name="T1" fmla="*/ 35 h 36"/>
                <a:gd name="T2" fmla="*/ 1 w 100"/>
                <a:gd name="T3" fmla="*/ 27 h 36"/>
                <a:gd name="T4" fmla="*/ 1 w 100"/>
                <a:gd name="T5" fmla="*/ 27 h 36"/>
                <a:gd name="T6" fmla="*/ 9 w 100"/>
                <a:gd name="T7" fmla="*/ 15 h 36"/>
                <a:gd name="T8" fmla="*/ 87 w 100"/>
                <a:gd name="T9" fmla="*/ 1 h 36"/>
                <a:gd name="T10" fmla="*/ 99 w 100"/>
                <a:gd name="T11" fmla="*/ 10 h 36"/>
                <a:gd name="T12" fmla="*/ 99 w 100"/>
                <a:gd name="T13" fmla="*/ 10 h 36"/>
                <a:gd name="T14" fmla="*/ 91 w 100"/>
                <a:gd name="T15" fmla="*/ 21 h 36"/>
                <a:gd name="T16" fmla="*/ 12 w 100"/>
                <a:gd name="T17" fmla="*/ 35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0" h="36">
                  <a:moveTo>
                    <a:pt x="12" y="35"/>
                  </a:moveTo>
                  <a:cubicBezTo>
                    <a:pt x="7" y="36"/>
                    <a:pt x="1" y="33"/>
                    <a:pt x="1" y="27"/>
                  </a:cubicBezTo>
                  <a:cubicBezTo>
                    <a:pt x="1" y="27"/>
                    <a:pt x="1" y="27"/>
                    <a:pt x="1" y="27"/>
                  </a:cubicBezTo>
                  <a:cubicBezTo>
                    <a:pt x="0" y="21"/>
                    <a:pt x="3" y="16"/>
                    <a:pt x="9" y="15"/>
                  </a:cubicBezTo>
                  <a:cubicBezTo>
                    <a:pt x="87" y="1"/>
                    <a:pt x="87" y="1"/>
                    <a:pt x="87" y="1"/>
                  </a:cubicBezTo>
                  <a:cubicBezTo>
                    <a:pt x="93" y="0"/>
                    <a:pt x="98" y="4"/>
                    <a:pt x="99" y="10"/>
                  </a:cubicBezTo>
                  <a:cubicBezTo>
                    <a:pt x="99" y="10"/>
                    <a:pt x="99" y="10"/>
                    <a:pt x="99" y="10"/>
                  </a:cubicBezTo>
                  <a:cubicBezTo>
                    <a:pt x="100" y="15"/>
                    <a:pt x="96" y="20"/>
                    <a:pt x="91" y="21"/>
                  </a:cubicBezTo>
                  <a:lnTo>
                    <a:pt x="12" y="35"/>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5" name="淘宝店chenying0907 31"/>
            <p:cNvSpPr/>
            <p:nvPr/>
          </p:nvSpPr>
          <p:spPr bwMode="auto">
            <a:xfrm>
              <a:off x="5386775" y="2512816"/>
              <a:ext cx="210779" cy="111589"/>
            </a:xfrm>
            <a:custGeom>
              <a:avLst/>
              <a:gdLst>
                <a:gd name="T0" fmla="*/ 15 w 98"/>
                <a:gd name="T1" fmla="*/ 49 h 51"/>
                <a:gd name="T2" fmla="*/ 2 w 98"/>
                <a:gd name="T3" fmla="*/ 43 h 51"/>
                <a:gd name="T4" fmla="*/ 2 w 98"/>
                <a:gd name="T5" fmla="*/ 43 h 51"/>
                <a:gd name="T6" fmla="*/ 8 w 98"/>
                <a:gd name="T7" fmla="*/ 30 h 51"/>
                <a:gd name="T8" fmla="*/ 83 w 98"/>
                <a:gd name="T9" fmla="*/ 2 h 51"/>
                <a:gd name="T10" fmla="*/ 96 w 98"/>
                <a:gd name="T11" fmla="*/ 8 h 51"/>
                <a:gd name="T12" fmla="*/ 96 w 98"/>
                <a:gd name="T13" fmla="*/ 8 h 51"/>
                <a:gd name="T14" fmla="*/ 90 w 98"/>
                <a:gd name="T15" fmla="*/ 22 h 51"/>
                <a:gd name="T16" fmla="*/ 15 w 98"/>
                <a:gd name="T17" fmla="*/ 49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51">
                  <a:moveTo>
                    <a:pt x="15" y="49"/>
                  </a:moveTo>
                  <a:cubicBezTo>
                    <a:pt x="9" y="51"/>
                    <a:pt x="4" y="48"/>
                    <a:pt x="2" y="43"/>
                  </a:cubicBezTo>
                  <a:cubicBezTo>
                    <a:pt x="2" y="43"/>
                    <a:pt x="2" y="43"/>
                    <a:pt x="2" y="43"/>
                  </a:cubicBezTo>
                  <a:cubicBezTo>
                    <a:pt x="0" y="37"/>
                    <a:pt x="3" y="32"/>
                    <a:pt x="8" y="30"/>
                  </a:cubicBezTo>
                  <a:cubicBezTo>
                    <a:pt x="83" y="2"/>
                    <a:pt x="83" y="2"/>
                    <a:pt x="83" y="2"/>
                  </a:cubicBezTo>
                  <a:cubicBezTo>
                    <a:pt x="88" y="0"/>
                    <a:pt x="94" y="3"/>
                    <a:pt x="96" y="8"/>
                  </a:cubicBezTo>
                  <a:cubicBezTo>
                    <a:pt x="96" y="8"/>
                    <a:pt x="96" y="8"/>
                    <a:pt x="96" y="8"/>
                  </a:cubicBezTo>
                  <a:cubicBezTo>
                    <a:pt x="98" y="14"/>
                    <a:pt x="95" y="20"/>
                    <a:pt x="90" y="22"/>
                  </a:cubicBezTo>
                  <a:lnTo>
                    <a:pt x="15" y="49"/>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6" name="淘宝店chenying0907 32"/>
            <p:cNvSpPr/>
            <p:nvPr/>
          </p:nvSpPr>
          <p:spPr bwMode="auto">
            <a:xfrm>
              <a:off x="5319468" y="2344548"/>
              <a:ext cx="200152" cy="136387"/>
            </a:xfrm>
            <a:custGeom>
              <a:avLst/>
              <a:gdLst>
                <a:gd name="T0" fmla="*/ 17 w 93"/>
                <a:gd name="T1" fmla="*/ 60 h 63"/>
                <a:gd name="T2" fmla="*/ 3 w 93"/>
                <a:gd name="T3" fmla="*/ 57 h 63"/>
                <a:gd name="T4" fmla="*/ 3 w 93"/>
                <a:gd name="T5" fmla="*/ 57 h 63"/>
                <a:gd name="T6" fmla="*/ 7 w 93"/>
                <a:gd name="T7" fmla="*/ 43 h 63"/>
                <a:gd name="T8" fmla="*/ 76 w 93"/>
                <a:gd name="T9" fmla="*/ 3 h 63"/>
                <a:gd name="T10" fmla="*/ 90 w 93"/>
                <a:gd name="T11" fmla="*/ 7 h 63"/>
                <a:gd name="T12" fmla="*/ 90 w 93"/>
                <a:gd name="T13" fmla="*/ 7 h 63"/>
                <a:gd name="T14" fmla="*/ 86 w 93"/>
                <a:gd name="T15" fmla="*/ 20 h 63"/>
                <a:gd name="T16" fmla="*/ 17 w 93"/>
                <a:gd name="T17" fmla="*/ 6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63">
                  <a:moveTo>
                    <a:pt x="17" y="60"/>
                  </a:moveTo>
                  <a:cubicBezTo>
                    <a:pt x="12" y="63"/>
                    <a:pt x="6" y="61"/>
                    <a:pt x="3" y="57"/>
                  </a:cubicBezTo>
                  <a:cubicBezTo>
                    <a:pt x="3" y="57"/>
                    <a:pt x="3" y="57"/>
                    <a:pt x="3" y="57"/>
                  </a:cubicBezTo>
                  <a:cubicBezTo>
                    <a:pt x="0" y="52"/>
                    <a:pt x="2" y="45"/>
                    <a:pt x="7" y="43"/>
                  </a:cubicBezTo>
                  <a:cubicBezTo>
                    <a:pt x="76" y="3"/>
                    <a:pt x="76" y="3"/>
                    <a:pt x="76" y="3"/>
                  </a:cubicBezTo>
                  <a:cubicBezTo>
                    <a:pt x="81" y="0"/>
                    <a:pt x="87" y="2"/>
                    <a:pt x="90" y="7"/>
                  </a:cubicBezTo>
                  <a:cubicBezTo>
                    <a:pt x="90" y="7"/>
                    <a:pt x="90" y="7"/>
                    <a:pt x="90" y="7"/>
                  </a:cubicBezTo>
                  <a:cubicBezTo>
                    <a:pt x="93" y="11"/>
                    <a:pt x="91" y="18"/>
                    <a:pt x="86" y="20"/>
                  </a:cubicBezTo>
                  <a:lnTo>
                    <a:pt x="17" y="6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7" name="淘宝店chenying0907 33"/>
            <p:cNvSpPr/>
            <p:nvPr/>
          </p:nvSpPr>
          <p:spPr bwMode="auto">
            <a:xfrm>
              <a:off x="5232677" y="2192221"/>
              <a:ext cx="178897" cy="159412"/>
            </a:xfrm>
            <a:custGeom>
              <a:avLst/>
              <a:gdLst>
                <a:gd name="T0" fmla="*/ 17 w 83"/>
                <a:gd name="T1" fmla="*/ 71 h 74"/>
                <a:gd name="T2" fmla="*/ 3 w 83"/>
                <a:gd name="T3" fmla="*/ 69 h 74"/>
                <a:gd name="T4" fmla="*/ 3 w 83"/>
                <a:gd name="T5" fmla="*/ 69 h 74"/>
                <a:gd name="T6" fmla="*/ 4 w 83"/>
                <a:gd name="T7" fmla="*/ 55 h 74"/>
                <a:gd name="T8" fmla="*/ 65 w 83"/>
                <a:gd name="T9" fmla="*/ 4 h 74"/>
                <a:gd name="T10" fmla="*/ 80 w 83"/>
                <a:gd name="T11" fmla="*/ 5 h 74"/>
                <a:gd name="T12" fmla="*/ 80 w 83"/>
                <a:gd name="T13" fmla="*/ 5 h 74"/>
                <a:gd name="T14" fmla="*/ 79 w 83"/>
                <a:gd name="T15" fmla="*/ 20 h 74"/>
                <a:gd name="T16" fmla="*/ 17 w 83"/>
                <a:gd name="T17" fmla="*/ 7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74">
                  <a:moveTo>
                    <a:pt x="17" y="71"/>
                  </a:moveTo>
                  <a:cubicBezTo>
                    <a:pt x="13" y="74"/>
                    <a:pt x="7" y="74"/>
                    <a:pt x="3" y="69"/>
                  </a:cubicBezTo>
                  <a:cubicBezTo>
                    <a:pt x="3" y="69"/>
                    <a:pt x="3" y="69"/>
                    <a:pt x="3" y="69"/>
                  </a:cubicBezTo>
                  <a:cubicBezTo>
                    <a:pt x="0" y="65"/>
                    <a:pt x="0" y="59"/>
                    <a:pt x="4" y="55"/>
                  </a:cubicBezTo>
                  <a:cubicBezTo>
                    <a:pt x="65" y="4"/>
                    <a:pt x="65" y="4"/>
                    <a:pt x="65" y="4"/>
                  </a:cubicBezTo>
                  <a:cubicBezTo>
                    <a:pt x="70" y="0"/>
                    <a:pt x="76" y="1"/>
                    <a:pt x="80" y="5"/>
                  </a:cubicBezTo>
                  <a:cubicBezTo>
                    <a:pt x="80" y="5"/>
                    <a:pt x="80" y="5"/>
                    <a:pt x="80" y="5"/>
                  </a:cubicBezTo>
                  <a:cubicBezTo>
                    <a:pt x="83" y="9"/>
                    <a:pt x="83" y="16"/>
                    <a:pt x="79" y="20"/>
                  </a:cubicBezTo>
                  <a:lnTo>
                    <a:pt x="17" y="71"/>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8" name="淘宝店chenying0907 34"/>
            <p:cNvSpPr/>
            <p:nvPr/>
          </p:nvSpPr>
          <p:spPr bwMode="auto">
            <a:xfrm>
              <a:off x="4853630" y="1871624"/>
              <a:ext cx="106275" cy="212550"/>
            </a:xfrm>
            <a:custGeom>
              <a:avLst/>
              <a:gdLst>
                <a:gd name="T0" fmla="*/ 21 w 50"/>
                <a:gd name="T1" fmla="*/ 90 h 98"/>
                <a:gd name="T2" fmla="*/ 8 w 50"/>
                <a:gd name="T3" fmla="*/ 96 h 98"/>
                <a:gd name="T4" fmla="*/ 8 w 50"/>
                <a:gd name="T5" fmla="*/ 96 h 98"/>
                <a:gd name="T6" fmla="*/ 2 w 50"/>
                <a:gd name="T7" fmla="*/ 83 h 98"/>
                <a:gd name="T8" fmla="*/ 29 w 50"/>
                <a:gd name="T9" fmla="*/ 8 h 98"/>
                <a:gd name="T10" fmla="*/ 42 w 50"/>
                <a:gd name="T11" fmla="*/ 2 h 98"/>
                <a:gd name="T12" fmla="*/ 42 w 50"/>
                <a:gd name="T13" fmla="*/ 2 h 98"/>
                <a:gd name="T14" fmla="*/ 49 w 50"/>
                <a:gd name="T15" fmla="*/ 15 h 98"/>
                <a:gd name="T16" fmla="*/ 21 w 50"/>
                <a:gd name="T17" fmla="*/ 9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98">
                  <a:moveTo>
                    <a:pt x="21" y="90"/>
                  </a:moveTo>
                  <a:cubicBezTo>
                    <a:pt x="19" y="95"/>
                    <a:pt x="14" y="98"/>
                    <a:pt x="8" y="96"/>
                  </a:cubicBezTo>
                  <a:cubicBezTo>
                    <a:pt x="8" y="96"/>
                    <a:pt x="8" y="96"/>
                    <a:pt x="8" y="96"/>
                  </a:cubicBezTo>
                  <a:cubicBezTo>
                    <a:pt x="3" y="94"/>
                    <a:pt x="0" y="88"/>
                    <a:pt x="2" y="83"/>
                  </a:cubicBezTo>
                  <a:cubicBezTo>
                    <a:pt x="29" y="8"/>
                    <a:pt x="29" y="8"/>
                    <a:pt x="29" y="8"/>
                  </a:cubicBezTo>
                  <a:cubicBezTo>
                    <a:pt x="31" y="3"/>
                    <a:pt x="37" y="0"/>
                    <a:pt x="42" y="2"/>
                  </a:cubicBezTo>
                  <a:cubicBezTo>
                    <a:pt x="42" y="2"/>
                    <a:pt x="42" y="2"/>
                    <a:pt x="42" y="2"/>
                  </a:cubicBezTo>
                  <a:cubicBezTo>
                    <a:pt x="48" y="4"/>
                    <a:pt x="50" y="10"/>
                    <a:pt x="49" y="15"/>
                  </a:cubicBezTo>
                  <a:lnTo>
                    <a:pt x="21" y="90"/>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sp>
          <p:nvSpPr>
            <p:cNvPr id="89" name="淘宝店chenying0907 35"/>
            <p:cNvSpPr/>
            <p:nvPr/>
          </p:nvSpPr>
          <p:spPr bwMode="auto">
            <a:xfrm>
              <a:off x="4703073" y="1825572"/>
              <a:ext cx="77935" cy="216092"/>
            </a:xfrm>
            <a:custGeom>
              <a:avLst/>
              <a:gdLst>
                <a:gd name="T0" fmla="*/ 21 w 36"/>
                <a:gd name="T1" fmla="*/ 91 h 100"/>
                <a:gd name="T2" fmla="*/ 9 w 36"/>
                <a:gd name="T3" fmla="*/ 99 h 100"/>
                <a:gd name="T4" fmla="*/ 9 w 36"/>
                <a:gd name="T5" fmla="*/ 99 h 100"/>
                <a:gd name="T6" fmla="*/ 1 w 36"/>
                <a:gd name="T7" fmla="*/ 88 h 100"/>
                <a:gd name="T8" fmla="*/ 15 w 36"/>
                <a:gd name="T9" fmla="*/ 9 h 100"/>
                <a:gd name="T10" fmla="*/ 27 w 36"/>
                <a:gd name="T11" fmla="*/ 1 h 100"/>
                <a:gd name="T12" fmla="*/ 27 w 36"/>
                <a:gd name="T13" fmla="*/ 1 h 100"/>
                <a:gd name="T14" fmla="*/ 35 w 36"/>
                <a:gd name="T15" fmla="*/ 13 h 100"/>
                <a:gd name="T16" fmla="*/ 21 w 36"/>
                <a:gd name="T17" fmla="*/ 9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0">
                  <a:moveTo>
                    <a:pt x="21" y="91"/>
                  </a:moveTo>
                  <a:cubicBezTo>
                    <a:pt x="20" y="97"/>
                    <a:pt x="15" y="100"/>
                    <a:pt x="9" y="99"/>
                  </a:cubicBezTo>
                  <a:cubicBezTo>
                    <a:pt x="9" y="99"/>
                    <a:pt x="9" y="99"/>
                    <a:pt x="9" y="99"/>
                  </a:cubicBezTo>
                  <a:cubicBezTo>
                    <a:pt x="4" y="98"/>
                    <a:pt x="0" y="93"/>
                    <a:pt x="1" y="88"/>
                  </a:cubicBezTo>
                  <a:cubicBezTo>
                    <a:pt x="15" y="9"/>
                    <a:pt x="15" y="9"/>
                    <a:pt x="15" y="9"/>
                  </a:cubicBezTo>
                  <a:cubicBezTo>
                    <a:pt x="16" y="4"/>
                    <a:pt x="21" y="0"/>
                    <a:pt x="27" y="1"/>
                  </a:cubicBezTo>
                  <a:cubicBezTo>
                    <a:pt x="27" y="1"/>
                    <a:pt x="27" y="1"/>
                    <a:pt x="27" y="1"/>
                  </a:cubicBezTo>
                  <a:cubicBezTo>
                    <a:pt x="32" y="2"/>
                    <a:pt x="36" y="7"/>
                    <a:pt x="35" y="13"/>
                  </a:cubicBezTo>
                  <a:lnTo>
                    <a:pt x="21" y="91"/>
                  </a:lnTo>
                  <a:close/>
                </a:path>
              </a:pathLst>
            </a:custGeom>
            <a:solidFill>
              <a:schemeClr val="tx1">
                <a:lumMod val="10000"/>
                <a:lumOff val="90000"/>
              </a:schemeClr>
            </a:solidFill>
            <a:ln>
              <a:noFill/>
            </a:ln>
          </p:spPr>
          <p:txBody>
            <a:bodyPr vert="horz" wrap="square" lIns="91424" tIns="45712" rIns="91424" bIns="45712" numCol="1" anchor="t" anchorCtr="0" compatLnSpc="1"/>
            <a:lstStyle/>
            <a:p>
              <a:endParaRPr lang="zh-CN" altLang="en-US"/>
            </a:p>
          </p:txBody>
        </p:sp>
      </p:grpSp>
      <p:sp>
        <p:nvSpPr>
          <p:cNvPr id="90" name="Oval 36"/>
          <p:cNvSpPr>
            <a:spLocks noChangeArrowheads="1"/>
          </p:cNvSpPr>
          <p:nvPr/>
        </p:nvSpPr>
        <p:spPr bwMode="auto">
          <a:xfrm>
            <a:off x="3827629" y="1790739"/>
            <a:ext cx="360653" cy="360653"/>
          </a:xfrm>
          <a:prstGeom prst="ellipse">
            <a:avLst/>
          </a:prstGeom>
          <a:solidFill>
            <a:schemeClr val="accent1"/>
          </a:solidFill>
          <a:ln>
            <a:noFill/>
          </a:ln>
        </p:spPr>
        <p:txBody>
          <a:bodyPr vert="horz" wrap="square" lIns="91424" tIns="45712" rIns="91424" bIns="45712" numCol="1" anchor="t" anchorCtr="0" compatLnSpc="1"/>
          <a:lstStyle/>
          <a:p>
            <a:endParaRPr lang="zh-CN" altLang="en-US"/>
          </a:p>
        </p:txBody>
      </p:sp>
      <p:sp>
        <p:nvSpPr>
          <p:cNvPr id="91" name="Oval 37"/>
          <p:cNvSpPr>
            <a:spLocks noChangeArrowheads="1"/>
          </p:cNvSpPr>
          <p:nvPr/>
        </p:nvSpPr>
        <p:spPr bwMode="auto">
          <a:xfrm>
            <a:off x="3563759" y="3177507"/>
            <a:ext cx="360653" cy="358638"/>
          </a:xfrm>
          <a:prstGeom prst="ellipse">
            <a:avLst/>
          </a:prstGeom>
          <a:solidFill>
            <a:schemeClr val="accent3"/>
          </a:solidFill>
          <a:ln>
            <a:noFill/>
          </a:ln>
        </p:spPr>
        <p:txBody>
          <a:bodyPr vert="horz" wrap="square" lIns="91424" tIns="45712" rIns="91424" bIns="45712" numCol="1" anchor="t" anchorCtr="0" compatLnSpc="1"/>
          <a:lstStyle/>
          <a:p>
            <a:endParaRPr lang="zh-CN" altLang="en-US"/>
          </a:p>
        </p:txBody>
      </p:sp>
      <p:sp>
        <p:nvSpPr>
          <p:cNvPr id="92" name="Oval 38"/>
          <p:cNvSpPr>
            <a:spLocks noChangeArrowheads="1"/>
          </p:cNvSpPr>
          <p:nvPr/>
        </p:nvSpPr>
        <p:spPr bwMode="auto">
          <a:xfrm>
            <a:off x="5219590" y="3177507"/>
            <a:ext cx="360653" cy="358638"/>
          </a:xfrm>
          <a:prstGeom prst="ellipse">
            <a:avLst/>
          </a:prstGeom>
          <a:solidFill>
            <a:schemeClr val="accent4"/>
          </a:solidFill>
          <a:ln>
            <a:noFill/>
          </a:ln>
        </p:spPr>
        <p:txBody>
          <a:bodyPr vert="horz" wrap="square" lIns="91424" tIns="45712" rIns="91424" bIns="45712" numCol="1" anchor="t" anchorCtr="0" compatLnSpc="1"/>
          <a:lstStyle/>
          <a:p>
            <a:endParaRPr lang="zh-CN" altLang="en-US"/>
          </a:p>
        </p:txBody>
      </p:sp>
      <p:sp>
        <p:nvSpPr>
          <p:cNvPr id="93" name="Oval 39"/>
          <p:cNvSpPr>
            <a:spLocks noChangeArrowheads="1"/>
          </p:cNvSpPr>
          <p:nvPr/>
        </p:nvSpPr>
        <p:spPr bwMode="auto">
          <a:xfrm>
            <a:off x="4955720" y="1790739"/>
            <a:ext cx="360653" cy="360653"/>
          </a:xfrm>
          <a:prstGeom prst="ellipse">
            <a:avLst/>
          </a:prstGeom>
          <a:solidFill>
            <a:schemeClr val="accent2"/>
          </a:solidFill>
          <a:ln>
            <a:noFill/>
          </a:ln>
        </p:spPr>
        <p:txBody>
          <a:bodyPr vert="horz" wrap="square" lIns="91424" tIns="45712" rIns="91424" bIns="45712" numCol="1" anchor="t" anchorCtr="0" compatLnSpc="1"/>
          <a:lstStyle/>
          <a:p>
            <a:endParaRPr lang="zh-CN" altLang="en-US"/>
          </a:p>
        </p:txBody>
      </p:sp>
      <p:sp>
        <p:nvSpPr>
          <p:cNvPr id="94" name="Line 40"/>
          <p:cNvSpPr>
            <a:spLocks noChangeShapeType="1"/>
          </p:cNvSpPr>
          <p:nvPr/>
        </p:nvSpPr>
        <p:spPr bwMode="auto">
          <a:xfrm flipH="1">
            <a:off x="1842981" y="1971950"/>
            <a:ext cx="1984650" cy="0"/>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24" tIns="45712" rIns="91424" bIns="45712" numCol="1" anchor="t" anchorCtr="0" compatLnSpc="1"/>
          <a:lstStyle/>
          <a:p>
            <a:endParaRPr lang="zh-CN" altLang="en-US"/>
          </a:p>
        </p:txBody>
      </p:sp>
      <p:sp>
        <p:nvSpPr>
          <p:cNvPr id="95" name="Line 41"/>
          <p:cNvSpPr>
            <a:spLocks noChangeShapeType="1"/>
          </p:cNvSpPr>
          <p:nvPr/>
        </p:nvSpPr>
        <p:spPr bwMode="auto">
          <a:xfrm flipH="1">
            <a:off x="5316373" y="1971950"/>
            <a:ext cx="1984649" cy="0"/>
          </a:xfrm>
          <a:prstGeom prst="line">
            <a:avLst/>
          </a:prstGeom>
          <a:noFill/>
          <a:ln w="6350" cap="flat">
            <a:solidFill>
              <a:schemeClr val="bg1">
                <a:lumMod val="50000"/>
              </a:schemeClr>
            </a:solidFill>
            <a:prstDash val="solid"/>
            <a:miter lim="800000"/>
          </a:ln>
          <a:extLst>
            <a:ext uri="{909E8E84-426E-40DD-AFC4-6F175D3DCCD1}">
              <a14:hiddenFill xmlns:a14="http://schemas.microsoft.com/office/drawing/2010/main">
                <a:noFill/>
              </a14:hiddenFill>
            </a:ext>
          </a:extLst>
        </p:spPr>
        <p:txBody>
          <a:bodyPr vert="horz" wrap="square" lIns="91424" tIns="45712" rIns="91424" bIns="45712" numCol="1" anchor="t" anchorCtr="0" compatLnSpc="1"/>
          <a:lstStyle/>
          <a:p>
            <a:endParaRPr lang="zh-CN" altLang="en-US"/>
          </a:p>
        </p:txBody>
      </p:sp>
      <p:sp>
        <p:nvSpPr>
          <p:cNvPr id="96" name="淘宝店chenying0907 42"/>
          <p:cNvSpPr/>
          <p:nvPr/>
        </p:nvSpPr>
        <p:spPr bwMode="auto">
          <a:xfrm>
            <a:off x="1842979" y="3535692"/>
            <a:ext cx="1901992" cy="345334"/>
          </a:xfrm>
          <a:custGeom>
            <a:avLst/>
            <a:gdLst>
              <a:gd name="T0" fmla="*/ 881 w 881"/>
              <a:gd name="T1" fmla="*/ 0 h 160"/>
              <a:gd name="T2" fmla="*/ 881 w 881"/>
              <a:gd name="T3" fmla="*/ 110 h 160"/>
              <a:gd name="T4" fmla="*/ 830 w 881"/>
              <a:gd name="T5" fmla="*/ 160 h 160"/>
              <a:gd name="T6" fmla="*/ 0 w 881"/>
              <a:gd name="T7" fmla="*/ 160 h 160"/>
            </a:gdLst>
            <a:ahLst/>
            <a:cxnLst>
              <a:cxn ang="0">
                <a:pos x="T0" y="T1"/>
              </a:cxn>
              <a:cxn ang="0">
                <a:pos x="T2" y="T3"/>
              </a:cxn>
              <a:cxn ang="0">
                <a:pos x="T4" y="T5"/>
              </a:cxn>
              <a:cxn ang="0">
                <a:pos x="T6" y="T7"/>
              </a:cxn>
            </a:cxnLst>
            <a:rect l="0" t="0" r="r" b="b"/>
            <a:pathLst>
              <a:path w="881" h="160">
                <a:moveTo>
                  <a:pt x="881" y="0"/>
                </a:moveTo>
                <a:cubicBezTo>
                  <a:pt x="881" y="110"/>
                  <a:pt x="881" y="110"/>
                  <a:pt x="881" y="110"/>
                </a:cubicBezTo>
                <a:cubicBezTo>
                  <a:pt x="881" y="138"/>
                  <a:pt x="858" y="160"/>
                  <a:pt x="830" y="160"/>
                </a:cubicBezTo>
                <a:cubicBezTo>
                  <a:pt x="0" y="160"/>
                  <a:pt x="0" y="160"/>
                  <a:pt x="0" y="16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97" name="淘宝店chenying0907 43"/>
          <p:cNvSpPr/>
          <p:nvPr/>
        </p:nvSpPr>
        <p:spPr bwMode="auto">
          <a:xfrm>
            <a:off x="5399031" y="3535692"/>
            <a:ext cx="1901992" cy="345334"/>
          </a:xfrm>
          <a:custGeom>
            <a:avLst/>
            <a:gdLst>
              <a:gd name="T0" fmla="*/ 0 w 881"/>
              <a:gd name="T1" fmla="*/ 0 h 160"/>
              <a:gd name="T2" fmla="*/ 0 w 881"/>
              <a:gd name="T3" fmla="*/ 110 h 160"/>
              <a:gd name="T4" fmla="*/ 51 w 881"/>
              <a:gd name="T5" fmla="*/ 160 h 160"/>
              <a:gd name="T6" fmla="*/ 881 w 881"/>
              <a:gd name="T7" fmla="*/ 160 h 160"/>
            </a:gdLst>
            <a:ahLst/>
            <a:cxnLst>
              <a:cxn ang="0">
                <a:pos x="T0" y="T1"/>
              </a:cxn>
              <a:cxn ang="0">
                <a:pos x="T2" y="T3"/>
              </a:cxn>
              <a:cxn ang="0">
                <a:pos x="T4" y="T5"/>
              </a:cxn>
              <a:cxn ang="0">
                <a:pos x="T6" y="T7"/>
              </a:cxn>
            </a:cxnLst>
            <a:rect l="0" t="0" r="r" b="b"/>
            <a:pathLst>
              <a:path w="881" h="160">
                <a:moveTo>
                  <a:pt x="0" y="0"/>
                </a:moveTo>
                <a:cubicBezTo>
                  <a:pt x="0" y="110"/>
                  <a:pt x="0" y="110"/>
                  <a:pt x="0" y="110"/>
                </a:cubicBezTo>
                <a:cubicBezTo>
                  <a:pt x="0" y="138"/>
                  <a:pt x="23" y="160"/>
                  <a:pt x="51" y="160"/>
                </a:cubicBezTo>
                <a:cubicBezTo>
                  <a:pt x="881" y="160"/>
                  <a:pt x="881" y="160"/>
                  <a:pt x="881" y="16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24" tIns="45712" rIns="91424" bIns="45712" numCol="1" anchor="t" anchorCtr="0" compatLnSpc="1"/>
          <a:lstStyle/>
          <a:p>
            <a:endParaRPr lang="zh-CN" altLang="en-US"/>
          </a:p>
        </p:txBody>
      </p:sp>
      <p:sp>
        <p:nvSpPr>
          <p:cNvPr id="99" name="Rectangle 49"/>
          <p:cNvSpPr>
            <a:spLocks noChangeArrowheads="1"/>
          </p:cNvSpPr>
          <p:nvPr/>
        </p:nvSpPr>
        <p:spPr bwMode="auto">
          <a:xfrm>
            <a:off x="6083908" y="2036419"/>
            <a:ext cx="1217118" cy="3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00" name="Rectangle 49"/>
          <p:cNvSpPr>
            <a:spLocks noChangeArrowheads="1"/>
          </p:cNvSpPr>
          <p:nvPr/>
        </p:nvSpPr>
        <p:spPr bwMode="auto">
          <a:xfrm>
            <a:off x="6083908" y="1790534"/>
            <a:ext cx="1217118"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a:solidFill>
                  <a:srgbClr val="FFFFFF">
                    <a:lumMod val="50000"/>
                  </a:srgbClr>
                </a:solidFill>
              </a:rPr>
              <a:t>Head Title</a:t>
            </a:r>
          </a:p>
        </p:txBody>
      </p:sp>
      <p:sp>
        <p:nvSpPr>
          <p:cNvPr id="101" name="Rectangle 49"/>
          <p:cNvSpPr>
            <a:spLocks noChangeArrowheads="1"/>
          </p:cNvSpPr>
          <p:nvPr/>
        </p:nvSpPr>
        <p:spPr bwMode="auto">
          <a:xfrm>
            <a:off x="6083908" y="3930595"/>
            <a:ext cx="1217118" cy="3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02" name="Rectangle 49"/>
          <p:cNvSpPr>
            <a:spLocks noChangeArrowheads="1"/>
          </p:cNvSpPr>
          <p:nvPr/>
        </p:nvSpPr>
        <p:spPr bwMode="auto">
          <a:xfrm>
            <a:off x="6083908" y="3684710"/>
            <a:ext cx="1217118"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a:solidFill>
                  <a:srgbClr val="FFFFFF">
                    <a:lumMod val="50000"/>
                  </a:srgbClr>
                </a:solidFill>
              </a:rPr>
              <a:t>Head Title</a:t>
            </a:r>
          </a:p>
        </p:txBody>
      </p:sp>
      <p:sp>
        <p:nvSpPr>
          <p:cNvPr id="103" name="Rectangle 49"/>
          <p:cNvSpPr>
            <a:spLocks noChangeArrowheads="1"/>
          </p:cNvSpPr>
          <p:nvPr/>
        </p:nvSpPr>
        <p:spPr bwMode="auto">
          <a:xfrm>
            <a:off x="1842844" y="2036419"/>
            <a:ext cx="1217118" cy="3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04" name="Rectangle 49"/>
          <p:cNvSpPr>
            <a:spLocks noChangeArrowheads="1"/>
          </p:cNvSpPr>
          <p:nvPr/>
        </p:nvSpPr>
        <p:spPr bwMode="auto">
          <a:xfrm>
            <a:off x="1842844" y="1790534"/>
            <a:ext cx="1217118"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a:solidFill>
                  <a:srgbClr val="FFFFFF">
                    <a:lumMod val="50000"/>
                  </a:srgbClr>
                </a:solidFill>
              </a:rPr>
              <a:t>Head Title</a:t>
            </a:r>
          </a:p>
        </p:txBody>
      </p:sp>
      <p:sp>
        <p:nvSpPr>
          <p:cNvPr id="105" name="Rectangle 49"/>
          <p:cNvSpPr>
            <a:spLocks noChangeArrowheads="1"/>
          </p:cNvSpPr>
          <p:nvPr/>
        </p:nvSpPr>
        <p:spPr bwMode="auto">
          <a:xfrm>
            <a:off x="1842844" y="3930595"/>
            <a:ext cx="1217118" cy="369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en-US" altLang="zh-CN" sz="800" dirty="0">
                <a:solidFill>
                  <a:schemeClr val="bg1">
                    <a:lumMod val="50000"/>
                  </a:schemeClr>
                </a:solidFill>
              </a:rPr>
              <a:t>We 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06" name="Rectangle 49"/>
          <p:cNvSpPr>
            <a:spLocks noChangeArrowheads="1"/>
          </p:cNvSpPr>
          <p:nvPr/>
        </p:nvSpPr>
        <p:spPr bwMode="auto">
          <a:xfrm>
            <a:off x="1842844" y="3684710"/>
            <a:ext cx="1217118" cy="15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r>
              <a:rPr lang="zh-CN" altLang="en-US" sz="1000" b="1" dirty="0">
                <a:solidFill>
                  <a:srgbClr val="FFFFFF">
                    <a:lumMod val="50000"/>
                  </a:srgbClr>
                </a:solidFill>
              </a:rPr>
              <a:t>Head Title</a:t>
            </a:r>
          </a:p>
        </p:txBody>
      </p:sp>
      <p:sp>
        <p:nvSpPr>
          <p:cNvPr id="107" name="淘宝店chenying0907 106"/>
          <p:cNvSpPr/>
          <p:nvPr/>
        </p:nvSpPr>
        <p:spPr>
          <a:xfrm>
            <a:off x="1156881" y="1850951"/>
            <a:ext cx="655742" cy="523129"/>
          </a:xfrm>
          <a:prstGeom prst="rect">
            <a:avLst/>
          </a:prstGeom>
        </p:spPr>
        <p:txBody>
          <a:bodyPr wrap="square">
            <a:spAutoFit/>
          </a:bodyPr>
          <a:lstStyle/>
          <a:p>
            <a:pPr algn="ctr"/>
            <a:r>
              <a:rPr lang="en-US" altLang="zh-CN" sz="2800" dirty="0">
                <a:ln w="6350">
                  <a:noFill/>
                </a:ln>
                <a:solidFill>
                  <a:schemeClr val="accent1"/>
                </a:solidFill>
                <a:latin typeface="微软雅黑" panose="020B0503020204020204" pitchFamily="34" charset="-122"/>
                <a:ea typeface="微软雅黑" panose="020B0503020204020204" pitchFamily="34" charset="-122"/>
              </a:rPr>
              <a:t>01</a:t>
            </a:r>
            <a:endParaRPr lang="zh-CN" altLang="en-US" sz="2800" dirty="0">
              <a:ln w="6350">
                <a:noFill/>
              </a:ln>
              <a:solidFill>
                <a:schemeClr val="accent1"/>
              </a:solidFill>
              <a:latin typeface="微软雅黑" panose="020B0503020204020204" pitchFamily="34" charset="-122"/>
              <a:ea typeface="微软雅黑" panose="020B0503020204020204" pitchFamily="34" charset="-122"/>
            </a:endParaRPr>
          </a:p>
        </p:txBody>
      </p:sp>
      <p:sp>
        <p:nvSpPr>
          <p:cNvPr id="108" name="淘宝店chenying0907 107"/>
          <p:cNvSpPr/>
          <p:nvPr/>
        </p:nvSpPr>
        <p:spPr>
          <a:xfrm>
            <a:off x="1156881" y="3719184"/>
            <a:ext cx="655742" cy="523129"/>
          </a:xfrm>
          <a:prstGeom prst="rect">
            <a:avLst/>
          </a:prstGeom>
        </p:spPr>
        <p:txBody>
          <a:bodyPr wrap="square">
            <a:spAutoFit/>
          </a:bodyPr>
          <a:lstStyle/>
          <a:p>
            <a:pPr algn="ctr"/>
            <a:r>
              <a:rPr lang="en-US" altLang="zh-CN" sz="2800" dirty="0">
                <a:ln w="6350">
                  <a:noFill/>
                </a:ln>
                <a:solidFill>
                  <a:schemeClr val="accent3"/>
                </a:solidFill>
                <a:latin typeface="微软雅黑" panose="020B0503020204020204" pitchFamily="34" charset="-122"/>
                <a:ea typeface="微软雅黑" panose="020B0503020204020204" pitchFamily="34" charset="-122"/>
              </a:rPr>
              <a:t>03</a:t>
            </a:r>
            <a:endParaRPr lang="zh-CN" altLang="en-US" sz="2800" dirty="0">
              <a:ln w="6350">
                <a:noFill/>
              </a:ln>
              <a:solidFill>
                <a:schemeClr val="accent3"/>
              </a:solidFill>
              <a:latin typeface="微软雅黑" panose="020B0503020204020204" pitchFamily="34" charset="-122"/>
              <a:ea typeface="微软雅黑" panose="020B0503020204020204" pitchFamily="34" charset="-122"/>
            </a:endParaRPr>
          </a:p>
        </p:txBody>
      </p:sp>
      <p:sp>
        <p:nvSpPr>
          <p:cNvPr id="109" name="淘宝店chenying0907 108"/>
          <p:cNvSpPr/>
          <p:nvPr/>
        </p:nvSpPr>
        <p:spPr>
          <a:xfrm>
            <a:off x="7348481" y="1850951"/>
            <a:ext cx="655742" cy="523129"/>
          </a:xfrm>
          <a:prstGeom prst="rect">
            <a:avLst/>
          </a:prstGeom>
        </p:spPr>
        <p:txBody>
          <a:bodyPr wrap="square">
            <a:spAutoFit/>
          </a:bodyPr>
          <a:lstStyle/>
          <a:p>
            <a:pPr algn="ctr"/>
            <a:r>
              <a:rPr lang="en-US" altLang="zh-CN" sz="2800" dirty="0">
                <a:ln w="6350">
                  <a:noFill/>
                </a:ln>
                <a:solidFill>
                  <a:schemeClr val="accent2"/>
                </a:solidFill>
                <a:latin typeface="微软雅黑" panose="020B0503020204020204" pitchFamily="34" charset="-122"/>
                <a:ea typeface="微软雅黑" panose="020B0503020204020204" pitchFamily="34" charset="-122"/>
              </a:rPr>
              <a:t>02</a:t>
            </a:r>
            <a:endParaRPr lang="zh-CN" altLang="en-US" sz="2800" dirty="0">
              <a:ln w="6350">
                <a:noFill/>
              </a:ln>
              <a:solidFill>
                <a:schemeClr val="accent2"/>
              </a:solidFill>
              <a:latin typeface="微软雅黑" panose="020B0503020204020204" pitchFamily="34" charset="-122"/>
              <a:ea typeface="微软雅黑" panose="020B0503020204020204" pitchFamily="34" charset="-122"/>
            </a:endParaRPr>
          </a:p>
        </p:txBody>
      </p:sp>
      <p:sp>
        <p:nvSpPr>
          <p:cNvPr id="110" name="淘宝店chenying0907 109"/>
          <p:cNvSpPr/>
          <p:nvPr/>
        </p:nvSpPr>
        <p:spPr>
          <a:xfrm>
            <a:off x="7348481" y="3719184"/>
            <a:ext cx="655742" cy="523129"/>
          </a:xfrm>
          <a:prstGeom prst="rect">
            <a:avLst/>
          </a:prstGeom>
        </p:spPr>
        <p:txBody>
          <a:bodyPr wrap="square">
            <a:spAutoFit/>
          </a:bodyPr>
          <a:lstStyle/>
          <a:p>
            <a:pPr algn="ctr"/>
            <a:r>
              <a:rPr lang="en-US" altLang="zh-CN" sz="2800" dirty="0">
                <a:ln w="6350">
                  <a:noFill/>
                </a:ln>
                <a:solidFill>
                  <a:schemeClr val="accent4"/>
                </a:solidFill>
                <a:latin typeface="微软雅黑" panose="020B0503020204020204" pitchFamily="34" charset="-122"/>
                <a:ea typeface="微软雅黑" panose="020B0503020204020204" pitchFamily="34" charset="-122"/>
              </a:rPr>
              <a:t>04</a:t>
            </a:r>
            <a:endParaRPr lang="zh-CN" altLang="en-US" sz="2800" dirty="0">
              <a:ln w="6350">
                <a:noFill/>
              </a:ln>
              <a:solidFill>
                <a:schemeClr val="accent4"/>
              </a:solidFill>
              <a:latin typeface="微软雅黑" panose="020B0503020204020204" pitchFamily="34" charset="-122"/>
              <a:ea typeface="微软雅黑" panose="020B0503020204020204" pitchFamily="34" charset="-122"/>
            </a:endParaRPr>
          </a:p>
        </p:txBody>
      </p:sp>
      <p:sp>
        <p:nvSpPr>
          <p:cNvPr id="112" name="淘宝店chenying0907 21"/>
          <p:cNvSpPr>
            <a:spLocks noEditPoints="1"/>
          </p:cNvSpPr>
          <p:nvPr/>
        </p:nvSpPr>
        <p:spPr bwMode="auto">
          <a:xfrm>
            <a:off x="5318592" y="3274599"/>
            <a:ext cx="160878" cy="164453"/>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113" name="淘宝店chenying0907 23"/>
          <p:cNvSpPr>
            <a:spLocks noEditPoints="1"/>
          </p:cNvSpPr>
          <p:nvPr/>
        </p:nvSpPr>
        <p:spPr bwMode="auto">
          <a:xfrm>
            <a:off x="3671690" y="3270130"/>
            <a:ext cx="144791" cy="173392"/>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114" name="淘宝店chenying0907 24"/>
          <p:cNvSpPr>
            <a:spLocks noEditPoints="1"/>
          </p:cNvSpPr>
          <p:nvPr/>
        </p:nvSpPr>
        <p:spPr bwMode="auto">
          <a:xfrm>
            <a:off x="3923583" y="1902268"/>
            <a:ext cx="176073" cy="166241"/>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
        <p:nvSpPr>
          <p:cNvPr id="115" name="淘宝店chenying0907 26"/>
          <p:cNvSpPr>
            <a:spLocks noEditPoints="1"/>
          </p:cNvSpPr>
          <p:nvPr/>
        </p:nvSpPr>
        <p:spPr bwMode="auto">
          <a:xfrm>
            <a:off x="5055679" y="1887414"/>
            <a:ext cx="160734" cy="161488"/>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chemeClr val="bg1"/>
          </a:solidFill>
          <a:ln>
            <a:noFill/>
          </a:ln>
        </p:spPr>
        <p:txBody>
          <a:bodyPr vert="horz" wrap="square" lIns="91424" tIns="45712" rIns="91424" bIns="45712" numCol="1" anchor="t" anchorCtr="0" compatLnSpc="1"/>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1"/>
                                        </p:tgtEl>
                                        <p:attrNameLst>
                                          <p:attrName>style.visibility</p:attrName>
                                        </p:attrNameLst>
                                      </p:cBhvr>
                                      <p:to>
                                        <p:strVal val="visible"/>
                                      </p:to>
                                    </p:set>
                                    <p:anim calcmode="lin" valueType="num">
                                      <p:cBhvr additive="base">
                                        <p:cTn id="7" dur="750" fill="hold"/>
                                        <p:tgtEl>
                                          <p:spTgt spid="111"/>
                                        </p:tgtEl>
                                        <p:attrNameLst>
                                          <p:attrName>ppt_x</p:attrName>
                                        </p:attrNameLst>
                                      </p:cBhvr>
                                      <p:tavLst>
                                        <p:tav tm="0">
                                          <p:val>
                                            <p:strVal val="#ppt_x"/>
                                          </p:val>
                                        </p:tav>
                                        <p:tav tm="100000">
                                          <p:val>
                                            <p:strVal val="#ppt_x"/>
                                          </p:val>
                                        </p:tav>
                                      </p:tavLst>
                                    </p:anim>
                                    <p:anim calcmode="lin" valueType="num">
                                      <p:cBhvr additive="base">
                                        <p:cTn id="8" dur="750" fill="hold"/>
                                        <p:tgtEl>
                                          <p:spTgt spid="111"/>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53" presetClass="entr" presetSubtype="528" fill="hold" grpId="0" nodeType="afterEffect">
                                  <p:stCondLst>
                                    <p:cond delay="0"/>
                                  </p:stCondLst>
                                  <p:childTnLst>
                                    <p:set>
                                      <p:cBhvr>
                                        <p:cTn id="11" dur="1" fill="hold">
                                          <p:stCondLst>
                                            <p:cond delay="0"/>
                                          </p:stCondLst>
                                        </p:cTn>
                                        <p:tgtEl>
                                          <p:spTgt spid="90"/>
                                        </p:tgtEl>
                                        <p:attrNameLst>
                                          <p:attrName>style.visibility</p:attrName>
                                        </p:attrNameLst>
                                      </p:cBhvr>
                                      <p:to>
                                        <p:strVal val="visible"/>
                                      </p:to>
                                    </p:set>
                                    <p:anim calcmode="lin" valueType="num">
                                      <p:cBhvr>
                                        <p:cTn id="12" dur="500" fill="hold"/>
                                        <p:tgtEl>
                                          <p:spTgt spid="90"/>
                                        </p:tgtEl>
                                        <p:attrNameLst>
                                          <p:attrName>ppt_w</p:attrName>
                                        </p:attrNameLst>
                                      </p:cBhvr>
                                      <p:tavLst>
                                        <p:tav tm="0">
                                          <p:val>
                                            <p:fltVal val="0"/>
                                          </p:val>
                                        </p:tav>
                                        <p:tav tm="100000">
                                          <p:val>
                                            <p:strVal val="#ppt_w"/>
                                          </p:val>
                                        </p:tav>
                                      </p:tavLst>
                                    </p:anim>
                                    <p:anim calcmode="lin" valueType="num">
                                      <p:cBhvr>
                                        <p:cTn id="13" dur="500" fill="hold"/>
                                        <p:tgtEl>
                                          <p:spTgt spid="90"/>
                                        </p:tgtEl>
                                        <p:attrNameLst>
                                          <p:attrName>ppt_h</p:attrName>
                                        </p:attrNameLst>
                                      </p:cBhvr>
                                      <p:tavLst>
                                        <p:tav tm="0">
                                          <p:val>
                                            <p:fltVal val="0"/>
                                          </p:val>
                                        </p:tav>
                                        <p:tav tm="100000">
                                          <p:val>
                                            <p:strVal val="#ppt_h"/>
                                          </p:val>
                                        </p:tav>
                                      </p:tavLst>
                                    </p:anim>
                                    <p:animEffect transition="in" filter="fade">
                                      <p:cBhvr>
                                        <p:cTn id="14" dur="500"/>
                                        <p:tgtEl>
                                          <p:spTgt spid="90"/>
                                        </p:tgtEl>
                                      </p:cBhvr>
                                    </p:animEffect>
                                    <p:anim calcmode="lin" valueType="num">
                                      <p:cBhvr>
                                        <p:cTn id="15" dur="500" fill="hold"/>
                                        <p:tgtEl>
                                          <p:spTgt spid="90"/>
                                        </p:tgtEl>
                                        <p:attrNameLst>
                                          <p:attrName>ppt_x</p:attrName>
                                        </p:attrNameLst>
                                      </p:cBhvr>
                                      <p:tavLst>
                                        <p:tav tm="0">
                                          <p:val>
                                            <p:fltVal val="0.5"/>
                                          </p:val>
                                        </p:tav>
                                        <p:tav tm="100000">
                                          <p:val>
                                            <p:strVal val="#ppt_x"/>
                                          </p:val>
                                        </p:tav>
                                      </p:tavLst>
                                    </p:anim>
                                    <p:anim calcmode="lin" valueType="num">
                                      <p:cBhvr>
                                        <p:cTn id="16" dur="500" fill="hold"/>
                                        <p:tgtEl>
                                          <p:spTgt spid="90"/>
                                        </p:tgtEl>
                                        <p:attrNameLst>
                                          <p:attrName>ppt_y</p:attrName>
                                        </p:attrNameLst>
                                      </p:cBhvr>
                                      <p:tavLst>
                                        <p:tav tm="0">
                                          <p:val>
                                            <p:fltVal val="0.5"/>
                                          </p:val>
                                        </p:tav>
                                        <p:tav tm="100000">
                                          <p:val>
                                            <p:strVal val="#ppt_y"/>
                                          </p:val>
                                        </p:tav>
                                      </p:tavLst>
                                    </p:anim>
                                  </p:childTnLst>
                                </p:cTn>
                              </p:par>
                              <p:par>
                                <p:cTn id="17" presetID="53" presetClass="entr" presetSubtype="528" fill="hold" grpId="0" nodeType="with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p:cTn id="19" dur="500" fill="hold"/>
                                        <p:tgtEl>
                                          <p:spTgt spid="114"/>
                                        </p:tgtEl>
                                        <p:attrNameLst>
                                          <p:attrName>ppt_w</p:attrName>
                                        </p:attrNameLst>
                                      </p:cBhvr>
                                      <p:tavLst>
                                        <p:tav tm="0">
                                          <p:val>
                                            <p:fltVal val="0"/>
                                          </p:val>
                                        </p:tav>
                                        <p:tav tm="100000">
                                          <p:val>
                                            <p:strVal val="#ppt_w"/>
                                          </p:val>
                                        </p:tav>
                                      </p:tavLst>
                                    </p:anim>
                                    <p:anim calcmode="lin" valueType="num">
                                      <p:cBhvr>
                                        <p:cTn id="20" dur="500" fill="hold"/>
                                        <p:tgtEl>
                                          <p:spTgt spid="114"/>
                                        </p:tgtEl>
                                        <p:attrNameLst>
                                          <p:attrName>ppt_h</p:attrName>
                                        </p:attrNameLst>
                                      </p:cBhvr>
                                      <p:tavLst>
                                        <p:tav tm="0">
                                          <p:val>
                                            <p:fltVal val="0"/>
                                          </p:val>
                                        </p:tav>
                                        <p:tav tm="100000">
                                          <p:val>
                                            <p:strVal val="#ppt_h"/>
                                          </p:val>
                                        </p:tav>
                                      </p:tavLst>
                                    </p:anim>
                                    <p:animEffect transition="in" filter="fade">
                                      <p:cBhvr>
                                        <p:cTn id="21" dur="500"/>
                                        <p:tgtEl>
                                          <p:spTgt spid="114"/>
                                        </p:tgtEl>
                                      </p:cBhvr>
                                    </p:animEffect>
                                    <p:anim calcmode="lin" valueType="num">
                                      <p:cBhvr>
                                        <p:cTn id="22" dur="500" fill="hold"/>
                                        <p:tgtEl>
                                          <p:spTgt spid="114"/>
                                        </p:tgtEl>
                                        <p:attrNameLst>
                                          <p:attrName>ppt_x</p:attrName>
                                        </p:attrNameLst>
                                      </p:cBhvr>
                                      <p:tavLst>
                                        <p:tav tm="0">
                                          <p:val>
                                            <p:fltVal val="0.5"/>
                                          </p:val>
                                        </p:tav>
                                        <p:tav tm="100000">
                                          <p:val>
                                            <p:strVal val="#ppt_x"/>
                                          </p:val>
                                        </p:tav>
                                      </p:tavLst>
                                    </p:anim>
                                    <p:anim calcmode="lin" valueType="num">
                                      <p:cBhvr>
                                        <p:cTn id="23" dur="500" fill="hold"/>
                                        <p:tgtEl>
                                          <p:spTgt spid="114"/>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0"/>
                                  </p:stCondLst>
                                  <p:childTnLst>
                                    <p:set>
                                      <p:cBhvr>
                                        <p:cTn id="25" dur="1" fill="hold">
                                          <p:stCondLst>
                                            <p:cond delay="0"/>
                                          </p:stCondLst>
                                        </p:cTn>
                                        <p:tgtEl>
                                          <p:spTgt spid="93"/>
                                        </p:tgtEl>
                                        <p:attrNameLst>
                                          <p:attrName>style.visibility</p:attrName>
                                        </p:attrNameLst>
                                      </p:cBhvr>
                                      <p:to>
                                        <p:strVal val="visible"/>
                                      </p:to>
                                    </p:set>
                                    <p:anim calcmode="lin" valueType="num">
                                      <p:cBhvr>
                                        <p:cTn id="26" dur="500" fill="hold"/>
                                        <p:tgtEl>
                                          <p:spTgt spid="93"/>
                                        </p:tgtEl>
                                        <p:attrNameLst>
                                          <p:attrName>ppt_w</p:attrName>
                                        </p:attrNameLst>
                                      </p:cBhvr>
                                      <p:tavLst>
                                        <p:tav tm="0">
                                          <p:val>
                                            <p:fltVal val="0"/>
                                          </p:val>
                                        </p:tav>
                                        <p:tav tm="100000">
                                          <p:val>
                                            <p:strVal val="#ppt_w"/>
                                          </p:val>
                                        </p:tav>
                                      </p:tavLst>
                                    </p:anim>
                                    <p:anim calcmode="lin" valueType="num">
                                      <p:cBhvr>
                                        <p:cTn id="27" dur="500" fill="hold"/>
                                        <p:tgtEl>
                                          <p:spTgt spid="93"/>
                                        </p:tgtEl>
                                        <p:attrNameLst>
                                          <p:attrName>ppt_h</p:attrName>
                                        </p:attrNameLst>
                                      </p:cBhvr>
                                      <p:tavLst>
                                        <p:tav tm="0">
                                          <p:val>
                                            <p:fltVal val="0"/>
                                          </p:val>
                                        </p:tav>
                                        <p:tav tm="100000">
                                          <p:val>
                                            <p:strVal val="#ppt_h"/>
                                          </p:val>
                                        </p:tav>
                                      </p:tavLst>
                                    </p:anim>
                                    <p:animEffect transition="in" filter="fade">
                                      <p:cBhvr>
                                        <p:cTn id="28" dur="500"/>
                                        <p:tgtEl>
                                          <p:spTgt spid="93"/>
                                        </p:tgtEl>
                                      </p:cBhvr>
                                    </p:animEffect>
                                    <p:anim calcmode="lin" valueType="num">
                                      <p:cBhvr>
                                        <p:cTn id="29" dur="500" fill="hold"/>
                                        <p:tgtEl>
                                          <p:spTgt spid="93"/>
                                        </p:tgtEl>
                                        <p:attrNameLst>
                                          <p:attrName>ppt_x</p:attrName>
                                        </p:attrNameLst>
                                      </p:cBhvr>
                                      <p:tavLst>
                                        <p:tav tm="0">
                                          <p:val>
                                            <p:fltVal val="0.5"/>
                                          </p:val>
                                        </p:tav>
                                        <p:tav tm="100000">
                                          <p:val>
                                            <p:strVal val="#ppt_x"/>
                                          </p:val>
                                        </p:tav>
                                      </p:tavLst>
                                    </p:anim>
                                    <p:anim calcmode="lin" valueType="num">
                                      <p:cBhvr>
                                        <p:cTn id="30" dur="500" fill="hold"/>
                                        <p:tgtEl>
                                          <p:spTgt spid="93"/>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0"/>
                                  </p:stCondLst>
                                  <p:childTnLst>
                                    <p:set>
                                      <p:cBhvr>
                                        <p:cTn id="32" dur="1" fill="hold">
                                          <p:stCondLst>
                                            <p:cond delay="0"/>
                                          </p:stCondLst>
                                        </p:cTn>
                                        <p:tgtEl>
                                          <p:spTgt spid="115"/>
                                        </p:tgtEl>
                                        <p:attrNameLst>
                                          <p:attrName>style.visibility</p:attrName>
                                        </p:attrNameLst>
                                      </p:cBhvr>
                                      <p:to>
                                        <p:strVal val="visible"/>
                                      </p:to>
                                    </p:set>
                                    <p:anim calcmode="lin" valueType="num">
                                      <p:cBhvr>
                                        <p:cTn id="33" dur="500" fill="hold"/>
                                        <p:tgtEl>
                                          <p:spTgt spid="115"/>
                                        </p:tgtEl>
                                        <p:attrNameLst>
                                          <p:attrName>ppt_w</p:attrName>
                                        </p:attrNameLst>
                                      </p:cBhvr>
                                      <p:tavLst>
                                        <p:tav tm="0">
                                          <p:val>
                                            <p:fltVal val="0"/>
                                          </p:val>
                                        </p:tav>
                                        <p:tav tm="100000">
                                          <p:val>
                                            <p:strVal val="#ppt_w"/>
                                          </p:val>
                                        </p:tav>
                                      </p:tavLst>
                                    </p:anim>
                                    <p:anim calcmode="lin" valueType="num">
                                      <p:cBhvr>
                                        <p:cTn id="34" dur="500" fill="hold"/>
                                        <p:tgtEl>
                                          <p:spTgt spid="115"/>
                                        </p:tgtEl>
                                        <p:attrNameLst>
                                          <p:attrName>ppt_h</p:attrName>
                                        </p:attrNameLst>
                                      </p:cBhvr>
                                      <p:tavLst>
                                        <p:tav tm="0">
                                          <p:val>
                                            <p:fltVal val="0"/>
                                          </p:val>
                                        </p:tav>
                                        <p:tav tm="100000">
                                          <p:val>
                                            <p:strVal val="#ppt_h"/>
                                          </p:val>
                                        </p:tav>
                                      </p:tavLst>
                                    </p:anim>
                                    <p:animEffect transition="in" filter="fade">
                                      <p:cBhvr>
                                        <p:cTn id="35" dur="500"/>
                                        <p:tgtEl>
                                          <p:spTgt spid="115"/>
                                        </p:tgtEl>
                                      </p:cBhvr>
                                    </p:animEffect>
                                    <p:anim calcmode="lin" valueType="num">
                                      <p:cBhvr>
                                        <p:cTn id="36" dur="500" fill="hold"/>
                                        <p:tgtEl>
                                          <p:spTgt spid="115"/>
                                        </p:tgtEl>
                                        <p:attrNameLst>
                                          <p:attrName>ppt_x</p:attrName>
                                        </p:attrNameLst>
                                      </p:cBhvr>
                                      <p:tavLst>
                                        <p:tav tm="0">
                                          <p:val>
                                            <p:fltVal val="0.5"/>
                                          </p:val>
                                        </p:tav>
                                        <p:tav tm="100000">
                                          <p:val>
                                            <p:strVal val="#ppt_x"/>
                                          </p:val>
                                        </p:tav>
                                      </p:tavLst>
                                    </p:anim>
                                    <p:anim calcmode="lin" valueType="num">
                                      <p:cBhvr>
                                        <p:cTn id="37" dur="500" fill="hold"/>
                                        <p:tgtEl>
                                          <p:spTgt spid="115"/>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0"/>
                                  </p:stCondLst>
                                  <p:childTnLst>
                                    <p:set>
                                      <p:cBhvr>
                                        <p:cTn id="39" dur="1" fill="hold">
                                          <p:stCondLst>
                                            <p:cond delay="0"/>
                                          </p:stCondLst>
                                        </p:cTn>
                                        <p:tgtEl>
                                          <p:spTgt spid="91"/>
                                        </p:tgtEl>
                                        <p:attrNameLst>
                                          <p:attrName>style.visibility</p:attrName>
                                        </p:attrNameLst>
                                      </p:cBhvr>
                                      <p:to>
                                        <p:strVal val="visible"/>
                                      </p:to>
                                    </p:set>
                                    <p:anim calcmode="lin" valueType="num">
                                      <p:cBhvr>
                                        <p:cTn id="40" dur="500" fill="hold"/>
                                        <p:tgtEl>
                                          <p:spTgt spid="91"/>
                                        </p:tgtEl>
                                        <p:attrNameLst>
                                          <p:attrName>ppt_w</p:attrName>
                                        </p:attrNameLst>
                                      </p:cBhvr>
                                      <p:tavLst>
                                        <p:tav tm="0">
                                          <p:val>
                                            <p:fltVal val="0"/>
                                          </p:val>
                                        </p:tav>
                                        <p:tav tm="100000">
                                          <p:val>
                                            <p:strVal val="#ppt_w"/>
                                          </p:val>
                                        </p:tav>
                                      </p:tavLst>
                                    </p:anim>
                                    <p:anim calcmode="lin" valueType="num">
                                      <p:cBhvr>
                                        <p:cTn id="41" dur="500" fill="hold"/>
                                        <p:tgtEl>
                                          <p:spTgt spid="91"/>
                                        </p:tgtEl>
                                        <p:attrNameLst>
                                          <p:attrName>ppt_h</p:attrName>
                                        </p:attrNameLst>
                                      </p:cBhvr>
                                      <p:tavLst>
                                        <p:tav tm="0">
                                          <p:val>
                                            <p:fltVal val="0"/>
                                          </p:val>
                                        </p:tav>
                                        <p:tav tm="100000">
                                          <p:val>
                                            <p:strVal val="#ppt_h"/>
                                          </p:val>
                                        </p:tav>
                                      </p:tavLst>
                                    </p:anim>
                                    <p:animEffect transition="in" filter="fade">
                                      <p:cBhvr>
                                        <p:cTn id="42" dur="500"/>
                                        <p:tgtEl>
                                          <p:spTgt spid="91"/>
                                        </p:tgtEl>
                                      </p:cBhvr>
                                    </p:animEffect>
                                    <p:anim calcmode="lin" valueType="num">
                                      <p:cBhvr>
                                        <p:cTn id="43" dur="500" fill="hold"/>
                                        <p:tgtEl>
                                          <p:spTgt spid="91"/>
                                        </p:tgtEl>
                                        <p:attrNameLst>
                                          <p:attrName>ppt_x</p:attrName>
                                        </p:attrNameLst>
                                      </p:cBhvr>
                                      <p:tavLst>
                                        <p:tav tm="0">
                                          <p:val>
                                            <p:fltVal val="0.5"/>
                                          </p:val>
                                        </p:tav>
                                        <p:tav tm="100000">
                                          <p:val>
                                            <p:strVal val="#ppt_x"/>
                                          </p:val>
                                        </p:tav>
                                      </p:tavLst>
                                    </p:anim>
                                    <p:anim calcmode="lin" valueType="num">
                                      <p:cBhvr>
                                        <p:cTn id="44" dur="500" fill="hold"/>
                                        <p:tgtEl>
                                          <p:spTgt spid="91"/>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113"/>
                                        </p:tgtEl>
                                        <p:attrNameLst>
                                          <p:attrName>style.visibility</p:attrName>
                                        </p:attrNameLst>
                                      </p:cBhvr>
                                      <p:to>
                                        <p:strVal val="visible"/>
                                      </p:to>
                                    </p:set>
                                    <p:anim calcmode="lin" valueType="num">
                                      <p:cBhvr>
                                        <p:cTn id="47" dur="500" fill="hold"/>
                                        <p:tgtEl>
                                          <p:spTgt spid="113"/>
                                        </p:tgtEl>
                                        <p:attrNameLst>
                                          <p:attrName>ppt_w</p:attrName>
                                        </p:attrNameLst>
                                      </p:cBhvr>
                                      <p:tavLst>
                                        <p:tav tm="0">
                                          <p:val>
                                            <p:fltVal val="0"/>
                                          </p:val>
                                        </p:tav>
                                        <p:tav tm="100000">
                                          <p:val>
                                            <p:strVal val="#ppt_w"/>
                                          </p:val>
                                        </p:tav>
                                      </p:tavLst>
                                    </p:anim>
                                    <p:anim calcmode="lin" valueType="num">
                                      <p:cBhvr>
                                        <p:cTn id="48" dur="500" fill="hold"/>
                                        <p:tgtEl>
                                          <p:spTgt spid="113"/>
                                        </p:tgtEl>
                                        <p:attrNameLst>
                                          <p:attrName>ppt_h</p:attrName>
                                        </p:attrNameLst>
                                      </p:cBhvr>
                                      <p:tavLst>
                                        <p:tav tm="0">
                                          <p:val>
                                            <p:fltVal val="0"/>
                                          </p:val>
                                        </p:tav>
                                        <p:tav tm="100000">
                                          <p:val>
                                            <p:strVal val="#ppt_h"/>
                                          </p:val>
                                        </p:tav>
                                      </p:tavLst>
                                    </p:anim>
                                    <p:animEffect transition="in" filter="fade">
                                      <p:cBhvr>
                                        <p:cTn id="49" dur="500"/>
                                        <p:tgtEl>
                                          <p:spTgt spid="113"/>
                                        </p:tgtEl>
                                      </p:cBhvr>
                                    </p:animEffect>
                                    <p:anim calcmode="lin" valueType="num">
                                      <p:cBhvr>
                                        <p:cTn id="50" dur="500" fill="hold"/>
                                        <p:tgtEl>
                                          <p:spTgt spid="113"/>
                                        </p:tgtEl>
                                        <p:attrNameLst>
                                          <p:attrName>ppt_x</p:attrName>
                                        </p:attrNameLst>
                                      </p:cBhvr>
                                      <p:tavLst>
                                        <p:tav tm="0">
                                          <p:val>
                                            <p:fltVal val="0.5"/>
                                          </p:val>
                                        </p:tav>
                                        <p:tav tm="100000">
                                          <p:val>
                                            <p:strVal val="#ppt_x"/>
                                          </p:val>
                                        </p:tav>
                                      </p:tavLst>
                                    </p:anim>
                                    <p:anim calcmode="lin" valueType="num">
                                      <p:cBhvr>
                                        <p:cTn id="51" dur="500" fill="hold"/>
                                        <p:tgtEl>
                                          <p:spTgt spid="113"/>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0"/>
                                  </p:stCondLst>
                                  <p:childTnLst>
                                    <p:set>
                                      <p:cBhvr>
                                        <p:cTn id="53" dur="1" fill="hold">
                                          <p:stCondLst>
                                            <p:cond delay="0"/>
                                          </p:stCondLst>
                                        </p:cTn>
                                        <p:tgtEl>
                                          <p:spTgt spid="92"/>
                                        </p:tgtEl>
                                        <p:attrNameLst>
                                          <p:attrName>style.visibility</p:attrName>
                                        </p:attrNameLst>
                                      </p:cBhvr>
                                      <p:to>
                                        <p:strVal val="visible"/>
                                      </p:to>
                                    </p:set>
                                    <p:anim calcmode="lin" valueType="num">
                                      <p:cBhvr>
                                        <p:cTn id="54" dur="500" fill="hold"/>
                                        <p:tgtEl>
                                          <p:spTgt spid="92"/>
                                        </p:tgtEl>
                                        <p:attrNameLst>
                                          <p:attrName>ppt_w</p:attrName>
                                        </p:attrNameLst>
                                      </p:cBhvr>
                                      <p:tavLst>
                                        <p:tav tm="0">
                                          <p:val>
                                            <p:fltVal val="0"/>
                                          </p:val>
                                        </p:tav>
                                        <p:tav tm="100000">
                                          <p:val>
                                            <p:strVal val="#ppt_w"/>
                                          </p:val>
                                        </p:tav>
                                      </p:tavLst>
                                    </p:anim>
                                    <p:anim calcmode="lin" valueType="num">
                                      <p:cBhvr>
                                        <p:cTn id="55" dur="500" fill="hold"/>
                                        <p:tgtEl>
                                          <p:spTgt spid="92"/>
                                        </p:tgtEl>
                                        <p:attrNameLst>
                                          <p:attrName>ppt_h</p:attrName>
                                        </p:attrNameLst>
                                      </p:cBhvr>
                                      <p:tavLst>
                                        <p:tav tm="0">
                                          <p:val>
                                            <p:fltVal val="0"/>
                                          </p:val>
                                        </p:tav>
                                        <p:tav tm="100000">
                                          <p:val>
                                            <p:strVal val="#ppt_h"/>
                                          </p:val>
                                        </p:tav>
                                      </p:tavLst>
                                    </p:anim>
                                    <p:animEffect transition="in" filter="fade">
                                      <p:cBhvr>
                                        <p:cTn id="56" dur="500"/>
                                        <p:tgtEl>
                                          <p:spTgt spid="92"/>
                                        </p:tgtEl>
                                      </p:cBhvr>
                                    </p:animEffect>
                                    <p:anim calcmode="lin" valueType="num">
                                      <p:cBhvr>
                                        <p:cTn id="57" dur="500" fill="hold"/>
                                        <p:tgtEl>
                                          <p:spTgt spid="92"/>
                                        </p:tgtEl>
                                        <p:attrNameLst>
                                          <p:attrName>ppt_x</p:attrName>
                                        </p:attrNameLst>
                                      </p:cBhvr>
                                      <p:tavLst>
                                        <p:tav tm="0">
                                          <p:val>
                                            <p:fltVal val="0.5"/>
                                          </p:val>
                                        </p:tav>
                                        <p:tav tm="100000">
                                          <p:val>
                                            <p:strVal val="#ppt_x"/>
                                          </p:val>
                                        </p:tav>
                                      </p:tavLst>
                                    </p:anim>
                                    <p:anim calcmode="lin" valueType="num">
                                      <p:cBhvr>
                                        <p:cTn id="58" dur="500" fill="hold"/>
                                        <p:tgtEl>
                                          <p:spTgt spid="92"/>
                                        </p:tgtEl>
                                        <p:attrNameLst>
                                          <p:attrName>ppt_y</p:attrName>
                                        </p:attrNameLst>
                                      </p:cBhvr>
                                      <p:tavLst>
                                        <p:tav tm="0">
                                          <p:val>
                                            <p:fltVal val="0.5"/>
                                          </p:val>
                                        </p:tav>
                                        <p:tav tm="100000">
                                          <p:val>
                                            <p:strVal val="#ppt_y"/>
                                          </p:val>
                                        </p:tav>
                                      </p:tavLst>
                                    </p:anim>
                                  </p:childTnLst>
                                </p:cTn>
                              </p:par>
                              <p:par>
                                <p:cTn id="59" presetID="53" presetClass="entr" presetSubtype="528" fill="hold" grpId="0" nodeType="withEffect">
                                  <p:stCondLst>
                                    <p:cond delay="0"/>
                                  </p:stCondLst>
                                  <p:childTnLst>
                                    <p:set>
                                      <p:cBhvr>
                                        <p:cTn id="60" dur="1" fill="hold">
                                          <p:stCondLst>
                                            <p:cond delay="0"/>
                                          </p:stCondLst>
                                        </p:cTn>
                                        <p:tgtEl>
                                          <p:spTgt spid="112"/>
                                        </p:tgtEl>
                                        <p:attrNameLst>
                                          <p:attrName>style.visibility</p:attrName>
                                        </p:attrNameLst>
                                      </p:cBhvr>
                                      <p:to>
                                        <p:strVal val="visible"/>
                                      </p:to>
                                    </p:set>
                                    <p:anim calcmode="lin" valueType="num">
                                      <p:cBhvr>
                                        <p:cTn id="61" dur="500" fill="hold"/>
                                        <p:tgtEl>
                                          <p:spTgt spid="112"/>
                                        </p:tgtEl>
                                        <p:attrNameLst>
                                          <p:attrName>ppt_w</p:attrName>
                                        </p:attrNameLst>
                                      </p:cBhvr>
                                      <p:tavLst>
                                        <p:tav tm="0">
                                          <p:val>
                                            <p:fltVal val="0"/>
                                          </p:val>
                                        </p:tav>
                                        <p:tav tm="100000">
                                          <p:val>
                                            <p:strVal val="#ppt_w"/>
                                          </p:val>
                                        </p:tav>
                                      </p:tavLst>
                                    </p:anim>
                                    <p:anim calcmode="lin" valueType="num">
                                      <p:cBhvr>
                                        <p:cTn id="62" dur="500" fill="hold"/>
                                        <p:tgtEl>
                                          <p:spTgt spid="112"/>
                                        </p:tgtEl>
                                        <p:attrNameLst>
                                          <p:attrName>ppt_h</p:attrName>
                                        </p:attrNameLst>
                                      </p:cBhvr>
                                      <p:tavLst>
                                        <p:tav tm="0">
                                          <p:val>
                                            <p:fltVal val="0"/>
                                          </p:val>
                                        </p:tav>
                                        <p:tav tm="100000">
                                          <p:val>
                                            <p:strVal val="#ppt_h"/>
                                          </p:val>
                                        </p:tav>
                                      </p:tavLst>
                                    </p:anim>
                                    <p:animEffect transition="in" filter="fade">
                                      <p:cBhvr>
                                        <p:cTn id="63" dur="500"/>
                                        <p:tgtEl>
                                          <p:spTgt spid="112"/>
                                        </p:tgtEl>
                                      </p:cBhvr>
                                    </p:animEffect>
                                    <p:anim calcmode="lin" valueType="num">
                                      <p:cBhvr>
                                        <p:cTn id="64" dur="500" fill="hold"/>
                                        <p:tgtEl>
                                          <p:spTgt spid="112"/>
                                        </p:tgtEl>
                                        <p:attrNameLst>
                                          <p:attrName>ppt_x</p:attrName>
                                        </p:attrNameLst>
                                      </p:cBhvr>
                                      <p:tavLst>
                                        <p:tav tm="0">
                                          <p:val>
                                            <p:fltVal val="0.5"/>
                                          </p:val>
                                        </p:tav>
                                        <p:tav tm="100000">
                                          <p:val>
                                            <p:strVal val="#ppt_x"/>
                                          </p:val>
                                        </p:tav>
                                      </p:tavLst>
                                    </p:anim>
                                    <p:anim calcmode="lin" valueType="num">
                                      <p:cBhvr>
                                        <p:cTn id="65" dur="500" fill="hold"/>
                                        <p:tgtEl>
                                          <p:spTgt spid="112"/>
                                        </p:tgtEl>
                                        <p:attrNameLst>
                                          <p:attrName>ppt_y</p:attrName>
                                        </p:attrNameLst>
                                      </p:cBhvr>
                                      <p:tavLst>
                                        <p:tav tm="0">
                                          <p:val>
                                            <p:fltVal val="0.5"/>
                                          </p:val>
                                        </p:tav>
                                        <p:tav tm="100000">
                                          <p:val>
                                            <p:strVal val="#ppt_y"/>
                                          </p:val>
                                        </p:tav>
                                      </p:tavLst>
                                    </p:anim>
                                  </p:childTnLst>
                                </p:cTn>
                              </p:par>
                            </p:childTnLst>
                          </p:cTn>
                        </p:par>
                        <p:par>
                          <p:cTn id="66" fill="hold">
                            <p:stCondLst>
                              <p:cond delay="1500"/>
                            </p:stCondLst>
                            <p:childTnLst>
                              <p:par>
                                <p:cTn id="67" presetID="22" presetClass="entr" presetSubtype="8" fill="hold" grpId="0" nodeType="afterEffect">
                                  <p:stCondLst>
                                    <p:cond delay="0"/>
                                  </p:stCondLst>
                                  <p:childTnLst>
                                    <p:set>
                                      <p:cBhvr>
                                        <p:cTn id="68" dur="1" fill="hold">
                                          <p:stCondLst>
                                            <p:cond delay="0"/>
                                          </p:stCondLst>
                                        </p:cTn>
                                        <p:tgtEl>
                                          <p:spTgt spid="95"/>
                                        </p:tgtEl>
                                        <p:attrNameLst>
                                          <p:attrName>style.visibility</p:attrName>
                                        </p:attrNameLst>
                                      </p:cBhvr>
                                      <p:to>
                                        <p:strVal val="visible"/>
                                      </p:to>
                                    </p:set>
                                    <p:animEffect transition="in" filter="wipe(left)">
                                      <p:cBhvr>
                                        <p:cTn id="69" dur="500"/>
                                        <p:tgtEl>
                                          <p:spTgt spid="9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97"/>
                                        </p:tgtEl>
                                        <p:attrNameLst>
                                          <p:attrName>style.visibility</p:attrName>
                                        </p:attrNameLst>
                                      </p:cBhvr>
                                      <p:to>
                                        <p:strVal val="visible"/>
                                      </p:to>
                                    </p:set>
                                    <p:animEffect transition="in" filter="wipe(left)">
                                      <p:cBhvr>
                                        <p:cTn id="72" dur="500"/>
                                        <p:tgtEl>
                                          <p:spTgt spid="97"/>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94"/>
                                        </p:tgtEl>
                                        <p:attrNameLst>
                                          <p:attrName>style.visibility</p:attrName>
                                        </p:attrNameLst>
                                      </p:cBhvr>
                                      <p:to>
                                        <p:strVal val="visible"/>
                                      </p:to>
                                    </p:set>
                                    <p:animEffect transition="in" filter="wipe(right)">
                                      <p:cBhvr>
                                        <p:cTn id="75" dur="500"/>
                                        <p:tgtEl>
                                          <p:spTgt spid="94"/>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96"/>
                                        </p:tgtEl>
                                        <p:attrNameLst>
                                          <p:attrName>style.visibility</p:attrName>
                                        </p:attrNameLst>
                                      </p:cBhvr>
                                      <p:to>
                                        <p:strVal val="visible"/>
                                      </p:to>
                                    </p:set>
                                    <p:animEffect transition="in" filter="wipe(right)">
                                      <p:cBhvr>
                                        <p:cTn id="78" dur="500"/>
                                        <p:tgtEl>
                                          <p:spTgt spid="96"/>
                                        </p:tgtEl>
                                      </p:cBhvr>
                                    </p:animEffect>
                                  </p:childTnLst>
                                </p:cTn>
                              </p:par>
                            </p:childTnLst>
                          </p:cTn>
                        </p:par>
                        <p:par>
                          <p:cTn id="79" fill="hold">
                            <p:stCondLst>
                              <p:cond delay="2000"/>
                            </p:stCondLst>
                            <p:childTnLst>
                              <p:par>
                                <p:cTn id="80" presetID="47" presetClass="entr" presetSubtype="0" fill="hold" grpId="0" nodeType="afterEffect">
                                  <p:stCondLst>
                                    <p:cond delay="0"/>
                                  </p:stCondLst>
                                  <p:childTnLst>
                                    <p:set>
                                      <p:cBhvr>
                                        <p:cTn id="81" dur="1" fill="hold">
                                          <p:stCondLst>
                                            <p:cond delay="0"/>
                                          </p:stCondLst>
                                        </p:cTn>
                                        <p:tgtEl>
                                          <p:spTgt spid="100"/>
                                        </p:tgtEl>
                                        <p:attrNameLst>
                                          <p:attrName>style.visibility</p:attrName>
                                        </p:attrNameLst>
                                      </p:cBhvr>
                                      <p:to>
                                        <p:strVal val="visible"/>
                                      </p:to>
                                    </p:set>
                                    <p:animEffect transition="in" filter="fade">
                                      <p:cBhvr>
                                        <p:cTn id="82" dur="500"/>
                                        <p:tgtEl>
                                          <p:spTgt spid="100"/>
                                        </p:tgtEl>
                                      </p:cBhvr>
                                    </p:animEffect>
                                    <p:anim calcmode="lin" valueType="num">
                                      <p:cBhvr>
                                        <p:cTn id="83" dur="500" fill="hold"/>
                                        <p:tgtEl>
                                          <p:spTgt spid="100"/>
                                        </p:tgtEl>
                                        <p:attrNameLst>
                                          <p:attrName>ppt_x</p:attrName>
                                        </p:attrNameLst>
                                      </p:cBhvr>
                                      <p:tavLst>
                                        <p:tav tm="0">
                                          <p:val>
                                            <p:strVal val="#ppt_x"/>
                                          </p:val>
                                        </p:tav>
                                        <p:tav tm="100000">
                                          <p:val>
                                            <p:strVal val="#ppt_x"/>
                                          </p:val>
                                        </p:tav>
                                      </p:tavLst>
                                    </p:anim>
                                    <p:anim calcmode="lin" valueType="num">
                                      <p:cBhvr>
                                        <p:cTn id="84" dur="500" fill="hold"/>
                                        <p:tgtEl>
                                          <p:spTgt spid="100"/>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0"/>
                                  </p:stCondLst>
                                  <p:childTnLst>
                                    <p:set>
                                      <p:cBhvr>
                                        <p:cTn id="86" dur="1" fill="hold">
                                          <p:stCondLst>
                                            <p:cond delay="0"/>
                                          </p:stCondLst>
                                        </p:cTn>
                                        <p:tgtEl>
                                          <p:spTgt spid="104"/>
                                        </p:tgtEl>
                                        <p:attrNameLst>
                                          <p:attrName>style.visibility</p:attrName>
                                        </p:attrNameLst>
                                      </p:cBhvr>
                                      <p:to>
                                        <p:strVal val="visible"/>
                                      </p:to>
                                    </p:set>
                                    <p:animEffect transition="in" filter="fade">
                                      <p:cBhvr>
                                        <p:cTn id="87" dur="500"/>
                                        <p:tgtEl>
                                          <p:spTgt spid="104"/>
                                        </p:tgtEl>
                                      </p:cBhvr>
                                    </p:animEffect>
                                    <p:anim calcmode="lin" valueType="num">
                                      <p:cBhvr>
                                        <p:cTn id="88" dur="500" fill="hold"/>
                                        <p:tgtEl>
                                          <p:spTgt spid="104"/>
                                        </p:tgtEl>
                                        <p:attrNameLst>
                                          <p:attrName>ppt_x</p:attrName>
                                        </p:attrNameLst>
                                      </p:cBhvr>
                                      <p:tavLst>
                                        <p:tav tm="0">
                                          <p:val>
                                            <p:strVal val="#ppt_x"/>
                                          </p:val>
                                        </p:tav>
                                        <p:tav tm="100000">
                                          <p:val>
                                            <p:strVal val="#ppt_x"/>
                                          </p:val>
                                        </p:tav>
                                      </p:tavLst>
                                    </p:anim>
                                    <p:anim calcmode="lin" valueType="num">
                                      <p:cBhvr>
                                        <p:cTn id="89" dur="500" fill="hold"/>
                                        <p:tgtEl>
                                          <p:spTgt spid="104"/>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06"/>
                                        </p:tgtEl>
                                        <p:attrNameLst>
                                          <p:attrName>style.visibility</p:attrName>
                                        </p:attrNameLst>
                                      </p:cBhvr>
                                      <p:to>
                                        <p:strVal val="visible"/>
                                      </p:to>
                                    </p:set>
                                    <p:animEffect transition="in" filter="fade">
                                      <p:cBhvr>
                                        <p:cTn id="92" dur="500"/>
                                        <p:tgtEl>
                                          <p:spTgt spid="106"/>
                                        </p:tgtEl>
                                      </p:cBhvr>
                                    </p:animEffect>
                                    <p:anim calcmode="lin" valueType="num">
                                      <p:cBhvr>
                                        <p:cTn id="93" dur="500" fill="hold"/>
                                        <p:tgtEl>
                                          <p:spTgt spid="106"/>
                                        </p:tgtEl>
                                        <p:attrNameLst>
                                          <p:attrName>ppt_x</p:attrName>
                                        </p:attrNameLst>
                                      </p:cBhvr>
                                      <p:tavLst>
                                        <p:tav tm="0">
                                          <p:val>
                                            <p:strVal val="#ppt_x"/>
                                          </p:val>
                                        </p:tav>
                                        <p:tav tm="100000">
                                          <p:val>
                                            <p:strVal val="#ppt_x"/>
                                          </p:val>
                                        </p:tav>
                                      </p:tavLst>
                                    </p:anim>
                                    <p:anim calcmode="lin" valueType="num">
                                      <p:cBhvr>
                                        <p:cTn id="94" dur="500" fill="hold"/>
                                        <p:tgtEl>
                                          <p:spTgt spid="106"/>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102"/>
                                        </p:tgtEl>
                                        <p:attrNameLst>
                                          <p:attrName>style.visibility</p:attrName>
                                        </p:attrNameLst>
                                      </p:cBhvr>
                                      <p:to>
                                        <p:strVal val="visible"/>
                                      </p:to>
                                    </p:set>
                                    <p:animEffect transition="in" filter="fade">
                                      <p:cBhvr>
                                        <p:cTn id="97" dur="500"/>
                                        <p:tgtEl>
                                          <p:spTgt spid="102"/>
                                        </p:tgtEl>
                                      </p:cBhvr>
                                    </p:animEffect>
                                    <p:anim calcmode="lin" valueType="num">
                                      <p:cBhvr>
                                        <p:cTn id="98" dur="500" fill="hold"/>
                                        <p:tgtEl>
                                          <p:spTgt spid="102"/>
                                        </p:tgtEl>
                                        <p:attrNameLst>
                                          <p:attrName>ppt_x</p:attrName>
                                        </p:attrNameLst>
                                      </p:cBhvr>
                                      <p:tavLst>
                                        <p:tav tm="0">
                                          <p:val>
                                            <p:strVal val="#ppt_x"/>
                                          </p:val>
                                        </p:tav>
                                        <p:tav tm="100000">
                                          <p:val>
                                            <p:strVal val="#ppt_x"/>
                                          </p:val>
                                        </p:tav>
                                      </p:tavLst>
                                    </p:anim>
                                    <p:anim calcmode="lin" valueType="num">
                                      <p:cBhvr>
                                        <p:cTn id="99" dur="500" fill="hold"/>
                                        <p:tgtEl>
                                          <p:spTgt spid="10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99"/>
                                        </p:tgtEl>
                                        <p:attrNameLst>
                                          <p:attrName>style.visibility</p:attrName>
                                        </p:attrNameLst>
                                      </p:cBhvr>
                                      <p:to>
                                        <p:strVal val="visible"/>
                                      </p:to>
                                    </p:set>
                                    <p:animEffect transition="in" filter="fade">
                                      <p:cBhvr>
                                        <p:cTn id="102" dur="500"/>
                                        <p:tgtEl>
                                          <p:spTgt spid="99"/>
                                        </p:tgtEl>
                                      </p:cBhvr>
                                    </p:animEffect>
                                    <p:anim calcmode="lin" valueType="num">
                                      <p:cBhvr>
                                        <p:cTn id="103" dur="500" fill="hold"/>
                                        <p:tgtEl>
                                          <p:spTgt spid="99"/>
                                        </p:tgtEl>
                                        <p:attrNameLst>
                                          <p:attrName>ppt_x</p:attrName>
                                        </p:attrNameLst>
                                      </p:cBhvr>
                                      <p:tavLst>
                                        <p:tav tm="0">
                                          <p:val>
                                            <p:strVal val="#ppt_x"/>
                                          </p:val>
                                        </p:tav>
                                        <p:tav tm="100000">
                                          <p:val>
                                            <p:strVal val="#ppt_x"/>
                                          </p:val>
                                        </p:tav>
                                      </p:tavLst>
                                    </p:anim>
                                    <p:anim calcmode="lin" valueType="num">
                                      <p:cBhvr>
                                        <p:cTn id="104" dur="500" fill="hold"/>
                                        <p:tgtEl>
                                          <p:spTgt spid="99"/>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101"/>
                                        </p:tgtEl>
                                        <p:attrNameLst>
                                          <p:attrName>style.visibility</p:attrName>
                                        </p:attrNameLst>
                                      </p:cBhvr>
                                      <p:to>
                                        <p:strVal val="visible"/>
                                      </p:to>
                                    </p:set>
                                    <p:animEffect transition="in" filter="fade">
                                      <p:cBhvr>
                                        <p:cTn id="107" dur="500"/>
                                        <p:tgtEl>
                                          <p:spTgt spid="101"/>
                                        </p:tgtEl>
                                      </p:cBhvr>
                                    </p:animEffect>
                                    <p:anim calcmode="lin" valueType="num">
                                      <p:cBhvr>
                                        <p:cTn id="108" dur="500" fill="hold"/>
                                        <p:tgtEl>
                                          <p:spTgt spid="101"/>
                                        </p:tgtEl>
                                        <p:attrNameLst>
                                          <p:attrName>ppt_x</p:attrName>
                                        </p:attrNameLst>
                                      </p:cBhvr>
                                      <p:tavLst>
                                        <p:tav tm="0">
                                          <p:val>
                                            <p:strVal val="#ppt_x"/>
                                          </p:val>
                                        </p:tav>
                                        <p:tav tm="100000">
                                          <p:val>
                                            <p:strVal val="#ppt_x"/>
                                          </p:val>
                                        </p:tav>
                                      </p:tavLst>
                                    </p:anim>
                                    <p:anim calcmode="lin" valueType="num">
                                      <p:cBhvr>
                                        <p:cTn id="109" dur="500" fill="hold"/>
                                        <p:tgtEl>
                                          <p:spTgt spid="101"/>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103"/>
                                        </p:tgtEl>
                                        <p:attrNameLst>
                                          <p:attrName>style.visibility</p:attrName>
                                        </p:attrNameLst>
                                      </p:cBhvr>
                                      <p:to>
                                        <p:strVal val="visible"/>
                                      </p:to>
                                    </p:set>
                                    <p:animEffect transition="in" filter="fade">
                                      <p:cBhvr>
                                        <p:cTn id="112" dur="500"/>
                                        <p:tgtEl>
                                          <p:spTgt spid="103"/>
                                        </p:tgtEl>
                                      </p:cBhvr>
                                    </p:animEffect>
                                    <p:anim calcmode="lin" valueType="num">
                                      <p:cBhvr>
                                        <p:cTn id="113" dur="500" fill="hold"/>
                                        <p:tgtEl>
                                          <p:spTgt spid="103"/>
                                        </p:tgtEl>
                                        <p:attrNameLst>
                                          <p:attrName>ppt_x</p:attrName>
                                        </p:attrNameLst>
                                      </p:cBhvr>
                                      <p:tavLst>
                                        <p:tav tm="0">
                                          <p:val>
                                            <p:strVal val="#ppt_x"/>
                                          </p:val>
                                        </p:tav>
                                        <p:tav tm="100000">
                                          <p:val>
                                            <p:strVal val="#ppt_x"/>
                                          </p:val>
                                        </p:tav>
                                      </p:tavLst>
                                    </p:anim>
                                    <p:anim calcmode="lin" valueType="num">
                                      <p:cBhvr>
                                        <p:cTn id="114" dur="500" fill="hold"/>
                                        <p:tgtEl>
                                          <p:spTgt spid="103"/>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105"/>
                                        </p:tgtEl>
                                        <p:attrNameLst>
                                          <p:attrName>style.visibility</p:attrName>
                                        </p:attrNameLst>
                                      </p:cBhvr>
                                      <p:to>
                                        <p:strVal val="visible"/>
                                      </p:to>
                                    </p:set>
                                    <p:animEffect transition="in" filter="fade">
                                      <p:cBhvr>
                                        <p:cTn id="117" dur="500"/>
                                        <p:tgtEl>
                                          <p:spTgt spid="105"/>
                                        </p:tgtEl>
                                      </p:cBhvr>
                                    </p:animEffect>
                                    <p:anim calcmode="lin" valueType="num">
                                      <p:cBhvr>
                                        <p:cTn id="118" dur="500" fill="hold"/>
                                        <p:tgtEl>
                                          <p:spTgt spid="105"/>
                                        </p:tgtEl>
                                        <p:attrNameLst>
                                          <p:attrName>ppt_x</p:attrName>
                                        </p:attrNameLst>
                                      </p:cBhvr>
                                      <p:tavLst>
                                        <p:tav tm="0">
                                          <p:val>
                                            <p:strVal val="#ppt_x"/>
                                          </p:val>
                                        </p:tav>
                                        <p:tav tm="100000">
                                          <p:val>
                                            <p:strVal val="#ppt_x"/>
                                          </p:val>
                                        </p:tav>
                                      </p:tavLst>
                                    </p:anim>
                                    <p:anim calcmode="lin" valueType="num">
                                      <p:cBhvr>
                                        <p:cTn id="119" dur="500" fill="hold"/>
                                        <p:tgtEl>
                                          <p:spTgt spid="105"/>
                                        </p:tgtEl>
                                        <p:attrNameLst>
                                          <p:attrName>ppt_y</p:attrName>
                                        </p:attrNameLst>
                                      </p:cBhvr>
                                      <p:tavLst>
                                        <p:tav tm="0">
                                          <p:val>
                                            <p:strVal val="#ppt_y+.1"/>
                                          </p:val>
                                        </p:tav>
                                        <p:tav tm="100000">
                                          <p:val>
                                            <p:strVal val="#ppt_y"/>
                                          </p:val>
                                        </p:tav>
                                      </p:tavLst>
                                    </p:anim>
                                  </p:childTnLst>
                                </p:cTn>
                              </p:par>
                            </p:childTnLst>
                          </p:cTn>
                        </p:par>
                        <p:par>
                          <p:cTn id="120" fill="hold">
                            <p:stCondLst>
                              <p:cond delay="2500"/>
                            </p:stCondLst>
                            <p:childTnLst>
                              <p:par>
                                <p:cTn id="121" presetID="2" presetClass="entr" presetSubtype="2" fill="hold" grpId="0" nodeType="afterEffect">
                                  <p:stCondLst>
                                    <p:cond delay="0"/>
                                  </p:stCondLst>
                                  <p:childTnLst>
                                    <p:set>
                                      <p:cBhvr>
                                        <p:cTn id="122" dur="1" fill="hold">
                                          <p:stCondLst>
                                            <p:cond delay="0"/>
                                          </p:stCondLst>
                                        </p:cTn>
                                        <p:tgtEl>
                                          <p:spTgt spid="109"/>
                                        </p:tgtEl>
                                        <p:attrNameLst>
                                          <p:attrName>style.visibility</p:attrName>
                                        </p:attrNameLst>
                                      </p:cBhvr>
                                      <p:to>
                                        <p:strVal val="visible"/>
                                      </p:to>
                                    </p:set>
                                    <p:anim calcmode="lin" valueType="num">
                                      <p:cBhvr additive="base">
                                        <p:cTn id="123" dur="500" fill="hold"/>
                                        <p:tgtEl>
                                          <p:spTgt spid="109"/>
                                        </p:tgtEl>
                                        <p:attrNameLst>
                                          <p:attrName>ppt_x</p:attrName>
                                        </p:attrNameLst>
                                      </p:cBhvr>
                                      <p:tavLst>
                                        <p:tav tm="0">
                                          <p:val>
                                            <p:strVal val="1+#ppt_w/2"/>
                                          </p:val>
                                        </p:tav>
                                        <p:tav tm="100000">
                                          <p:val>
                                            <p:strVal val="#ppt_x"/>
                                          </p:val>
                                        </p:tav>
                                      </p:tavLst>
                                    </p:anim>
                                    <p:anim calcmode="lin" valueType="num">
                                      <p:cBhvr additive="base">
                                        <p:cTn id="124" dur="500" fill="hold"/>
                                        <p:tgtEl>
                                          <p:spTgt spid="109"/>
                                        </p:tgtEl>
                                        <p:attrNameLst>
                                          <p:attrName>ppt_y</p:attrName>
                                        </p:attrNameLst>
                                      </p:cBhvr>
                                      <p:tavLst>
                                        <p:tav tm="0">
                                          <p:val>
                                            <p:strVal val="#ppt_y"/>
                                          </p:val>
                                        </p:tav>
                                        <p:tav tm="100000">
                                          <p:val>
                                            <p:strVal val="#ppt_y"/>
                                          </p:val>
                                        </p:tav>
                                      </p:tavLst>
                                    </p:anim>
                                  </p:childTnLst>
                                </p:cTn>
                              </p:par>
                              <p:par>
                                <p:cTn id="125" presetID="2" presetClass="entr" presetSubtype="2" fill="hold" grpId="0" nodeType="withEffect">
                                  <p:stCondLst>
                                    <p:cond delay="0"/>
                                  </p:stCondLst>
                                  <p:childTnLst>
                                    <p:set>
                                      <p:cBhvr>
                                        <p:cTn id="126" dur="1" fill="hold">
                                          <p:stCondLst>
                                            <p:cond delay="0"/>
                                          </p:stCondLst>
                                        </p:cTn>
                                        <p:tgtEl>
                                          <p:spTgt spid="110"/>
                                        </p:tgtEl>
                                        <p:attrNameLst>
                                          <p:attrName>style.visibility</p:attrName>
                                        </p:attrNameLst>
                                      </p:cBhvr>
                                      <p:to>
                                        <p:strVal val="visible"/>
                                      </p:to>
                                    </p:set>
                                    <p:anim calcmode="lin" valueType="num">
                                      <p:cBhvr additive="base">
                                        <p:cTn id="127" dur="500" fill="hold"/>
                                        <p:tgtEl>
                                          <p:spTgt spid="110"/>
                                        </p:tgtEl>
                                        <p:attrNameLst>
                                          <p:attrName>ppt_x</p:attrName>
                                        </p:attrNameLst>
                                      </p:cBhvr>
                                      <p:tavLst>
                                        <p:tav tm="0">
                                          <p:val>
                                            <p:strVal val="1+#ppt_w/2"/>
                                          </p:val>
                                        </p:tav>
                                        <p:tav tm="100000">
                                          <p:val>
                                            <p:strVal val="#ppt_x"/>
                                          </p:val>
                                        </p:tav>
                                      </p:tavLst>
                                    </p:anim>
                                    <p:anim calcmode="lin" valueType="num">
                                      <p:cBhvr additive="base">
                                        <p:cTn id="128" dur="500" fill="hold"/>
                                        <p:tgtEl>
                                          <p:spTgt spid="110"/>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107"/>
                                        </p:tgtEl>
                                        <p:attrNameLst>
                                          <p:attrName>style.visibility</p:attrName>
                                        </p:attrNameLst>
                                      </p:cBhvr>
                                      <p:to>
                                        <p:strVal val="visible"/>
                                      </p:to>
                                    </p:set>
                                    <p:anim calcmode="lin" valueType="num">
                                      <p:cBhvr additive="base">
                                        <p:cTn id="131" dur="500" fill="hold"/>
                                        <p:tgtEl>
                                          <p:spTgt spid="107"/>
                                        </p:tgtEl>
                                        <p:attrNameLst>
                                          <p:attrName>ppt_x</p:attrName>
                                        </p:attrNameLst>
                                      </p:cBhvr>
                                      <p:tavLst>
                                        <p:tav tm="0">
                                          <p:val>
                                            <p:strVal val="0-#ppt_w/2"/>
                                          </p:val>
                                        </p:tav>
                                        <p:tav tm="100000">
                                          <p:val>
                                            <p:strVal val="#ppt_x"/>
                                          </p:val>
                                        </p:tav>
                                      </p:tavLst>
                                    </p:anim>
                                    <p:anim calcmode="lin" valueType="num">
                                      <p:cBhvr additive="base">
                                        <p:cTn id="132" dur="500" fill="hold"/>
                                        <p:tgtEl>
                                          <p:spTgt spid="107"/>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0"/>
                                  </p:stCondLst>
                                  <p:childTnLst>
                                    <p:set>
                                      <p:cBhvr>
                                        <p:cTn id="134" dur="1" fill="hold">
                                          <p:stCondLst>
                                            <p:cond delay="0"/>
                                          </p:stCondLst>
                                        </p:cTn>
                                        <p:tgtEl>
                                          <p:spTgt spid="108"/>
                                        </p:tgtEl>
                                        <p:attrNameLst>
                                          <p:attrName>style.visibility</p:attrName>
                                        </p:attrNameLst>
                                      </p:cBhvr>
                                      <p:to>
                                        <p:strVal val="visible"/>
                                      </p:to>
                                    </p:set>
                                    <p:anim calcmode="lin" valueType="num">
                                      <p:cBhvr additive="base">
                                        <p:cTn id="135" dur="500" fill="hold"/>
                                        <p:tgtEl>
                                          <p:spTgt spid="108"/>
                                        </p:tgtEl>
                                        <p:attrNameLst>
                                          <p:attrName>ppt_x</p:attrName>
                                        </p:attrNameLst>
                                      </p:cBhvr>
                                      <p:tavLst>
                                        <p:tav tm="0">
                                          <p:val>
                                            <p:strVal val="0-#ppt_w/2"/>
                                          </p:val>
                                        </p:tav>
                                        <p:tav tm="100000">
                                          <p:val>
                                            <p:strVal val="#ppt_x"/>
                                          </p:val>
                                        </p:tav>
                                      </p:tavLst>
                                    </p:anim>
                                    <p:anim calcmode="lin" valueType="num">
                                      <p:cBhvr additive="base">
                                        <p:cTn id="136" dur="500" fill="hold"/>
                                        <p:tgtEl>
                                          <p:spTgt spid="10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animBg="1"/>
      <p:bldP spid="91" grpId="0" animBg="1"/>
      <p:bldP spid="92" grpId="0" animBg="1"/>
      <p:bldP spid="93" grpId="0" animBg="1"/>
      <p:bldP spid="94" grpId="0" animBg="1"/>
      <p:bldP spid="95" grpId="0" animBg="1"/>
      <p:bldP spid="96" grpId="0" animBg="1"/>
      <p:bldP spid="97" grpId="0" animBg="1"/>
      <p:bldP spid="99" grpId="0"/>
      <p:bldP spid="100" grpId="0"/>
      <p:bldP spid="101" grpId="0"/>
      <p:bldP spid="102" grpId="0"/>
      <p:bldP spid="103" grpId="0"/>
      <p:bldP spid="104" grpId="0"/>
      <p:bldP spid="105" grpId="0"/>
      <p:bldP spid="106" grpId="0"/>
      <p:bldP spid="107" grpId="0"/>
      <p:bldP spid="108" grpId="0"/>
      <p:bldP spid="109" grpId="0"/>
      <p:bldP spid="110" grpId="0"/>
      <p:bldP spid="112" grpId="0" animBg="1"/>
      <p:bldP spid="113" grpId="0" animBg="1"/>
      <p:bldP spid="114" grpId="0" animBg="1"/>
      <p:bldP spid="1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12"/>
          <p:cNvGrpSpPr/>
          <p:nvPr/>
        </p:nvGrpSpPr>
        <p:grpSpPr bwMode="auto">
          <a:xfrm>
            <a:off x="2555876" y="1996104"/>
            <a:ext cx="1782763" cy="876571"/>
            <a:chOff x="0" y="0"/>
            <a:chExt cx="1782093" cy="875822"/>
          </a:xfrm>
        </p:grpSpPr>
        <p:grpSp>
          <p:nvGrpSpPr>
            <p:cNvPr id="7" name="组合 13"/>
            <p:cNvGrpSpPr/>
            <p:nvPr/>
          </p:nvGrpSpPr>
          <p:grpSpPr bwMode="auto">
            <a:xfrm>
              <a:off x="0" y="0"/>
              <a:ext cx="1782093" cy="875822"/>
              <a:chOff x="0" y="0"/>
              <a:chExt cx="1782093" cy="875822"/>
            </a:xfrm>
          </p:grpSpPr>
          <p:grpSp>
            <p:nvGrpSpPr>
              <p:cNvPr id="8" name="组合 15"/>
              <p:cNvGrpSpPr/>
              <p:nvPr/>
            </p:nvGrpSpPr>
            <p:grpSpPr bwMode="auto">
              <a:xfrm>
                <a:off x="0" y="0"/>
                <a:ext cx="1782093" cy="875822"/>
                <a:chOff x="0" y="0"/>
                <a:chExt cx="1782093" cy="875822"/>
              </a:xfrm>
            </p:grpSpPr>
            <p:sp>
              <p:nvSpPr>
                <p:cNvPr id="35879" name="矩形 17"/>
                <p:cNvSpPr>
                  <a:spLocks noChangeArrowheads="1"/>
                </p:cNvSpPr>
                <p:nvPr/>
              </p:nvSpPr>
              <p:spPr bwMode="auto">
                <a:xfrm>
                  <a:off x="1134021" y="0"/>
                  <a:ext cx="648072" cy="648072"/>
                </a:xfrm>
                <a:prstGeom prst="rect">
                  <a:avLst/>
                </a:prstGeom>
                <a:solidFill>
                  <a:schemeClr val="accent1">
                    <a:lumMod val="40000"/>
                    <a:lumOff val="60000"/>
                  </a:schemeClr>
                </a:solidFill>
                <a:ln w="9525">
                  <a:noFill/>
                  <a:miter lim="800000"/>
                </a:ln>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35880" name="矩形 125"/>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1"/>
                </a:solidFill>
                <a:ln w="9525">
                  <a:noFill/>
                  <a:round/>
                </a:ln>
              </p:spPr>
              <p:txBody>
                <a:bodyPr anchor="ctr"/>
                <a:lstStyle/>
                <a:p>
                  <a:endParaRPr lang="zh-CN" altLang="en-US"/>
                </a:p>
              </p:txBody>
            </p:sp>
            <p:sp>
              <p:nvSpPr>
                <p:cNvPr id="35881" name="矩形 19"/>
                <p:cNvSpPr>
                  <a:spLocks noChangeArrowheads="1"/>
                </p:cNvSpPr>
                <p:nvPr/>
              </p:nvSpPr>
              <p:spPr bwMode="auto">
                <a:xfrm>
                  <a:off x="0" y="275960"/>
                  <a:ext cx="774886" cy="599861"/>
                </a:xfrm>
                <a:prstGeom prst="rect">
                  <a:avLst/>
                </a:prstGeom>
                <a:solidFill>
                  <a:schemeClr val="accent1">
                    <a:lumMod val="40000"/>
                    <a:lumOff val="60000"/>
                  </a:schemeClr>
                </a:solidFill>
                <a:ln w="9525">
                  <a:noFill/>
                  <a:miter lim="800000"/>
                </a:ln>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35882" name="矩形 124"/>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1">
                    <a:lumMod val="60000"/>
                    <a:lumOff val="40000"/>
                  </a:schemeClr>
                </a:solidFill>
                <a:ln w="9525">
                  <a:noFill/>
                  <a:round/>
                </a:ln>
              </p:spPr>
              <p:txBody>
                <a:bodyPr anchor="ctr"/>
                <a:lstStyle/>
                <a:p>
                  <a:endParaRPr lang="zh-CN" altLang="en-US"/>
                </a:p>
              </p:txBody>
            </p:sp>
          </p:grpSp>
          <p:sp>
            <p:nvSpPr>
              <p:cNvPr id="35878" name="TextBox 16"/>
              <p:cNvSpPr txBox="1">
                <a:spLocks noChangeArrowheads="1"/>
              </p:cNvSpPr>
              <p:nvPr/>
            </p:nvSpPr>
            <p:spPr bwMode="auto">
              <a:xfrm>
                <a:off x="1177371" y="31648"/>
                <a:ext cx="561372" cy="584775"/>
              </a:xfrm>
              <a:prstGeom prst="rect">
                <a:avLst/>
              </a:prstGeom>
              <a:noFill/>
              <a:ln w="9525">
                <a:noFill/>
                <a:miter lim="800000"/>
              </a:ln>
            </p:spPr>
            <p:txBody>
              <a:bodyPr wrap="none">
                <a:spAutoFit/>
              </a:bodyPr>
              <a:lstStyle/>
              <a:p>
                <a:pPr eaLnBrk="1" hangingPunct="1">
                  <a:buFont typeface="Arial" panose="020B0604020202020204" pitchFamily="34" charset="0"/>
                  <a:buNone/>
                </a:pPr>
                <a:r>
                  <a:rPr lang="en-US" altLang="zh-CN" sz="3200">
                    <a:solidFill>
                      <a:srgbClr val="FFFFFF"/>
                    </a:solidFill>
                    <a:latin typeface="Impact" panose="020B0806030902050204" pitchFamily="34" charset="0"/>
                  </a:rPr>
                  <a:t>01</a:t>
                </a:r>
                <a:endParaRPr lang="zh-CN" altLang="en-US" sz="3200">
                  <a:solidFill>
                    <a:srgbClr val="FFFFFF"/>
                  </a:solidFill>
                  <a:latin typeface="Impact" panose="020B0806030902050204" pitchFamily="34" charset="0"/>
                </a:endParaRPr>
              </a:p>
            </p:txBody>
          </p:sp>
        </p:grpSp>
        <p:sp>
          <p:nvSpPr>
            <p:cNvPr id="35876" name="Freeform 21"/>
            <p:cNvSpPr>
              <a:spLocks noChangeAspect="1" noEditPoints="1"/>
            </p:cNvSpPr>
            <p:nvPr/>
          </p:nvSpPr>
          <p:spPr bwMode="auto">
            <a:xfrm>
              <a:off x="202433" y="395890"/>
              <a:ext cx="370019" cy="360000"/>
            </a:xfrm>
            <a:custGeom>
              <a:avLst/>
              <a:gdLst>
                <a:gd name="T0" fmla="*/ 2147483646 w 219"/>
                <a:gd name="T1" fmla="*/ 0 h 213"/>
                <a:gd name="T2" fmla="*/ 2147483646 w 219"/>
                <a:gd name="T3" fmla="*/ 0 h 213"/>
                <a:gd name="T4" fmla="*/ 2147483646 w 219"/>
                <a:gd name="T5" fmla="*/ 2147483646 h 213"/>
                <a:gd name="T6" fmla="*/ 2147483646 w 219"/>
                <a:gd name="T7" fmla="*/ 2147483646 h 213"/>
                <a:gd name="T8" fmla="*/ 2147483646 w 219"/>
                <a:gd name="T9" fmla="*/ 2147483646 h 213"/>
                <a:gd name="T10" fmla="*/ 2147483646 w 219"/>
                <a:gd name="T11" fmla="*/ 2147483646 h 213"/>
                <a:gd name="T12" fmla="*/ 2147483646 w 219"/>
                <a:gd name="T13" fmla="*/ 2147483646 h 213"/>
                <a:gd name="T14" fmla="*/ 2147483646 w 219"/>
                <a:gd name="T15" fmla="*/ 2147483646 h 213"/>
                <a:gd name="T16" fmla="*/ 2147483646 w 219"/>
                <a:gd name="T17" fmla="*/ 2147483646 h 213"/>
                <a:gd name="T18" fmla="*/ 2147483646 w 219"/>
                <a:gd name="T19" fmla="*/ 2147483646 h 213"/>
                <a:gd name="T20" fmla="*/ 2147483646 w 219"/>
                <a:gd name="T21" fmla="*/ 2147483646 h 213"/>
                <a:gd name="T22" fmla="*/ 2147483646 w 219"/>
                <a:gd name="T23" fmla="*/ 2147483646 h 213"/>
                <a:gd name="T24" fmla="*/ 0 w 219"/>
                <a:gd name="T25" fmla="*/ 2147483646 h 213"/>
                <a:gd name="T26" fmla="*/ 0 w 219"/>
                <a:gd name="T27" fmla="*/ 2147483646 h 213"/>
                <a:gd name="T28" fmla="*/ 2147483646 w 219"/>
                <a:gd name="T29" fmla="*/ 0 h 213"/>
                <a:gd name="T30" fmla="*/ 2147483646 w 219"/>
                <a:gd name="T31" fmla="*/ 2147483646 h 213"/>
                <a:gd name="T32" fmla="*/ 2147483646 w 219"/>
                <a:gd name="T33" fmla="*/ 2147483646 h 213"/>
                <a:gd name="T34" fmla="*/ 2147483646 w 219"/>
                <a:gd name="T35" fmla="*/ 2147483646 h 213"/>
                <a:gd name="T36" fmla="*/ 2147483646 w 219"/>
                <a:gd name="T37" fmla="*/ 2147483646 h 213"/>
                <a:gd name="T38" fmla="*/ 2147483646 w 219"/>
                <a:gd name="T39" fmla="*/ 2147483646 h 213"/>
                <a:gd name="T40" fmla="*/ 2147483646 w 219"/>
                <a:gd name="T41" fmla="*/ 2147483646 h 213"/>
                <a:gd name="T42" fmla="*/ 2147483646 w 219"/>
                <a:gd name="T43" fmla="*/ 2147483646 h 213"/>
                <a:gd name="T44" fmla="*/ 2147483646 w 219"/>
                <a:gd name="T45" fmla="*/ 2147483646 h 213"/>
                <a:gd name="T46" fmla="*/ 2147483646 w 219"/>
                <a:gd name="T47" fmla="*/ 2147483646 h 213"/>
                <a:gd name="T48" fmla="*/ 2147483646 w 219"/>
                <a:gd name="T49" fmla="*/ 2147483646 h 213"/>
                <a:gd name="T50" fmla="*/ 2147483646 w 219"/>
                <a:gd name="T51" fmla="*/ 2147483646 h 213"/>
                <a:gd name="T52" fmla="*/ 2147483646 w 219"/>
                <a:gd name="T53" fmla="*/ 2147483646 h 213"/>
                <a:gd name="T54" fmla="*/ 2147483646 w 219"/>
                <a:gd name="T55" fmla="*/ 2147483646 h 213"/>
                <a:gd name="T56" fmla="*/ 2147483646 w 219"/>
                <a:gd name="T57" fmla="*/ 2147483646 h 213"/>
                <a:gd name="T58" fmla="*/ 2147483646 w 219"/>
                <a:gd name="T59" fmla="*/ 2147483646 h 21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solidFill>
            <a:ln w="9525">
              <a:noFill/>
              <a:round/>
            </a:ln>
          </p:spPr>
          <p:txBody>
            <a:bodyPr/>
            <a:lstStyle/>
            <a:p>
              <a:endParaRPr lang="zh-CN" altLang="en-US"/>
            </a:p>
          </p:txBody>
        </p:sp>
      </p:grpSp>
      <p:grpSp>
        <p:nvGrpSpPr>
          <p:cNvPr id="9" name="组合 21"/>
          <p:cNvGrpSpPr/>
          <p:nvPr/>
        </p:nvGrpSpPr>
        <p:grpSpPr bwMode="auto">
          <a:xfrm>
            <a:off x="2555876" y="3196624"/>
            <a:ext cx="1782763" cy="876571"/>
            <a:chOff x="0" y="0"/>
            <a:chExt cx="1782093" cy="875822"/>
          </a:xfrm>
        </p:grpSpPr>
        <p:grpSp>
          <p:nvGrpSpPr>
            <p:cNvPr id="10" name="组合 22"/>
            <p:cNvGrpSpPr/>
            <p:nvPr/>
          </p:nvGrpSpPr>
          <p:grpSpPr bwMode="auto">
            <a:xfrm flipV="1">
              <a:off x="0" y="0"/>
              <a:ext cx="1782093" cy="875822"/>
              <a:chOff x="0" y="0"/>
              <a:chExt cx="1782093" cy="875822"/>
            </a:xfrm>
          </p:grpSpPr>
          <p:grpSp>
            <p:nvGrpSpPr>
              <p:cNvPr id="11" name="组合 24"/>
              <p:cNvGrpSpPr/>
              <p:nvPr/>
            </p:nvGrpSpPr>
            <p:grpSpPr bwMode="auto">
              <a:xfrm>
                <a:off x="0" y="0"/>
                <a:ext cx="1782093" cy="875822"/>
                <a:chOff x="0" y="0"/>
                <a:chExt cx="1782093" cy="875822"/>
              </a:xfrm>
            </p:grpSpPr>
            <p:sp>
              <p:nvSpPr>
                <p:cNvPr id="35871" name="矩形 26"/>
                <p:cNvSpPr>
                  <a:spLocks noChangeArrowheads="1"/>
                </p:cNvSpPr>
                <p:nvPr/>
              </p:nvSpPr>
              <p:spPr bwMode="auto">
                <a:xfrm>
                  <a:off x="1134021" y="0"/>
                  <a:ext cx="648072" cy="648072"/>
                </a:xfrm>
                <a:prstGeom prst="rect">
                  <a:avLst/>
                </a:prstGeom>
                <a:solidFill>
                  <a:schemeClr val="bg2"/>
                </a:solidFill>
                <a:ln w="9525">
                  <a:noFill/>
                  <a:miter lim="800000"/>
                </a:ln>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35872" name="矩形 125"/>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1"/>
                </a:solidFill>
                <a:ln w="9525">
                  <a:noFill/>
                  <a:round/>
                </a:ln>
              </p:spPr>
              <p:txBody>
                <a:bodyPr anchor="ctr"/>
                <a:lstStyle/>
                <a:p>
                  <a:endParaRPr lang="zh-CN" altLang="en-US"/>
                </a:p>
              </p:txBody>
            </p:sp>
            <p:sp>
              <p:nvSpPr>
                <p:cNvPr id="35873" name="矩形 28"/>
                <p:cNvSpPr>
                  <a:spLocks noChangeArrowheads="1"/>
                </p:cNvSpPr>
                <p:nvPr/>
              </p:nvSpPr>
              <p:spPr bwMode="auto">
                <a:xfrm>
                  <a:off x="0" y="275960"/>
                  <a:ext cx="774886" cy="599861"/>
                </a:xfrm>
                <a:prstGeom prst="rect">
                  <a:avLst/>
                </a:prstGeom>
                <a:solidFill>
                  <a:schemeClr val="accent1">
                    <a:lumMod val="40000"/>
                    <a:lumOff val="60000"/>
                  </a:schemeClr>
                </a:solidFill>
                <a:ln w="9525">
                  <a:noFill/>
                  <a:miter lim="800000"/>
                </a:ln>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35874" name="矩形 124"/>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1">
                    <a:lumMod val="60000"/>
                    <a:lumOff val="40000"/>
                  </a:schemeClr>
                </a:solidFill>
                <a:ln w="9525">
                  <a:noFill/>
                  <a:round/>
                </a:ln>
              </p:spPr>
              <p:txBody>
                <a:bodyPr anchor="ctr"/>
                <a:lstStyle/>
                <a:p>
                  <a:endParaRPr lang="zh-CN" altLang="en-US"/>
                </a:p>
              </p:txBody>
            </p:sp>
          </p:grpSp>
          <p:sp>
            <p:nvSpPr>
              <p:cNvPr id="35870" name="TextBox 25"/>
              <p:cNvSpPr txBox="1">
                <a:spLocks noChangeArrowheads="1"/>
              </p:cNvSpPr>
              <p:nvPr/>
            </p:nvSpPr>
            <p:spPr bwMode="auto">
              <a:xfrm rot="10800000">
                <a:off x="1146914" y="31647"/>
                <a:ext cx="622286" cy="604363"/>
              </a:xfrm>
              <a:prstGeom prst="rect">
                <a:avLst/>
              </a:prstGeom>
              <a:solidFill>
                <a:schemeClr val="accent1">
                  <a:lumMod val="40000"/>
                  <a:lumOff val="60000"/>
                </a:schemeClr>
              </a:solidFill>
              <a:ln w="9525">
                <a:noFill/>
                <a:miter lim="800000"/>
              </a:ln>
            </p:spPr>
            <p:txBody>
              <a:bodyPr wrap="square">
                <a:spAutoFit/>
              </a:bodyPr>
              <a:lstStyle/>
              <a:p>
                <a:pPr eaLnBrk="1" hangingPunct="1">
                  <a:buFont typeface="Arial" panose="020B0604020202020204" pitchFamily="34" charset="0"/>
                  <a:buNone/>
                </a:pPr>
                <a:r>
                  <a:rPr lang="en-US" altLang="zh-CN" sz="3200" dirty="0">
                    <a:solidFill>
                      <a:srgbClr val="FFFFFF"/>
                    </a:solidFill>
                    <a:latin typeface="Impact" panose="020B0806030902050204" pitchFamily="34" charset="0"/>
                  </a:rPr>
                  <a:t>03</a:t>
                </a:r>
                <a:endParaRPr lang="zh-CN" altLang="en-US" sz="3200" dirty="0">
                  <a:solidFill>
                    <a:srgbClr val="FFFFFF"/>
                  </a:solidFill>
                  <a:latin typeface="Impact" panose="020B0806030902050204" pitchFamily="34" charset="0"/>
                </a:endParaRPr>
              </a:p>
            </p:txBody>
          </p:sp>
        </p:grpSp>
        <p:sp>
          <p:nvSpPr>
            <p:cNvPr id="35868" name="Freeform 11"/>
            <p:cNvSpPr>
              <a:spLocks noChangeAspect="1" noEditPoints="1"/>
            </p:cNvSpPr>
            <p:nvPr/>
          </p:nvSpPr>
          <p:spPr bwMode="auto">
            <a:xfrm>
              <a:off x="145318" y="94567"/>
              <a:ext cx="484248" cy="36000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w="9525">
              <a:noFill/>
              <a:round/>
            </a:ln>
          </p:spPr>
          <p:txBody>
            <a:bodyPr/>
            <a:lstStyle/>
            <a:p>
              <a:endParaRPr lang="zh-CN" altLang="en-US"/>
            </a:p>
          </p:txBody>
        </p:sp>
      </p:grpSp>
      <p:grpSp>
        <p:nvGrpSpPr>
          <p:cNvPr id="12" name="组合 31"/>
          <p:cNvGrpSpPr/>
          <p:nvPr/>
        </p:nvGrpSpPr>
        <p:grpSpPr bwMode="auto">
          <a:xfrm>
            <a:off x="4716464" y="1996104"/>
            <a:ext cx="1781175" cy="876571"/>
            <a:chOff x="0" y="0"/>
            <a:chExt cx="1782093" cy="875822"/>
          </a:xfrm>
        </p:grpSpPr>
        <p:grpSp>
          <p:nvGrpSpPr>
            <p:cNvPr id="13" name="组合 32"/>
            <p:cNvGrpSpPr/>
            <p:nvPr/>
          </p:nvGrpSpPr>
          <p:grpSpPr bwMode="auto">
            <a:xfrm>
              <a:off x="0" y="0"/>
              <a:ext cx="1782093" cy="875822"/>
              <a:chOff x="0" y="0"/>
              <a:chExt cx="1782093" cy="875822"/>
            </a:xfrm>
          </p:grpSpPr>
          <p:grpSp>
            <p:nvGrpSpPr>
              <p:cNvPr id="14" name="组合 34"/>
              <p:cNvGrpSpPr/>
              <p:nvPr/>
            </p:nvGrpSpPr>
            <p:grpSpPr bwMode="auto">
              <a:xfrm flipH="1">
                <a:off x="0" y="0"/>
                <a:ext cx="1782093" cy="875822"/>
                <a:chOff x="0" y="0"/>
                <a:chExt cx="1782093" cy="875822"/>
              </a:xfrm>
            </p:grpSpPr>
            <p:sp>
              <p:nvSpPr>
                <p:cNvPr id="35863" name="矩形 36"/>
                <p:cNvSpPr>
                  <a:spLocks noChangeArrowheads="1"/>
                </p:cNvSpPr>
                <p:nvPr/>
              </p:nvSpPr>
              <p:spPr bwMode="auto">
                <a:xfrm>
                  <a:off x="1134021" y="0"/>
                  <a:ext cx="648072" cy="648072"/>
                </a:xfrm>
                <a:prstGeom prst="rect">
                  <a:avLst/>
                </a:prstGeom>
                <a:solidFill>
                  <a:schemeClr val="accent3">
                    <a:lumMod val="40000"/>
                    <a:lumOff val="60000"/>
                  </a:schemeClr>
                </a:solidFill>
                <a:ln w="9525">
                  <a:noFill/>
                  <a:miter lim="800000"/>
                </a:ln>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35864" name="矩形 125"/>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3"/>
                </a:solidFill>
                <a:ln w="9525">
                  <a:noFill/>
                  <a:round/>
                </a:ln>
              </p:spPr>
              <p:txBody>
                <a:bodyPr anchor="ctr"/>
                <a:lstStyle/>
                <a:p>
                  <a:endParaRPr lang="zh-CN" altLang="en-US"/>
                </a:p>
              </p:txBody>
            </p:sp>
            <p:sp>
              <p:nvSpPr>
                <p:cNvPr id="35865" name="矩形 38"/>
                <p:cNvSpPr>
                  <a:spLocks noChangeArrowheads="1"/>
                </p:cNvSpPr>
                <p:nvPr/>
              </p:nvSpPr>
              <p:spPr bwMode="auto">
                <a:xfrm>
                  <a:off x="0" y="275960"/>
                  <a:ext cx="774886" cy="599861"/>
                </a:xfrm>
                <a:prstGeom prst="rect">
                  <a:avLst/>
                </a:prstGeom>
                <a:solidFill>
                  <a:schemeClr val="accent3">
                    <a:lumMod val="40000"/>
                    <a:lumOff val="60000"/>
                  </a:schemeClr>
                </a:solidFill>
                <a:ln w="9525">
                  <a:noFill/>
                  <a:miter lim="800000"/>
                </a:ln>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35866" name="矩形 124"/>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3">
                    <a:lumMod val="60000"/>
                    <a:lumOff val="40000"/>
                  </a:schemeClr>
                </a:solidFill>
                <a:ln w="9525">
                  <a:noFill/>
                  <a:round/>
                </a:ln>
              </p:spPr>
              <p:txBody>
                <a:bodyPr anchor="ctr"/>
                <a:lstStyle/>
                <a:p>
                  <a:endParaRPr lang="zh-CN" altLang="en-US"/>
                </a:p>
              </p:txBody>
            </p:sp>
          </p:grpSp>
          <p:sp>
            <p:nvSpPr>
              <p:cNvPr id="35862" name="TextBox 35"/>
              <p:cNvSpPr txBox="1">
                <a:spLocks noChangeArrowheads="1"/>
              </p:cNvSpPr>
              <p:nvPr/>
            </p:nvSpPr>
            <p:spPr bwMode="auto">
              <a:xfrm>
                <a:off x="43350" y="31648"/>
                <a:ext cx="611065" cy="584775"/>
              </a:xfrm>
              <a:prstGeom prst="rect">
                <a:avLst/>
              </a:prstGeom>
              <a:solidFill>
                <a:schemeClr val="accent3">
                  <a:lumMod val="40000"/>
                  <a:lumOff val="60000"/>
                </a:schemeClr>
              </a:solidFill>
              <a:ln w="9525">
                <a:noFill/>
                <a:miter lim="800000"/>
              </a:ln>
            </p:spPr>
            <p:txBody>
              <a:bodyPr wrap="none">
                <a:spAutoFit/>
              </a:bodyPr>
              <a:lstStyle/>
              <a:p>
                <a:pPr eaLnBrk="1" hangingPunct="1">
                  <a:buFont typeface="Arial" panose="020B0604020202020204" pitchFamily="34" charset="0"/>
                  <a:buNone/>
                </a:pPr>
                <a:r>
                  <a:rPr lang="en-US" altLang="zh-CN" sz="3200" dirty="0">
                    <a:solidFill>
                      <a:srgbClr val="FFFFFF"/>
                    </a:solidFill>
                    <a:latin typeface="Impact" panose="020B0806030902050204" pitchFamily="34" charset="0"/>
                  </a:rPr>
                  <a:t>02</a:t>
                </a:r>
                <a:endParaRPr lang="zh-CN" altLang="en-US" sz="3200" dirty="0">
                  <a:solidFill>
                    <a:srgbClr val="FFFFFF"/>
                  </a:solidFill>
                  <a:latin typeface="Impact" panose="020B0806030902050204" pitchFamily="34" charset="0"/>
                </a:endParaRPr>
              </a:p>
            </p:txBody>
          </p:sp>
        </p:grpSp>
        <p:sp>
          <p:nvSpPr>
            <p:cNvPr id="35860" name="Freeform 40"/>
            <p:cNvSpPr>
              <a:spLocks noChangeAspect="1" noEditPoints="1"/>
            </p:cNvSpPr>
            <p:nvPr/>
          </p:nvSpPr>
          <p:spPr bwMode="auto">
            <a:xfrm>
              <a:off x="1161316" y="388386"/>
              <a:ext cx="466667" cy="360000"/>
            </a:xfrm>
            <a:custGeom>
              <a:avLst/>
              <a:gdLst>
                <a:gd name="T0" fmla="*/ 2147483646 w 252"/>
                <a:gd name="T1" fmla="*/ 2147483646 h 194"/>
                <a:gd name="T2" fmla="*/ 2147483646 w 252"/>
                <a:gd name="T3" fmla="*/ 2147483646 h 194"/>
                <a:gd name="T4" fmla="*/ 2147483646 w 252"/>
                <a:gd name="T5" fmla="*/ 2147483646 h 194"/>
                <a:gd name="T6" fmla="*/ 2147483646 w 252"/>
                <a:gd name="T7" fmla="*/ 2147483646 h 194"/>
                <a:gd name="T8" fmla="*/ 2147483646 w 252"/>
                <a:gd name="T9" fmla="*/ 2147483646 h 194"/>
                <a:gd name="T10" fmla="*/ 2147483646 w 252"/>
                <a:gd name="T11" fmla="*/ 2147483646 h 194"/>
                <a:gd name="T12" fmla="*/ 2147483646 w 252"/>
                <a:gd name="T13" fmla="*/ 2147483646 h 194"/>
                <a:gd name="T14" fmla="*/ 2147483646 w 252"/>
                <a:gd name="T15" fmla="*/ 2147483646 h 194"/>
                <a:gd name="T16" fmla="*/ 2147483646 w 252"/>
                <a:gd name="T17" fmla="*/ 2147483646 h 194"/>
                <a:gd name="T18" fmla="*/ 2147483646 w 252"/>
                <a:gd name="T19" fmla="*/ 2147483646 h 194"/>
                <a:gd name="T20" fmla="*/ 2147483646 w 252"/>
                <a:gd name="T21" fmla="*/ 2147483646 h 194"/>
                <a:gd name="T22" fmla="*/ 2147483646 w 252"/>
                <a:gd name="T23" fmla="*/ 2147483646 h 194"/>
                <a:gd name="T24" fmla="*/ 2147483646 w 252"/>
                <a:gd name="T25" fmla="*/ 2147483646 h 194"/>
                <a:gd name="T26" fmla="*/ 2147483646 w 252"/>
                <a:gd name="T27" fmla="*/ 2147483646 h 194"/>
                <a:gd name="T28" fmla="*/ 2147483646 w 252"/>
                <a:gd name="T29" fmla="*/ 2147483646 h 194"/>
                <a:gd name="T30" fmla="*/ 2147483646 w 252"/>
                <a:gd name="T31" fmla="*/ 2147483646 h 194"/>
                <a:gd name="T32" fmla="*/ 2147483646 w 252"/>
                <a:gd name="T33" fmla="*/ 2147483646 h 194"/>
                <a:gd name="T34" fmla="*/ 2147483646 w 252"/>
                <a:gd name="T35" fmla="*/ 2147483646 h 194"/>
                <a:gd name="T36" fmla="*/ 2147483646 w 252"/>
                <a:gd name="T37" fmla="*/ 2147483646 h 194"/>
                <a:gd name="T38" fmla="*/ 2147483646 w 252"/>
                <a:gd name="T39" fmla="*/ 2147483646 h 194"/>
                <a:gd name="T40" fmla="*/ 2147483646 w 252"/>
                <a:gd name="T41" fmla="*/ 2147483646 h 194"/>
                <a:gd name="T42" fmla="*/ 2147483646 w 252"/>
                <a:gd name="T43" fmla="*/ 2147483646 h 194"/>
                <a:gd name="T44" fmla="*/ 2147483646 w 252"/>
                <a:gd name="T45" fmla="*/ 2147483646 h 194"/>
                <a:gd name="T46" fmla="*/ 2147483646 w 252"/>
                <a:gd name="T47" fmla="*/ 2147483646 h 194"/>
                <a:gd name="T48" fmla="*/ 2147483646 w 252"/>
                <a:gd name="T49" fmla="*/ 2147483646 h 194"/>
                <a:gd name="T50" fmla="*/ 2147483646 w 252"/>
                <a:gd name="T51" fmla="*/ 2147483646 h 194"/>
                <a:gd name="T52" fmla="*/ 2147483646 w 252"/>
                <a:gd name="T53" fmla="*/ 2147483646 h 194"/>
                <a:gd name="T54" fmla="*/ 2147483646 w 252"/>
                <a:gd name="T55" fmla="*/ 2147483646 h 194"/>
                <a:gd name="T56" fmla="*/ 2147483646 w 252"/>
                <a:gd name="T57" fmla="*/ 2147483646 h 194"/>
                <a:gd name="T58" fmla="*/ 2147483646 w 252"/>
                <a:gd name="T59" fmla="*/ 2147483646 h 194"/>
                <a:gd name="T60" fmla="*/ 2147483646 w 252"/>
                <a:gd name="T61" fmla="*/ 2147483646 h 194"/>
                <a:gd name="T62" fmla="*/ 2147483646 w 252"/>
                <a:gd name="T63" fmla="*/ 2147483646 h 194"/>
                <a:gd name="T64" fmla="*/ 2147483646 w 252"/>
                <a:gd name="T65" fmla="*/ 2147483646 h 194"/>
                <a:gd name="T66" fmla="*/ 2147483646 w 252"/>
                <a:gd name="T67" fmla="*/ 2147483646 h 194"/>
                <a:gd name="T68" fmla="*/ 2147483646 w 252"/>
                <a:gd name="T69" fmla="*/ 2147483646 h 194"/>
                <a:gd name="T70" fmla="*/ 2147483646 w 252"/>
                <a:gd name="T71" fmla="*/ 2147483646 h 194"/>
                <a:gd name="T72" fmla="*/ 2147483646 w 252"/>
                <a:gd name="T73" fmla="*/ 2147483646 h 19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solidFill>
            <a:ln w="9525">
              <a:noFill/>
              <a:round/>
            </a:ln>
          </p:spPr>
          <p:txBody>
            <a:bodyPr/>
            <a:lstStyle/>
            <a:p>
              <a:endParaRPr lang="zh-CN" altLang="en-US"/>
            </a:p>
          </p:txBody>
        </p:sp>
      </p:grpSp>
      <p:grpSp>
        <p:nvGrpSpPr>
          <p:cNvPr id="15" name="组合 40"/>
          <p:cNvGrpSpPr/>
          <p:nvPr/>
        </p:nvGrpSpPr>
        <p:grpSpPr bwMode="auto">
          <a:xfrm>
            <a:off x="4716464" y="3196624"/>
            <a:ext cx="1781175" cy="876571"/>
            <a:chOff x="0" y="0"/>
            <a:chExt cx="1782093" cy="875822"/>
          </a:xfrm>
        </p:grpSpPr>
        <p:grpSp>
          <p:nvGrpSpPr>
            <p:cNvPr id="16" name="组合 41"/>
            <p:cNvGrpSpPr/>
            <p:nvPr/>
          </p:nvGrpSpPr>
          <p:grpSpPr bwMode="auto">
            <a:xfrm flipV="1">
              <a:off x="0" y="0"/>
              <a:ext cx="1782093" cy="875822"/>
              <a:chOff x="0" y="0"/>
              <a:chExt cx="1782093" cy="875822"/>
            </a:xfrm>
          </p:grpSpPr>
          <p:grpSp>
            <p:nvGrpSpPr>
              <p:cNvPr id="17" name="组合 47"/>
              <p:cNvGrpSpPr/>
              <p:nvPr/>
            </p:nvGrpSpPr>
            <p:grpSpPr bwMode="auto">
              <a:xfrm flipH="1">
                <a:off x="0" y="0"/>
                <a:ext cx="1782093" cy="875822"/>
                <a:chOff x="0" y="0"/>
                <a:chExt cx="1782093" cy="875822"/>
              </a:xfrm>
            </p:grpSpPr>
            <p:sp>
              <p:nvSpPr>
                <p:cNvPr id="35855" name="矩形 52"/>
                <p:cNvSpPr>
                  <a:spLocks noChangeArrowheads="1"/>
                </p:cNvSpPr>
                <p:nvPr/>
              </p:nvSpPr>
              <p:spPr bwMode="auto">
                <a:xfrm>
                  <a:off x="1134021" y="0"/>
                  <a:ext cx="648072" cy="648072"/>
                </a:xfrm>
                <a:prstGeom prst="rect">
                  <a:avLst/>
                </a:prstGeom>
                <a:solidFill>
                  <a:schemeClr val="accent3">
                    <a:lumMod val="40000"/>
                    <a:lumOff val="60000"/>
                  </a:schemeClr>
                </a:solidFill>
                <a:ln w="9525">
                  <a:noFill/>
                  <a:miter lim="800000"/>
                </a:ln>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35856" name="矩形 125"/>
                <p:cNvSpPr/>
                <p:nvPr/>
              </p:nvSpPr>
              <p:spPr bwMode="auto">
                <a:xfrm>
                  <a:off x="774885" y="0"/>
                  <a:ext cx="359136" cy="875822"/>
                </a:xfrm>
                <a:custGeom>
                  <a:avLst/>
                  <a:gdLst>
                    <a:gd name="T0" fmla="*/ 0 w 359136"/>
                    <a:gd name="T1" fmla="*/ 268542 h 875822"/>
                    <a:gd name="T2" fmla="*/ 359136 w 359136"/>
                    <a:gd name="T3" fmla="*/ 0 h 875822"/>
                    <a:gd name="T4" fmla="*/ 359136 w 359136"/>
                    <a:gd name="T5" fmla="*/ 648072 h 875822"/>
                    <a:gd name="T6" fmla="*/ 1 w 359136"/>
                    <a:gd name="T7" fmla="*/ 875822 h 875822"/>
                    <a:gd name="T8" fmla="*/ 0 w 359136"/>
                    <a:gd name="T9" fmla="*/ 268542 h 8758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accent3"/>
                </a:solidFill>
                <a:ln w="9525">
                  <a:noFill/>
                  <a:round/>
                </a:ln>
              </p:spPr>
              <p:txBody>
                <a:bodyPr anchor="ctr"/>
                <a:lstStyle/>
                <a:p>
                  <a:endParaRPr lang="zh-CN" altLang="en-US"/>
                </a:p>
              </p:txBody>
            </p:sp>
            <p:sp>
              <p:nvSpPr>
                <p:cNvPr id="35857" name="矩形 54"/>
                <p:cNvSpPr>
                  <a:spLocks noChangeArrowheads="1"/>
                </p:cNvSpPr>
                <p:nvPr/>
              </p:nvSpPr>
              <p:spPr bwMode="auto">
                <a:xfrm>
                  <a:off x="0" y="275960"/>
                  <a:ext cx="774886" cy="599861"/>
                </a:xfrm>
                <a:prstGeom prst="rect">
                  <a:avLst/>
                </a:prstGeom>
                <a:solidFill>
                  <a:schemeClr val="accent3">
                    <a:lumMod val="40000"/>
                    <a:lumOff val="60000"/>
                  </a:schemeClr>
                </a:solidFill>
                <a:ln w="9525">
                  <a:noFill/>
                  <a:miter lim="800000"/>
                </a:ln>
              </p:spPr>
              <p:txBody>
                <a:bodyPr anchor="ctr"/>
                <a:lstStyle/>
                <a:p>
                  <a:pPr algn="ctr" eaLnBrk="1" hangingPunct="1">
                    <a:buFont typeface="Arial" panose="020B0604020202020204" pitchFamily="34" charset="0"/>
                    <a:buNone/>
                  </a:pPr>
                  <a:endParaRPr lang="zh-CN" altLang="en-US">
                    <a:solidFill>
                      <a:srgbClr val="FFFFFF"/>
                    </a:solidFill>
                  </a:endParaRPr>
                </a:p>
              </p:txBody>
            </p:sp>
            <p:sp>
              <p:nvSpPr>
                <p:cNvPr id="35858" name="矩形 124"/>
                <p:cNvSpPr/>
                <p:nvPr/>
              </p:nvSpPr>
              <p:spPr bwMode="auto">
                <a:xfrm>
                  <a:off x="770301" y="648072"/>
                  <a:ext cx="1011792" cy="226564"/>
                </a:xfrm>
                <a:custGeom>
                  <a:avLst/>
                  <a:gdLst>
                    <a:gd name="T0" fmla="*/ 363720 w 1011792"/>
                    <a:gd name="T1" fmla="*/ 0 h 226564"/>
                    <a:gd name="T2" fmla="*/ 1011792 w 1011792"/>
                    <a:gd name="T3" fmla="*/ 0 h 226564"/>
                    <a:gd name="T4" fmla="*/ 586884 w 1011792"/>
                    <a:gd name="T5" fmla="*/ 226564 h 226564"/>
                    <a:gd name="T6" fmla="*/ 0 w 1011792"/>
                    <a:gd name="T7" fmla="*/ 226564 h 226564"/>
                    <a:gd name="T8" fmla="*/ 363720 w 1011792"/>
                    <a:gd name="T9" fmla="*/ 0 h 22656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1792" h="226564">
                      <a:moveTo>
                        <a:pt x="363720" y="0"/>
                      </a:moveTo>
                      <a:lnTo>
                        <a:pt x="1011792" y="0"/>
                      </a:lnTo>
                      <a:lnTo>
                        <a:pt x="586884" y="226564"/>
                      </a:lnTo>
                      <a:lnTo>
                        <a:pt x="0" y="226564"/>
                      </a:lnTo>
                      <a:lnTo>
                        <a:pt x="363720" y="0"/>
                      </a:lnTo>
                      <a:close/>
                    </a:path>
                  </a:pathLst>
                </a:custGeom>
                <a:solidFill>
                  <a:schemeClr val="accent3">
                    <a:lumMod val="60000"/>
                    <a:lumOff val="40000"/>
                  </a:schemeClr>
                </a:solidFill>
                <a:ln w="9525">
                  <a:noFill/>
                  <a:round/>
                </a:ln>
              </p:spPr>
              <p:txBody>
                <a:bodyPr anchor="ctr"/>
                <a:lstStyle/>
                <a:p>
                  <a:endParaRPr lang="zh-CN" altLang="en-US"/>
                </a:p>
              </p:txBody>
            </p:sp>
          </p:grpSp>
          <p:sp>
            <p:nvSpPr>
              <p:cNvPr id="35854" name="TextBox 51"/>
              <p:cNvSpPr txBox="1">
                <a:spLocks noChangeArrowheads="1"/>
              </p:cNvSpPr>
              <p:nvPr/>
            </p:nvSpPr>
            <p:spPr bwMode="auto">
              <a:xfrm rot="10800000">
                <a:off x="44151" y="31648"/>
                <a:ext cx="609462" cy="584775"/>
              </a:xfrm>
              <a:prstGeom prst="rect">
                <a:avLst/>
              </a:prstGeom>
              <a:solidFill>
                <a:schemeClr val="accent3">
                  <a:lumMod val="40000"/>
                  <a:lumOff val="60000"/>
                </a:schemeClr>
              </a:solidFill>
              <a:ln w="9525">
                <a:noFill/>
                <a:miter lim="800000"/>
              </a:ln>
            </p:spPr>
            <p:txBody>
              <a:bodyPr wrap="none">
                <a:spAutoFit/>
              </a:bodyPr>
              <a:lstStyle/>
              <a:p>
                <a:pPr eaLnBrk="1" hangingPunct="1">
                  <a:buFont typeface="Arial" panose="020B0604020202020204" pitchFamily="34" charset="0"/>
                  <a:buNone/>
                </a:pPr>
                <a:r>
                  <a:rPr lang="en-US" altLang="zh-CN" sz="3200" dirty="0">
                    <a:solidFill>
                      <a:srgbClr val="FFFFFF"/>
                    </a:solidFill>
                    <a:latin typeface="Impact" panose="020B0806030902050204" pitchFamily="34" charset="0"/>
                  </a:rPr>
                  <a:t>04</a:t>
                </a:r>
                <a:endParaRPr lang="zh-CN" altLang="en-US" sz="3200" dirty="0">
                  <a:solidFill>
                    <a:srgbClr val="FFFFFF"/>
                  </a:solidFill>
                  <a:latin typeface="Impact" panose="020B0806030902050204" pitchFamily="34" charset="0"/>
                </a:endParaRPr>
              </a:p>
            </p:txBody>
          </p:sp>
        </p:grpSp>
        <p:sp>
          <p:nvSpPr>
            <p:cNvPr id="35852" name="Freeform 16"/>
            <p:cNvSpPr>
              <a:spLocks noChangeAspect="1" noEditPoints="1"/>
            </p:cNvSpPr>
            <p:nvPr/>
          </p:nvSpPr>
          <p:spPr bwMode="auto">
            <a:xfrm>
              <a:off x="1238293" y="114468"/>
              <a:ext cx="312714" cy="360000"/>
            </a:xfrm>
            <a:custGeom>
              <a:avLst/>
              <a:gdLst>
                <a:gd name="T0" fmla="*/ 2147483646 w 210"/>
                <a:gd name="T1" fmla="*/ 2147483646 h 242"/>
                <a:gd name="T2" fmla="*/ 2147483646 w 210"/>
                <a:gd name="T3" fmla="*/ 2147483646 h 242"/>
                <a:gd name="T4" fmla="*/ 2147483646 w 210"/>
                <a:gd name="T5" fmla="*/ 2147483646 h 242"/>
                <a:gd name="T6" fmla="*/ 0 w 210"/>
                <a:gd name="T7" fmla="*/ 2147483646 h 242"/>
                <a:gd name="T8" fmla="*/ 2147483646 w 210"/>
                <a:gd name="T9" fmla="*/ 2147483646 h 242"/>
                <a:gd name="T10" fmla="*/ 2147483646 w 210"/>
                <a:gd name="T11" fmla="*/ 2147483646 h 242"/>
                <a:gd name="T12" fmla="*/ 2147483646 w 210"/>
                <a:gd name="T13" fmla="*/ 0 h 242"/>
                <a:gd name="T14" fmla="*/ 2147483646 w 210"/>
                <a:gd name="T15" fmla="*/ 0 h 242"/>
                <a:gd name="T16" fmla="*/ 2147483646 w 210"/>
                <a:gd name="T17" fmla="*/ 2147483646 h 242"/>
                <a:gd name="T18" fmla="*/ 2147483646 w 210"/>
                <a:gd name="T19" fmla="*/ 2147483646 h 242"/>
                <a:gd name="T20" fmla="*/ 2147483646 w 210"/>
                <a:gd name="T21" fmla="*/ 2147483646 h 242"/>
                <a:gd name="T22" fmla="*/ 2147483646 w 210"/>
                <a:gd name="T23" fmla="*/ 2147483646 h 242"/>
                <a:gd name="T24" fmla="*/ 2147483646 w 210"/>
                <a:gd name="T25" fmla="*/ 2147483646 h 242"/>
                <a:gd name="T26" fmla="*/ 2147483646 w 210"/>
                <a:gd name="T27" fmla="*/ 2147483646 h 242"/>
                <a:gd name="T28" fmla="*/ 2147483646 w 210"/>
                <a:gd name="T29" fmla="*/ 2147483646 h 242"/>
                <a:gd name="T30" fmla="*/ 2147483646 w 210"/>
                <a:gd name="T31" fmla="*/ 2147483646 h 242"/>
                <a:gd name="T32" fmla="*/ 2147483646 w 210"/>
                <a:gd name="T33" fmla="*/ 2147483646 h 242"/>
                <a:gd name="T34" fmla="*/ 2147483646 w 210"/>
                <a:gd name="T35" fmla="*/ 2147483646 h 242"/>
                <a:gd name="T36" fmla="*/ 2147483646 w 210"/>
                <a:gd name="T37" fmla="*/ 2147483646 h 242"/>
                <a:gd name="T38" fmla="*/ 2147483646 w 210"/>
                <a:gd name="T39" fmla="*/ 2147483646 h 242"/>
                <a:gd name="T40" fmla="*/ 2147483646 w 210"/>
                <a:gd name="T41" fmla="*/ 2147483646 h 242"/>
                <a:gd name="T42" fmla="*/ 2147483646 w 210"/>
                <a:gd name="T43" fmla="*/ 2147483646 h 242"/>
                <a:gd name="T44" fmla="*/ 2147483646 w 210"/>
                <a:gd name="T45" fmla="*/ 2147483646 h 242"/>
                <a:gd name="T46" fmla="*/ 2147483646 w 210"/>
                <a:gd name="T47" fmla="*/ 2147483646 h 242"/>
                <a:gd name="T48" fmla="*/ 2147483646 w 210"/>
                <a:gd name="T49" fmla="*/ 2147483646 h 242"/>
                <a:gd name="T50" fmla="*/ 2147483646 w 210"/>
                <a:gd name="T51" fmla="*/ 2147483646 h 242"/>
                <a:gd name="T52" fmla="*/ 2147483646 w 210"/>
                <a:gd name="T53" fmla="*/ 2147483646 h 242"/>
                <a:gd name="T54" fmla="*/ 2147483646 w 210"/>
                <a:gd name="T55" fmla="*/ 2147483646 h 242"/>
                <a:gd name="T56" fmla="*/ 2147483646 w 210"/>
                <a:gd name="T57" fmla="*/ 2147483646 h 242"/>
                <a:gd name="T58" fmla="*/ 2147483646 w 210"/>
                <a:gd name="T59" fmla="*/ 2147483646 h 242"/>
                <a:gd name="T60" fmla="*/ 2147483646 w 210"/>
                <a:gd name="T61" fmla="*/ 2147483646 h 242"/>
                <a:gd name="T62" fmla="*/ 2147483646 w 210"/>
                <a:gd name="T63" fmla="*/ 2147483646 h 242"/>
                <a:gd name="T64" fmla="*/ 2147483646 w 210"/>
                <a:gd name="T65" fmla="*/ 2147483646 h 242"/>
                <a:gd name="T66" fmla="*/ 2147483646 w 210"/>
                <a:gd name="T67" fmla="*/ 2147483646 h 242"/>
                <a:gd name="T68" fmla="*/ 2147483646 w 210"/>
                <a:gd name="T69" fmla="*/ 2147483646 h 242"/>
                <a:gd name="T70" fmla="*/ 2147483646 w 210"/>
                <a:gd name="T71" fmla="*/ 2147483646 h 242"/>
                <a:gd name="T72" fmla="*/ 2147483646 w 210"/>
                <a:gd name="T73" fmla="*/ 2147483646 h 242"/>
                <a:gd name="T74" fmla="*/ 2147483646 w 210"/>
                <a:gd name="T75" fmla="*/ 2147483646 h 242"/>
                <a:gd name="T76" fmla="*/ 2147483646 w 210"/>
                <a:gd name="T77" fmla="*/ 2147483646 h 242"/>
                <a:gd name="T78" fmla="*/ 2147483646 w 210"/>
                <a:gd name="T79" fmla="*/ 2147483646 h 242"/>
                <a:gd name="T80" fmla="*/ 2147483646 w 210"/>
                <a:gd name="T81" fmla="*/ 2147483646 h 242"/>
                <a:gd name="T82" fmla="*/ 2147483646 w 210"/>
                <a:gd name="T83" fmla="*/ 2147483646 h 242"/>
                <a:gd name="T84" fmla="*/ 2147483646 w 210"/>
                <a:gd name="T85" fmla="*/ 2147483646 h 242"/>
                <a:gd name="T86" fmla="*/ 2147483646 w 210"/>
                <a:gd name="T87" fmla="*/ 2147483646 h 242"/>
                <a:gd name="T88" fmla="*/ 2147483646 w 210"/>
                <a:gd name="T89" fmla="*/ 2147483646 h 242"/>
                <a:gd name="T90" fmla="*/ 2147483646 w 210"/>
                <a:gd name="T91" fmla="*/ 2147483646 h 242"/>
                <a:gd name="T92" fmla="*/ 2147483646 w 210"/>
                <a:gd name="T93" fmla="*/ 2147483646 h 242"/>
                <a:gd name="T94" fmla="*/ 2147483646 w 210"/>
                <a:gd name="T95" fmla="*/ 2147483646 h 242"/>
                <a:gd name="T96" fmla="*/ 2147483646 w 210"/>
                <a:gd name="T97" fmla="*/ 2147483646 h 242"/>
                <a:gd name="T98" fmla="*/ 2147483646 w 210"/>
                <a:gd name="T99" fmla="*/ 2147483646 h 242"/>
                <a:gd name="T100" fmla="*/ 2147483646 w 210"/>
                <a:gd name="T101" fmla="*/ 2147483646 h 242"/>
                <a:gd name="T102" fmla="*/ 2147483646 w 210"/>
                <a:gd name="T103" fmla="*/ 2147483646 h 242"/>
                <a:gd name="T104" fmla="*/ 2147483646 w 210"/>
                <a:gd name="T105" fmla="*/ 2147483646 h 242"/>
                <a:gd name="T106" fmla="*/ 2147483646 w 210"/>
                <a:gd name="T107" fmla="*/ 2147483646 h 242"/>
                <a:gd name="T108" fmla="*/ 2147483646 w 210"/>
                <a:gd name="T109" fmla="*/ 2147483646 h 242"/>
                <a:gd name="T110" fmla="*/ 2147483646 w 210"/>
                <a:gd name="T111" fmla="*/ 2147483646 h 242"/>
                <a:gd name="T112" fmla="*/ 2147483646 w 210"/>
                <a:gd name="T113" fmla="*/ 2147483646 h 242"/>
                <a:gd name="T114" fmla="*/ 2147483646 w 210"/>
                <a:gd name="T115" fmla="*/ 2147483646 h 242"/>
                <a:gd name="T116" fmla="*/ 2147483646 w 210"/>
                <a:gd name="T117" fmla="*/ 2147483646 h 242"/>
                <a:gd name="T118" fmla="*/ 2147483646 w 210"/>
                <a:gd name="T119" fmla="*/ 2147483646 h 242"/>
                <a:gd name="T120" fmla="*/ 2147483646 w 210"/>
                <a:gd name="T121" fmla="*/ 2147483646 h 24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solidFill>
            <a:ln w="9525">
              <a:noFill/>
              <a:round/>
            </a:ln>
          </p:spPr>
          <p:txBody>
            <a:bodyPr/>
            <a:lstStyle/>
            <a:p>
              <a:endParaRPr lang="zh-CN" altLang="en-US"/>
            </a:p>
          </p:txBody>
        </p:sp>
      </p:grpSp>
      <p:sp>
        <p:nvSpPr>
          <p:cNvPr id="42033" name="矩形 1"/>
          <p:cNvSpPr>
            <a:spLocks noChangeArrowheads="1"/>
          </p:cNvSpPr>
          <p:nvPr/>
        </p:nvSpPr>
        <p:spPr bwMode="auto">
          <a:xfrm>
            <a:off x="590550" y="2212071"/>
            <a:ext cx="1893888" cy="646331"/>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42034" name="矩形 1"/>
          <p:cNvSpPr>
            <a:spLocks noChangeArrowheads="1"/>
          </p:cNvSpPr>
          <p:nvPr/>
        </p:nvSpPr>
        <p:spPr bwMode="auto">
          <a:xfrm>
            <a:off x="590550" y="3102933"/>
            <a:ext cx="1893888" cy="646331"/>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42035" name="矩形 1"/>
          <p:cNvSpPr>
            <a:spLocks noChangeArrowheads="1"/>
          </p:cNvSpPr>
          <p:nvPr/>
        </p:nvSpPr>
        <p:spPr bwMode="auto">
          <a:xfrm>
            <a:off x="6505575" y="2218423"/>
            <a:ext cx="1893888" cy="646331"/>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42036" name="矩形 1"/>
          <p:cNvSpPr>
            <a:spLocks noChangeArrowheads="1"/>
          </p:cNvSpPr>
          <p:nvPr/>
        </p:nvSpPr>
        <p:spPr bwMode="auto">
          <a:xfrm>
            <a:off x="6505575" y="3102933"/>
            <a:ext cx="1893888" cy="646331"/>
          </a:xfrm>
          <a:prstGeom prst="rect">
            <a:avLst/>
          </a:prstGeom>
          <a:noFill/>
          <a:ln w="9525">
            <a:noFill/>
            <a:miter lim="800000"/>
          </a:ln>
        </p:spPr>
        <p:txBody>
          <a:bodyPr>
            <a:spAutoFit/>
          </a:bodyPr>
          <a:lstStyle/>
          <a:p>
            <a:pPr algn="just" eaLnBrk="1" hangingPunct="1">
              <a:buFont typeface="Arial" panose="020B0604020202020204" pitchFamily="34" charset="0"/>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400" fill="hold"/>
                                        <p:tgtEl>
                                          <p:spTgt spid="6"/>
                                        </p:tgtEl>
                                        <p:attrNameLst>
                                          <p:attrName>ppt_x</p:attrName>
                                        </p:attrNameLst>
                                      </p:cBhvr>
                                      <p:tavLst>
                                        <p:tav tm="0">
                                          <p:val>
                                            <p:strVal val="0-#ppt_w/2"/>
                                          </p:val>
                                        </p:tav>
                                        <p:tav tm="100000">
                                          <p:val>
                                            <p:strVal val="#ppt_x"/>
                                          </p:val>
                                        </p:tav>
                                      </p:tavLst>
                                    </p:anim>
                                    <p:anim calcmode="lin" valueType="num">
                                      <p:cBhvr additive="base">
                                        <p:cTn id="8" dur="4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400" fill="hold"/>
                                        <p:tgtEl>
                                          <p:spTgt spid="12"/>
                                        </p:tgtEl>
                                        <p:attrNameLst>
                                          <p:attrName>ppt_x</p:attrName>
                                        </p:attrNameLst>
                                      </p:cBhvr>
                                      <p:tavLst>
                                        <p:tav tm="0">
                                          <p:val>
                                            <p:strVal val="1+#ppt_w/2"/>
                                          </p:val>
                                        </p:tav>
                                        <p:tav tm="100000">
                                          <p:val>
                                            <p:strVal val="#ppt_x"/>
                                          </p:val>
                                        </p:tav>
                                      </p:tavLst>
                                    </p:anim>
                                    <p:anim calcmode="lin" valueType="num">
                                      <p:cBhvr additive="base">
                                        <p:cTn id="13" dur="4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400" fill="hold"/>
                                        <p:tgtEl>
                                          <p:spTgt spid="9"/>
                                        </p:tgtEl>
                                        <p:attrNameLst>
                                          <p:attrName>ppt_x</p:attrName>
                                        </p:attrNameLst>
                                      </p:cBhvr>
                                      <p:tavLst>
                                        <p:tav tm="0">
                                          <p:val>
                                            <p:strVal val="0-#ppt_w/2"/>
                                          </p:val>
                                        </p:tav>
                                        <p:tav tm="100000">
                                          <p:val>
                                            <p:strVal val="#ppt_x"/>
                                          </p:val>
                                        </p:tav>
                                      </p:tavLst>
                                    </p:anim>
                                    <p:anim calcmode="lin" valueType="num">
                                      <p:cBhvr additive="base">
                                        <p:cTn id="18" dur="4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400" fill="hold"/>
                                        <p:tgtEl>
                                          <p:spTgt spid="15"/>
                                        </p:tgtEl>
                                        <p:attrNameLst>
                                          <p:attrName>ppt_x</p:attrName>
                                        </p:attrNameLst>
                                      </p:cBhvr>
                                      <p:tavLst>
                                        <p:tav tm="0">
                                          <p:val>
                                            <p:strVal val="1+#ppt_w/2"/>
                                          </p:val>
                                        </p:tav>
                                        <p:tav tm="100000">
                                          <p:val>
                                            <p:strVal val="#ppt_x"/>
                                          </p:val>
                                        </p:tav>
                                      </p:tavLst>
                                    </p:anim>
                                    <p:anim calcmode="lin" valueType="num">
                                      <p:cBhvr additive="base">
                                        <p:cTn id="23" dur="4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42033"/>
                                        </p:tgtEl>
                                        <p:attrNameLst>
                                          <p:attrName>style.visibility</p:attrName>
                                        </p:attrNameLst>
                                      </p:cBhvr>
                                      <p:to>
                                        <p:strVal val="visible"/>
                                      </p:to>
                                    </p:set>
                                    <p:anim calcmode="lin" valueType="num">
                                      <p:cBhvr additive="base">
                                        <p:cTn id="27" dur="300" fill="hold"/>
                                        <p:tgtEl>
                                          <p:spTgt spid="42033"/>
                                        </p:tgtEl>
                                        <p:attrNameLst>
                                          <p:attrName>ppt_x</p:attrName>
                                        </p:attrNameLst>
                                      </p:cBhvr>
                                      <p:tavLst>
                                        <p:tav tm="0">
                                          <p:val>
                                            <p:strVal val="0-#ppt_w/2"/>
                                          </p:val>
                                        </p:tav>
                                        <p:tav tm="100000">
                                          <p:val>
                                            <p:strVal val="#ppt_x"/>
                                          </p:val>
                                        </p:tav>
                                      </p:tavLst>
                                    </p:anim>
                                    <p:anim calcmode="lin" valueType="num">
                                      <p:cBhvr additive="base">
                                        <p:cTn id="28" dur="300" fill="hold"/>
                                        <p:tgtEl>
                                          <p:spTgt spid="4203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42035"/>
                                        </p:tgtEl>
                                        <p:attrNameLst>
                                          <p:attrName>style.visibility</p:attrName>
                                        </p:attrNameLst>
                                      </p:cBhvr>
                                      <p:to>
                                        <p:strVal val="visible"/>
                                      </p:to>
                                    </p:set>
                                    <p:anim calcmode="lin" valueType="num">
                                      <p:cBhvr additive="base">
                                        <p:cTn id="32" dur="300" fill="hold"/>
                                        <p:tgtEl>
                                          <p:spTgt spid="42035"/>
                                        </p:tgtEl>
                                        <p:attrNameLst>
                                          <p:attrName>ppt_x</p:attrName>
                                        </p:attrNameLst>
                                      </p:cBhvr>
                                      <p:tavLst>
                                        <p:tav tm="0">
                                          <p:val>
                                            <p:strVal val="1+#ppt_w/2"/>
                                          </p:val>
                                        </p:tav>
                                        <p:tav tm="100000">
                                          <p:val>
                                            <p:strVal val="#ppt_x"/>
                                          </p:val>
                                        </p:tav>
                                      </p:tavLst>
                                    </p:anim>
                                    <p:anim calcmode="lin" valueType="num">
                                      <p:cBhvr additive="base">
                                        <p:cTn id="33" dur="300" fill="hold"/>
                                        <p:tgtEl>
                                          <p:spTgt spid="4203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42034"/>
                                        </p:tgtEl>
                                        <p:attrNameLst>
                                          <p:attrName>style.visibility</p:attrName>
                                        </p:attrNameLst>
                                      </p:cBhvr>
                                      <p:to>
                                        <p:strVal val="visible"/>
                                      </p:to>
                                    </p:set>
                                    <p:anim calcmode="lin" valueType="num">
                                      <p:cBhvr additive="base">
                                        <p:cTn id="37" dur="300" fill="hold"/>
                                        <p:tgtEl>
                                          <p:spTgt spid="42034"/>
                                        </p:tgtEl>
                                        <p:attrNameLst>
                                          <p:attrName>ppt_x</p:attrName>
                                        </p:attrNameLst>
                                      </p:cBhvr>
                                      <p:tavLst>
                                        <p:tav tm="0">
                                          <p:val>
                                            <p:strVal val="0-#ppt_w/2"/>
                                          </p:val>
                                        </p:tav>
                                        <p:tav tm="100000">
                                          <p:val>
                                            <p:strVal val="#ppt_x"/>
                                          </p:val>
                                        </p:tav>
                                      </p:tavLst>
                                    </p:anim>
                                    <p:anim calcmode="lin" valueType="num">
                                      <p:cBhvr additive="base">
                                        <p:cTn id="38" dur="300" fill="hold"/>
                                        <p:tgtEl>
                                          <p:spTgt spid="42034"/>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42036"/>
                                        </p:tgtEl>
                                        <p:attrNameLst>
                                          <p:attrName>style.visibility</p:attrName>
                                        </p:attrNameLst>
                                      </p:cBhvr>
                                      <p:to>
                                        <p:strVal val="visible"/>
                                      </p:to>
                                    </p:set>
                                    <p:anim calcmode="lin" valueType="num">
                                      <p:cBhvr additive="base">
                                        <p:cTn id="42" dur="300" fill="hold"/>
                                        <p:tgtEl>
                                          <p:spTgt spid="42036"/>
                                        </p:tgtEl>
                                        <p:attrNameLst>
                                          <p:attrName>ppt_x</p:attrName>
                                        </p:attrNameLst>
                                      </p:cBhvr>
                                      <p:tavLst>
                                        <p:tav tm="0">
                                          <p:val>
                                            <p:strVal val="1+#ppt_w/2"/>
                                          </p:val>
                                        </p:tav>
                                        <p:tav tm="100000">
                                          <p:val>
                                            <p:strVal val="#ppt_x"/>
                                          </p:val>
                                        </p:tav>
                                      </p:tavLst>
                                    </p:anim>
                                    <p:anim calcmode="lin" valueType="num">
                                      <p:cBhvr additive="base">
                                        <p:cTn id="43" dur="300" fill="hold"/>
                                        <p:tgtEl>
                                          <p:spTgt spid="420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33" grpId="0" autoUpdateAnimBg="0"/>
      <p:bldP spid="42034" grpId="0" autoUpdateAnimBg="0"/>
      <p:bldP spid="42035" grpId="0" autoUpdateAnimBg="0"/>
      <p:bldP spid="4203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Block Arc 83"/>
          <p:cNvSpPr/>
          <p:nvPr/>
        </p:nvSpPr>
        <p:spPr>
          <a:xfrm>
            <a:off x="4218532" y="1538122"/>
            <a:ext cx="2468035" cy="2468797"/>
          </a:xfrm>
          <a:prstGeom prst="blockArc">
            <a:avLst>
              <a:gd name="adj1" fmla="val 10799501"/>
              <a:gd name="adj2" fmla="val 2383"/>
              <a:gd name="adj3" fmla="val 28902"/>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en-US" sz="1300" dirty="0">
              <a:solidFill>
                <a:prstClr val="black"/>
              </a:solidFill>
            </a:endParaRPr>
          </a:p>
        </p:txBody>
      </p:sp>
      <p:sp>
        <p:nvSpPr>
          <p:cNvPr id="85" name="Block Arc 84"/>
          <p:cNvSpPr/>
          <p:nvPr/>
        </p:nvSpPr>
        <p:spPr>
          <a:xfrm>
            <a:off x="2457435" y="1538122"/>
            <a:ext cx="2468035" cy="2468797"/>
          </a:xfrm>
          <a:prstGeom prst="blockArc">
            <a:avLst>
              <a:gd name="adj1" fmla="val 10799501"/>
              <a:gd name="adj2" fmla="val 2383"/>
              <a:gd name="adj3" fmla="val 28902"/>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en-US" sz="1300" dirty="0">
              <a:solidFill>
                <a:prstClr val="black"/>
              </a:solidFill>
            </a:endParaRPr>
          </a:p>
        </p:txBody>
      </p:sp>
      <p:sp>
        <p:nvSpPr>
          <p:cNvPr id="86" name="Block Arc 85"/>
          <p:cNvSpPr/>
          <p:nvPr/>
        </p:nvSpPr>
        <p:spPr>
          <a:xfrm flipV="1">
            <a:off x="2457435" y="1538121"/>
            <a:ext cx="2468035" cy="2468797"/>
          </a:xfrm>
          <a:prstGeom prst="blockArc">
            <a:avLst>
              <a:gd name="adj1" fmla="val 10799501"/>
              <a:gd name="adj2" fmla="val 2383"/>
              <a:gd name="adj3" fmla="val 2890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en-US" sz="1300" dirty="0">
              <a:solidFill>
                <a:prstClr val="black"/>
              </a:solidFill>
            </a:endParaRPr>
          </a:p>
        </p:txBody>
      </p:sp>
      <p:sp>
        <p:nvSpPr>
          <p:cNvPr id="87" name="Block Arc 86"/>
          <p:cNvSpPr/>
          <p:nvPr/>
        </p:nvSpPr>
        <p:spPr>
          <a:xfrm flipV="1">
            <a:off x="4218532" y="1538121"/>
            <a:ext cx="2468035" cy="2468797"/>
          </a:xfrm>
          <a:prstGeom prst="blockArc">
            <a:avLst>
              <a:gd name="adj1" fmla="val 10799501"/>
              <a:gd name="adj2" fmla="val 2383"/>
              <a:gd name="adj3" fmla="val 289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en-US" sz="1300" dirty="0">
              <a:solidFill>
                <a:prstClr val="black"/>
              </a:solidFill>
            </a:endParaRPr>
          </a:p>
        </p:txBody>
      </p:sp>
      <p:sp>
        <p:nvSpPr>
          <p:cNvPr id="88" name="TextBox 87"/>
          <p:cNvSpPr txBox="1"/>
          <p:nvPr/>
        </p:nvSpPr>
        <p:spPr>
          <a:xfrm>
            <a:off x="2616468" y="2372790"/>
            <a:ext cx="411018" cy="392419"/>
          </a:xfrm>
          <a:prstGeom prst="rect">
            <a:avLst/>
          </a:prstGeom>
          <a:noFill/>
        </p:spPr>
        <p:txBody>
          <a:bodyPr wrap="none" lIns="68584" tIns="34292" rIns="68584" bIns="34292" rtlCol="0">
            <a:spAutoFit/>
          </a:bodyPr>
          <a:lstStyle/>
          <a:p>
            <a:pPr algn="ctr" defTabSz="685165"/>
            <a:r>
              <a:rPr lang="en-US" sz="2100" b="1" dirty="0">
                <a:solidFill>
                  <a:prstClr val="white"/>
                </a:solidFill>
              </a:rPr>
              <a:t>01</a:t>
            </a:r>
          </a:p>
        </p:txBody>
      </p:sp>
      <p:sp>
        <p:nvSpPr>
          <p:cNvPr id="89" name="TextBox 88"/>
          <p:cNvSpPr txBox="1"/>
          <p:nvPr/>
        </p:nvSpPr>
        <p:spPr>
          <a:xfrm>
            <a:off x="2616468" y="2791390"/>
            <a:ext cx="411018" cy="392419"/>
          </a:xfrm>
          <a:prstGeom prst="rect">
            <a:avLst/>
          </a:prstGeom>
          <a:noFill/>
        </p:spPr>
        <p:txBody>
          <a:bodyPr wrap="none" lIns="68584" tIns="34292" rIns="68584" bIns="34292" rtlCol="0">
            <a:spAutoFit/>
          </a:bodyPr>
          <a:lstStyle/>
          <a:p>
            <a:pPr algn="ctr" defTabSz="685165"/>
            <a:r>
              <a:rPr lang="en-US" sz="2100" b="1" dirty="0">
                <a:solidFill>
                  <a:prstClr val="white"/>
                </a:solidFill>
              </a:rPr>
              <a:t>03</a:t>
            </a:r>
          </a:p>
        </p:txBody>
      </p:sp>
      <p:sp>
        <p:nvSpPr>
          <p:cNvPr id="90" name="TextBox 89"/>
          <p:cNvSpPr txBox="1"/>
          <p:nvPr/>
        </p:nvSpPr>
        <p:spPr>
          <a:xfrm>
            <a:off x="6102767" y="2372790"/>
            <a:ext cx="411018" cy="392419"/>
          </a:xfrm>
          <a:prstGeom prst="rect">
            <a:avLst/>
          </a:prstGeom>
          <a:noFill/>
        </p:spPr>
        <p:txBody>
          <a:bodyPr wrap="none" lIns="68584" tIns="34292" rIns="68584" bIns="34292" rtlCol="0">
            <a:spAutoFit/>
          </a:bodyPr>
          <a:lstStyle/>
          <a:p>
            <a:pPr algn="ctr" defTabSz="685165"/>
            <a:r>
              <a:rPr lang="en-US" sz="2100" b="1" dirty="0">
                <a:solidFill>
                  <a:prstClr val="white"/>
                </a:solidFill>
              </a:rPr>
              <a:t>02</a:t>
            </a:r>
          </a:p>
        </p:txBody>
      </p:sp>
      <p:sp>
        <p:nvSpPr>
          <p:cNvPr id="91" name="TextBox 90"/>
          <p:cNvSpPr txBox="1"/>
          <p:nvPr/>
        </p:nvSpPr>
        <p:spPr>
          <a:xfrm>
            <a:off x="6102767" y="2791390"/>
            <a:ext cx="411018" cy="392419"/>
          </a:xfrm>
          <a:prstGeom prst="rect">
            <a:avLst/>
          </a:prstGeom>
          <a:noFill/>
        </p:spPr>
        <p:txBody>
          <a:bodyPr wrap="none" lIns="68584" tIns="34292" rIns="68584" bIns="34292" rtlCol="0">
            <a:spAutoFit/>
          </a:bodyPr>
          <a:lstStyle/>
          <a:p>
            <a:pPr algn="ctr" defTabSz="685165"/>
            <a:r>
              <a:rPr lang="en-US" sz="2100" b="1" dirty="0">
                <a:solidFill>
                  <a:prstClr val="white"/>
                </a:solidFill>
              </a:rPr>
              <a:t>04</a:t>
            </a:r>
          </a:p>
        </p:txBody>
      </p:sp>
      <p:sp>
        <p:nvSpPr>
          <p:cNvPr id="92" name="Text Placeholder 5"/>
          <p:cNvSpPr txBox="1"/>
          <p:nvPr/>
        </p:nvSpPr>
        <p:spPr>
          <a:xfrm>
            <a:off x="3089552" y="1778503"/>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panose="020B0503020204020204" pitchFamily="34" charset="-122"/>
              </a:rPr>
              <a:t>此处添加详细文本描述，建议与标题相关并符合整体语言风格</a:t>
            </a:r>
            <a:endParaRPr lang="en-US" sz="700" dirty="0">
              <a:solidFill>
                <a:prstClr val="white"/>
              </a:solidFill>
              <a:latin typeface="微软雅黑" panose="020B0503020204020204" pitchFamily="34" charset="-122"/>
            </a:endParaRPr>
          </a:p>
        </p:txBody>
      </p:sp>
      <p:sp>
        <p:nvSpPr>
          <p:cNvPr id="93" name="Text Placeholder 5"/>
          <p:cNvSpPr txBox="1"/>
          <p:nvPr/>
        </p:nvSpPr>
        <p:spPr>
          <a:xfrm>
            <a:off x="3089552" y="3449519"/>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panose="020B0503020204020204" pitchFamily="34" charset="-122"/>
              </a:rPr>
              <a:t>此处添加详细文本描述，建议与标题相关并符合整体语言风格</a:t>
            </a:r>
            <a:endParaRPr lang="en-US" sz="700" dirty="0">
              <a:solidFill>
                <a:prstClr val="white"/>
              </a:solidFill>
              <a:latin typeface="微软雅黑" panose="020B0503020204020204" pitchFamily="34" charset="-122"/>
            </a:endParaRPr>
          </a:p>
        </p:txBody>
      </p:sp>
      <p:sp>
        <p:nvSpPr>
          <p:cNvPr id="94" name="Text Placeholder 5"/>
          <p:cNvSpPr txBox="1"/>
          <p:nvPr/>
        </p:nvSpPr>
        <p:spPr>
          <a:xfrm>
            <a:off x="4878933" y="1778503"/>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panose="020B0503020204020204" pitchFamily="34" charset="-122"/>
              </a:rPr>
              <a:t>此处添加详细文本描述，建议与标题相关并符合整体语言风格</a:t>
            </a:r>
            <a:endParaRPr lang="en-US" sz="700" dirty="0">
              <a:solidFill>
                <a:prstClr val="white"/>
              </a:solidFill>
              <a:latin typeface="微软雅黑" panose="020B0503020204020204" pitchFamily="34" charset="-122"/>
            </a:endParaRPr>
          </a:p>
        </p:txBody>
      </p:sp>
      <p:sp>
        <p:nvSpPr>
          <p:cNvPr id="95" name="Text Placeholder 5"/>
          <p:cNvSpPr txBox="1"/>
          <p:nvPr/>
        </p:nvSpPr>
        <p:spPr>
          <a:xfrm>
            <a:off x="4878933" y="3449519"/>
            <a:ext cx="1203801" cy="326294"/>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20000"/>
              </a:lnSpc>
              <a:buNone/>
            </a:pPr>
            <a:r>
              <a:rPr lang="zh-CN" altLang="en-US" sz="700" dirty="0">
                <a:solidFill>
                  <a:prstClr val="white"/>
                </a:solidFill>
                <a:latin typeface="微软雅黑" panose="020B0503020204020204" pitchFamily="34" charset="-122"/>
              </a:rPr>
              <a:t>此处添加详细文本描述，建议与标题相关并符合整体语言风格</a:t>
            </a:r>
            <a:endParaRPr lang="en-US" sz="700" dirty="0">
              <a:solidFill>
                <a:prstClr val="white"/>
              </a:solidFill>
              <a:latin typeface="微软雅黑" panose="020B0503020204020204" pitchFamily="34" charset="-122"/>
            </a:endParaRPr>
          </a:p>
        </p:txBody>
      </p:sp>
      <p:sp>
        <p:nvSpPr>
          <p:cNvPr id="96" name="Text Placeholder 32"/>
          <p:cNvSpPr txBox="1"/>
          <p:nvPr/>
        </p:nvSpPr>
        <p:spPr>
          <a:xfrm>
            <a:off x="287524" y="1527795"/>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0000"/>
              </a:lnSpc>
              <a:buNone/>
            </a:pPr>
            <a:r>
              <a:rPr lang="zh-CN" altLang="en-US" sz="9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p>
        </p:txBody>
      </p:sp>
      <p:sp>
        <p:nvSpPr>
          <p:cNvPr id="97" name="Text Placeholder 33"/>
          <p:cNvSpPr txBox="1"/>
          <p:nvPr/>
        </p:nvSpPr>
        <p:spPr>
          <a:xfrm>
            <a:off x="688578" y="1314952"/>
            <a:ext cx="1237753" cy="23783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200" dirty="0">
                <a:solidFill>
                  <a:schemeClr val="tx1">
                    <a:lumMod val="75000"/>
                    <a:lumOff val="25000"/>
                  </a:schemeClr>
                </a:solidFill>
                <a:latin typeface="微软雅黑" panose="020B0503020204020204" pitchFamily="34" charset="-122"/>
              </a:rPr>
              <a:t>桌面应用</a:t>
            </a:r>
            <a:endParaRPr lang="en-AU" sz="1200" dirty="0">
              <a:solidFill>
                <a:schemeClr val="tx1">
                  <a:lumMod val="75000"/>
                  <a:lumOff val="25000"/>
                </a:schemeClr>
              </a:solidFill>
              <a:latin typeface="微软雅黑" panose="020B0503020204020204" pitchFamily="34" charset="-122"/>
            </a:endParaRPr>
          </a:p>
        </p:txBody>
      </p:sp>
      <p:sp>
        <p:nvSpPr>
          <p:cNvPr id="98" name="Oval 97"/>
          <p:cNvSpPr>
            <a:spLocks noChangeAspect="1"/>
          </p:cNvSpPr>
          <p:nvPr/>
        </p:nvSpPr>
        <p:spPr>
          <a:xfrm>
            <a:off x="2043441" y="1344671"/>
            <a:ext cx="413994" cy="41412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endParaRPr lang="en-US" sz="1300" dirty="0">
              <a:solidFill>
                <a:prstClr val="white"/>
              </a:solidFill>
            </a:endParaRPr>
          </a:p>
        </p:txBody>
      </p:sp>
      <p:sp>
        <p:nvSpPr>
          <p:cNvPr id="99" name="Text Placeholder 32"/>
          <p:cNvSpPr txBox="1"/>
          <p:nvPr/>
        </p:nvSpPr>
        <p:spPr>
          <a:xfrm>
            <a:off x="287524" y="3842932"/>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20000"/>
              </a:lnSpc>
              <a:buNone/>
            </a:pPr>
            <a:r>
              <a:rPr lang="zh-CN" altLang="en-US" sz="9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ndParaRPr>
          </a:p>
        </p:txBody>
      </p:sp>
      <p:sp>
        <p:nvSpPr>
          <p:cNvPr id="100" name="Text Placeholder 33"/>
          <p:cNvSpPr txBox="1"/>
          <p:nvPr/>
        </p:nvSpPr>
        <p:spPr>
          <a:xfrm>
            <a:off x="688578" y="3630089"/>
            <a:ext cx="1237753"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buNone/>
            </a:pPr>
            <a:r>
              <a:rPr lang="zh-CN" altLang="en-US" sz="1200" dirty="0">
                <a:solidFill>
                  <a:schemeClr val="tx1">
                    <a:lumMod val="75000"/>
                    <a:lumOff val="25000"/>
                  </a:schemeClr>
                </a:solidFill>
                <a:latin typeface="微软雅黑" panose="020B0503020204020204" pitchFamily="34" charset="-122"/>
              </a:rPr>
              <a:t>创意策略</a:t>
            </a:r>
            <a:endParaRPr lang="en-AU" sz="1200" dirty="0">
              <a:solidFill>
                <a:schemeClr val="tx1">
                  <a:lumMod val="75000"/>
                  <a:lumOff val="25000"/>
                </a:schemeClr>
              </a:solidFill>
              <a:latin typeface="微软雅黑" panose="020B0503020204020204" pitchFamily="34" charset="-122"/>
            </a:endParaRPr>
          </a:p>
        </p:txBody>
      </p:sp>
      <p:sp>
        <p:nvSpPr>
          <p:cNvPr id="101" name="Oval 100"/>
          <p:cNvSpPr>
            <a:spLocks noChangeAspect="1"/>
          </p:cNvSpPr>
          <p:nvPr/>
        </p:nvSpPr>
        <p:spPr>
          <a:xfrm>
            <a:off x="2043441" y="3651926"/>
            <a:ext cx="413994" cy="41412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endParaRPr lang="en-US" sz="1300" dirty="0">
              <a:solidFill>
                <a:prstClr val="white"/>
              </a:solidFill>
            </a:endParaRPr>
          </a:p>
        </p:txBody>
      </p:sp>
      <p:sp>
        <p:nvSpPr>
          <p:cNvPr id="102" name="Freeform 101"/>
          <p:cNvSpPr/>
          <p:nvPr/>
        </p:nvSpPr>
        <p:spPr>
          <a:xfrm>
            <a:off x="7039890" y="1008064"/>
            <a:ext cx="32559" cy="258138"/>
          </a:xfrm>
          <a:custGeom>
            <a:avLst/>
            <a:gdLst>
              <a:gd name="connsiteX0" fmla="*/ 25255 w 35466"/>
              <a:gd name="connsiteY0" fmla="*/ 164 h 281102"/>
              <a:gd name="connsiteX1" fmla="*/ 34983 w 35466"/>
              <a:gd name="connsiteY1" fmla="*/ 82849 h 281102"/>
              <a:gd name="connsiteX2" fmla="*/ 10664 w 35466"/>
              <a:gd name="connsiteY2" fmla="*/ 243356 h 281102"/>
              <a:gd name="connsiteX3" fmla="*/ 936 w 35466"/>
              <a:gd name="connsiteY3" fmla="*/ 277402 h 281102"/>
              <a:gd name="connsiteX4" fmla="*/ 936 w 35466"/>
              <a:gd name="connsiteY4" fmla="*/ 180126 h 281102"/>
              <a:gd name="connsiteX5" fmla="*/ 5800 w 35466"/>
              <a:gd name="connsiteY5" fmla="*/ 102304 h 281102"/>
              <a:gd name="connsiteX6" fmla="*/ 25255 w 35466"/>
              <a:gd name="connsiteY6" fmla="*/ 164 h 281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466" h="281102">
                <a:moveTo>
                  <a:pt x="25255" y="164"/>
                </a:moveTo>
                <a:cubicBezTo>
                  <a:pt x="30119" y="-3079"/>
                  <a:pt x="37415" y="42317"/>
                  <a:pt x="34983" y="82849"/>
                </a:cubicBezTo>
                <a:cubicBezTo>
                  <a:pt x="32551" y="123381"/>
                  <a:pt x="16338" y="210931"/>
                  <a:pt x="10664" y="243356"/>
                </a:cubicBezTo>
                <a:cubicBezTo>
                  <a:pt x="4990" y="275781"/>
                  <a:pt x="2557" y="287940"/>
                  <a:pt x="936" y="277402"/>
                </a:cubicBezTo>
                <a:cubicBezTo>
                  <a:pt x="-685" y="266864"/>
                  <a:pt x="125" y="209309"/>
                  <a:pt x="936" y="180126"/>
                </a:cubicBezTo>
                <a:cubicBezTo>
                  <a:pt x="1747" y="150943"/>
                  <a:pt x="1747" y="130676"/>
                  <a:pt x="5800" y="102304"/>
                </a:cubicBezTo>
                <a:cubicBezTo>
                  <a:pt x="9853" y="73932"/>
                  <a:pt x="20391" y="3407"/>
                  <a:pt x="25255" y="1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165"/>
            <a:endParaRPr lang="en-US" sz="1300" dirty="0">
              <a:solidFill>
                <a:prstClr val="white"/>
              </a:solidFill>
            </a:endParaRPr>
          </a:p>
        </p:txBody>
      </p:sp>
      <p:sp>
        <p:nvSpPr>
          <p:cNvPr id="104" name="Text Placeholder 32"/>
          <p:cNvSpPr txBox="1"/>
          <p:nvPr/>
        </p:nvSpPr>
        <p:spPr>
          <a:xfrm>
            <a:off x="7217669" y="1527795"/>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ndParaRPr>
          </a:p>
        </p:txBody>
      </p:sp>
      <p:sp>
        <p:nvSpPr>
          <p:cNvPr id="105" name="Text Placeholder 33"/>
          <p:cNvSpPr txBox="1"/>
          <p:nvPr/>
        </p:nvSpPr>
        <p:spPr>
          <a:xfrm>
            <a:off x="7219684" y="1314952"/>
            <a:ext cx="1172850"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tx1">
                    <a:lumMod val="75000"/>
                    <a:lumOff val="25000"/>
                  </a:schemeClr>
                </a:solidFill>
                <a:latin typeface="微软雅黑" panose="020B0503020204020204" pitchFamily="34" charset="-122"/>
              </a:rPr>
              <a:t>商业产品应用</a:t>
            </a:r>
            <a:endParaRPr lang="en-AU" sz="1200" dirty="0">
              <a:solidFill>
                <a:schemeClr val="tx1">
                  <a:lumMod val="75000"/>
                  <a:lumOff val="25000"/>
                </a:schemeClr>
              </a:solidFill>
              <a:latin typeface="微软雅黑" panose="020B0503020204020204" pitchFamily="34" charset="-122"/>
            </a:endParaRPr>
          </a:p>
        </p:txBody>
      </p:sp>
      <p:sp>
        <p:nvSpPr>
          <p:cNvPr id="106" name="Oval 105"/>
          <p:cNvSpPr>
            <a:spLocks noChangeAspect="1"/>
          </p:cNvSpPr>
          <p:nvPr/>
        </p:nvSpPr>
        <p:spPr>
          <a:xfrm>
            <a:off x="6686566" y="1344671"/>
            <a:ext cx="413994" cy="41412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endParaRPr lang="en-AU" sz="1300" dirty="0">
              <a:solidFill>
                <a:srgbClr val="FFFFFF"/>
              </a:solidFill>
            </a:endParaRPr>
          </a:p>
        </p:txBody>
      </p:sp>
      <p:sp>
        <p:nvSpPr>
          <p:cNvPr id="107" name="Text Placeholder 32"/>
          <p:cNvSpPr txBox="1"/>
          <p:nvPr/>
        </p:nvSpPr>
        <p:spPr>
          <a:xfrm>
            <a:off x="7217669" y="3842932"/>
            <a:ext cx="1638807" cy="421800"/>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20000"/>
              </a:lnSpc>
              <a:buNone/>
            </a:pPr>
            <a:r>
              <a:rPr lang="zh-CN" altLang="en-US" sz="900" dirty="0">
                <a:solidFill>
                  <a:schemeClr val="tx1">
                    <a:lumMod val="50000"/>
                    <a:lumOff val="50000"/>
                  </a:schemeClr>
                </a:solidFill>
                <a:latin typeface="微软雅黑" panose="020B0503020204020204" pitchFamily="34" charset="-122"/>
              </a:rPr>
              <a:t>此处添加详细文本描述，建议与标题相关并符合整体语言风格，语言描述尽量简洁生动。</a:t>
            </a:r>
            <a:endParaRPr lang="en-US" sz="900" dirty="0">
              <a:solidFill>
                <a:schemeClr val="tx1">
                  <a:lumMod val="50000"/>
                  <a:lumOff val="50000"/>
                </a:schemeClr>
              </a:solidFill>
              <a:latin typeface="微软雅黑" panose="020B0503020204020204" pitchFamily="34" charset="-122"/>
            </a:endParaRPr>
          </a:p>
        </p:txBody>
      </p:sp>
      <p:sp>
        <p:nvSpPr>
          <p:cNvPr id="108" name="Text Placeholder 33"/>
          <p:cNvSpPr txBox="1"/>
          <p:nvPr/>
        </p:nvSpPr>
        <p:spPr>
          <a:xfrm>
            <a:off x="7219684" y="3630089"/>
            <a:ext cx="1172850" cy="239222"/>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None/>
            </a:pPr>
            <a:r>
              <a:rPr lang="zh-CN" altLang="en-US" sz="1200" dirty="0">
                <a:solidFill>
                  <a:schemeClr val="tx1">
                    <a:lumMod val="75000"/>
                    <a:lumOff val="25000"/>
                  </a:schemeClr>
                </a:solidFill>
                <a:latin typeface="微软雅黑" panose="020B0503020204020204" pitchFamily="34" charset="-122"/>
              </a:rPr>
              <a:t>概念</a:t>
            </a:r>
            <a:r>
              <a:rPr lang="en-AU" sz="1200" dirty="0">
                <a:solidFill>
                  <a:schemeClr val="tx1">
                    <a:lumMod val="75000"/>
                    <a:lumOff val="25000"/>
                  </a:schemeClr>
                </a:solidFill>
                <a:latin typeface="微软雅黑" panose="020B0503020204020204" pitchFamily="34" charset="-122"/>
              </a:rPr>
              <a:t> &amp; </a:t>
            </a:r>
            <a:r>
              <a:rPr lang="zh-CN" altLang="en-US" sz="1200" dirty="0">
                <a:solidFill>
                  <a:schemeClr val="tx1">
                    <a:lumMod val="75000"/>
                    <a:lumOff val="25000"/>
                  </a:schemeClr>
                </a:solidFill>
                <a:latin typeface="微软雅黑" panose="020B0503020204020204" pitchFamily="34" charset="-122"/>
              </a:rPr>
              <a:t>创意</a:t>
            </a:r>
            <a:endParaRPr lang="en-AU" sz="1200" dirty="0">
              <a:solidFill>
                <a:schemeClr val="tx1">
                  <a:lumMod val="75000"/>
                  <a:lumOff val="25000"/>
                </a:schemeClr>
              </a:solidFill>
              <a:latin typeface="微软雅黑" panose="020B0503020204020204" pitchFamily="34" charset="-122"/>
            </a:endParaRPr>
          </a:p>
        </p:txBody>
      </p:sp>
      <p:sp>
        <p:nvSpPr>
          <p:cNvPr id="109" name="Oval 108"/>
          <p:cNvSpPr>
            <a:spLocks noChangeAspect="1"/>
          </p:cNvSpPr>
          <p:nvPr/>
        </p:nvSpPr>
        <p:spPr>
          <a:xfrm>
            <a:off x="6686566" y="3651926"/>
            <a:ext cx="413994" cy="41412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4" tIns="34292" rIns="68584" bIns="34292" numCol="1" spcCol="0" rtlCol="0" fromWordArt="0" anchor="ctr" anchorCtr="0" forceAA="0" compatLnSpc="1">
            <a:noAutofit/>
          </a:bodyPr>
          <a:lstStyle/>
          <a:p>
            <a:pPr algn="ctr" defTabSz="685165"/>
            <a:endParaRPr lang="en-US" sz="1300" dirty="0">
              <a:solidFill>
                <a:prstClr val="white"/>
              </a:solidFill>
            </a:endParaRPr>
          </a:p>
        </p:txBody>
      </p:sp>
      <p:sp>
        <p:nvSpPr>
          <p:cNvPr id="31" name="Freeform 142"/>
          <p:cNvSpPr/>
          <p:nvPr/>
        </p:nvSpPr>
        <p:spPr bwMode="auto">
          <a:xfrm>
            <a:off x="6783951" y="3769480"/>
            <a:ext cx="219224" cy="179014"/>
          </a:xfrm>
          <a:custGeom>
            <a:avLst/>
            <a:gdLst>
              <a:gd name="T0" fmla="*/ 135 w 135"/>
              <a:gd name="T1" fmla="*/ 49 h 110"/>
              <a:gd name="T2" fmla="*/ 68 w 135"/>
              <a:gd name="T3" fmla="*/ 0 h 110"/>
              <a:gd name="T4" fmla="*/ 0 w 135"/>
              <a:gd name="T5" fmla="*/ 49 h 110"/>
              <a:gd name="T6" fmla="*/ 68 w 135"/>
              <a:gd name="T7" fmla="*/ 99 h 110"/>
              <a:gd name="T8" fmla="*/ 93 w 135"/>
              <a:gd name="T9" fmla="*/ 96 h 110"/>
              <a:gd name="T10" fmla="*/ 121 w 135"/>
              <a:gd name="T11" fmla="*/ 110 h 110"/>
              <a:gd name="T12" fmla="*/ 113 w 135"/>
              <a:gd name="T13" fmla="*/ 86 h 110"/>
              <a:gd name="T14" fmla="*/ 135 w 135"/>
              <a:gd name="T15" fmla="*/ 49 h 1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5" h="110">
                <a:moveTo>
                  <a:pt x="135" y="49"/>
                </a:moveTo>
                <a:cubicBezTo>
                  <a:pt x="135" y="22"/>
                  <a:pt x="105" y="0"/>
                  <a:pt x="68" y="0"/>
                </a:cubicBezTo>
                <a:cubicBezTo>
                  <a:pt x="30" y="0"/>
                  <a:pt x="0" y="22"/>
                  <a:pt x="0" y="49"/>
                </a:cubicBezTo>
                <a:cubicBezTo>
                  <a:pt x="0" y="77"/>
                  <a:pt x="30" y="99"/>
                  <a:pt x="68" y="99"/>
                </a:cubicBezTo>
                <a:cubicBezTo>
                  <a:pt x="76" y="99"/>
                  <a:pt x="85" y="98"/>
                  <a:pt x="93" y="96"/>
                </a:cubicBezTo>
                <a:cubicBezTo>
                  <a:pt x="95" y="95"/>
                  <a:pt x="121" y="110"/>
                  <a:pt x="121" y="110"/>
                </a:cubicBezTo>
                <a:cubicBezTo>
                  <a:pt x="113" y="86"/>
                  <a:pt x="113" y="86"/>
                  <a:pt x="113" y="86"/>
                </a:cubicBezTo>
                <a:cubicBezTo>
                  <a:pt x="126" y="77"/>
                  <a:pt x="135" y="64"/>
                  <a:pt x="135" y="49"/>
                </a:cubicBezTo>
                <a:close/>
              </a:path>
            </a:pathLst>
          </a:custGeom>
          <a:solidFill>
            <a:schemeClr val="bg1"/>
          </a:solidFill>
          <a:ln>
            <a:noFill/>
          </a:ln>
        </p:spPr>
        <p:txBody>
          <a:bodyPr vert="horz" wrap="square" lIns="68584" tIns="34292" rIns="68584" bIns="34292" numCol="1" anchor="t" anchorCtr="0" compatLnSpc="1"/>
          <a:lstStyle/>
          <a:p>
            <a:pPr defTabSz="685165"/>
            <a:endParaRPr lang="en-US" sz="1300" dirty="0">
              <a:solidFill>
                <a:prstClr val="black"/>
              </a:solidFill>
            </a:endParaRPr>
          </a:p>
        </p:txBody>
      </p:sp>
      <p:sp>
        <p:nvSpPr>
          <p:cNvPr id="32" name="Freeform 149"/>
          <p:cNvSpPr/>
          <p:nvPr/>
        </p:nvSpPr>
        <p:spPr bwMode="auto">
          <a:xfrm>
            <a:off x="2138755" y="3742645"/>
            <a:ext cx="230409" cy="226005"/>
          </a:xfrm>
          <a:custGeom>
            <a:avLst/>
            <a:gdLst>
              <a:gd name="T0" fmla="*/ 133 w 142"/>
              <a:gd name="T1" fmla="*/ 95 h 139"/>
              <a:gd name="T2" fmla="*/ 106 w 142"/>
              <a:gd name="T3" fmla="*/ 89 h 139"/>
              <a:gd name="T4" fmla="*/ 83 w 142"/>
              <a:gd name="T5" fmla="*/ 67 h 139"/>
              <a:gd name="T6" fmla="*/ 111 w 142"/>
              <a:gd name="T7" fmla="*/ 39 h 139"/>
              <a:gd name="T8" fmla="*/ 119 w 142"/>
              <a:gd name="T9" fmla="*/ 38 h 139"/>
              <a:gd name="T10" fmla="*/ 133 w 142"/>
              <a:gd name="T11" fmla="*/ 16 h 139"/>
              <a:gd name="T12" fmla="*/ 125 w 142"/>
              <a:gd name="T13" fmla="*/ 9 h 139"/>
              <a:gd name="T14" fmla="*/ 104 w 142"/>
              <a:gd name="T15" fmla="*/ 23 h 139"/>
              <a:gd name="T16" fmla="*/ 103 w 142"/>
              <a:gd name="T17" fmla="*/ 30 h 139"/>
              <a:gd name="T18" fmla="*/ 75 w 142"/>
              <a:gd name="T19" fmla="*/ 58 h 139"/>
              <a:gd name="T20" fmla="*/ 51 w 142"/>
              <a:gd name="T21" fmla="*/ 34 h 139"/>
              <a:gd name="T22" fmla="*/ 45 w 142"/>
              <a:gd name="T23" fmla="*/ 7 h 139"/>
              <a:gd name="T24" fmla="*/ 29 w 142"/>
              <a:gd name="T25" fmla="*/ 0 h 139"/>
              <a:gd name="T26" fmla="*/ 39 w 142"/>
              <a:gd name="T27" fmla="*/ 10 h 139"/>
              <a:gd name="T28" fmla="*/ 35 w 142"/>
              <a:gd name="T29" fmla="*/ 27 h 139"/>
              <a:gd name="T30" fmla="*/ 18 w 142"/>
              <a:gd name="T31" fmla="*/ 32 h 139"/>
              <a:gd name="T32" fmla="*/ 3 w 142"/>
              <a:gd name="T33" fmla="*/ 17 h 139"/>
              <a:gd name="T34" fmla="*/ 9 w 142"/>
              <a:gd name="T35" fmla="*/ 43 h 139"/>
              <a:gd name="T36" fmla="*/ 37 w 142"/>
              <a:gd name="T37" fmla="*/ 48 h 139"/>
              <a:gd name="T38" fmla="*/ 58 w 142"/>
              <a:gd name="T39" fmla="*/ 70 h 139"/>
              <a:gd name="T40" fmla="*/ 12 w 142"/>
              <a:gd name="T41" fmla="*/ 115 h 139"/>
              <a:gd name="T42" fmla="*/ 12 w 142"/>
              <a:gd name="T43" fmla="*/ 129 h 139"/>
              <a:gd name="T44" fmla="*/ 13 w 142"/>
              <a:gd name="T45" fmla="*/ 130 h 139"/>
              <a:gd name="T46" fmla="*/ 26 w 142"/>
              <a:gd name="T47" fmla="*/ 130 h 139"/>
              <a:gd name="T48" fmla="*/ 72 w 142"/>
              <a:gd name="T49" fmla="*/ 84 h 139"/>
              <a:gd name="T50" fmla="*/ 92 w 142"/>
              <a:gd name="T51" fmla="*/ 103 h 139"/>
              <a:gd name="T52" fmla="*/ 97 w 142"/>
              <a:gd name="T53" fmla="*/ 131 h 139"/>
              <a:gd name="T54" fmla="*/ 119 w 142"/>
              <a:gd name="T55" fmla="*/ 138 h 139"/>
              <a:gd name="T56" fmla="*/ 105 w 142"/>
              <a:gd name="T57" fmla="*/ 124 h 139"/>
              <a:gd name="T58" fmla="*/ 109 w 142"/>
              <a:gd name="T59" fmla="*/ 110 h 139"/>
              <a:gd name="T60" fmla="*/ 123 w 142"/>
              <a:gd name="T61" fmla="*/ 106 h 139"/>
              <a:gd name="T62" fmla="*/ 139 w 142"/>
              <a:gd name="T63" fmla="*/ 122 h 139"/>
              <a:gd name="T64" fmla="*/ 133 w 142"/>
              <a:gd name="T65" fmla="*/ 9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2" h="139">
                <a:moveTo>
                  <a:pt x="133" y="95"/>
                </a:moveTo>
                <a:cubicBezTo>
                  <a:pt x="126" y="87"/>
                  <a:pt x="115" y="86"/>
                  <a:pt x="106" y="89"/>
                </a:cubicBezTo>
                <a:cubicBezTo>
                  <a:pt x="83" y="67"/>
                  <a:pt x="83" y="67"/>
                  <a:pt x="83" y="67"/>
                </a:cubicBezTo>
                <a:cubicBezTo>
                  <a:pt x="111" y="39"/>
                  <a:pt x="111" y="39"/>
                  <a:pt x="111" y="39"/>
                </a:cubicBezTo>
                <a:cubicBezTo>
                  <a:pt x="119" y="38"/>
                  <a:pt x="119" y="38"/>
                  <a:pt x="119" y="38"/>
                </a:cubicBezTo>
                <a:cubicBezTo>
                  <a:pt x="133" y="16"/>
                  <a:pt x="133" y="16"/>
                  <a:pt x="133" y="16"/>
                </a:cubicBezTo>
                <a:cubicBezTo>
                  <a:pt x="125" y="9"/>
                  <a:pt x="125" y="9"/>
                  <a:pt x="125" y="9"/>
                </a:cubicBezTo>
                <a:cubicBezTo>
                  <a:pt x="104" y="23"/>
                  <a:pt x="104" y="23"/>
                  <a:pt x="104" y="23"/>
                </a:cubicBezTo>
                <a:cubicBezTo>
                  <a:pt x="103" y="30"/>
                  <a:pt x="103" y="30"/>
                  <a:pt x="103" y="30"/>
                </a:cubicBezTo>
                <a:cubicBezTo>
                  <a:pt x="75" y="58"/>
                  <a:pt x="75" y="58"/>
                  <a:pt x="75" y="58"/>
                </a:cubicBezTo>
                <a:cubicBezTo>
                  <a:pt x="51" y="34"/>
                  <a:pt x="51" y="34"/>
                  <a:pt x="51" y="34"/>
                </a:cubicBezTo>
                <a:cubicBezTo>
                  <a:pt x="54" y="25"/>
                  <a:pt x="52" y="14"/>
                  <a:pt x="45" y="7"/>
                </a:cubicBezTo>
                <a:cubicBezTo>
                  <a:pt x="41" y="2"/>
                  <a:pt x="35" y="0"/>
                  <a:pt x="29" y="0"/>
                </a:cubicBezTo>
                <a:cubicBezTo>
                  <a:pt x="39" y="10"/>
                  <a:pt x="39" y="10"/>
                  <a:pt x="39" y="10"/>
                </a:cubicBezTo>
                <a:cubicBezTo>
                  <a:pt x="35" y="27"/>
                  <a:pt x="35" y="27"/>
                  <a:pt x="35" y="27"/>
                </a:cubicBezTo>
                <a:cubicBezTo>
                  <a:pt x="18" y="32"/>
                  <a:pt x="18" y="32"/>
                  <a:pt x="18" y="32"/>
                </a:cubicBezTo>
                <a:cubicBezTo>
                  <a:pt x="3" y="17"/>
                  <a:pt x="3" y="17"/>
                  <a:pt x="3" y="17"/>
                </a:cubicBezTo>
                <a:cubicBezTo>
                  <a:pt x="0" y="26"/>
                  <a:pt x="3" y="36"/>
                  <a:pt x="9" y="43"/>
                </a:cubicBezTo>
                <a:cubicBezTo>
                  <a:pt x="17" y="50"/>
                  <a:pt x="28" y="52"/>
                  <a:pt x="37" y="48"/>
                </a:cubicBezTo>
                <a:cubicBezTo>
                  <a:pt x="58" y="70"/>
                  <a:pt x="58" y="70"/>
                  <a:pt x="58" y="70"/>
                </a:cubicBezTo>
                <a:cubicBezTo>
                  <a:pt x="12" y="115"/>
                  <a:pt x="12" y="115"/>
                  <a:pt x="12" y="115"/>
                </a:cubicBezTo>
                <a:cubicBezTo>
                  <a:pt x="9" y="119"/>
                  <a:pt x="9" y="125"/>
                  <a:pt x="12" y="129"/>
                </a:cubicBezTo>
                <a:cubicBezTo>
                  <a:pt x="13" y="130"/>
                  <a:pt x="13" y="130"/>
                  <a:pt x="13" y="130"/>
                </a:cubicBezTo>
                <a:cubicBezTo>
                  <a:pt x="17" y="133"/>
                  <a:pt x="23" y="133"/>
                  <a:pt x="26" y="130"/>
                </a:cubicBezTo>
                <a:cubicBezTo>
                  <a:pt x="72" y="84"/>
                  <a:pt x="72" y="84"/>
                  <a:pt x="72" y="84"/>
                </a:cubicBezTo>
                <a:cubicBezTo>
                  <a:pt x="92" y="103"/>
                  <a:pt x="92" y="103"/>
                  <a:pt x="92" y="103"/>
                </a:cubicBezTo>
                <a:cubicBezTo>
                  <a:pt x="88" y="112"/>
                  <a:pt x="90" y="123"/>
                  <a:pt x="97" y="131"/>
                </a:cubicBezTo>
                <a:cubicBezTo>
                  <a:pt x="103" y="136"/>
                  <a:pt x="111" y="139"/>
                  <a:pt x="119" y="138"/>
                </a:cubicBezTo>
                <a:cubicBezTo>
                  <a:pt x="105" y="124"/>
                  <a:pt x="105" y="124"/>
                  <a:pt x="105" y="124"/>
                </a:cubicBezTo>
                <a:cubicBezTo>
                  <a:pt x="109" y="110"/>
                  <a:pt x="109" y="110"/>
                  <a:pt x="109" y="110"/>
                </a:cubicBezTo>
                <a:cubicBezTo>
                  <a:pt x="123" y="106"/>
                  <a:pt x="123" y="106"/>
                  <a:pt x="123" y="106"/>
                </a:cubicBezTo>
                <a:cubicBezTo>
                  <a:pt x="139" y="122"/>
                  <a:pt x="139" y="122"/>
                  <a:pt x="139" y="122"/>
                </a:cubicBezTo>
                <a:cubicBezTo>
                  <a:pt x="142" y="113"/>
                  <a:pt x="140" y="102"/>
                  <a:pt x="133" y="95"/>
                </a:cubicBezTo>
                <a:close/>
              </a:path>
            </a:pathLst>
          </a:custGeom>
          <a:solidFill>
            <a:schemeClr val="bg1"/>
          </a:solidFill>
          <a:ln>
            <a:noFill/>
          </a:ln>
        </p:spPr>
        <p:txBody>
          <a:bodyPr vert="horz" wrap="square" lIns="68584" tIns="34292" rIns="68584" bIns="34292" numCol="1" anchor="t" anchorCtr="0" compatLnSpc="1"/>
          <a:lstStyle/>
          <a:p>
            <a:pPr defTabSz="685165"/>
            <a:endParaRPr lang="en-US" sz="1300" dirty="0">
              <a:solidFill>
                <a:prstClr val="black"/>
              </a:solidFill>
            </a:endParaRPr>
          </a:p>
        </p:txBody>
      </p:sp>
      <p:grpSp>
        <p:nvGrpSpPr>
          <p:cNvPr id="2" name="组合 32"/>
          <p:cNvGrpSpPr/>
          <p:nvPr/>
        </p:nvGrpSpPr>
        <p:grpSpPr>
          <a:xfrm>
            <a:off x="6769409" y="1465657"/>
            <a:ext cx="233765" cy="145449"/>
            <a:chOff x="8292784" y="1202455"/>
            <a:chExt cx="311687" cy="193872"/>
          </a:xfrm>
        </p:grpSpPr>
        <p:sp>
          <p:nvSpPr>
            <p:cNvPr id="34" name="Freeform 151"/>
            <p:cNvSpPr/>
            <p:nvPr/>
          </p:nvSpPr>
          <p:spPr bwMode="auto">
            <a:xfrm>
              <a:off x="8297258" y="1202455"/>
              <a:ext cx="299756" cy="123780"/>
            </a:xfrm>
            <a:custGeom>
              <a:avLst/>
              <a:gdLst>
                <a:gd name="T0" fmla="*/ 135 w 139"/>
                <a:gd name="T1" fmla="*/ 0 h 57"/>
                <a:gd name="T2" fmla="*/ 4 w 139"/>
                <a:gd name="T3" fmla="*/ 0 h 57"/>
                <a:gd name="T4" fmla="*/ 0 w 139"/>
                <a:gd name="T5" fmla="*/ 1 h 57"/>
                <a:gd name="T6" fmla="*/ 65 w 139"/>
                <a:gd name="T7" fmla="*/ 55 h 57"/>
                <a:gd name="T8" fmla="*/ 74 w 139"/>
                <a:gd name="T9" fmla="*/ 55 h 57"/>
                <a:gd name="T10" fmla="*/ 139 w 139"/>
                <a:gd name="T11" fmla="*/ 1 h 57"/>
                <a:gd name="T12" fmla="*/ 135 w 139"/>
                <a:gd name="T13" fmla="*/ 0 h 57"/>
              </a:gdLst>
              <a:ahLst/>
              <a:cxnLst>
                <a:cxn ang="0">
                  <a:pos x="T0" y="T1"/>
                </a:cxn>
                <a:cxn ang="0">
                  <a:pos x="T2" y="T3"/>
                </a:cxn>
                <a:cxn ang="0">
                  <a:pos x="T4" y="T5"/>
                </a:cxn>
                <a:cxn ang="0">
                  <a:pos x="T6" y="T7"/>
                </a:cxn>
                <a:cxn ang="0">
                  <a:pos x="T8" y="T9"/>
                </a:cxn>
                <a:cxn ang="0">
                  <a:pos x="T10" y="T11"/>
                </a:cxn>
                <a:cxn ang="0">
                  <a:pos x="T12" y="T13"/>
                </a:cxn>
              </a:cxnLst>
              <a:rect l="0" t="0" r="r" b="b"/>
              <a:pathLst>
                <a:path w="139" h="57">
                  <a:moveTo>
                    <a:pt x="135" y="0"/>
                  </a:moveTo>
                  <a:cubicBezTo>
                    <a:pt x="4" y="0"/>
                    <a:pt x="4" y="0"/>
                    <a:pt x="4" y="0"/>
                  </a:cubicBezTo>
                  <a:cubicBezTo>
                    <a:pt x="3" y="0"/>
                    <a:pt x="1" y="0"/>
                    <a:pt x="0" y="1"/>
                  </a:cubicBezTo>
                  <a:cubicBezTo>
                    <a:pt x="65" y="55"/>
                    <a:pt x="65" y="55"/>
                    <a:pt x="65" y="55"/>
                  </a:cubicBezTo>
                  <a:cubicBezTo>
                    <a:pt x="68" y="57"/>
                    <a:pt x="72" y="57"/>
                    <a:pt x="74" y="55"/>
                  </a:cubicBezTo>
                  <a:cubicBezTo>
                    <a:pt x="139" y="1"/>
                    <a:pt x="139" y="1"/>
                    <a:pt x="139" y="1"/>
                  </a:cubicBezTo>
                  <a:cubicBezTo>
                    <a:pt x="138" y="0"/>
                    <a:pt x="137" y="0"/>
                    <a:pt x="135" y="0"/>
                  </a:cubicBezTo>
                  <a:close/>
                </a:path>
              </a:pathLst>
            </a:custGeom>
            <a:solidFill>
              <a:schemeClr val="bg1"/>
            </a:solidFill>
            <a:ln>
              <a:noFill/>
            </a:ln>
          </p:spPr>
          <p:txBody>
            <a:bodyPr vert="horz" wrap="square" lIns="91440" tIns="45720" rIns="91440" bIns="45720" numCol="1" anchor="t" anchorCtr="0" compatLnSpc="1"/>
            <a:lstStyle/>
            <a:p>
              <a:pPr defTabSz="685165"/>
              <a:endParaRPr lang="en-US" sz="1300" dirty="0">
                <a:solidFill>
                  <a:prstClr val="black"/>
                </a:solidFill>
              </a:endParaRPr>
            </a:p>
          </p:txBody>
        </p:sp>
        <p:sp>
          <p:nvSpPr>
            <p:cNvPr id="35" name="Freeform 152"/>
            <p:cNvSpPr>
              <a:spLocks noEditPoints="1"/>
            </p:cNvSpPr>
            <p:nvPr/>
          </p:nvSpPr>
          <p:spPr bwMode="auto">
            <a:xfrm>
              <a:off x="8292784" y="1221842"/>
              <a:ext cx="311687" cy="174485"/>
            </a:xfrm>
            <a:custGeom>
              <a:avLst/>
              <a:gdLst>
                <a:gd name="T0" fmla="*/ 77 w 144"/>
                <a:gd name="T1" fmla="*/ 55 h 81"/>
                <a:gd name="T2" fmla="*/ 67 w 144"/>
                <a:gd name="T3" fmla="*/ 55 h 81"/>
                <a:gd name="T4" fmla="*/ 0 w 144"/>
                <a:gd name="T5" fmla="*/ 0 h 81"/>
                <a:gd name="T6" fmla="*/ 0 w 144"/>
                <a:gd name="T7" fmla="*/ 74 h 81"/>
                <a:gd name="T8" fmla="*/ 6 w 144"/>
                <a:gd name="T9" fmla="*/ 81 h 81"/>
                <a:gd name="T10" fmla="*/ 137 w 144"/>
                <a:gd name="T11" fmla="*/ 81 h 81"/>
                <a:gd name="T12" fmla="*/ 144 w 144"/>
                <a:gd name="T13" fmla="*/ 74 h 81"/>
                <a:gd name="T14" fmla="*/ 144 w 144"/>
                <a:gd name="T15" fmla="*/ 0 h 81"/>
                <a:gd name="T16" fmla="*/ 77 w 144"/>
                <a:gd name="T17" fmla="*/ 55 h 81"/>
                <a:gd name="T18" fmla="*/ 41 w 144"/>
                <a:gd name="T19" fmla="*/ 45 h 81"/>
                <a:gd name="T20" fmla="*/ 10 w 144"/>
                <a:gd name="T21" fmla="*/ 75 h 81"/>
                <a:gd name="T22" fmla="*/ 8 w 144"/>
                <a:gd name="T23" fmla="*/ 76 h 81"/>
                <a:gd name="T24" fmla="*/ 6 w 144"/>
                <a:gd name="T25" fmla="*/ 75 h 81"/>
                <a:gd name="T26" fmla="*/ 6 w 144"/>
                <a:gd name="T27" fmla="*/ 71 h 81"/>
                <a:gd name="T28" fmla="*/ 37 w 144"/>
                <a:gd name="T29" fmla="*/ 41 h 81"/>
                <a:gd name="T30" fmla="*/ 41 w 144"/>
                <a:gd name="T31" fmla="*/ 41 h 81"/>
                <a:gd name="T32" fmla="*/ 41 w 144"/>
                <a:gd name="T33" fmla="*/ 45 h 81"/>
                <a:gd name="T34" fmla="*/ 138 w 144"/>
                <a:gd name="T35" fmla="*/ 75 h 81"/>
                <a:gd name="T36" fmla="*/ 136 w 144"/>
                <a:gd name="T37" fmla="*/ 76 h 81"/>
                <a:gd name="T38" fmla="*/ 134 w 144"/>
                <a:gd name="T39" fmla="*/ 75 h 81"/>
                <a:gd name="T40" fmla="*/ 102 w 144"/>
                <a:gd name="T41" fmla="*/ 45 h 81"/>
                <a:gd name="T42" fmla="*/ 102 w 144"/>
                <a:gd name="T43" fmla="*/ 41 h 81"/>
                <a:gd name="T44" fmla="*/ 106 w 144"/>
                <a:gd name="T45" fmla="*/ 41 h 81"/>
                <a:gd name="T46" fmla="*/ 138 w 144"/>
                <a:gd name="T47" fmla="*/ 71 h 81"/>
                <a:gd name="T48" fmla="*/ 138 w 144"/>
                <a:gd name="T49" fmla="*/ 7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44" h="81">
                  <a:moveTo>
                    <a:pt x="77" y="55"/>
                  </a:moveTo>
                  <a:cubicBezTo>
                    <a:pt x="74" y="57"/>
                    <a:pt x="69" y="57"/>
                    <a:pt x="67" y="55"/>
                  </a:cubicBezTo>
                  <a:cubicBezTo>
                    <a:pt x="0" y="0"/>
                    <a:pt x="0" y="0"/>
                    <a:pt x="0" y="0"/>
                  </a:cubicBezTo>
                  <a:cubicBezTo>
                    <a:pt x="0" y="74"/>
                    <a:pt x="0" y="74"/>
                    <a:pt x="0" y="74"/>
                  </a:cubicBezTo>
                  <a:cubicBezTo>
                    <a:pt x="0" y="78"/>
                    <a:pt x="3" y="81"/>
                    <a:pt x="6" y="81"/>
                  </a:cubicBezTo>
                  <a:cubicBezTo>
                    <a:pt x="137" y="81"/>
                    <a:pt x="137" y="81"/>
                    <a:pt x="137" y="81"/>
                  </a:cubicBezTo>
                  <a:cubicBezTo>
                    <a:pt x="141" y="81"/>
                    <a:pt x="144" y="78"/>
                    <a:pt x="144" y="74"/>
                  </a:cubicBezTo>
                  <a:cubicBezTo>
                    <a:pt x="144" y="0"/>
                    <a:pt x="144" y="0"/>
                    <a:pt x="144" y="0"/>
                  </a:cubicBezTo>
                  <a:lnTo>
                    <a:pt x="77" y="55"/>
                  </a:lnTo>
                  <a:close/>
                  <a:moveTo>
                    <a:pt x="41" y="45"/>
                  </a:moveTo>
                  <a:cubicBezTo>
                    <a:pt x="10" y="75"/>
                    <a:pt x="10" y="75"/>
                    <a:pt x="10" y="75"/>
                  </a:cubicBezTo>
                  <a:cubicBezTo>
                    <a:pt x="9" y="75"/>
                    <a:pt x="8" y="76"/>
                    <a:pt x="8" y="76"/>
                  </a:cubicBezTo>
                  <a:cubicBezTo>
                    <a:pt x="7" y="76"/>
                    <a:pt x="6" y="75"/>
                    <a:pt x="6" y="75"/>
                  </a:cubicBezTo>
                  <a:cubicBezTo>
                    <a:pt x="5" y="74"/>
                    <a:pt x="5" y="72"/>
                    <a:pt x="6" y="71"/>
                  </a:cubicBezTo>
                  <a:cubicBezTo>
                    <a:pt x="37" y="41"/>
                    <a:pt x="37" y="41"/>
                    <a:pt x="37" y="41"/>
                  </a:cubicBezTo>
                  <a:cubicBezTo>
                    <a:pt x="38" y="40"/>
                    <a:pt x="40" y="40"/>
                    <a:pt x="41" y="41"/>
                  </a:cubicBezTo>
                  <a:cubicBezTo>
                    <a:pt x="42" y="42"/>
                    <a:pt x="42" y="44"/>
                    <a:pt x="41" y="45"/>
                  </a:cubicBezTo>
                  <a:close/>
                  <a:moveTo>
                    <a:pt x="138" y="75"/>
                  </a:moveTo>
                  <a:cubicBezTo>
                    <a:pt x="137" y="75"/>
                    <a:pt x="136" y="76"/>
                    <a:pt x="136" y="76"/>
                  </a:cubicBezTo>
                  <a:cubicBezTo>
                    <a:pt x="135" y="76"/>
                    <a:pt x="134" y="75"/>
                    <a:pt x="134" y="75"/>
                  </a:cubicBezTo>
                  <a:cubicBezTo>
                    <a:pt x="102" y="45"/>
                    <a:pt x="102" y="45"/>
                    <a:pt x="102" y="45"/>
                  </a:cubicBezTo>
                  <a:cubicBezTo>
                    <a:pt x="101" y="44"/>
                    <a:pt x="101" y="42"/>
                    <a:pt x="102" y="41"/>
                  </a:cubicBezTo>
                  <a:cubicBezTo>
                    <a:pt x="103" y="40"/>
                    <a:pt x="105" y="40"/>
                    <a:pt x="106" y="41"/>
                  </a:cubicBezTo>
                  <a:cubicBezTo>
                    <a:pt x="138" y="71"/>
                    <a:pt x="138" y="71"/>
                    <a:pt x="138" y="71"/>
                  </a:cubicBezTo>
                  <a:cubicBezTo>
                    <a:pt x="139" y="72"/>
                    <a:pt x="139" y="74"/>
                    <a:pt x="138" y="75"/>
                  </a:cubicBezTo>
                  <a:close/>
                </a:path>
              </a:pathLst>
            </a:custGeom>
            <a:solidFill>
              <a:schemeClr val="bg1"/>
            </a:solidFill>
            <a:ln>
              <a:noFill/>
            </a:ln>
          </p:spPr>
          <p:txBody>
            <a:bodyPr vert="horz" wrap="square" lIns="91440" tIns="45720" rIns="91440" bIns="45720" numCol="1" anchor="t" anchorCtr="0" compatLnSpc="1"/>
            <a:lstStyle/>
            <a:p>
              <a:pPr defTabSz="685165"/>
              <a:endParaRPr lang="en-US" sz="1300" dirty="0">
                <a:solidFill>
                  <a:prstClr val="black"/>
                </a:solidFill>
              </a:endParaRPr>
            </a:p>
          </p:txBody>
        </p:sp>
      </p:grpSp>
      <p:sp>
        <p:nvSpPr>
          <p:cNvPr id="36" name="Freeform 116"/>
          <p:cNvSpPr>
            <a:spLocks noEditPoints="1"/>
          </p:cNvSpPr>
          <p:nvPr/>
        </p:nvSpPr>
        <p:spPr bwMode="auto">
          <a:xfrm>
            <a:off x="2131208" y="1435208"/>
            <a:ext cx="247187" cy="218174"/>
          </a:xfrm>
          <a:custGeom>
            <a:avLst/>
            <a:gdLst>
              <a:gd name="T0" fmla="*/ 209 w 221"/>
              <a:gd name="T1" fmla="*/ 95 h 195"/>
              <a:gd name="T2" fmla="*/ 209 w 221"/>
              <a:gd name="T3" fmla="*/ 82 h 195"/>
              <a:gd name="T4" fmla="*/ 221 w 221"/>
              <a:gd name="T5" fmla="*/ 82 h 195"/>
              <a:gd name="T6" fmla="*/ 221 w 221"/>
              <a:gd name="T7" fmla="*/ 74 h 195"/>
              <a:gd name="T8" fmla="*/ 110 w 221"/>
              <a:gd name="T9" fmla="*/ 0 h 195"/>
              <a:gd name="T10" fmla="*/ 0 w 221"/>
              <a:gd name="T11" fmla="*/ 74 h 195"/>
              <a:gd name="T12" fmla="*/ 0 w 221"/>
              <a:gd name="T13" fmla="*/ 82 h 195"/>
              <a:gd name="T14" fmla="*/ 10 w 221"/>
              <a:gd name="T15" fmla="*/ 82 h 195"/>
              <a:gd name="T16" fmla="*/ 10 w 221"/>
              <a:gd name="T17" fmla="*/ 95 h 195"/>
              <a:gd name="T18" fmla="*/ 23 w 221"/>
              <a:gd name="T19" fmla="*/ 95 h 195"/>
              <a:gd name="T20" fmla="*/ 23 w 221"/>
              <a:gd name="T21" fmla="*/ 166 h 195"/>
              <a:gd name="T22" fmla="*/ 10 w 221"/>
              <a:gd name="T23" fmla="*/ 166 h 195"/>
              <a:gd name="T24" fmla="*/ 10 w 221"/>
              <a:gd name="T25" fmla="*/ 179 h 195"/>
              <a:gd name="T26" fmla="*/ 0 w 221"/>
              <a:gd name="T27" fmla="*/ 179 h 195"/>
              <a:gd name="T28" fmla="*/ 0 w 221"/>
              <a:gd name="T29" fmla="*/ 195 h 195"/>
              <a:gd name="T30" fmla="*/ 221 w 221"/>
              <a:gd name="T31" fmla="*/ 195 h 195"/>
              <a:gd name="T32" fmla="*/ 221 w 221"/>
              <a:gd name="T33" fmla="*/ 179 h 195"/>
              <a:gd name="T34" fmla="*/ 209 w 221"/>
              <a:gd name="T35" fmla="*/ 179 h 195"/>
              <a:gd name="T36" fmla="*/ 209 w 221"/>
              <a:gd name="T37" fmla="*/ 166 h 195"/>
              <a:gd name="T38" fmla="*/ 197 w 221"/>
              <a:gd name="T39" fmla="*/ 166 h 195"/>
              <a:gd name="T40" fmla="*/ 197 w 221"/>
              <a:gd name="T41" fmla="*/ 95 h 195"/>
              <a:gd name="T42" fmla="*/ 209 w 221"/>
              <a:gd name="T43" fmla="*/ 95 h 195"/>
              <a:gd name="T44" fmla="*/ 73 w 221"/>
              <a:gd name="T45" fmla="*/ 166 h 195"/>
              <a:gd name="T46" fmla="*/ 49 w 221"/>
              <a:gd name="T47" fmla="*/ 166 h 195"/>
              <a:gd name="T48" fmla="*/ 49 w 221"/>
              <a:gd name="T49" fmla="*/ 95 h 195"/>
              <a:gd name="T50" fmla="*/ 73 w 221"/>
              <a:gd name="T51" fmla="*/ 95 h 195"/>
              <a:gd name="T52" fmla="*/ 73 w 221"/>
              <a:gd name="T53" fmla="*/ 166 h 195"/>
              <a:gd name="T54" fmla="*/ 122 w 221"/>
              <a:gd name="T55" fmla="*/ 166 h 195"/>
              <a:gd name="T56" fmla="*/ 99 w 221"/>
              <a:gd name="T57" fmla="*/ 166 h 195"/>
              <a:gd name="T58" fmla="*/ 99 w 221"/>
              <a:gd name="T59" fmla="*/ 95 h 195"/>
              <a:gd name="T60" fmla="*/ 122 w 221"/>
              <a:gd name="T61" fmla="*/ 95 h 195"/>
              <a:gd name="T62" fmla="*/ 122 w 221"/>
              <a:gd name="T63" fmla="*/ 166 h 195"/>
              <a:gd name="T64" fmla="*/ 171 w 221"/>
              <a:gd name="T65" fmla="*/ 166 h 195"/>
              <a:gd name="T66" fmla="*/ 148 w 221"/>
              <a:gd name="T67" fmla="*/ 166 h 195"/>
              <a:gd name="T68" fmla="*/ 148 w 221"/>
              <a:gd name="T69" fmla="*/ 95 h 195"/>
              <a:gd name="T70" fmla="*/ 171 w 221"/>
              <a:gd name="T71" fmla="*/ 95 h 195"/>
              <a:gd name="T72" fmla="*/ 171 w 221"/>
              <a:gd name="T73" fmla="*/ 16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1" h="195">
                <a:moveTo>
                  <a:pt x="209" y="95"/>
                </a:moveTo>
                <a:lnTo>
                  <a:pt x="209" y="82"/>
                </a:lnTo>
                <a:lnTo>
                  <a:pt x="221" y="82"/>
                </a:lnTo>
                <a:lnTo>
                  <a:pt x="221" y="74"/>
                </a:lnTo>
                <a:lnTo>
                  <a:pt x="110" y="0"/>
                </a:lnTo>
                <a:lnTo>
                  <a:pt x="0" y="74"/>
                </a:lnTo>
                <a:lnTo>
                  <a:pt x="0" y="82"/>
                </a:lnTo>
                <a:lnTo>
                  <a:pt x="10" y="82"/>
                </a:lnTo>
                <a:lnTo>
                  <a:pt x="10" y="95"/>
                </a:lnTo>
                <a:lnTo>
                  <a:pt x="23" y="95"/>
                </a:lnTo>
                <a:lnTo>
                  <a:pt x="23" y="166"/>
                </a:lnTo>
                <a:lnTo>
                  <a:pt x="10" y="166"/>
                </a:lnTo>
                <a:lnTo>
                  <a:pt x="10" y="179"/>
                </a:lnTo>
                <a:lnTo>
                  <a:pt x="0" y="179"/>
                </a:lnTo>
                <a:lnTo>
                  <a:pt x="0" y="195"/>
                </a:lnTo>
                <a:lnTo>
                  <a:pt x="221" y="195"/>
                </a:lnTo>
                <a:lnTo>
                  <a:pt x="221" y="179"/>
                </a:lnTo>
                <a:lnTo>
                  <a:pt x="209" y="179"/>
                </a:lnTo>
                <a:lnTo>
                  <a:pt x="209" y="166"/>
                </a:lnTo>
                <a:lnTo>
                  <a:pt x="197" y="166"/>
                </a:lnTo>
                <a:lnTo>
                  <a:pt x="197" y="95"/>
                </a:lnTo>
                <a:lnTo>
                  <a:pt x="209" y="95"/>
                </a:lnTo>
                <a:close/>
                <a:moveTo>
                  <a:pt x="73" y="166"/>
                </a:moveTo>
                <a:lnTo>
                  <a:pt x="49" y="166"/>
                </a:lnTo>
                <a:lnTo>
                  <a:pt x="49" y="95"/>
                </a:lnTo>
                <a:lnTo>
                  <a:pt x="73" y="95"/>
                </a:lnTo>
                <a:lnTo>
                  <a:pt x="73" y="166"/>
                </a:lnTo>
                <a:close/>
                <a:moveTo>
                  <a:pt x="122" y="166"/>
                </a:moveTo>
                <a:lnTo>
                  <a:pt x="99" y="166"/>
                </a:lnTo>
                <a:lnTo>
                  <a:pt x="99" y="95"/>
                </a:lnTo>
                <a:lnTo>
                  <a:pt x="122" y="95"/>
                </a:lnTo>
                <a:lnTo>
                  <a:pt x="122" y="166"/>
                </a:lnTo>
                <a:close/>
                <a:moveTo>
                  <a:pt x="171" y="166"/>
                </a:moveTo>
                <a:lnTo>
                  <a:pt x="148" y="166"/>
                </a:lnTo>
                <a:lnTo>
                  <a:pt x="148" y="95"/>
                </a:lnTo>
                <a:lnTo>
                  <a:pt x="171" y="95"/>
                </a:lnTo>
                <a:lnTo>
                  <a:pt x="171" y="166"/>
                </a:lnTo>
                <a:close/>
              </a:path>
            </a:pathLst>
          </a:custGeom>
          <a:solidFill>
            <a:schemeClr val="bg1"/>
          </a:solidFill>
          <a:ln>
            <a:noFill/>
          </a:ln>
        </p:spPr>
        <p:txBody>
          <a:bodyPr vert="horz" wrap="square" lIns="68584" tIns="34292" rIns="68584" bIns="34292" numCol="1" anchor="t" anchorCtr="0" compatLnSpc="1"/>
          <a:lstStyle/>
          <a:p>
            <a:pPr defTabSz="685165"/>
            <a:endParaRPr lang="en-US" sz="1300" dirty="0">
              <a:solidFill>
                <a:prstClr val="black"/>
              </a:solidFill>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5"/>
                                        </p:tgtEl>
                                        <p:attrNameLst>
                                          <p:attrName>style.visibility</p:attrName>
                                        </p:attrNameLst>
                                      </p:cBhvr>
                                      <p:to>
                                        <p:strVal val="visible"/>
                                      </p:to>
                                    </p:set>
                                    <p:animEffect transition="in" filter="fade">
                                      <p:cBhvr>
                                        <p:cTn id="7" dur="200"/>
                                        <p:tgtEl>
                                          <p:spTgt spid="8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8"/>
                                        </p:tgtEl>
                                        <p:attrNameLst>
                                          <p:attrName>style.visibility</p:attrName>
                                        </p:attrNameLst>
                                      </p:cBhvr>
                                      <p:to>
                                        <p:strVal val="visible"/>
                                      </p:to>
                                    </p:set>
                                    <p:animEffect transition="in" filter="fade">
                                      <p:cBhvr>
                                        <p:cTn id="11" dur="200"/>
                                        <p:tgtEl>
                                          <p:spTgt spid="88"/>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2"/>
                                        </p:tgtEl>
                                        <p:attrNameLst>
                                          <p:attrName>style.visibility</p:attrName>
                                        </p:attrNameLst>
                                      </p:cBhvr>
                                      <p:to>
                                        <p:strVal val="visible"/>
                                      </p:to>
                                    </p:set>
                                    <p:animEffect transition="in" filter="fade">
                                      <p:cBhvr>
                                        <p:cTn id="15" dur="200"/>
                                        <p:tgtEl>
                                          <p:spTgt spid="92"/>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200"/>
                                        <p:tgtEl>
                                          <p:spTgt spid="8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fade">
                                      <p:cBhvr>
                                        <p:cTn id="23" dur="200"/>
                                        <p:tgtEl>
                                          <p:spTgt spid="9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91"/>
                                        </p:tgtEl>
                                        <p:attrNameLst>
                                          <p:attrName>style.visibility</p:attrName>
                                        </p:attrNameLst>
                                      </p:cBhvr>
                                      <p:to>
                                        <p:strVal val="visible"/>
                                      </p:to>
                                    </p:set>
                                    <p:animEffect transition="in" filter="fade">
                                      <p:cBhvr>
                                        <p:cTn id="27" dur="200"/>
                                        <p:tgtEl>
                                          <p:spTgt spid="9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fade">
                                      <p:cBhvr>
                                        <p:cTn id="31" dur="200"/>
                                        <p:tgtEl>
                                          <p:spTgt spid="8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4"/>
                                        </p:tgtEl>
                                        <p:attrNameLst>
                                          <p:attrName>style.visibility</p:attrName>
                                        </p:attrNameLst>
                                      </p:cBhvr>
                                      <p:to>
                                        <p:strVal val="visible"/>
                                      </p:to>
                                    </p:set>
                                    <p:animEffect transition="in" filter="fade">
                                      <p:cBhvr>
                                        <p:cTn id="35" dur="200"/>
                                        <p:tgtEl>
                                          <p:spTgt spid="9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90"/>
                                        </p:tgtEl>
                                        <p:attrNameLst>
                                          <p:attrName>style.visibility</p:attrName>
                                        </p:attrNameLst>
                                      </p:cBhvr>
                                      <p:to>
                                        <p:strVal val="visible"/>
                                      </p:to>
                                    </p:set>
                                    <p:animEffect transition="in" filter="fade">
                                      <p:cBhvr>
                                        <p:cTn id="39" dur="200"/>
                                        <p:tgtEl>
                                          <p:spTgt spid="90"/>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fade">
                                      <p:cBhvr>
                                        <p:cTn id="43" dur="200"/>
                                        <p:tgtEl>
                                          <p:spTgt spid="89"/>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86"/>
                                        </p:tgtEl>
                                        <p:attrNameLst>
                                          <p:attrName>style.visibility</p:attrName>
                                        </p:attrNameLst>
                                      </p:cBhvr>
                                      <p:to>
                                        <p:strVal val="visible"/>
                                      </p:to>
                                    </p:set>
                                    <p:animEffect transition="in" filter="fade">
                                      <p:cBhvr>
                                        <p:cTn id="47" dur="200"/>
                                        <p:tgtEl>
                                          <p:spTgt spid="86"/>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93"/>
                                        </p:tgtEl>
                                        <p:attrNameLst>
                                          <p:attrName>style.visibility</p:attrName>
                                        </p:attrNameLst>
                                      </p:cBhvr>
                                      <p:to>
                                        <p:strVal val="visible"/>
                                      </p:to>
                                    </p:set>
                                    <p:animEffect transition="in" filter="fade">
                                      <p:cBhvr>
                                        <p:cTn id="51" dur="200"/>
                                        <p:tgtEl>
                                          <p:spTgt spid="93"/>
                                        </p:tgtEl>
                                      </p:cBhvr>
                                    </p:animEffect>
                                  </p:childTnLst>
                                </p:cTn>
                              </p:par>
                            </p:childTnLst>
                          </p:cTn>
                        </p:par>
                        <p:par>
                          <p:cTn id="52" fill="hold">
                            <p:stCondLst>
                              <p:cond delay="6000"/>
                            </p:stCondLst>
                            <p:childTnLst>
                              <p:par>
                                <p:cTn id="53" presetID="14" presetClass="entr" presetSubtype="10" fill="hold" grpId="0" nodeType="after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randombar(horizontal)">
                                      <p:cBhvr>
                                        <p:cTn id="55" dur="200"/>
                                        <p:tgtEl>
                                          <p:spTgt spid="98"/>
                                        </p:tgtEl>
                                      </p:cBhvr>
                                    </p:animEffect>
                                  </p:childTnLst>
                                </p:cTn>
                              </p:par>
                            </p:childTnLst>
                          </p:cTn>
                        </p:par>
                        <p:par>
                          <p:cTn id="56" fill="hold">
                            <p:stCondLst>
                              <p:cond delay="6500"/>
                            </p:stCondLst>
                            <p:childTnLst>
                              <p:par>
                                <p:cTn id="57" presetID="14" presetClass="entr" presetSubtype="10" fill="hold" grpId="0"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randombar(horizontal)">
                                      <p:cBhvr>
                                        <p:cTn id="59" dur="200"/>
                                        <p:tgtEl>
                                          <p:spTgt spid="96"/>
                                        </p:tgtEl>
                                      </p:cBhvr>
                                    </p:animEffect>
                                  </p:childTnLst>
                                </p:cTn>
                              </p:par>
                            </p:childTnLst>
                          </p:cTn>
                        </p:par>
                        <p:par>
                          <p:cTn id="60" fill="hold">
                            <p:stCondLst>
                              <p:cond delay="7000"/>
                            </p:stCondLst>
                            <p:childTnLst>
                              <p:par>
                                <p:cTn id="61" presetID="14" presetClass="entr" presetSubtype="10" fill="hold" grpId="0" nodeType="after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randombar(horizontal)">
                                      <p:cBhvr>
                                        <p:cTn id="63" dur="200"/>
                                        <p:tgtEl>
                                          <p:spTgt spid="97"/>
                                        </p:tgtEl>
                                      </p:cBhvr>
                                    </p:animEffect>
                                  </p:childTnLst>
                                </p:cTn>
                              </p:par>
                            </p:childTnLst>
                          </p:cTn>
                        </p:par>
                        <p:par>
                          <p:cTn id="64" fill="hold">
                            <p:stCondLst>
                              <p:cond delay="7500"/>
                            </p:stCondLst>
                            <p:childTnLst>
                              <p:par>
                                <p:cTn id="65" presetID="14" presetClass="entr" presetSubtype="10" fill="hold" grpId="0" nodeType="afterEffect">
                                  <p:stCondLst>
                                    <p:cond delay="0"/>
                                  </p:stCondLst>
                                  <p:childTnLst>
                                    <p:set>
                                      <p:cBhvr>
                                        <p:cTn id="66" dur="1" fill="hold">
                                          <p:stCondLst>
                                            <p:cond delay="0"/>
                                          </p:stCondLst>
                                        </p:cTn>
                                        <p:tgtEl>
                                          <p:spTgt spid="109"/>
                                        </p:tgtEl>
                                        <p:attrNameLst>
                                          <p:attrName>style.visibility</p:attrName>
                                        </p:attrNameLst>
                                      </p:cBhvr>
                                      <p:to>
                                        <p:strVal val="visible"/>
                                      </p:to>
                                    </p:set>
                                    <p:animEffect transition="in" filter="randombar(horizontal)">
                                      <p:cBhvr>
                                        <p:cTn id="67" dur="200"/>
                                        <p:tgtEl>
                                          <p:spTgt spid="109"/>
                                        </p:tgtEl>
                                      </p:cBhvr>
                                    </p:animEffect>
                                  </p:childTnLst>
                                </p:cTn>
                              </p:par>
                            </p:childTnLst>
                          </p:cTn>
                        </p:par>
                        <p:par>
                          <p:cTn id="68" fill="hold">
                            <p:stCondLst>
                              <p:cond delay="8000"/>
                            </p:stCondLst>
                            <p:childTnLst>
                              <p:par>
                                <p:cTn id="69" presetID="14" presetClass="entr" presetSubtype="10" fill="hold" grpId="0" nodeType="afterEffect">
                                  <p:stCondLst>
                                    <p:cond delay="0"/>
                                  </p:stCondLst>
                                  <p:childTnLst>
                                    <p:set>
                                      <p:cBhvr>
                                        <p:cTn id="70" dur="1" fill="hold">
                                          <p:stCondLst>
                                            <p:cond delay="0"/>
                                          </p:stCondLst>
                                        </p:cTn>
                                        <p:tgtEl>
                                          <p:spTgt spid="108"/>
                                        </p:tgtEl>
                                        <p:attrNameLst>
                                          <p:attrName>style.visibility</p:attrName>
                                        </p:attrNameLst>
                                      </p:cBhvr>
                                      <p:to>
                                        <p:strVal val="visible"/>
                                      </p:to>
                                    </p:set>
                                    <p:animEffect transition="in" filter="randombar(horizontal)">
                                      <p:cBhvr>
                                        <p:cTn id="71" dur="200"/>
                                        <p:tgtEl>
                                          <p:spTgt spid="108"/>
                                        </p:tgtEl>
                                      </p:cBhvr>
                                    </p:animEffect>
                                  </p:childTnLst>
                                </p:cTn>
                              </p:par>
                            </p:childTnLst>
                          </p:cTn>
                        </p:par>
                        <p:par>
                          <p:cTn id="72" fill="hold">
                            <p:stCondLst>
                              <p:cond delay="8500"/>
                            </p:stCondLst>
                            <p:childTnLst>
                              <p:par>
                                <p:cTn id="73" presetID="14" presetClass="entr" presetSubtype="10" fill="hold" grpId="0" nodeType="afterEffect">
                                  <p:stCondLst>
                                    <p:cond delay="0"/>
                                  </p:stCondLst>
                                  <p:childTnLst>
                                    <p:set>
                                      <p:cBhvr>
                                        <p:cTn id="74" dur="1" fill="hold">
                                          <p:stCondLst>
                                            <p:cond delay="0"/>
                                          </p:stCondLst>
                                        </p:cTn>
                                        <p:tgtEl>
                                          <p:spTgt spid="107"/>
                                        </p:tgtEl>
                                        <p:attrNameLst>
                                          <p:attrName>style.visibility</p:attrName>
                                        </p:attrNameLst>
                                      </p:cBhvr>
                                      <p:to>
                                        <p:strVal val="visible"/>
                                      </p:to>
                                    </p:set>
                                    <p:animEffect transition="in" filter="randombar(horizontal)">
                                      <p:cBhvr>
                                        <p:cTn id="75" dur="200"/>
                                        <p:tgtEl>
                                          <p:spTgt spid="107"/>
                                        </p:tgtEl>
                                      </p:cBhvr>
                                    </p:animEffect>
                                  </p:childTnLst>
                                </p:cTn>
                              </p:par>
                            </p:childTnLst>
                          </p:cTn>
                        </p:par>
                        <p:par>
                          <p:cTn id="76" fill="hold">
                            <p:stCondLst>
                              <p:cond delay="9000"/>
                            </p:stCondLst>
                            <p:childTnLst>
                              <p:par>
                                <p:cTn id="77" presetID="14" presetClass="entr" presetSubtype="10" fill="hold" grpId="0" nodeType="afterEffect">
                                  <p:stCondLst>
                                    <p:cond delay="0"/>
                                  </p:stCondLst>
                                  <p:childTnLst>
                                    <p:set>
                                      <p:cBhvr>
                                        <p:cTn id="78" dur="1" fill="hold">
                                          <p:stCondLst>
                                            <p:cond delay="0"/>
                                          </p:stCondLst>
                                        </p:cTn>
                                        <p:tgtEl>
                                          <p:spTgt spid="104"/>
                                        </p:tgtEl>
                                        <p:attrNameLst>
                                          <p:attrName>style.visibility</p:attrName>
                                        </p:attrNameLst>
                                      </p:cBhvr>
                                      <p:to>
                                        <p:strVal val="visible"/>
                                      </p:to>
                                    </p:set>
                                    <p:animEffect transition="in" filter="randombar(horizontal)">
                                      <p:cBhvr>
                                        <p:cTn id="79" dur="200"/>
                                        <p:tgtEl>
                                          <p:spTgt spid="104"/>
                                        </p:tgtEl>
                                      </p:cBhvr>
                                    </p:animEffect>
                                  </p:childTnLst>
                                </p:cTn>
                              </p:par>
                            </p:childTnLst>
                          </p:cTn>
                        </p:par>
                        <p:par>
                          <p:cTn id="80" fill="hold">
                            <p:stCondLst>
                              <p:cond delay="9500"/>
                            </p:stCondLst>
                            <p:childTnLst>
                              <p:par>
                                <p:cTn id="81" presetID="14" presetClass="entr" presetSubtype="10" fill="hold" grpId="0" nodeType="after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randombar(horizontal)">
                                      <p:cBhvr>
                                        <p:cTn id="83" dur="200"/>
                                        <p:tgtEl>
                                          <p:spTgt spid="105"/>
                                        </p:tgtEl>
                                      </p:cBhvr>
                                    </p:animEffect>
                                  </p:childTnLst>
                                </p:cTn>
                              </p:par>
                            </p:childTnLst>
                          </p:cTn>
                        </p:par>
                        <p:par>
                          <p:cTn id="84" fill="hold">
                            <p:stCondLst>
                              <p:cond delay="10000"/>
                            </p:stCondLst>
                            <p:childTnLst>
                              <p:par>
                                <p:cTn id="85" presetID="14" presetClass="entr" presetSubtype="10" fill="hold" grpId="0" nodeType="afterEffect">
                                  <p:stCondLst>
                                    <p:cond delay="0"/>
                                  </p:stCondLst>
                                  <p:childTnLst>
                                    <p:set>
                                      <p:cBhvr>
                                        <p:cTn id="86" dur="1" fill="hold">
                                          <p:stCondLst>
                                            <p:cond delay="0"/>
                                          </p:stCondLst>
                                        </p:cTn>
                                        <p:tgtEl>
                                          <p:spTgt spid="106"/>
                                        </p:tgtEl>
                                        <p:attrNameLst>
                                          <p:attrName>style.visibility</p:attrName>
                                        </p:attrNameLst>
                                      </p:cBhvr>
                                      <p:to>
                                        <p:strVal val="visible"/>
                                      </p:to>
                                    </p:set>
                                    <p:animEffect transition="in" filter="randombar(horizontal)">
                                      <p:cBhvr>
                                        <p:cTn id="87" dur="200"/>
                                        <p:tgtEl>
                                          <p:spTgt spid="106"/>
                                        </p:tgtEl>
                                      </p:cBhvr>
                                    </p:animEffect>
                                  </p:childTnLst>
                                </p:cTn>
                              </p:par>
                            </p:childTnLst>
                          </p:cTn>
                        </p:par>
                        <p:par>
                          <p:cTn id="88" fill="hold">
                            <p:stCondLst>
                              <p:cond delay="10500"/>
                            </p:stCondLst>
                            <p:childTnLst>
                              <p:par>
                                <p:cTn id="89" presetID="14" presetClass="entr" presetSubtype="10" fill="hold" grpId="0" nodeType="afterEffect">
                                  <p:stCondLst>
                                    <p:cond delay="0"/>
                                  </p:stCondLst>
                                  <p:childTnLst>
                                    <p:set>
                                      <p:cBhvr>
                                        <p:cTn id="90" dur="1" fill="hold">
                                          <p:stCondLst>
                                            <p:cond delay="0"/>
                                          </p:stCondLst>
                                        </p:cTn>
                                        <p:tgtEl>
                                          <p:spTgt spid="101"/>
                                        </p:tgtEl>
                                        <p:attrNameLst>
                                          <p:attrName>style.visibility</p:attrName>
                                        </p:attrNameLst>
                                      </p:cBhvr>
                                      <p:to>
                                        <p:strVal val="visible"/>
                                      </p:to>
                                    </p:set>
                                    <p:animEffect transition="in" filter="randombar(horizontal)">
                                      <p:cBhvr>
                                        <p:cTn id="91" dur="200"/>
                                        <p:tgtEl>
                                          <p:spTgt spid="101"/>
                                        </p:tgtEl>
                                      </p:cBhvr>
                                    </p:animEffect>
                                  </p:childTnLst>
                                </p:cTn>
                              </p:par>
                            </p:childTnLst>
                          </p:cTn>
                        </p:par>
                        <p:par>
                          <p:cTn id="92" fill="hold">
                            <p:stCondLst>
                              <p:cond delay="11000"/>
                            </p:stCondLst>
                            <p:childTnLst>
                              <p:par>
                                <p:cTn id="93" presetID="14" presetClass="entr" presetSubtype="10" fill="hold" grpId="0" nodeType="afterEffect">
                                  <p:stCondLst>
                                    <p:cond delay="0"/>
                                  </p:stCondLst>
                                  <p:childTnLst>
                                    <p:set>
                                      <p:cBhvr>
                                        <p:cTn id="94" dur="1" fill="hold">
                                          <p:stCondLst>
                                            <p:cond delay="0"/>
                                          </p:stCondLst>
                                        </p:cTn>
                                        <p:tgtEl>
                                          <p:spTgt spid="99"/>
                                        </p:tgtEl>
                                        <p:attrNameLst>
                                          <p:attrName>style.visibility</p:attrName>
                                        </p:attrNameLst>
                                      </p:cBhvr>
                                      <p:to>
                                        <p:strVal val="visible"/>
                                      </p:to>
                                    </p:set>
                                    <p:animEffect transition="in" filter="randombar(horizontal)">
                                      <p:cBhvr>
                                        <p:cTn id="95" dur="200"/>
                                        <p:tgtEl>
                                          <p:spTgt spid="99"/>
                                        </p:tgtEl>
                                      </p:cBhvr>
                                    </p:animEffect>
                                  </p:childTnLst>
                                </p:cTn>
                              </p:par>
                            </p:childTnLst>
                          </p:cTn>
                        </p:par>
                        <p:par>
                          <p:cTn id="96" fill="hold">
                            <p:stCondLst>
                              <p:cond delay="11500"/>
                            </p:stCondLst>
                            <p:childTnLst>
                              <p:par>
                                <p:cTn id="97" presetID="14" presetClass="entr" presetSubtype="10" fill="hold" grpId="0" nodeType="afterEffect">
                                  <p:stCondLst>
                                    <p:cond delay="0"/>
                                  </p:stCondLst>
                                  <p:childTnLst>
                                    <p:set>
                                      <p:cBhvr>
                                        <p:cTn id="98" dur="1" fill="hold">
                                          <p:stCondLst>
                                            <p:cond delay="0"/>
                                          </p:stCondLst>
                                        </p:cTn>
                                        <p:tgtEl>
                                          <p:spTgt spid="100"/>
                                        </p:tgtEl>
                                        <p:attrNameLst>
                                          <p:attrName>style.visibility</p:attrName>
                                        </p:attrNameLst>
                                      </p:cBhvr>
                                      <p:to>
                                        <p:strVal val="visible"/>
                                      </p:to>
                                    </p:set>
                                    <p:animEffect transition="in" filter="randombar(horizontal)">
                                      <p:cBhvr>
                                        <p:cTn id="99" dur="2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88" grpId="0"/>
      <p:bldP spid="89" grpId="0"/>
      <p:bldP spid="90" grpId="0"/>
      <p:bldP spid="91" grpId="0"/>
      <p:bldP spid="92" grpId="0"/>
      <p:bldP spid="93" grpId="0"/>
      <p:bldP spid="94" grpId="0"/>
      <p:bldP spid="95" grpId="0"/>
      <p:bldP spid="96" grpId="0"/>
      <p:bldP spid="97" grpId="0"/>
      <p:bldP spid="98" grpId="0" animBg="1"/>
      <p:bldP spid="99" grpId="0"/>
      <p:bldP spid="100" grpId="0"/>
      <p:bldP spid="101" grpId="0" animBg="1"/>
      <p:bldP spid="104" grpId="0"/>
      <p:bldP spid="105" grpId="0"/>
      <p:bldP spid="106" grpId="0" animBg="1"/>
      <p:bldP spid="107" grpId="0"/>
      <p:bldP spid="108" grpId="0"/>
      <p:bldP spid="10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2515583" y="843819"/>
            <a:ext cx="2461303" cy="2403313"/>
            <a:chOff x="2428518" y="779771"/>
            <a:chExt cx="2461303" cy="3070202"/>
          </a:xfrm>
          <a:solidFill>
            <a:schemeClr val="accent1"/>
          </a:solidFill>
        </p:grpSpPr>
        <p:sp>
          <p:nvSpPr>
            <p:cNvPr id="4" name="AutoShape 25"/>
            <p:cNvSpPr>
              <a:spLocks noChangeArrowheads="1"/>
            </p:cNvSpPr>
            <p:nvPr/>
          </p:nvSpPr>
          <p:spPr bwMode="gray">
            <a:xfrm>
              <a:off x="2428518" y="779771"/>
              <a:ext cx="2461303" cy="3070202"/>
            </a:xfrm>
            <a:prstGeom prst="parallelogram">
              <a:avLst>
                <a:gd name="adj" fmla="val 63426"/>
              </a:avLst>
            </a:prstGeom>
            <a:grpFill/>
            <a:ln w="12700" cap="flat" cmpd="sng">
              <a:noFill/>
              <a:bevel/>
            </a:ln>
          </p:spPr>
          <p:txBody>
            <a:bodyPr lIns="68580" tIns="34290" rIns="68580" bIns="34290" anchor="ctr"/>
            <a:lstStyle/>
            <a:p>
              <a:pPr algn="ctr"/>
              <a:endParaRPr lang="ko-KR" altLang="ko-KR" sz="900" noProof="1">
                <a:solidFill>
                  <a:srgbClr val="FFFFFF"/>
                </a:solidFill>
                <a:latin typeface="微软雅黑" panose="020B0503020204020204" pitchFamily="34" charset="-122"/>
              </a:endParaRPr>
            </a:p>
          </p:txBody>
        </p:sp>
        <p:sp>
          <p:nvSpPr>
            <p:cNvPr id="5" name="KMA1D1FEAF"/>
            <p:cNvSpPr>
              <a:spLocks noChangeArrowheads="1"/>
            </p:cNvSpPr>
            <p:nvPr>
              <p:custDataLst>
                <p:tags r:id="rId4"/>
              </p:custDataLst>
            </p:nvPr>
          </p:nvSpPr>
          <p:spPr bwMode="ltGray">
            <a:xfrm rot="18000000">
              <a:off x="3066775" y="2141129"/>
              <a:ext cx="1357237" cy="442520"/>
            </a:xfrm>
            <a:prstGeom prst="rect">
              <a:avLst/>
            </a:prstGeom>
            <a:grpFill/>
            <a:ln w="12700" cap="flat" cmpd="sng">
              <a:noFill/>
              <a:beve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r>
                <a:rPr lang="zh-CN" altLang="en-US" sz="1200" dirty="0">
                  <a:solidFill>
                    <a:srgbClr val="FFFFFF"/>
                  </a:solidFill>
                  <a:latin typeface="微软雅黑" panose="020B0503020204020204" pitchFamily="34" charset="-122"/>
                  <a:ea typeface="微软雅黑" panose="020B0503020204020204" pitchFamily="34" charset="-122"/>
                </a:rPr>
                <a:t>添加文本</a:t>
              </a:r>
              <a:endParaRPr lang="ko-KR" altLang="ko-KR" sz="1200" dirty="0">
                <a:solidFill>
                  <a:srgbClr val="FFFFFF"/>
                </a:solidFill>
                <a:latin typeface="微软雅黑" panose="020B0503020204020204" pitchFamily="34" charset="-122"/>
              </a:endParaRPr>
            </a:p>
          </p:txBody>
        </p:sp>
      </p:grpSp>
      <p:grpSp>
        <p:nvGrpSpPr>
          <p:cNvPr id="3" name="组合 5"/>
          <p:cNvGrpSpPr/>
          <p:nvPr/>
        </p:nvGrpSpPr>
        <p:grpSpPr>
          <a:xfrm>
            <a:off x="4360315" y="1371132"/>
            <a:ext cx="2652482" cy="1951279"/>
            <a:chOff x="4154727" y="1287259"/>
            <a:chExt cx="2652482" cy="2600902"/>
          </a:xfrm>
          <a:solidFill>
            <a:schemeClr val="accent3"/>
          </a:solidFill>
        </p:grpSpPr>
        <p:sp>
          <p:nvSpPr>
            <p:cNvPr id="7" name="AutoShape 28"/>
            <p:cNvSpPr>
              <a:spLocks noChangeArrowheads="1"/>
            </p:cNvSpPr>
            <p:nvPr/>
          </p:nvSpPr>
          <p:spPr bwMode="gray">
            <a:xfrm rot="17972678">
              <a:off x="4180517" y="1261469"/>
              <a:ext cx="2600902" cy="2652482"/>
            </a:xfrm>
            <a:prstGeom prst="parallelogram">
              <a:avLst>
                <a:gd name="adj" fmla="val 62590"/>
              </a:avLst>
            </a:prstGeom>
            <a:grpFill/>
            <a:ln w="12700" cap="flat" cmpd="sng">
              <a:noFill/>
              <a:bevel/>
            </a:ln>
          </p:spPr>
          <p:txBody>
            <a:bodyPr lIns="68580" tIns="34290" rIns="68580" bIns="34290" anchor="ctr"/>
            <a:lstStyle/>
            <a:p>
              <a:pPr algn="ctr"/>
              <a:endParaRPr lang="ko-KR" altLang="ko-KR" sz="900" noProof="1">
                <a:solidFill>
                  <a:srgbClr val="FFFFFF"/>
                </a:solidFill>
                <a:latin typeface="微软雅黑" panose="020B0503020204020204" pitchFamily="34" charset="-122"/>
              </a:endParaRPr>
            </a:p>
            <a:p>
              <a:pPr algn="ctr"/>
              <a:endParaRPr lang="ko-KR" altLang="ko-KR" sz="900" noProof="1">
                <a:solidFill>
                  <a:srgbClr val="FFFFFF"/>
                </a:solidFill>
                <a:latin typeface="微软雅黑" panose="020B0503020204020204" pitchFamily="34" charset="-122"/>
              </a:endParaRPr>
            </a:p>
          </p:txBody>
        </p:sp>
        <p:sp>
          <p:nvSpPr>
            <p:cNvPr id="8" name="KMA1D1FEAF"/>
            <p:cNvSpPr>
              <a:spLocks noChangeArrowheads="1"/>
            </p:cNvSpPr>
            <p:nvPr>
              <p:custDataLst>
                <p:tags r:id="rId3"/>
              </p:custDataLst>
            </p:nvPr>
          </p:nvSpPr>
          <p:spPr bwMode="ltGray">
            <a:xfrm rot="3600000">
              <a:off x="4881578" y="2494656"/>
              <a:ext cx="1357237" cy="442520"/>
            </a:xfrm>
            <a:prstGeom prst="rect">
              <a:avLst/>
            </a:prstGeom>
            <a:grpFill/>
            <a:ln w="12700" cap="flat" cmpd="sng">
              <a:noFill/>
              <a:beve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r>
                <a:rPr lang="zh-CN" altLang="en-US" sz="1200" dirty="0">
                  <a:solidFill>
                    <a:srgbClr val="FFFFFF"/>
                  </a:solidFill>
                  <a:latin typeface="微软雅黑" panose="020B0503020204020204" pitchFamily="34" charset="-122"/>
                  <a:ea typeface="微软雅黑" panose="020B0503020204020204" pitchFamily="34" charset="-122"/>
                </a:rPr>
                <a:t>添加文本</a:t>
              </a:r>
              <a:endParaRPr lang="ko-KR" altLang="ko-KR" sz="1200" dirty="0">
                <a:solidFill>
                  <a:srgbClr val="FFFFFF"/>
                </a:solidFill>
                <a:latin typeface="微软雅黑" panose="020B0503020204020204" pitchFamily="34" charset="-122"/>
              </a:endParaRPr>
            </a:p>
          </p:txBody>
        </p:sp>
      </p:grpSp>
      <p:grpSp>
        <p:nvGrpSpPr>
          <p:cNvPr id="6" name="组合 8"/>
          <p:cNvGrpSpPr/>
          <p:nvPr/>
        </p:nvGrpSpPr>
        <p:grpSpPr>
          <a:xfrm>
            <a:off x="2498478" y="3247132"/>
            <a:ext cx="3860929" cy="602591"/>
            <a:chOff x="2411413" y="3849974"/>
            <a:chExt cx="3860929" cy="803206"/>
          </a:xfrm>
          <a:solidFill>
            <a:schemeClr val="accent2"/>
          </a:solidFill>
        </p:grpSpPr>
        <p:sp>
          <p:nvSpPr>
            <p:cNvPr id="10" name="AutoShape 26"/>
            <p:cNvSpPr>
              <a:spLocks noChangeArrowheads="1"/>
            </p:cNvSpPr>
            <p:nvPr/>
          </p:nvSpPr>
          <p:spPr bwMode="gray">
            <a:xfrm flipH="1">
              <a:off x="2411413" y="3849974"/>
              <a:ext cx="3860929" cy="803206"/>
            </a:xfrm>
            <a:prstGeom prst="parallelogram">
              <a:avLst>
                <a:gd name="adj" fmla="val 58922"/>
              </a:avLst>
            </a:prstGeom>
            <a:grpFill/>
            <a:ln w="12700" cap="flat" cmpd="sng">
              <a:noFill/>
              <a:bevel/>
            </a:ln>
          </p:spPr>
          <p:txBody>
            <a:bodyPr lIns="68580" tIns="34290" rIns="68580" bIns="34290" anchor="ctr"/>
            <a:lstStyle/>
            <a:p>
              <a:pPr algn="ctr"/>
              <a:endParaRPr lang="ko-KR" altLang="ko-KR" sz="900">
                <a:solidFill>
                  <a:srgbClr val="FFFFFF"/>
                </a:solidFill>
                <a:latin typeface="微软雅黑" panose="020B0503020204020204" pitchFamily="34" charset="-122"/>
              </a:endParaRPr>
            </a:p>
          </p:txBody>
        </p:sp>
        <p:sp>
          <p:nvSpPr>
            <p:cNvPr id="11" name="KMA1D1FEAF"/>
            <p:cNvSpPr>
              <a:spLocks noChangeArrowheads="1"/>
            </p:cNvSpPr>
            <p:nvPr>
              <p:custDataLst>
                <p:tags r:id="rId2"/>
              </p:custDataLst>
            </p:nvPr>
          </p:nvSpPr>
          <p:spPr bwMode="ltGray">
            <a:xfrm>
              <a:off x="3944699" y="3919505"/>
              <a:ext cx="1017927" cy="590026"/>
            </a:xfrm>
            <a:prstGeom prst="rect">
              <a:avLst/>
            </a:prstGeom>
            <a:grpFill/>
            <a:ln w="12700" cap="flat" cmpd="sng">
              <a:noFill/>
              <a:beve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algn="ctr"/>
              <a:r>
                <a:rPr lang="zh-CN" altLang="en-US" sz="1200" dirty="0">
                  <a:solidFill>
                    <a:srgbClr val="FFFFFF"/>
                  </a:solidFill>
                  <a:latin typeface="微软雅黑" panose="020B0503020204020204" pitchFamily="34" charset="-122"/>
                  <a:ea typeface="微软雅黑" panose="020B0503020204020204" pitchFamily="34" charset="-122"/>
                </a:rPr>
                <a:t>添加文本</a:t>
              </a:r>
              <a:endParaRPr lang="ko-KR" altLang="ko-KR" sz="1200" dirty="0">
                <a:solidFill>
                  <a:srgbClr val="FFFFFF"/>
                </a:solidFill>
                <a:latin typeface="微软雅黑" panose="020B0503020204020204" pitchFamily="34" charset="-122"/>
              </a:endParaRPr>
            </a:p>
          </p:txBody>
        </p:sp>
      </p:grpSp>
      <p:sp>
        <p:nvSpPr>
          <p:cNvPr id="12" name="KMA1D1FEAF"/>
          <p:cNvSpPr>
            <a:spLocks noChangeArrowheads="1"/>
          </p:cNvSpPr>
          <p:nvPr>
            <p:custDataLst>
              <p:tags r:id="rId1"/>
            </p:custDataLst>
          </p:nvPr>
        </p:nvSpPr>
        <p:spPr bwMode="ltGray">
          <a:xfrm>
            <a:off x="4474270" y="2493737"/>
            <a:ext cx="504967" cy="3809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7200" tIns="97200" rIns="98082" bIns="97200" anchor="ctr">
            <a:spAutoFit/>
          </a:bodyPr>
          <a:lstStyle/>
          <a:p>
            <a:pPr algn="ctr">
              <a:buSzPct val="80000"/>
            </a:pPr>
            <a:r>
              <a:rPr lang="zh-CN" altLang="en-US" sz="1200" dirty="0">
                <a:solidFill>
                  <a:srgbClr val="262626"/>
                </a:solidFill>
                <a:latin typeface="微软雅黑" panose="020B0503020204020204" pitchFamily="34" charset="-122"/>
                <a:ea typeface="微软雅黑" panose="020B0503020204020204" pitchFamily="34" charset="-122"/>
                <a:cs typeface="Arial" panose="020B0604020202020204" pitchFamily="34" charset="0"/>
              </a:rPr>
              <a:t>文本</a:t>
            </a:r>
            <a:endParaRPr lang="ko-KR" altLang="ko-KR" sz="1200" dirty="0">
              <a:solidFill>
                <a:srgbClr val="262626"/>
              </a:solidFill>
              <a:latin typeface="微软雅黑" panose="020B0503020204020204" pitchFamily="34" charset="-122"/>
              <a:cs typeface="Arial" panose="020B0604020202020204" pitchFamily="34" charset="0"/>
            </a:endParaRPr>
          </a:p>
        </p:txBody>
      </p:sp>
      <p:grpSp>
        <p:nvGrpSpPr>
          <p:cNvPr id="9" name="组合 48"/>
          <p:cNvGrpSpPr/>
          <p:nvPr/>
        </p:nvGrpSpPr>
        <p:grpSpPr bwMode="auto">
          <a:xfrm>
            <a:off x="6713079" y="1678541"/>
            <a:ext cx="1872208" cy="689526"/>
            <a:chOff x="6794460" y="2352675"/>
            <a:chExt cx="2314044" cy="919075"/>
          </a:xfrm>
        </p:grpSpPr>
        <p:sp>
          <p:nvSpPr>
            <p:cNvPr id="14" name="Text Box 5"/>
            <p:cNvSpPr txBox="1">
              <a:spLocks noChangeArrowheads="1"/>
            </p:cNvSpPr>
            <p:nvPr/>
          </p:nvSpPr>
          <p:spPr bwMode="auto">
            <a:xfrm>
              <a:off x="6794460" y="2708271"/>
              <a:ext cx="2314044" cy="563479"/>
            </a:xfrm>
            <a:prstGeom prst="rect">
              <a:avLst/>
            </a:prstGeom>
            <a:noFill/>
            <a:ln w="9525">
              <a:noFill/>
              <a:miter lim="800000"/>
            </a:ln>
          </p:spPr>
          <p:txBody>
            <a:bodyPr>
              <a:spAutoFit/>
            </a:bodyPr>
            <a:lstStyle/>
            <a:p>
              <a:pPr algn="just"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
          <p:nvSpPr>
            <p:cNvPr id="15" name="Text Box 5"/>
            <p:cNvSpPr txBox="1">
              <a:spLocks noChangeArrowheads="1"/>
            </p:cNvSpPr>
            <p:nvPr/>
          </p:nvSpPr>
          <p:spPr bwMode="auto">
            <a:xfrm>
              <a:off x="6794460" y="2352675"/>
              <a:ext cx="2314044" cy="369214"/>
            </a:xfrm>
            <a:prstGeom prst="rect">
              <a:avLst/>
            </a:prstGeom>
            <a:noFill/>
            <a:ln w="9525">
              <a:noFill/>
              <a:miter lim="800000"/>
            </a:ln>
          </p:spPr>
          <p:txBody>
            <a:bodyPr>
              <a:spAutoFit/>
            </a:bodyPr>
            <a:lstStyle/>
            <a:p>
              <a:pPr marL="133350" indent="-133350" algn="jus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单击此处添加标题</a:t>
              </a:r>
              <a:endParaRPr lang="ko-KR" altLang="ko-KR" sz="1200" dirty="0">
                <a:solidFill>
                  <a:schemeClr val="tx1">
                    <a:lumMod val="75000"/>
                    <a:lumOff val="25000"/>
                  </a:schemeClr>
                </a:solidFill>
                <a:latin typeface="微软雅黑" panose="020B0503020204020204" pitchFamily="34" charset="-122"/>
                <a:cs typeface="Arial" panose="020B0604020202020204" pitchFamily="34" charset="0"/>
              </a:endParaRPr>
            </a:p>
          </p:txBody>
        </p:sp>
      </p:grpSp>
      <p:grpSp>
        <p:nvGrpSpPr>
          <p:cNvPr id="13" name="组合 51"/>
          <p:cNvGrpSpPr/>
          <p:nvPr/>
        </p:nvGrpSpPr>
        <p:grpSpPr bwMode="auto">
          <a:xfrm>
            <a:off x="1007604" y="1678543"/>
            <a:ext cx="1872208" cy="689527"/>
            <a:chOff x="6794460" y="2352676"/>
            <a:chExt cx="2314044" cy="919075"/>
          </a:xfrm>
        </p:grpSpPr>
        <p:sp>
          <p:nvSpPr>
            <p:cNvPr id="17" name="Text Box 5"/>
            <p:cNvSpPr txBox="1">
              <a:spLocks noChangeArrowheads="1"/>
            </p:cNvSpPr>
            <p:nvPr/>
          </p:nvSpPr>
          <p:spPr bwMode="auto">
            <a:xfrm>
              <a:off x="6794460" y="2708273"/>
              <a:ext cx="2314044" cy="563478"/>
            </a:xfrm>
            <a:prstGeom prst="rect">
              <a:avLst/>
            </a:prstGeom>
            <a:noFill/>
            <a:ln w="9525">
              <a:noFill/>
              <a:miter lim="800000"/>
            </a:ln>
          </p:spPr>
          <p:txBody>
            <a:bodyPr>
              <a:spAutoFit/>
            </a:bodyPr>
            <a:lstStyle/>
            <a:p>
              <a:pPr algn="just"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
          <p:nvSpPr>
            <p:cNvPr id="18" name="Text Box 5"/>
            <p:cNvSpPr txBox="1">
              <a:spLocks noChangeArrowheads="1"/>
            </p:cNvSpPr>
            <p:nvPr/>
          </p:nvSpPr>
          <p:spPr bwMode="auto">
            <a:xfrm>
              <a:off x="6794460" y="2352676"/>
              <a:ext cx="2314044" cy="369214"/>
            </a:xfrm>
            <a:prstGeom prst="rect">
              <a:avLst/>
            </a:prstGeom>
            <a:noFill/>
            <a:ln w="9525">
              <a:noFill/>
              <a:miter lim="800000"/>
            </a:ln>
          </p:spPr>
          <p:txBody>
            <a:bodyPr>
              <a:spAutoFit/>
            </a:bodyPr>
            <a:lstStyle/>
            <a:p>
              <a:pPr marL="133350" indent="-133350" algn="jus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单击此处添加标题</a:t>
              </a:r>
              <a:endParaRPr lang="ko-KR" altLang="ko-KR" sz="1200" dirty="0">
                <a:solidFill>
                  <a:schemeClr val="tx1">
                    <a:lumMod val="75000"/>
                    <a:lumOff val="25000"/>
                  </a:schemeClr>
                </a:solidFill>
                <a:latin typeface="微软雅黑" panose="020B0503020204020204" pitchFamily="34" charset="-122"/>
                <a:cs typeface="Arial" panose="020B0604020202020204" pitchFamily="34" charset="0"/>
              </a:endParaRPr>
            </a:p>
          </p:txBody>
        </p:sp>
      </p:grpSp>
      <p:grpSp>
        <p:nvGrpSpPr>
          <p:cNvPr id="16" name="组合 54"/>
          <p:cNvGrpSpPr/>
          <p:nvPr/>
        </p:nvGrpSpPr>
        <p:grpSpPr bwMode="auto">
          <a:xfrm>
            <a:off x="3779243" y="4065779"/>
            <a:ext cx="1878538" cy="677616"/>
            <a:chOff x="8882088" y="2027723"/>
            <a:chExt cx="2322475" cy="901859"/>
          </a:xfrm>
        </p:grpSpPr>
        <p:sp>
          <p:nvSpPr>
            <p:cNvPr id="20" name="Text Box 5"/>
            <p:cNvSpPr txBox="1">
              <a:spLocks noChangeArrowheads="1"/>
            </p:cNvSpPr>
            <p:nvPr/>
          </p:nvSpPr>
          <p:spPr bwMode="auto">
            <a:xfrm>
              <a:off x="8882088" y="2366940"/>
              <a:ext cx="2314648" cy="562642"/>
            </a:xfrm>
            <a:prstGeom prst="rect">
              <a:avLst/>
            </a:prstGeom>
            <a:noFill/>
            <a:ln w="9525">
              <a:noFill/>
              <a:miter lim="800000"/>
            </a:ln>
          </p:spPr>
          <p:txBody>
            <a:bodyPr>
              <a:spAutoFit/>
            </a:bodyPr>
            <a:lstStyle/>
            <a:p>
              <a:pPr algn="just" fontAlgn="base">
                <a:lnSpc>
                  <a:spcPct val="125000"/>
                </a:lnSpc>
                <a:spcBef>
                  <a:spcPct val="0"/>
                </a:spcBef>
                <a:spcAft>
                  <a:spcPct val="0"/>
                </a:spcAft>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Lato Light" panose="020F0502020204030203" charset="0"/>
                <a:sym typeface="Lato Light" panose="020F0502020204030203" charset="0"/>
              </a:endParaRPr>
            </a:p>
          </p:txBody>
        </p:sp>
        <p:sp>
          <p:nvSpPr>
            <p:cNvPr id="21" name="Text Box 5"/>
            <p:cNvSpPr txBox="1">
              <a:spLocks noChangeArrowheads="1"/>
            </p:cNvSpPr>
            <p:nvPr/>
          </p:nvSpPr>
          <p:spPr bwMode="auto">
            <a:xfrm>
              <a:off x="8889915" y="2027723"/>
              <a:ext cx="2314648" cy="368666"/>
            </a:xfrm>
            <a:prstGeom prst="rect">
              <a:avLst/>
            </a:prstGeom>
            <a:noFill/>
            <a:ln w="9525">
              <a:noFill/>
              <a:miter lim="800000"/>
            </a:ln>
          </p:spPr>
          <p:txBody>
            <a:bodyPr>
              <a:spAutoFit/>
            </a:bodyPr>
            <a:lstStyle/>
            <a:p>
              <a:pPr marL="133350" indent="-133350" algn="just">
                <a:defRPr/>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单击此处添加标题</a:t>
              </a:r>
              <a:endParaRPr lang="ko-KR" altLang="ko-KR" sz="1200" dirty="0">
                <a:solidFill>
                  <a:schemeClr val="tx1">
                    <a:lumMod val="75000"/>
                    <a:lumOff val="25000"/>
                  </a:schemeClr>
                </a:solidFill>
                <a:latin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3" presetClass="entr" presetSubtype="16"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childTnLst>
                                </p:cTn>
                              </p:par>
                              <p:par>
                                <p:cTn id="21" presetID="22" presetClass="entr" presetSubtype="1" fill="hold" nodeType="withEffect">
                                  <p:stCondLst>
                                    <p:cond delay="100"/>
                                  </p:stCondLst>
                                  <p:childTnLst>
                                    <p:set>
                                      <p:cBhvr>
                                        <p:cTn id="22" dur="1" fill="hold">
                                          <p:stCondLst>
                                            <p:cond delay="0"/>
                                          </p:stCondLst>
                                        </p:cTn>
                                        <p:tgtEl>
                                          <p:spTgt spid="13"/>
                                        </p:tgtEl>
                                        <p:attrNameLst>
                                          <p:attrName>style.visibility</p:attrName>
                                        </p:attrNameLst>
                                      </p:cBhvr>
                                      <p:to>
                                        <p:strVal val="visible"/>
                                      </p:to>
                                    </p:set>
                                    <p:animEffect transition="in" filter="wipe(up)">
                                      <p:cBhvr>
                                        <p:cTn id="23" dur="500"/>
                                        <p:tgtEl>
                                          <p:spTgt spid="13"/>
                                        </p:tgtEl>
                                      </p:cBhvr>
                                    </p:animEffect>
                                  </p:childTnLst>
                                </p:cTn>
                              </p:par>
                              <p:par>
                                <p:cTn id="24" presetID="22" presetClass="entr" presetSubtype="1" fill="hold" nodeType="withEffect">
                                  <p:stCondLst>
                                    <p:cond delay="20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par>
                                <p:cTn id="27" presetID="22" presetClass="entr" presetSubtype="1" fill="hold" nodeType="withEffect">
                                  <p:stCondLst>
                                    <p:cond delay="400"/>
                                  </p:stCondLst>
                                  <p:childTnLst>
                                    <p:set>
                                      <p:cBhvr>
                                        <p:cTn id="28" dur="1" fill="hold">
                                          <p:stCondLst>
                                            <p:cond delay="0"/>
                                          </p:stCondLst>
                                        </p:cTn>
                                        <p:tgtEl>
                                          <p:spTgt spid="16"/>
                                        </p:tgtEl>
                                        <p:attrNameLst>
                                          <p:attrName>style.visibility</p:attrName>
                                        </p:attrNameLst>
                                      </p:cBhvr>
                                      <p:to>
                                        <p:strVal val="visible"/>
                                      </p:to>
                                    </p:set>
                                    <p:animEffect transition="in" filter="wipe(up)">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97198" y="2140164"/>
            <a:ext cx="519110" cy="434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02</a:t>
            </a:r>
            <a:endParaRPr lang="zh-CN" altLang="en-US" dirty="0"/>
          </a:p>
        </p:txBody>
      </p:sp>
      <p:sp>
        <p:nvSpPr>
          <p:cNvPr id="3" name="TextBox 23"/>
          <p:cNvSpPr txBox="1"/>
          <p:nvPr/>
        </p:nvSpPr>
        <p:spPr>
          <a:xfrm>
            <a:off x="3359653" y="3226015"/>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 name="TextBox 24"/>
          <p:cNvSpPr txBox="1"/>
          <p:nvPr/>
        </p:nvSpPr>
        <p:spPr>
          <a:xfrm>
            <a:off x="3975071" y="2711268"/>
            <a:ext cx="1362396" cy="434975"/>
          </a:xfrm>
          <a:prstGeom prst="rect">
            <a:avLst/>
          </a:prstGeom>
          <a:noFill/>
        </p:spPr>
        <p:txBody>
          <a:bodyPr wrap="none" lIns="65010" tIns="32504" rIns="65010" bIns="32504" rtlCol="0">
            <a:spAutoFit/>
          </a:bodyPr>
          <a:lstStyle/>
          <a:p>
            <a:r>
              <a:rPr lang="zh-CN" altLang="en-US" sz="2400" dirty="0">
                <a:solidFill>
                  <a:schemeClr val="tx1">
                    <a:lumMod val="65000"/>
                    <a:lumOff val="35000"/>
                  </a:schemeClr>
                </a:solidFill>
                <a:ea typeface="微软雅黑" panose="020B0503020204020204" pitchFamily="34" charset="-122"/>
              </a:rPr>
              <a:t>自我评价</a:t>
            </a:r>
          </a:p>
        </p:txBody>
      </p:sp>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3491" t="31304" r="57473"/>
          <a:stretch>
            <a:fillRect/>
          </a:stretch>
        </p:blipFill>
        <p:spPr>
          <a:xfrm flipH="1" flipV="1">
            <a:off x="6254884" y="2850204"/>
            <a:ext cx="2889115" cy="2296989"/>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13491" t="31304" r="57473"/>
          <a:stretch>
            <a:fillRect/>
          </a:stretch>
        </p:blipFill>
        <p:spPr>
          <a:xfrm>
            <a:off x="-1" y="1408"/>
            <a:ext cx="4302847" cy="28487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3"/>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p:tgtEl>
                                          <p:spTgt spid="3"/>
                                        </p:tgtEl>
                                        <p:attrNameLst>
                                          <p:attrName>ppt_y</p:attrName>
                                        </p:attrNameLst>
                                      </p:cBhvr>
                                      <p:tavLst>
                                        <p:tav tm="0">
                                          <p:val>
                                            <p:strVal val="#ppt_y+#ppt_h*1.125000"/>
                                          </p:val>
                                        </p:tav>
                                        <p:tav tm="100000">
                                          <p:val>
                                            <p:strVal val="#ppt_y"/>
                                          </p:val>
                                        </p:tav>
                                      </p:tavLst>
                                    </p:anim>
                                    <p:animEffect transition="in" filter="wipe(up)">
                                      <p:cBhvr>
                                        <p:cTn id="23" dur="500"/>
                                        <p:tgtEl>
                                          <p:spTgt spid="3"/>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ppt_y</p:attrName>
                                        </p:attrNameLst>
                                      </p:cBhvr>
                                      <p:tavLst>
                                        <p:tav tm="0">
                                          <p:val>
                                            <p:strVal val="#ppt_y-#ppt_h*1.125000"/>
                                          </p:val>
                                        </p:tav>
                                        <p:tav tm="100000">
                                          <p:val>
                                            <p:strVal val="#ppt_y"/>
                                          </p:val>
                                        </p:tav>
                                      </p:tavLst>
                                    </p:anim>
                                    <p:animEffect transition="in" filter="wipe(dow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淘宝网chenying0907出品 11"/>
          <p:cNvSpPr/>
          <p:nvPr/>
        </p:nvSpPr>
        <p:spPr>
          <a:xfrm>
            <a:off x="4170153" y="1584483"/>
            <a:ext cx="803694" cy="717274"/>
          </a:xfrm>
          <a:custGeom>
            <a:avLst/>
            <a:gdLst>
              <a:gd name="connsiteX0" fmla="*/ 535796 w 1071592"/>
              <a:gd name="connsiteY0" fmla="*/ 0 h 956365"/>
              <a:gd name="connsiteX1" fmla="*/ 643060 w 1071592"/>
              <a:gd name="connsiteY1" fmla="*/ 89762 h 956365"/>
              <a:gd name="connsiteX2" fmla="*/ 1071592 w 1071592"/>
              <a:gd name="connsiteY2" fmla="*/ 956365 h 956365"/>
              <a:gd name="connsiteX3" fmla="*/ 0 w 1071592"/>
              <a:gd name="connsiteY3" fmla="*/ 956365 h 956365"/>
              <a:gd name="connsiteX4" fmla="*/ 428531 w 1071592"/>
              <a:gd name="connsiteY4" fmla="*/ 89762 h 956365"/>
              <a:gd name="connsiteX5" fmla="*/ 535796 w 1071592"/>
              <a:gd name="connsiteY5" fmla="*/ 0 h 95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71592" h="956365">
                <a:moveTo>
                  <a:pt x="535796" y="0"/>
                </a:moveTo>
                <a:cubicBezTo>
                  <a:pt x="579570" y="0"/>
                  <a:pt x="615330" y="29926"/>
                  <a:pt x="643060" y="89762"/>
                </a:cubicBezTo>
                <a:lnTo>
                  <a:pt x="1071592" y="956365"/>
                </a:lnTo>
                <a:lnTo>
                  <a:pt x="0" y="956365"/>
                </a:lnTo>
                <a:lnTo>
                  <a:pt x="428531" y="89762"/>
                </a:lnTo>
                <a:cubicBezTo>
                  <a:pt x="456261" y="29926"/>
                  <a:pt x="492022" y="0"/>
                  <a:pt x="535796" y="0"/>
                </a:cubicBezTo>
                <a:close/>
              </a:path>
            </a:pathLst>
          </a:custGeom>
          <a:solidFill>
            <a:schemeClr val="accent1"/>
          </a:solidFill>
          <a:ln>
            <a:noFill/>
          </a:ln>
          <a:effectLst>
            <a:outerShdw blurRad="152400" dist="317500" dir="5400000" sx="90000" sy="-19000" rotWithShape="0">
              <a:prstClr val="black">
                <a:alpha val="15000"/>
              </a:prstClr>
            </a:outerShdw>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en-US" sz="1015" dirty="0">
              <a:solidFill>
                <a:schemeClr val="bg1"/>
              </a:solidFill>
              <a:latin typeface="微软雅黑" panose="020B0503020204020204" pitchFamily="34" charset="-122"/>
              <a:ea typeface="微软雅黑" panose="020B0503020204020204" pitchFamily="34" charset="-122"/>
            </a:endParaRPr>
          </a:p>
        </p:txBody>
      </p:sp>
      <p:sp>
        <p:nvSpPr>
          <p:cNvPr id="7" name="淘宝网chenying0907出品 12"/>
          <p:cNvSpPr/>
          <p:nvPr/>
        </p:nvSpPr>
        <p:spPr>
          <a:xfrm>
            <a:off x="5124300" y="2413698"/>
            <a:ext cx="813633" cy="755059"/>
          </a:xfrm>
          <a:custGeom>
            <a:avLst/>
            <a:gdLst>
              <a:gd name="connsiteX0" fmla="*/ 0 w 1084844"/>
              <a:gd name="connsiteY0" fmla="*/ 0 h 1006745"/>
              <a:gd name="connsiteX1" fmla="*/ 962256 w 1084844"/>
              <a:gd name="connsiteY1" fmla="*/ 139923 h 1006745"/>
              <a:gd name="connsiteX2" fmla="*/ 1084844 w 1084844"/>
              <a:gd name="connsiteY2" fmla="*/ 240615 h 1006745"/>
              <a:gd name="connsiteX3" fmla="*/ 1027926 w 1084844"/>
              <a:gd name="connsiteY3" fmla="*/ 345682 h 1006745"/>
              <a:gd name="connsiteX4" fmla="*/ 350058 w 1084844"/>
              <a:gd name="connsiteY4" fmla="*/ 1006745 h 1006745"/>
              <a:gd name="connsiteX5" fmla="*/ 426715 w 1084844"/>
              <a:gd name="connsiteY5" fmla="*/ 853431 h 1006745"/>
              <a:gd name="connsiteX6" fmla="*/ 0 w 1084844"/>
              <a:gd name="connsiteY6" fmla="*/ 0 h 1006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844" h="1006745">
                <a:moveTo>
                  <a:pt x="0" y="0"/>
                </a:moveTo>
                <a:lnTo>
                  <a:pt x="962256" y="139923"/>
                </a:lnTo>
                <a:cubicBezTo>
                  <a:pt x="1043970" y="153050"/>
                  <a:pt x="1084844" y="186614"/>
                  <a:pt x="1084844" y="240615"/>
                </a:cubicBezTo>
                <a:cubicBezTo>
                  <a:pt x="1084844" y="272720"/>
                  <a:pt x="1065866" y="307743"/>
                  <a:pt x="1027926" y="345682"/>
                </a:cubicBezTo>
                <a:lnTo>
                  <a:pt x="350058" y="1006745"/>
                </a:lnTo>
                <a:lnTo>
                  <a:pt x="426715" y="853431"/>
                </a:lnTo>
                <a:lnTo>
                  <a:pt x="0" y="0"/>
                </a:lnTo>
                <a:close/>
              </a:path>
            </a:pathLst>
          </a:custGeom>
          <a:solidFill>
            <a:schemeClr val="accent2"/>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en-US" sz="1015" dirty="0">
              <a:solidFill>
                <a:schemeClr val="bg1"/>
              </a:solidFill>
              <a:latin typeface="微软雅黑" panose="020B0503020204020204" pitchFamily="34" charset="-122"/>
              <a:ea typeface="微软雅黑" panose="020B0503020204020204" pitchFamily="34" charset="-122"/>
            </a:endParaRPr>
          </a:p>
        </p:txBody>
      </p:sp>
      <p:sp>
        <p:nvSpPr>
          <p:cNvPr id="8" name="淘宝网chenying0907出品 13"/>
          <p:cNvSpPr/>
          <p:nvPr/>
        </p:nvSpPr>
        <p:spPr>
          <a:xfrm>
            <a:off x="3206067" y="2413697"/>
            <a:ext cx="813634" cy="755516"/>
          </a:xfrm>
          <a:custGeom>
            <a:avLst/>
            <a:gdLst>
              <a:gd name="connsiteX0" fmla="*/ 1084845 w 1084845"/>
              <a:gd name="connsiteY0" fmla="*/ 0 h 1007354"/>
              <a:gd name="connsiteX1" fmla="*/ 658129 w 1084845"/>
              <a:gd name="connsiteY1" fmla="*/ 853431 h 1007354"/>
              <a:gd name="connsiteX2" fmla="*/ 735091 w 1084845"/>
              <a:gd name="connsiteY2" fmla="*/ 1007354 h 1007354"/>
              <a:gd name="connsiteX3" fmla="*/ 54722 w 1084845"/>
              <a:gd name="connsiteY3" fmla="*/ 345682 h 1007354"/>
              <a:gd name="connsiteX4" fmla="*/ 0 w 1084845"/>
              <a:gd name="connsiteY4" fmla="*/ 240615 h 1007354"/>
              <a:gd name="connsiteX5" fmla="*/ 122588 w 1084845"/>
              <a:gd name="connsiteY5" fmla="*/ 139923 h 1007354"/>
              <a:gd name="connsiteX6" fmla="*/ 1084845 w 1084845"/>
              <a:gd name="connsiteY6" fmla="*/ 0 h 1007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84845" h="1007354">
                <a:moveTo>
                  <a:pt x="1084845" y="0"/>
                </a:moveTo>
                <a:lnTo>
                  <a:pt x="658129" y="853431"/>
                </a:lnTo>
                <a:lnTo>
                  <a:pt x="735091" y="1007354"/>
                </a:lnTo>
                <a:lnTo>
                  <a:pt x="54722" y="345682"/>
                </a:lnTo>
                <a:cubicBezTo>
                  <a:pt x="18241" y="306284"/>
                  <a:pt x="0" y="271262"/>
                  <a:pt x="0" y="240615"/>
                </a:cubicBezTo>
                <a:cubicBezTo>
                  <a:pt x="0" y="186614"/>
                  <a:pt x="40857" y="153050"/>
                  <a:pt x="122588" y="139923"/>
                </a:cubicBezTo>
                <a:lnTo>
                  <a:pt x="1084845" y="0"/>
                </a:lnTo>
                <a:close/>
              </a:path>
            </a:pathLst>
          </a:custGeom>
          <a:solidFill>
            <a:schemeClr val="accent5"/>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en-US" sz="1015" dirty="0">
              <a:solidFill>
                <a:schemeClr val="bg1"/>
              </a:solidFill>
              <a:latin typeface="微软雅黑" panose="020B0503020204020204" pitchFamily="34" charset="-122"/>
              <a:ea typeface="微软雅黑" panose="020B0503020204020204" pitchFamily="34" charset="-122"/>
            </a:endParaRPr>
          </a:p>
        </p:txBody>
      </p:sp>
      <p:sp>
        <p:nvSpPr>
          <p:cNvPr id="9" name="淘宝网chenying0907出品 14"/>
          <p:cNvSpPr/>
          <p:nvPr/>
        </p:nvSpPr>
        <p:spPr>
          <a:xfrm>
            <a:off x="4615757" y="3320898"/>
            <a:ext cx="826361" cy="869032"/>
          </a:xfrm>
          <a:custGeom>
            <a:avLst/>
            <a:gdLst>
              <a:gd name="connsiteX0" fmla="*/ 926688 w 1101814"/>
              <a:gd name="connsiteY0" fmla="*/ 0 h 1158709"/>
              <a:gd name="connsiteX1" fmla="*/ 1099635 w 1101814"/>
              <a:gd name="connsiteY1" fmla="*/ 1005492 h 1158709"/>
              <a:gd name="connsiteX2" fmla="*/ 1101814 w 1101814"/>
              <a:gd name="connsiteY2" fmla="*/ 1049266 h 1158709"/>
              <a:gd name="connsiteX3" fmla="*/ 1078838 w 1101814"/>
              <a:gd name="connsiteY3" fmla="*/ 1126964 h 1158709"/>
              <a:gd name="connsiteX4" fmla="*/ 1012070 w 1101814"/>
              <a:gd name="connsiteY4" fmla="*/ 1158709 h 1158709"/>
              <a:gd name="connsiteX5" fmla="*/ 924505 w 1101814"/>
              <a:gd name="connsiteY5" fmla="*/ 1132438 h 1158709"/>
              <a:gd name="connsiteX6" fmla="*/ 0 w 1101814"/>
              <a:gd name="connsiteY6" fmla="*/ 646514 h 1158709"/>
              <a:gd name="connsiteX7" fmla="*/ 603431 w 1101814"/>
              <a:gd name="connsiteY7" fmla="*/ 646514 h 1158709"/>
              <a:gd name="connsiteX8" fmla="*/ 926688 w 1101814"/>
              <a:gd name="connsiteY8" fmla="*/ 0 h 1158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1814" h="1158709">
                <a:moveTo>
                  <a:pt x="926688" y="0"/>
                </a:moveTo>
                <a:lnTo>
                  <a:pt x="1099635" y="1005492"/>
                </a:lnTo>
                <a:cubicBezTo>
                  <a:pt x="1101094" y="1015702"/>
                  <a:pt x="1101814" y="1030287"/>
                  <a:pt x="1101814" y="1049266"/>
                </a:cubicBezTo>
                <a:cubicBezTo>
                  <a:pt x="1101814" y="1079913"/>
                  <a:pt x="1094161" y="1105806"/>
                  <a:pt x="1078838" y="1126964"/>
                </a:cubicBezTo>
                <a:cubicBezTo>
                  <a:pt x="1063514" y="1148139"/>
                  <a:pt x="1041258" y="1158709"/>
                  <a:pt x="1012070" y="1158709"/>
                </a:cubicBezTo>
                <a:cubicBezTo>
                  <a:pt x="984340" y="1158709"/>
                  <a:pt x="955152" y="1149958"/>
                  <a:pt x="924505" y="1132438"/>
                </a:cubicBezTo>
                <a:lnTo>
                  <a:pt x="0" y="646514"/>
                </a:lnTo>
                <a:lnTo>
                  <a:pt x="603431" y="646514"/>
                </a:lnTo>
                <a:lnTo>
                  <a:pt x="926688" y="0"/>
                </a:lnTo>
                <a:close/>
              </a:path>
            </a:pathLst>
          </a:custGeom>
          <a:solidFill>
            <a:schemeClr val="accent6"/>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en-US" sz="1015" dirty="0">
              <a:solidFill>
                <a:schemeClr val="bg1"/>
              </a:solidFill>
              <a:latin typeface="微软雅黑" panose="020B0503020204020204" pitchFamily="34" charset="-122"/>
              <a:ea typeface="微软雅黑" panose="020B0503020204020204" pitchFamily="34" charset="-122"/>
            </a:endParaRPr>
          </a:p>
        </p:txBody>
      </p:sp>
      <p:sp>
        <p:nvSpPr>
          <p:cNvPr id="10" name="淘宝网chenying0907出品 15"/>
          <p:cNvSpPr/>
          <p:nvPr/>
        </p:nvSpPr>
        <p:spPr>
          <a:xfrm>
            <a:off x="3700237" y="3320900"/>
            <a:ext cx="828008" cy="869031"/>
          </a:xfrm>
          <a:custGeom>
            <a:avLst/>
            <a:gdLst>
              <a:gd name="connsiteX0" fmla="*/ 177323 w 1104011"/>
              <a:gd name="connsiteY0" fmla="*/ 0 h 1158708"/>
              <a:gd name="connsiteX1" fmla="*/ 500579 w 1104011"/>
              <a:gd name="connsiteY1" fmla="*/ 646513 h 1158708"/>
              <a:gd name="connsiteX2" fmla="*/ 1104011 w 1104011"/>
              <a:gd name="connsiteY2" fmla="*/ 646513 h 1158708"/>
              <a:gd name="connsiteX3" fmla="*/ 179488 w 1104011"/>
              <a:gd name="connsiteY3" fmla="*/ 1132437 h 1158708"/>
              <a:gd name="connsiteX4" fmla="*/ 91940 w 1104011"/>
              <a:gd name="connsiteY4" fmla="*/ 1158708 h 1158708"/>
              <a:gd name="connsiteX5" fmla="*/ 22976 w 1104011"/>
              <a:gd name="connsiteY5" fmla="*/ 1126963 h 1158708"/>
              <a:gd name="connsiteX6" fmla="*/ 0 w 1104011"/>
              <a:gd name="connsiteY6" fmla="*/ 1049265 h 1158708"/>
              <a:gd name="connsiteX7" fmla="*/ 4375 w 1104011"/>
              <a:gd name="connsiteY7" fmla="*/ 1005491 h 1158708"/>
              <a:gd name="connsiteX8" fmla="*/ 177323 w 1104011"/>
              <a:gd name="connsiteY8" fmla="*/ 0 h 11587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04011" h="1158708">
                <a:moveTo>
                  <a:pt x="177323" y="0"/>
                </a:moveTo>
                <a:lnTo>
                  <a:pt x="500579" y="646513"/>
                </a:lnTo>
                <a:lnTo>
                  <a:pt x="1104011" y="646513"/>
                </a:lnTo>
                <a:lnTo>
                  <a:pt x="179488" y="1132437"/>
                </a:lnTo>
                <a:cubicBezTo>
                  <a:pt x="147383" y="1149957"/>
                  <a:pt x="118195" y="1158708"/>
                  <a:pt x="91940" y="1158708"/>
                </a:cubicBezTo>
                <a:cubicBezTo>
                  <a:pt x="61294" y="1158708"/>
                  <a:pt x="38300" y="1148138"/>
                  <a:pt x="22976" y="1126963"/>
                </a:cubicBezTo>
                <a:cubicBezTo>
                  <a:pt x="7653" y="1105805"/>
                  <a:pt x="0" y="1079912"/>
                  <a:pt x="0" y="1049265"/>
                </a:cubicBezTo>
                <a:cubicBezTo>
                  <a:pt x="0" y="1040513"/>
                  <a:pt x="1458" y="1025911"/>
                  <a:pt x="4375" y="1005491"/>
                </a:cubicBezTo>
                <a:lnTo>
                  <a:pt x="177323" y="0"/>
                </a:lnTo>
                <a:close/>
              </a:path>
            </a:pathLst>
          </a:custGeom>
          <a:solidFill>
            <a:schemeClr val="accent3"/>
          </a:solidFill>
          <a:ln>
            <a:noFill/>
          </a:ln>
          <a:effectLst>
            <a:outerShdw blurRad="76200" dir="18900000" sy="23000" kx="-1200000" algn="bl" rotWithShape="0">
              <a:prstClr val="black">
                <a:alpha val="20000"/>
              </a:prstClr>
            </a:outerShdw>
          </a:effectLst>
        </p:spPr>
        <p:txBody>
          <a:bodyPr rot="0" spcFirstLastPara="0" vertOverflow="overflow" horzOverflow="overflow" vert="horz" wrap="square" lIns="68580" tIns="34290" rIns="68580" bIns="34290" numCol="1" spcCol="0" rtlCol="0" fromWordArt="0" anchor="t" anchorCtr="0" forceAA="0" compatLnSpc="1">
            <a:noAutofit/>
          </a:bodyPr>
          <a:lstStyle/>
          <a:p>
            <a:endParaRPr lang="en-US" sz="1015" dirty="0">
              <a:solidFill>
                <a:schemeClr val="bg1"/>
              </a:solidFill>
              <a:latin typeface="微软雅黑" panose="020B0503020204020204" pitchFamily="34" charset="-122"/>
              <a:ea typeface="微软雅黑" panose="020B0503020204020204" pitchFamily="34" charset="-122"/>
            </a:endParaRPr>
          </a:p>
        </p:txBody>
      </p:sp>
      <p:sp>
        <p:nvSpPr>
          <p:cNvPr id="11" name="Rectangle 16"/>
          <p:cNvSpPr/>
          <p:nvPr/>
        </p:nvSpPr>
        <p:spPr>
          <a:xfrm>
            <a:off x="4416187" y="1881216"/>
            <a:ext cx="338554" cy="248209"/>
          </a:xfrm>
          <a:prstGeom prst="rect">
            <a:avLst/>
          </a:prstGeom>
        </p:spPr>
        <p:txBody>
          <a:bodyPr wrap="none">
            <a:spAutoFit/>
          </a:bodyPr>
          <a:lstStyle/>
          <a:p>
            <a:r>
              <a:rPr lang="en-US" sz="1015" dirty="0">
                <a:solidFill>
                  <a:schemeClr val="bg1"/>
                </a:solidFill>
                <a:latin typeface="微软雅黑" panose="020B0503020204020204" pitchFamily="34" charset="-122"/>
                <a:ea typeface="微软雅黑" panose="020B0503020204020204" pitchFamily="34" charset="-122"/>
              </a:rPr>
              <a:t>02</a:t>
            </a:r>
          </a:p>
        </p:txBody>
      </p:sp>
      <p:sp>
        <p:nvSpPr>
          <p:cNvPr id="12" name="Rectangle 17"/>
          <p:cNvSpPr/>
          <p:nvPr/>
        </p:nvSpPr>
        <p:spPr>
          <a:xfrm>
            <a:off x="5412574" y="2569350"/>
            <a:ext cx="338554" cy="248209"/>
          </a:xfrm>
          <a:prstGeom prst="rect">
            <a:avLst/>
          </a:prstGeom>
        </p:spPr>
        <p:txBody>
          <a:bodyPr wrap="none">
            <a:spAutoFit/>
          </a:bodyPr>
          <a:lstStyle/>
          <a:p>
            <a:r>
              <a:rPr lang="en-US" sz="1015" dirty="0">
                <a:solidFill>
                  <a:schemeClr val="bg1"/>
                </a:solidFill>
                <a:latin typeface="微软雅黑" panose="020B0503020204020204" pitchFamily="34" charset="-122"/>
                <a:ea typeface="微软雅黑" panose="020B0503020204020204" pitchFamily="34" charset="-122"/>
              </a:rPr>
              <a:t>03</a:t>
            </a:r>
          </a:p>
        </p:txBody>
      </p:sp>
      <p:sp>
        <p:nvSpPr>
          <p:cNvPr id="13" name="Rectangle 18"/>
          <p:cNvSpPr/>
          <p:nvPr/>
        </p:nvSpPr>
        <p:spPr>
          <a:xfrm>
            <a:off x="5086411" y="3753844"/>
            <a:ext cx="338554" cy="248209"/>
          </a:xfrm>
          <a:prstGeom prst="rect">
            <a:avLst/>
          </a:prstGeom>
        </p:spPr>
        <p:txBody>
          <a:bodyPr wrap="none">
            <a:spAutoFit/>
          </a:bodyPr>
          <a:lstStyle/>
          <a:p>
            <a:r>
              <a:rPr lang="en-US" sz="1015" dirty="0">
                <a:solidFill>
                  <a:schemeClr val="bg1"/>
                </a:solidFill>
                <a:latin typeface="微软雅黑" panose="020B0503020204020204" pitchFamily="34" charset="-122"/>
                <a:ea typeface="微软雅黑" panose="020B0503020204020204" pitchFamily="34" charset="-122"/>
              </a:rPr>
              <a:t>04</a:t>
            </a:r>
          </a:p>
        </p:txBody>
      </p:sp>
      <p:sp>
        <p:nvSpPr>
          <p:cNvPr id="14" name="Rectangle 19"/>
          <p:cNvSpPr/>
          <p:nvPr/>
        </p:nvSpPr>
        <p:spPr>
          <a:xfrm>
            <a:off x="3766486" y="3753844"/>
            <a:ext cx="338554" cy="248209"/>
          </a:xfrm>
          <a:prstGeom prst="rect">
            <a:avLst/>
          </a:prstGeom>
        </p:spPr>
        <p:txBody>
          <a:bodyPr wrap="none">
            <a:spAutoFit/>
          </a:bodyPr>
          <a:lstStyle/>
          <a:p>
            <a:r>
              <a:rPr lang="en-US" sz="1015" dirty="0">
                <a:solidFill>
                  <a:schemeClr val="bg1"/>
                </a:solidFill>
                <a:latin typeface="微软雅黑" panose="020B0503020204020204" pitchFamily="34" charset="-122"/>
                <a:ea typeface="微软雅黑" panose="020B0503020204020204" pitchFamily="34" charset="-122"/>
              </a:rPr>
              <a:t>05</a:t>
            </a:r>
          </a:p>
        </p:txBody>
      </p:sp>
      <p:sp>
        <p:nvSpPr>
          <p:cNvPr id="15" name="Rectangle 20"/>
          <p:cNvSpPr/>
          <p:nvPr/>
        </p:nvSpPr>
        <p:spPr>
          <a:xfrm>
            <a:off x="3442840" y="2569350"/>
            <a:ext cx="338554" cy="248209"/>
          </a:xfrm>
          <a:prstGeom prst="rect">
            <a:avLst/>
          </a:prstGeom>
        </p:spPr>
        <p:txBody>
          <a:bodyPr wrap="none">
            <a:spAutoFit/>
          </a:bodyPr>
          <a:lstStyle/>
          <a:p>
            <a:r>
              <a:rPr lang="en-US" sz="1015" dirty="0">
                <a:solidFill>
                  <a:schemeClr val="bg1"/>
                </a:solidFill>
                <a:latin typeface="微软雅黑" panose="020B0503020204020204" pitchFamily="34" charset="-122"/>
                <a:ea typeface="微软雅黑" panose="020B0503020204020204" pitchFamily="34" charset="-122"/>
              </a:rPr>
              <a:t>01</a:t>
            </a:r>
          </a:p>
        </p:txBody>
      </p:sp>
      <p:sp>
        <p:nvSpPr>
          <p:cNvPr id="16" name="Oval 21"/>
          <p:cNvSpPr/>
          <p:nvPr/>
        </p:nvSpPr>
        <p:spPr>
          <a:xfrm>
            <a:off x="4972049" y="1505748"/>
            <a:ext cx="135674" cy="135674"/>
          </a:xfrm>
          <a:prstGeom prst="ellipse">
            <a:avLst/>
          </a:pr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17" name="Oval 22"/>
          <p:cNvSpPr/>
          <p:nvPr/>
        </p:nvSpPr>
        <p:spPr>
          <a:xfrm>
            <a:off x="5382329" y="1422086"/>
            <a:ext cx="391616" cy="3916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18" name="Oval 23"/>
          <p:cNvSpPr/>
          <p:nvPr/>
        </p:nvSpPr>
        <p:spPr>
          <a:xfrm>
            <a:off x="5243734" y="1307141"/>
            <a:ext cx="135674" cy="135674"/>
          </a:xfrm>
          <a:prstGeom prst="ellips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19" name="Oval 24"/>
          <p:cNvSpPr/>
          <p:nvPr/>
        </p:nvSpPr>
        <p:spPr>
          <a:xfrm>
            <a:off x="5773946" y="1377562"/>
            <a:ext cx="206921" cy="206921"/>
          </a:xfrm>
          <a:prstGeom prst="ellipse">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0" name="Oval 25"/>
          <p:cNvSpPr/>
          <p:nvPr/>
        </p:nvSpPr>
        <p:spPr>
          <a:xfrm>
            <a:off x="5786424" y="2039256"/>
            <a:ext cx="415491" cy="415491"/>
          </a:xfrm>
          <a:prstGeom prst="ellipse">
            <a:avLst/>
          </a:prstGeom>
          <a:solidFill>
            <a:schemeClr val="accent2">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1" name="Oval 26"/>
          <p:cNvSpPr/>
          <p:nvPr/>
        </p:nvSpPr>
        <p:spPr>
          <a:xfrm>
            <a:off x="6288383" y="2386908"/>
            <a:ext cx="135674" cy="135674"/>
          </a:xfrm>
          <a:prstGeom prst="ellipse">
            <a:avLst/>
          </a:pr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2" name="Oval 27"/>
          <p:cNvSpPr/>
          <p:nvPr/>
        </p:nvSpPr>
        <p:spPr>
          <a:xfrm>
            <a:off x="6356220" y="2019715"/>
            <a:ext cx="282042" cy="28204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3" name="Oval 28"/>
          <p:cNvSpPr/>
          <p:nvPr/>
        </p:nvSpPr>
        <p:spPr>
          <a:xfrm>
            <a:off x="6167995" y="2569350"/>
            <a:ext cx="67837" cy="6783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4" name="Oval 29"/>
          <p:cNvSpPr/>
          <p:nvPr/>
        </p:nvSpPr>
        <p:spPr>
          <a:xfrm>
            <a:off x="5982844" y="3907889"/>
            <a:ext cx="231751" cy="23175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5" name="Oval 30"/>
          <p:cNvSpPr/>
          <p:nvPr/>
        </p:nvSpPr>
        <p:spPr>
          <a:xfrm>
            <a:off x="5937933" y="4118495"/>
            <a:ext cx="115876" cy="115876"/>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6" name="Oval 31"/>
          <p:cNvSpPr/>
          <p:nvPr/>
        </p:nvSpPr>
        <p:spPr>
          <a:xfrm>
            <a:off x="5632087" y="4234371"/>
            <a:ext cx="208880" cy="208880"/>
          </a:xfrm>
          <a:prstGeom prst="ellipse">
            <a:avLst/>
          </a:prstGeom>
          <a:solidFill>
            <a:schemeClr val="accent6">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7" name="Oval 32"/>
          <p:cNvSpPr/>
          <p:nvPr/>
        </p:nvSpPr>
        <p:spPr>
          <a:xfrm>
            <a:off x="5993032" y="4355187"/>
            <a:ext cx="91346" cy="91346"/>
          </a:xfrm>
          <a:prstGeom prst="ellipse">
            <a:avLst/>
          </a:prstGeom>
          <a:solidFill>
            <a:schemeClr val="accent6">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8" name="Oval 33"/>
          <p:cNvSpPr/>
          <p:nvPr/>
        </p:nvSpPr>
        <p:spPr>
          <a:xfrm>
            <a:off x="3182866" y="3836452"/>
            <a:ext cx="194390" cy="19439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29" name="Oval 34"/>
          <p:cNvSpPr/>
          <p:nvPr/>
        </p:nvSpPr>
        <p:spPr>
          <a:xfrm>
            <a:off x="3450978" y="4139640"/>
            <a:ext cx="97195" cy="97195"/>
          </a:xfrm>
          <a:prstGeom prst="ellipse">
            <a:avLst/>
          </a:pr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0" name="Oval 35"/>
          <p:cNvSpPr/>
          <p:nvPr/>
        </p:nvSpPr>
        <p:spPr>
          <a:xfrm>
            <a:off x="3332244" y="3529039"/>
            <a:ext cx="363305" cy="36330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1" name="Oval 36"/>
          <p:cNvSpPr/>
          <p:nvPr/>
        </p:nvSpPr>
        <p:spPr>
          <a:xfrm>
            <a:off x="3120291" y="4264999"/>
            <a:ext cx="171552" cy="171552"/>
          </a:xfrm>
          <a:prstGeom prst="ellipse">
            <a:avLst/>
          </a:prstGeom>
          <a:solidFill>
            <a:schemeClr val="accent3">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2" name="Oval 37"/>
          <p:cNvSpPr/>
          <p:nvPr/>
        </p:nvSpPr>
        <p:spPr>
          <a:xfrm>
            <a:off x="2942087" y="2158215"/>
            <a:ext cx="302996" cy="3029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3" name="Oval 38"/>
          <p:cNvSpPr/>
          <p:nvPr/>
        </p:nvSpPr>
        <p:spPr>
          <a:xfrm>
            <a:off x="2753199" y="1943120"/>
            <a:ext cx="96136" cy="9613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4" name="Oval 39"/>
          <p:cNvSpPr/>
          <p:nvPr/>
        </p:nvSpPr>
        <p:spPr>
          <a:xfrm>
            <a:off x="2796133" y="2108396"/>
            <a:ext cx="145955" cy="145955"/>
          </a:xfrm>
          <a:prstGeom prst="ellipse">
            <a:avLst/>
          </a:prstGeom>
          <a:solidFill>
            <a:schemeClr val="accent5">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5" name="Oval 40"/>
          <p:cNvSpPr/>
          <p:nvPr/>
        </p:nvSpPr>
        <p:spPr>
          <a:xfrm>
            <a:off x="2455411" y="2337735"/>
            <a:ext cx="184849" cy="184849"/>
          </a:xfrm>
          <a:prstGeom prst="ellipse">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6" name="Oval 41"/>
          <p:cNvSpPr/>
          <p:nvPr/>
        </p:nvSpPr>
        <p:spPr>
          <a:xfrm>
            <a:off x="5503951" y="3643626"/>
            <a:ext cx="337017" cy="337017"/>
          </a:xfrm>
          <a:prstGeom prst="ellipse">
            <a:avLst/>
          </a:prstGeom>
          <a:solidFill>
            <a:schemeClr val="accent6">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5" dirty="0">
              <a:solidFill>
                <a:schemeClr val="tx2"/>
              </a:solidFill>
              <a:latin typeface="微软雅黑" panose="020B0503020204020204" pitchFamily="34" charset="-122"/>
              <a:ea typeface="微软雅黑" panose="020B0503020204020204" pitchFamily="34" charset="-122"/>
            </a:endParaRPr>
          </a:p>
        </p:txBody>
      </p:sp>
      <p:sp>
        <p:nvSpPr>
          <p:cNvPr id="37" name="Rectangle 42"/>
          <p:cNvSpPr/>
          <p:nvPr/>
        </p:nvSpPr>
        <p:spPr>
          <a:xfrm>
            <a:off x="6294666" y="1243841"/>
            <a:ext cx="1804340" cy="483337"/>
          </a:xfrm>
          <a:prstGeom prst="rect">
            <a:avLst/>
          </a:prstGeom>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Rectangle 43"/>
          <p:cNvSpPr/>
          <p:nvPr/>
        </p:nvSpPr>
        <p:spPr>
          <a:xfrm>
            <a:off x="6938914" y="1921034"/>
            <a:ext cx="1804340" cy="483337"/>
          </a:xfrm>
          <a:prstGeom prst="rect">
            <a:avLst/>
          </a:prstGeom>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Rectangle 44"/>
          <p:cNvSpPr/>
          <p:nvPr/>
        </p:nvSpPr>
        <p:spPr>
          <a:xfrm>
            <a:off x="6497242" y="3786583"/>
            <a:ext cx="1804340" cy="483337"/>
          </a:xfrm>
          <a:prstGeom prst="rect">
            <a:avLst/>
          </a:prstGeom>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Rectangle 45"/>
          <p:cNvSpPr/>
          <p:nvPr/>
        </p:nvSpPr>
        <p:spPr>
          <a:xfrm>
            <a:off x="439818" y="2217566"/>
            <a:ext cx="1804340" cy="483337"/>
          </a:xfrm>
          <a:prstGeom prst="rect">
            <a:avLst/>
          </a:prstGeom>
        </p:spPr>
        <p:txBody>
          <a:bodyPr wrap="square">
            <a:spAutoFit/>
          </a:bodyPr>
          <a:lstStyle/>
          <a:p>
            <a:pP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Rectangle 46"/>
          <p:cNvSpPr/>
          <p:nvPr/>
        </p:nvSpPr>
        <p:spPr>
          <a:xfrm>
            <a:off x="1077769" y="3696467"/>
            <a:ext cx="1804340" cy="483337"/>
          </a:xfrm>
          <a:prstGeom prst="rect">
            <a:avLst/>
          </a:prstGeom>
        </p:spPr>
        <p:txBody>
          <a:bodyPr wrap="square">
            <a:spAutoFit/>
          </a:bodyPr>
          <a:lstStyle/>
          <a:p>
            <a:pPr algn="ct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在此处添加详细文本描述，建议与标题相关并符合整体语言</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3"/>
          <p:cNvSpPr txBox="1"/>
          <p:nvPr/>
        </p:nvSpPr>
        <p:spPr>
          <a:xfrm>
            <a:off x="4107212" y="2891179"/>
            <a:ext cx="1066318" cy="461665"/>
          </a:xfrm>
          <a:prstGeom prst="rect">
            <a:avLst/>
          </a:prstGeom>
          <a:noFill/>
        </p:spPr>
        <p:txBody>
          <a:bodyPr wrap="none" rtlCol="0">
            <a:spAutoFit/>
          </a:bodyPr>
          <a:lstStyle/>
          <a:p>
            <a:pPr>
              <a:lnSpc>
                <a:spcPct val="150000"/>
              </a:lnSpc>
            </a:pPr>
            <a:r>
              <a:rPr lang="zh-CN" altLang="en-US"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标题内容</a:t>
            </a:r>
            <a:r>
              <a:rPr lang="id-ID" altLang="zh-CN"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rPr>
              <a:t> </a:t>
            </a:r>
            <a:endParaRPr lang="en-US" altLang="zh-CN" sz="1600"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fltVal val="0"/>
                                          </p:val>
                                        </p:tav>
                                        <p:tav tm="100000">
                                          <p:val>
                                            <p:strVal val="#ppt_w"/>
                                          </p:val>
                                        </p:tav>
                                      </p:tavLst>
                                    </p:anim>
                                    <p:anim calcmode="lin" valueType="num">
                                      <p:cBhvr>
                                        <p:cTn id="73" dur="500" fill="hold"/>
                                        <p:tgtEl>
                                          <p:spTgt spid="19"/>
                                        </p:tgtEl>
                                        <p:attrNameLst>
                                          <p:attrName>ppt_h</p:attrName>
                                        </p:attrNameLst>
                                      </p:cBhvr>
                                      <p:tavLst>
                                        <p:tav tm="0">
                                          <p:val>
                                            <p:fltVal val="0"/>
                                          </p:val>
                                        </p:tav>
                                        <p:tav tm="100000">
                                          <p:val>
                                            <p:strVal val="#ppt_h"/>
                                          </p:val>
                                        </p:tav>
                                      </p:tavLst>
                                    </p:anim>
                                    <p:animEffect transition="in" filter="fade">
                                      <p:cBhvr>
                                        <p:cTn id="74" dur="500"/>
                                        <p:tgtEl>
                                          <p:spTgt spid="1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500" fill="hold"/>
                                        <p:tgtEl>
                                          <p:spTgt spid="21"/>
                                        </p:tgtEl>
                                        <p:attrNameLst>
                                          <p:attrName>ppt_w</p:attrName>
                                        </p:attrNameLst>
                                      </p:cBhvr>
                                      <p:tavLst>
                                        <p:tav tm="0">
                                          <p:val>
                                            <p:fltVal val="0"/>
                                          </p:val>
                                        </p:tav>
                                        <p:tav tm="100000">
                                          <p:val>
                                            <p:strVal val="#ppt_w"/>
                                          </p:val>
                                        </p:tav>
                                      </p:tavLst>
                                    </p:anim>
                                    <p:anim calcmode="lin" valueType="num">
                                      <p:cBhvr>
                                        <p:cTn id="83" dur="500" fill="hold"/>
                                        <p:tgtEl>
                                          <p:spTgt spid="21"/>
                                        </p:tgtEl>
                                        <p:attrNameLst>
                                          <p:attrName>ppt_h</p:attrName>
                                        </p:attrNameLst>
                                      </p:cBhvr>
                                      <p:tavLst>
                                        <p:tav tm="0">
                                          <p:val>
                                            <p:fltVal val="0"/>
                                          </p:val>
                                        </p:tav>
                                        <p:tav tm="100000">
                                          <p:val>
                                            <p:strVal val="#ppt_h"/>
                                          </p:val>
                                        </p:tav>
                                      </p:tavLst>
                                    </p:anim>
                                    <p:animEffect transition="in" filter="fade">
                                      <p:cBhvr>
                                        <p:cTn id="84" dur="500"/>
                                        <p:tgtEl>
                                          <p:spTgt spid="2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p:cTn id="87" dur="500" fill="hold"/>
                                        <p:tgtEl>
                                          <p:spTgt spid="22"/>
                                        </p:tgtEl>
                                        <p:attrNameLst>
                                          <p:attrName>ppt_w</p:attrName>
                                        </p:attrNameLst>
                                      </p:cBhvr>
                                      <p:tavLst>
                                        <p:tav tm="0">
                                          <p:val>
                                            <p:fltVal val="0"/>
                                          </p:val>
                                        </p:tav>
                                        <p:tav tm="100000">
                                          <p:val>
                                            <p:strVal val="#ppt_w"/>
                                          </p:val>
                                        </p:tav>
                                      </p:tavLst>
                                    </p:anim>
                                    <p:anim calcmode="lin" valueType="num">
                                      <p:cBhvr>
                                        <p:cTn id="88" dur="500" fill="hold"/>
                                        <p:tgtEl>
                                          <p:spTgt spid="22"/>
                                        </p:tgtEl>
                                        <p:attrNameLst>
                                          <p:attrName>ppt_h</p:attrName>
                                        </p:attrNameLst>
                                      </p:cBhvr>
                                      <p:tavLst>
                                        <p:tav tm="0">
                                          <p:val>
                                            <p:fltVal val="0"/>
                                          </p:val>
                                        </p:tav>
                                        <p:tav tm="100000">
                                          <p:val>
                                            <p:strVal val="#ppt_h"/>
                                          </p:val>
                                        </p:tav>
                                      </p:tavLst>
                                    </p:anim>
                                    <p:animEffect transition="in" filter="fade">
                                      <p:cBhvr>
                                        <p:cTn id="89" dur="500"/>
                                        <p:tgtEl>
                                          <p:spTgt spid="2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3"/>
                                        </p:tgtEl>
                                        <p:attrNameLst>
                                          <p:attrName>style.visibility</p:attrName>
                                        </p:attrNameLst>
                                      </p:cBhvr>
                                      <p:to>
                                        <p:strVal val="visible"/>
                                      </p:to>
                                    </p:set>
                                    <p:anim calcmode="lin" valueType="num">
                                      <p:cBhvr>
                                        <p:cTn id="92" dur="500" fill="hold"/>
                                        <p:tgtEl>
                                          <p:spTgt spid="23"/>
                                        </p:tgtEl>
                                        <p:attrNameLst>
                                          <p:attrName>ppt_w</p:attrName>
                                        </p:attrNameLst>
                                      </p:cBhvr>
                                      <p:tavLst>
                                        <p:tav tm="0">
                                          <p:val>
                                            <p:fltVal val="0"/>
                                          </p:val>
                                        </p:tav>
                                        <p:tav tm="100000">
                                          <p:val>
                                            <p:strVal val="#ppt_w"/>
                                          </p:val>
                                        </p:tav>
                                      </p:tavLst>
                                    </p:anim>
                                    <p:anim calcmode="lin" valueType="num">
                                      <p:cBhvr>
                                        <p:cTn id="93" dur="500" fill="hold"/>
                                        <p:tgtEl>
                                          <p:spTgt spid="23"/>
                                        </p:tgtEl>
                                        <p:attrNameLst>
                                          <p:attrName>ppt_h</p:attrName>
                                        </p:attrNameLst>
                                      </p:cBhvr>
                                      <p:tavLst>
                                        <p:tav tm="0">
                                          <p:val>
                                            <p:fltVal val="0"/>
                                          </p:val>
                                        </p:tav>
                                        <p:tav tm="100000">
                                          <p:val>
                                            <p:strVal val="#ppt_h"/>
                                          </p:val>
                                        </p:tav>
                                      </p:tavLst>
                                    </p:anim>
                                    <p:animEffect transition="in" filter="fade">
                                      <p:cBhvr>
                                        <p:cTn id="94" dur="500"/>
                                        <p:tgtEl>
                                          <p:spTgt spid="2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p:cTn id="97" dur="500" fill="hold"/>
                                        <p:tgtEl>
                                          <p:spTgt spid="24"/>
                                        </p:tgtEl>
                                        <p:attrNameLst>
                                          <p:attrName>ppt_w</p:attrName>
                                        </p:attrNameLst>
                                      </p:cBhvr>
                                      <p:tavLst>
                                        <p:tav tm="0">
                                          <p:val>
                                            <p:fltVal val="0"/>
                                          </p:val>
                                        </p:tav>
                                        <p:tav tm="100000">
                                          <p:val>
                                            <p:strVal val="#ppt_w"/>
                                          </p:val>
                                        </p:tav>
                                      </p:tavLst>
                                    </p:anim>
                                    <p:anim calcmode="lin" valueType="num">
                                      <p:cBhvr>
                                        <p:cTn id="98" dur="500" fill="hold"/>
                                        <p:tgtEl>
                                          <p:spTgt spid="24"/>
                                        </p:tgtEl>
                                        <p:attrNameLst>
                                          <p:attrName>ppt_h</p:attrName>
                                        </p:attrNameLst>
                                      </p:cBhvr>
                                      <p:tavLst>
                                        <p:tav tm="0">
                                          <p:val>
                                            <p:fltVal val="0"/>
                                          </p:val>
                                        </p:tav>
                                        <p:tav tm="100000">
                                          <p:val>
                                            <p:strVal val="#ppt_h"/>
                                          </p:val>
                                        </p:tav>
                                      </p:tavLst>
                                    </p:anim>
                                    <p:animEffect transition="in" filter="fade">
                                      <p:cBhvr>
                                        <p:cTn id="99" dur="500"/>
                                        <p:tgtEl>
                                          <p:spTgt spid="24"/>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5"/>
                                        </p:tgtEl>
                                        <p:attrNameLst>
                                          <p:attrName>style.visibility</p:attrName>
                                        </p:attrNameLst>
                                      </p:cBhvr>
                                      <p:to>
                                        <p:strVal val="visible"/>
                                      </p:to>
                                    </p:set>
                                    <p:anim calcmode="lin" valueType="num">
                                      <p:cBhvr>
                                        <p:cTn id="102" dur="500" fill="hold"/>
                                        <p:tgtEl>
                                          <p:spTgt spid="25"/>
                                        </p:tgtEl>
                                        <p:attrNameLst>
                                          <p:attrName>ppt_w</p:attrName>
                                        </p:attrNameLst>
                                      </p:cBhvr>
                                      <p:tavLst>
                                        <p:tav tm="0">
                                          <p:val>
                                            <p:fltVal val="0"/>
                                          </p:val>
                                        </p:tav>
                                        <p:tav tm="100000">
                                          <p:val>
                                            <p:strVal val="#ppt_w"/>
                                          </p:val>
                                        </p:tav>
                                      </p:tavLst>
                                    </p:anim>
                                    <p:anim calcmode="lin" valueType="num">
                                      <p:cBhvr>
                                        <p:cTn id="103" dur="500" fill="hold"/>
                                        <p:tgtEl>
                                          <p:spTgt spid="25"/>
                                        </p:tgtEl>
                                        <p:attrNameLst>
                                          <p:attrName>ppt_h</p:attrName>
                                        </p:attrNameLst>
                                      </p:cBhvr>
                                      <p:tavLst>
                                        <p:tav tm="0">
                                          <p:val>
                                            <p:fltVal val="0"/>
                                          </p:val>
                                        </p:tav>
                                        <p:tav tm="100000">
                                          <p:val>
                                            <p:strVal val="#ppt_h"/>
                                          </p:val>
                                        </p:tav>
                                      </p:tavLst>
                                    </p:anim>
                                    <p:animEffect transition="in" filter="fade">
                                      <p:cBhvr>
                                        <p:cTn id="104" dur="500"/>
                                        <p:tgtEl>
                                          <p:spTgt spid="25"/>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p:cTn id="107" dur="500" fill="hold"/>
                                        <p:tgtEl>
                                          <p:spTgt spid="26"/>
                                        </p:tgtEl>
                                        <p:attrNameLst>
                                          <p:attrName>ppt_w</p:attrName>
                                        </p:attrNameLst>
                                      </p:cBhvr>
                                      <p:tavLst>
                                        <p:tav tm="0">
                                          <p:val>
                                            <p:fltVal val="0"/>
                                          </p:val>
                                        </p:tav>
                                        <p:tav tm="100000">
                                          <p:val>
                                            <p:strVal val="#ppt_w"/>
                                          </p:val>
                                        </p:tav>
                                      </p:tavLst>
                                    </p:anim>
                                    <p:anim calcmode="lin" valueType="num">
                                      <p:cBhvr>
                                        <p:cTn id="108" dur="500" fill="hold"/>
                                        <p:tgtEl>
                                          <p:spTgt spid="26"/>
                                        </p:tgtEl>
                                        <p:attrNameLst>
                                          <p:attrName>ppt_h</p:attrName>
                                        </p:attrNameLst>
                                      </p:cBhvr>
                                      <p:tavLst>
                                        <p:tav tm="0">
                                          <p:val>
                                            <p:fltVal val="0"/>
                                          </p:val>
                                        </p:tav>
                                        <p:tav tm="100000">
                                          <p:val>
                                            <p:strVal val="#ppt_h"/>
                                          </p:val>
                                        </p:tav>
                                      </p:tavLst>
                                    </p:anim>
                                    <p:animEffect transition="in" filter="fade">
                                      <p:cBhvr>
                                        <p:cTn id="109" dur="500"/>
                                        <p:tgtEl>
                                          <p:spTgt spid="26"/>
                                        </p:tgtEl>
                                      </p:cBhvr>
                                    </p:animEffect>
                                  </p:childTnLst>
                                </p:cTn>
                              </p:par>
                              <p:par>
                                <p:cTn id="110" presetID="53" presetClass="entr" presetSubtype="16" fill="hold" grpId="0" nodeType="withEffect">
                                  <p:stCondLst>
                                    <p:cond delay="0"/>
                                  </p:stCondLst>
                                  <p:childTnLst>
                                    <p:set>
                                      <p:cBhvr>
                                        <p:cTn id="111" dur="1" fill="hold">
                                          <p:stCondLst>
                                            <p:cond delay="0"/>
                                          </p:stCondLst>
                                        </p:cTn>
                                        <p:tgtEl>
                                          <p:spTgt spid="27"/>
                                        </p:tgtEl>
                                        <p:attrNameLst>
                                          <p:attrName>style.visibility</p:attrName>
                                        </p:attrNameLst>
                                      </p:cBhvr>
                                      <p:to>
                                        <p:strVal val="visible"/>
                                      </p:to>
                                    </p:set>
                                    <p:anim calcmode="lin" valueType="num">
                                      <p:cBhvr>
                                        <p:cTn id="112" dur="500" fill="hold"/>
                                        <p:tgtEl>
                                          <p:spTgt spid="27"/>
                                        </p:tgtEl>
                                        <p:attrNameLst>
                                          <p:attrName>ppt_w</p:attrName>
                                        </p:attrNameLst>
                                      </p:cBhvr>
                                      <p:tavLst>
                                        <p:tav tm="0">
                                          <p:val>
                                            <p:fltVal val="0"/>
                                          </p:val>
                                        </p:tav>
                                        <p:tav tm="100000">
                                          <p:val>
                                            <p:strVal val="#ppt_w"/>
                                          </p:val>
                                        </p:tav>
                                      </p:tavLst>
                                    </p:anim>
                                    <p:anim calcmode="lin" valueType="num">
                                      <p:cBhvr>
                                        <p:cTn id="113" dur="500" fill="hold"/>
                                        <p:tgtEl>
                                          <p:spTgt spid="27"/>
                                        </p:tgtEl>
                                        <p:attrNameLst>
                                          <p:attrName>ppt_h</p:attrName>
                                        </p:attrNameLst>
                                      </p:cBhvr>
                                      <p:tavLst>
                                        <p:tav tm="0">
                                          <p:val>
                                            <p:fltVal val="0"/>
                                          </p:val>
                                        </p:tav>
                                        <p:tav tm="100000">
                                          <p:val>
                                            <p:strVal val="#ppt_h"/>
                                          </p:val>
                                        </p:tav>
                                      </p:tavLst>
                                    </p:anim>
                                    <p:animEffect transition="in" filter="fade">
                                      <p:cBhvr>
                                        <p:cTn id="114" dur="500"/>
                                        <p:tgtEl>
                                          <p:spTgt spid="27"/>
                                        </p:tgtEl>
                                      </p:cBhvr>
                                    </p:animEffect>
                                  </p:childTnLst>
                                </p:cTn>
                              </p:par>
                              <p:par>
                                <p:cTn id="115" presetID="53" presetClass="entr" presetSubtype="16" fill="hold" grpId="0" nodeType="withEffect">
                                  <p:stCondLst>
                                    <p:cond delay="0"/>
                                  </p:stCondLst>
                                  <p:childTnLst>
                                    <p:set>
                                      <p:cBhvr>
                                        <p:cTn id="116" dur="1" fill="hold">
                                          <p:stCondLst>
                                            <p:cond delay="0"/>
                                          </p:stCondLst>
                                        </p:cTn>
                                        <p:tgtEl>
                                          <p:spTgt spid="28"/>
                                        </p:tgtEl>
                                        <p:attrNameLst>
                                          <p:attrName>style.visibility</p:attrName>
                                        </p:attrNameLst>
                                      </p:cBhvr>
                                      <p:to>
                                        <p:strVal val="visible"/>
                                      </p:to>
                                    </p:set>
                                    <p:anim calcmode="lin" valueType="num">
                                      <p:cBhvr>
                                        <p:cTn id="117" dur="500" fill="hold"/>
                                        <p:tgtEl>
                                          <p:spTgt spid="28"/>
                                        </p:tgtEl>
                                        <p:attrNameLst>
                                          <p:attrName>ppt_w</p:attrName>
                                        </p:attrNameLst>
                                      </p:cBhvr>
                                      <p:tavLst>
                                        <p:tav tm="0">
                                          <p:val>
                                            <p:fltVal val="0"/>
                                          </p:val>
                                        </p:tav>
                                        <p:tav tm="100000">
                                          <p:val>
                                            <p:strVal val="#ppt_w"/>
                                          </p:val>
                                        </p:tav>
                                      </p:tavLst>
                                    </p:anim>
                                    <p:anim calcmode="lin" valueType="num">
                                      <p:cBhvr>
                                        <p:cTn id="118" dur="500" fill="hold"/>
                                        <p:tgtEl>
                                          <p:spTgt spid="28"/>
                                        </p:tgtEl>
                                        <p:attrNameLst>
                                          <p:attrName>ppt_h</p:attrName>
                                        </p:attrNameLst>
                                      </p:cBhvr>
                                      <p:tavLst>
                                        <p:tav tm="0">
                                          <p:val>
                                            <p:fltVal val="0"/>
                                          </p:val>
                                        </p:tav>
                                        <p:tav tm="100000">
                                          <p:val>
                                            <p:strVal val="#ppt_h"/>
                                          </p:val>
                                        </p:tav>
                                      </p:tavLst>
                                    </p:anim>
                                    <p:animEffect transition="in" filter="fade">
                                      <p:cBhvr>
                                        <p:cTn id="119" dur="500"/>
                                        <p:tgtEl>
                                          <p:spTgt spid="28"/>
                                        </p:tgtEl>
                                      </p:cBhvr>
                                    </p:animEffect>
                                  </p:childTnLst>
                                </p:cTn>
                              </p:par>
                              <p:par>
                                <p:cTn id="120" presetID="53" presetClass="entr" presetSubtype="16" fill="hold" grpId="0" nodeType="withEffect">
                                  <p:stCondLst>
                                    <p:cond delay="0"/>
                                  </p:stCondLst>
                                  <p:childTnLst>
                                    <p:set>
                                      <p:cBhvr>
                                        <p:cTn id="121" dur="1" fill="hold">
                                          <p:stCondLst>
                                            <p:cond delay="0"/>
                                          </p:stCondLst>
                                        </p:cTn>
                                        <p:tgtEl>
                                          <p:spTgt spid="29"/>
                                        </p:tgtEl>
                                        <p:attrNameLst>
                                          <p:attrName>style.visibility</p:attrName>
                                        </p:attrNameLst>
                                      </p:cBhvr>
                                      <p:to>
                                        <p:strVal val="visible"/>
                                      </p:to>
                                    </p:set>
                                    <p:anim calcmode="lin" valueType="num">
                                      <p:cBhvr>
                                        <p:cTn id="122" dur="500" fill="hold"/>
                                        <p:tgtEl>
                                          <p:spTgt spid="29"/>
                                        </p:tgtEl>
                                        <p:attrNameLst>
                                          <p:attrName>ppt_w</p:attrName>
                                        </p:attrNameLst>
                                      </p:cBhvr>
                                      <p:tavLst>
                                        <p:tav tm="0">
                                          <p:val>
                                            <p:fltVal val="0"/>
                                          </p:val>
                                        </p:tav>
                                        <p:tav tm="100000">
                                          <p:val>
                                            <p:strVal val="#ppt_w"/>
                                          </p:val>
                                        </p:tav>
                                      </p:tavLst>
                                    </p:anim>
                                    <p:anim calcmode="lin" valueType="num">
                                      <p:cBhvr>
                                        <p:cTn id="123" dur="500" fill="hold"/>
                                        <p:tgtEl>
                                          <p:spTgt spid="29"/>
                                        </p:tgtEl>
                                        <p:attrNameLst>
                                          <p:attrName>ppt_h</p:attrName>
                                        </p:attrNameLst>
                                      </p:cBhvr>
                                      <p:tavLst>
                                        <p:tav tm="0">
                                          <p:val>
                                            <p:fltVal val="0"/>
                                          </p:val>
                                        </p:tav>
                                        <p:tav tm="100000">
                                          <p:val>
                                            <p:strVal val="#ppt_h"/>
                                          </p:val>
                                        </p:tav>
                                      </p:tavLst>
                                    </p:anim>
                                    <p:animEffect transition="in" filter="fade">
                                      <p:cBhvr>
                                        <p:cTn id="124" dur="500"/>
                                        <p:tgtEl>
                                          <p:spTgt spid="29"/>
                                        </p:tgtEl>
                                      </p:cBhvr>
                                    </p:animEffect>
                                  </p:childTnLst>
                                </p:cTn>
                              </p:par>
                              <p:par>
                                <p:cTn id="125" presetID="53" presetClass="entr" presetSubtype="16" fill="hold" grpId="0" nodeType="withEffect">
                                  <p:stCondLst>
                                    <p:cond delay="0"/>
                                  </p:stCondLst>
                                  <p:childTnLst>
                                    <p:set>
                                      <p:cBhvr>
                                        <p:cTn id="126" dur="1" fill="hold">
                                          <p:stCondLst>
                                            <p:cond delay="0"/>
                                          </p:stCondLst>
                                        </p:cTn>
                                        <p:tgtEl>
                                          <p:spTgt spid="30"/>
                                        </p:tgtEl>
                                        <p:attrNameLst>
                                          <p:attrName>style.visibility</p:attrName>
                                        </p:attrNameLst>
                                      </p:cBhvr>
                                      <p:to>
                                        <p:strVal val="visible"/>
                                      </p:to>
                                    </p:set>
                                    <p:anim calcmode="lin" valueType="num">
                                      <p:cBhvr>
                                        <p:cTn id="127" dur="500" fill="hold"/>
                                        <p:tgtEl>
                                          <p:spTgt spid="30"/>
                                        </p:tgtEl>
                                        <p:attrNameLst>
                                          <p:attrName>ppt_w</p:attrName>
                                        </p:attrNameLst>
                                      </p:cBhvr>
                                      <p:tavLst>
                                        <p:tav tm="0">
                                          <p:val>
                                            <p:fltVal val="0"/>
                                          </p:val>
                                        </p:tav>
                                        <p:tav tm="100000">
                                          <p:val>
                                            <p:strVal val="#ppt_w"/>
                                          </p:val>
                                        </p:tav>
                                      </p:tavLst>
                                    </p:anim>
                                    <p:anim calcmode="lin" valueType="num">
                                      <p:cBhvr>
                                        <p:cTn id="128" dur="500" fill="hold"/>
                                        <p:tgtEl>
                                          <p:spTgt spid="30"/>
                                        </p:tgtEl>
                                        <p:attrNameLst>
                                          <p:attrName>ppt_h</p:attrName>
                                        </p:attrNameLst>
                                      </p:cBhvr>
                                      <p:tavLst>
                                        <p:tav tm="0">
                                          <p:val>
                                            <p:fltVal val="0"/>
                                          </p:val>
                                        </p:tav>
                                        <p:tav tm="100000">
                                          <p:val>
                                            <p:strVal val="#ppt_h"/>
                                          </p:val>
                                        </p:tav>
                                      </p:tavLst>
                                    </p:anim>
                                    <p:animEffect transition="in" filter="fade">
                                      <p:cBhvr>
                                        <p:cTn id="129" dur="500"/>
                                        <p:tgtEl>
                                          <p:spTgt spid="30"/>
                                        </p:tgtEl>
                                      </p:cBhvr>
                                    </p:animEffect>
                                  </p:childTnLst>
                                </p:cTn>
                              </p:par>
                              <p:par>
                                <p:cTn id="130" presetID="53" presetClass="entr" presetSubtype="16" fill="hold" grpId="0" nodeType="withEffect">
                                  <p:stCondLst>
                                    <p:cond delay="0"/>
                                  </p:stCondLst>
                                  <p:childTnLst>
                                    <p:set>
                                      <p:cBhvr>
                                        <p:cTn id="131" dur="1" fill="hold">
                                          <p:stCondLst>
                                            <p:cond delay="0"/>
                                          </p:stCondLst>
                                        </p:cTn>
                                        <p:tgtEl>
                                          <p:spTgt spid="31"/>
                                        </p:tgtEl>
                                        <p:attrNameLst>
                                          <p:attrName>style.visibility</p:attrName>
                                        </p:attrNameLst>
                                      </p:cBhvr>
                                      <p:to>
                                        <p:strVal val="visible"/>
                                      </p:to>
                                    </p:set>
                                    <p:anim calcmode="lin" valueType="num">
                                      <p:cBhvr>
                                        <p:cTn id="132" dur="500" fill="hold"/>
                                        <p:tgtEl>
                                          <p:spTgt spid="31"/>
                                        </p:tgtEl>
                                        <p:attrNameLst>
                                          <p:attrName>ppt_w</p:attrName>
                                        </p:attrNameLst>
                                      </p:cBhvr>
                                      <p:tavLst>
                                        <p:tav tm="0">
                                          <p:val>
                                            <p:fltVal val="0"/>
                                          </p:val>
                                        </p:tav>
                                        <p:tav tm="100000">
                                          <p:val>
                                            <p:strVal val="#ppt_w"/>
                                          </p:val>
                                        </p:tav>
                                      </p:tavLst>
                                    </p:anim>
                                    <p:anim calcmode="lin" valueType="num">
                                      <p:cBhvr>
                                        <p:cTn id="133" dur="500" fill="hold"/>
                                        <p:tgtEl>
                                          <p:spTgt spid="31"/>
                                        </p:tgtEl>
                                        <p:attrNameLst>
                                          <p:attrName>ppt_h</p:attrName>
                                        </p:attrNameLst>
                                      </p:cBhvr>
                                      <p:tavLst>
                                        <p:tav tm="0">
                                          <p:val>
                                            <p:fltVal val="0"/>
                                          </p:val>
                                        </p:tav>
                                        <p:tav tm="100000">
                                          <p:val>
                                            <p:strVal val="#ppt_h"/>
                                          </p:val>
                                        </p:tav>
                                      </p:tavLst>
                                    </p:anim>
                                    <p:animEffect transition="in" filter="fade">
                                      <p:cBhvr>
                                        <p:cTn id="134" dur="500"/>
                                        <p:tgtEl>
                                          <p:spTgt spid="31"/>
                                        </p:tgtEl>
                                      </p:cBhvr>
                                    </p:animEffect>
                                  </p:childTnLst>
                                </p:cTn>
                              </p:par>
                              <p:par>
                                <p:cTn id="135" presetID="53" presetClass="entr" presetSubtype="16" fill="hold" grpId="0" nodeType="withEffect">
                                  <p:stCondLst>
                                    <p:cond delay="0"/>
                                  </p:stCondLst>
                                  <p:childTnLst>
                                    <p:set>
                                      <p:cBhvr>
                                        <p:cTn id="136" dur="1" fill="hold">
                                          <p:stCondLst>
                                            <p:cond delay="0"/>
                                          </p:stCondLst>
                                        </p:cTn>
                                        <p:tgtEl>
                                          <p:spTgt spid="32"/>
                                        </p:tgtEl>
                                        <p:attrNameLst>
                                          <p:attrName>style.visibility</p:attrName>
                                        </p:attrNameLst>
                                      </p:cBhvr>
                                      <p:to>
                                        <p:strVal val="visible"/>
                                      </p:to>
                                    </p:set>
                                    <p:anim calcmode="lin" valueType="num">
                                      <p:cBhvr>
                                        <p:cTn id="137" dur="500" fill="hold"/>
                                        <p:tgtEl>
                                          <p:spTgt spid="32"/>
                                        </p:tgtEl>
                                        <p:attrNameLst>
                                          <p:attrName>ppt_w</p:attrName>
                                        </p:attrNameLst>
                                      </p:cBhvr>
                                      <p:tavLst>
                                        <p:tav tm="0">
                                          <p:val>
                                            <p:fltVal val="0"/>
                                          </p:val>
                                        </p:tav>
                                        <p:tav tm="100000">
                                          <p:val>
                                            <p:strVal val="#ppt_w"/>
                                          </p:val>
                                        </p:tav>
                                      </p:tavLst>
                                    </p:anim>
                                    <p:anim calcmode="lin" valueType="num">
                                      <p:cBhvr>
                                        <p:cTn id="138" dur="500" fill="hold"/>
                                        <p:tgtEl>
                                          <p:spTgt spid="32"/>
                                        </p:tgtEl>
                                        <p:attrNameLst>
                                          <p:attrName>ppt_h</p:attrName>
                                        </p:attrNameLst>
                                      </p:cBhvr>
                                      <p:tavLst>
                                        <p:tav tm="0">
                                          <p:val>
                                            <p:fltVal val="0"/>
                                          </p:val>
                                        </p:tav>
                                        <p:tav tm="100000">
                                          <p:val>
                                            <p:strVal val="#ppt_h"/>
                                          </p:val>
                                        </p:tav>
                                      </p:tavLst>
                                    </p:anim>
                                    <p:animEffect transition="in" filter="fade">
                                      <p:cBhvr>
                                        <p:cTn id="139" dur="500"/>
                                        <p:tgtEl>
                                          <p:spTgt spid="32"/>
                                        </p:tgtEl>
                                      </p:cBhvr>
                                    </p:animEffect>
                                  </p:childTnLst>
                                </p:cTn>
                              </p:par>
                              <p:par>
                                <p:cTn id="140" presetID="53" presetClass="entr" presetSubtype="16" fill="hold" grpId="0" nodeType="withEffect">
                                  <p:stCondLst>
                                    <p:cond delay="0"/>
                                  </p:stCondLst>
                                  <p:childTnLst>
                                    <p:set>
                                      <p:cBhvr>
                                        <p:cTn id="141" dur="1" fill="hold">
                                          <p:stCondLst>
                                            <p:cond delay="0"/>
                                          </p:stCondLst>
                                        </p:cTn>
                                        <p:tgtEl>
                                          <p:spTgt spid="33"/>
                                        </p:tgtEl>
                                        <p:attrNameLst>
                                          <p:attrName>style.visibility</p:attrName>
                                        </p:attrNameLst>
                                      </p:cBhvr>
                                      <p:to>
                                        <p:strVal val="visible"/>
                                      </p:to>
                                    </p:set>
                                    <p:anim calcmode="lin" valueType="num">
                                      <p:cBhvr>
                                        <p:cTn id="142" dur="500" fill="hold"/>
                                        <p:tgtEl>
                                          <p:spTgt spid="33"/>
                                        </p:tgtEl>
                                        <p:attrNameLst>
                                          <p:attrName>ppt_w</p:attrName>
                                        </p:attrNameLst>
                                      </p:cBhvr>
                                      <p:tavLst>
                                        <p:tav tm="0">
                                          <p:val>
                                            <p:fltVal val="0"/>
                                          </p:val>
                                        </p:tav>
                                        <p:tav tm="100000">
                                          <p:val>
                                            <p:strVal val="#ppt_w"/>
                                          </p:val>
                                        </p:tav>
                                      </p:tavLst>
                                    </p:anim>
                                    <p:anim calcmode="lin" valueType="num">
                                      <p:cBhvr>
                                        <p:cTn id="143" dur="500" fill="hold"/>
                                        <p:tgtEl>
                                          <p:spTgt spid="33"/>
                                        </p:tgtEl>
                                        <p:attrNameLst>
                                          <p:attrName>ppt_h</p:attrName>
                                        </p:attrNameLst>
                                      </p:cBhvr>
                                      <p:tavLst>
                                        <p:tav tm="0">
                                          <p:val>
                                            <p:fltVal val="0"/>
                                          </p:val>
                                        </p:tav>
                                        <p:tav tm="100000">
                                          <p:val>
                                            <p:strVal val="#ppt_h"/>
                                          </p:val>
                                        </p:tav>
                                      </p:tavLst>
                                    </p:anim>
                                    <p:animEffect transition="in" filter="fade">
                                      <p:cBhvr>
                                        <p:cTn id="144" dur="500"/>
                                        <p:tgtEl>
                                          <p:spTgt spid="33"/>
                                        </p:tgtEl>
                                      </p:cBhvr>
                                    </p:animEffect>
                                  </p:childTnLst>
                                </p:cTn>
                              </p:par>
                              <p:par>
                                <p:cTn id="145" presetID="53" presetClass="entr" presetSubtype="16" fill="hold" grpId="0" nodeType="withEffect">
                                  <p:stCondLst>
                                    <p:cond delay="0"/>
                                  </p:stCondLst>
                                  <p:childTnLst>
                                    <p:set>
                                      <p:cBhvr>
                                        <p:cTn id="146" dur="1" fill="hold">
                                          <p:stCondLst>
                                            <p:cond delay="0"/>
                                          </p:stCondLst>
                                        </p:cTn>
                                        <p:tgtEl>
                                          <p:spTgt spid="34"/>
                                        </p:tgtEl>
                                        <p:attrNameLst>
                                          <p:attrName>style.visibility</p:attrName>
                                        </p:attrNameLst>
                                      </p:cBhvr>
                                      <p:to>
                                        <p:strVal val="visible"/>
                                      </p:to>
                                    </p:set>
                                    <p:anim calcmode="lin" valueType="num">
                                      <p:cBhvr>
                                        <p:cTn id="147" dur="500" fill="hold"/>
                                        <p:tgtEl>
                                          <p:spTgt spid="34"/>
                                        </p:tgtEl>
                                        <p:attrNameLst>
                                          <p:attrName>ppt_w</p:attrName>
                                        </p:attrNameLst>
                                      </p:cBhvr>
                                      <p:tavLst>
                                        <p:tav tm="0">
                                          <p:val>
                                            <p:fltVal val="0"/>
                                          </p:val>
                                        </p:tav>
                                        <p:tav tm="100000">
                                          <p:val>
                                            <p:strVal val="#ppt_w"/>
                                          </p:val>
                                        </p:tav>
                                      </p:tavLst>
                                    </p:anim>
                                    <p:anim calcmode="lin" valueType="num">
                                      <p:cBhvr>
                                        <p:cTn id="148" dur="500" fill="hold"/>
                                        <p:tgtEl>
                                          <p:spTgt spid="34"/>
                                        </p:tgtEl>
                                        <p:attrNameLst>
                                          <p:attrName>ppt_h</p:attrName>
                                        </p:attrNameLst>
                                      </p:cBhvr>
                                      <p:tavLst>
                                        <p:tav tm="0">
                                          <p:val>
                                            <p:fltVal val="0"/>
                                          </p:val>
                                        </p:tav>
                                        <p:tav tm="100000">
                                          <p:val>
                                            <p:strVal val="#ppt_h"/>
                                          </p:val>
                                        </p:tav>
                                      </p:tavLst>
                                    </p:anim>
                                    <p:animEffect transition="in" filter="fade">
                                      <p:cBhvr>
                                        <p:cTn id="149" dur="500"/>
                                        <p:tgtEl>
                                          <p:spTgt spid="34"/>
                                        </p:tgtEl>
                                      </p:cBhvr>
                                    </p:animEffect>
                                  </p:childTnLst>
                                </p:cTn>
                              </p:par>
                              <p:par>
                                <p:cTn id="150" presetID="53" presetClass="entr" presetSubtype="16" fill="hold" grpId="0" nodeType="withEffect">
                                  <p:stCondLst>
                                    <p:cond delay="0"/>
                                  </p:stCondLst>
                                  <p:childTnLst>
                                    <p:set>
                                      <p:cBhvr>
                                        <p:cTn id="151" dur="1" fill="hold">
                                          <p:stCondLst>
                                            <p:cond delay="0"/>
                                          </p:stCondLst>
                                        </p:cTn>
                                        <p:tgtEl>
                                          <p:spTgt spid="35"/>
                                        </p:tgtEl>
                                        <p:attrNameLst>
                                          <p:attrName>style.visibility</p:attrName>
                                        </p:attrNameLst>
                                      </p:cBhvr>
                                      <p:to>
                                        <p:strVal val="visible"/>
                                      </p:to>
                                    </p:set>
                                    <p:anim calcmode="lin" valueType="num">
                                      <p:cBhvr>
                                        <p:cTn id="152" dur="500" fill="hold"/>
                                        <p:tgtEl>
                                          <p:spTgt spid="35"/>
                                        </p:tgtEl>
                                        <p:attrNameLst>
                                          <p:attrName>ppt_w</p:attrName>
                                        </p:attrNameLst>
                                      </p:cBhvr>
                                      <p:tavLst>
                                        <p:tav tm="0">
                                          <p:val>
                                            <p:fltVal val="0"/>
                                          </p:val>
                                        </p:tav>
                                        <p:tav tm="100000">
                                          <p:val>
                                            <p:strVal val="#ppt_w"/>
                                          </p:val>
                                        </p:tav>
                                      </p:tavLst>
                                    </p:anim>
                                    <p:anim calcmode="lin" valueType="num">
                                      <p:cBhvr>
                                        <p:cTn id="153" dur="500" fill="hold"/>
                                        <p:tgtEl>
                                          <p:spTgt spid="35"/>
                                        </p:tgtEl>
                                        <p:attrNameLst>
                                          <p:attrName>ppt_h</p:attrName>
                                        </p:attrNameLst>
                                      </p:cBhvr>
                                      <p:tavLst>
                                        <p:tav tm="0">
                                          <p:val>
                                            <p:fltVal val="0"/>
                                          </p:val>
                                        </p:tav>
                                        <p:tav tm="100000">
                                          <p:val>
                                            <p:strVal val="#ppt_h"/>
                                          </p:val>
                                        </p:tav>
                                      </p:tavLst>
                                    </p:anim>
                                    <p:animEffect transition="in" filter="fade">
                                      <p:cBhvr>
                                        <p:cTn id="154" dur="500"/>
                                        <p:tgtEl>
                                          <p:spTgt spid="35"/>
                                        </p:tgtEl>
                                      </p:cBhvr>
                                    </p:animEffect>
                                  </p:childTnLst>
                                </p:cTn>
                              </p:par>
                              <p:par>
                                <p:cTn id="155" presetID="53" presetClass="entr" presetSubtype="16" fill="hold" grpId="0" nodeType="withEffect">
                                  <p:stCondLst>
                                    <p:cond delay="0"/>
                                  </p:stCondLst>
                                  <p:childTnLst>
                                    <p:set>
                                      <p:cBhvr>
                                        <p:cTn id="156" dur="1" fill="hold">
                                          <p:stCondLst>
                                            <p:cond delay="0"/>
                                          </p:stCondLst>
                                        </p:cTn>
                                        <p:tgtEl>
                                          <p:spTgt spid="36"/>
                                        </p:tgtEl>
                                        <p:attrNameLst>
                                          <p:attrName>style.visibility</p:attrName>
                                        </p:attrNameLst>
                                      </p:cBhvr>
                                      <p:to>
                                        <p:strVal val="visible"/>
                                      </p:to>
                                    </p:set>
                                    <p:anim calcmode="lin" valueType="num">
                                      <p:cBhvr>
                                        <p:cTn id="157" dur="500" fill="hold"/>
                                        <p:tgtEl>
                                          <p:spTgt spid="36"/>
                                        </p:tgtEl>
                                        <p:attrNameLst>
                                          <p:attrName>ppt_w</p:attrName>
                                        </p:attrNameLst>
                                      </p:cBhvr>
                                      <p:tavLst>
                                        <p:tav tm="0">
                                          <p:val>
                                            <p:fltVal val="0"/>
                                          </p:val>
                                        </p:tav>
                                        <p:tav tm="100000">
                                          <p:val>
                                            <p:strVal val="#ppt_w"/>
                                          </p:val>
                                        </p:tav>
                                      </p:tavLst>
                                    </p:anim>
                                    <p:anim calcmode="lin" valueType="num">
                                      <p:cBhvr>
                                        <p:cTn id="158" dur="500" fill="hold"/>
                                        <p:tgtEl>
                                          <p:spTgt spid="36"/>
                                        </p:tgtEl>
                                        <p:attrNameLst>
                                          <p:attrName>ppt_h</p:attrName>
                                        </p:attrNameLst>
                                      </p:cBhvr>
                                      <p:tavLst>
                                        <p:tav tm="0">
                                          <p:val>
                                            <p:fltVal val="0"/>
                                          </p:val>
                                        </p:tav>
                                        <p:tav tm="100000">
                                          <p:val>
                                            <p:strVal val="#ppt_h"/>
                                          </p:val>
                                        </p:tav>
                                      </p:tavLst>
                                    </p:anim>
                                    <p:animEffect transition="in" filter="fade">
                                      <p:cBhvr>
                                        <p:cTn id="159" dur="500"/>
                                        <p:tgtEl>
                                          <p:spTgt spid="36"/>
                                        </p:tgtEl>
                                      </p:cBhvr>
                                    </p:animEffect>
                                  </p:childTnLst>
                                </p:cTn>
                              </p:par>
                              <p:par>
                                <p:cTn id="160" presetID="53" presetClass="entr" presetSubtype="16" fill="hold" grpId="0" nodeType="withEffect">
                                  <p:stCondLst>
                                    <p:cond delay="0"/>
                                  </p:stCondLst>
                                  <p:childTnLst>
                                    <p:set>
                                      <p:cBhvr>
                                        <p:cTn id="161" dur="1" fill="hold">
                                          <p:stCondLst>
                                            <p:cond delay="0"/>
                                          </p:stCondLst>
                                        </p:cTn>
                                        <p:tgtEl>
                                          <p:spTgt spid="42"/>
                                        </p:tgtEl>
                                        <p:attrNameLst>
                                          <p:attrName>style.visibility</p:attrName>
                                        </p:attrNameLst>
                                      </p:cBhvr>
                                      <p:to>
                                        <p:strVal val="visible"/>
                                      </p:to>
                                    </p:set>
                                    <p:anim calcmode="lin" valueType="num">
                                      <p:cBhvr>
                                        <p:cTn id="162" dur="500" fill="hold"/>
                                        <p:tgtEl>
                                          <p:spTgt spid="42"/>
                                        </p:tgtEl>
                                        <p:attrNameLst>
                                          <p:attrName>ppt_w</p:attrName>
                                        </p:attrNameLst>
                                      </p:cBhvr>
                                      <p:tavLst>
                                        <p:tav tm="0">
                                          <p:val>
                                            <p:fltVal val="0"/>
                                          </p:val>
                                        </p:tav>
                                        <p:tav tm="100000">
                                          <p:val>
                                            <p:strVal val="#ppt_w"/>
                                          </p:val>
                                        </p:tav>
                                      </p:tavLst>
                                    </p:anim>
                                    <p:anim calcmode="lin" valueType="num">
                                      <p:cBhvr>
                                        <p:cTn id="163" dur="500" fill="hold"/>
                                        <p:tgtEl>
                                          <p:spTgt spid="42"/>
                                        </p:tgtEl>
                                        <p:attrNameLst>
                                          <p:attrName>ppt_h</p:attrName>
                                        </p:attrNameLst>
                                      </p:cBhvr>
                                      <p:tavLst>
                                        <p:tav tm="0">
                                          <p:val>
                                            <p:fltVal val="0"/>
                                          </p:val>
                                        </p:tav>
                                        <p:tav tm="100000">
                                          <p:val>
                                            <p:strVal val="#ppt_h"/>
                                          </p:val>
                                        </p:tav>
                                      </p:tavLst>
                                    </p:anim>
                                    <p:animEffect transition="in" filter="fade">
                                      <p:cBhvr>
                                        <p:cTn id="164" dur="500"/>
                                        <p:tgtEl>
                                          <p:spTgt spid="42"/>
                                        </p:tgtEl>
                                      </p:cBhvr>
                                    </p:animEffect>
                                  </p:childTnLst>
                                </p:cTn>
                              </p:par>
                            </p:childTnLst>
                          </p:cTn>
                        </p:par>
                      </p:childTnLst>
                    </p:cTn>
                  </p:par>
                  <p:par>
                    <p:cTn id="165" fill="hold">
                      <p:stCondLst>
                        <p:cond delay="indefinite"/>
                      </p:stCondLst>
                      <p:childTnLst>
                        <p:par>
                          <p:cTn id="166" fill="hold">
                            <p:stCondLst>
                              <p:cond delay="0"/>
                            </p:stCondLst>
                            <p:childTnLst>
                              <p:par>
                                <p:cTn id="167" presetID="2" presetClass="entr" presetSubtype="8" fill="hold" grpId="0" nodeType="clickEffect">
                                  <p:stCondLst>
                                    <p:cond delay="0"/>
                                  </p:stCondLst>
                                  <p:childTnLst>
                                    <p:set>
                                      <p:cBhvr>
                                        <p:cTn id="168" dur="1" fill="hold">
                                          <p:stCondLst>
                                            <p:cond delay="0"/>
                                          </p:stCondLst>
                                        </p:cTn>
                                        <p:tgtEl>
                                          <p:spTgt spid="40"/>
                                        </p:tgtEl>
                                        <p:attrNameLst>
                                          <p:attrName>style.visibility</p:attrName>
                                        </p:attrNameLst>
                                      </p:cBhvr>
                                      <p:to>
                                        <p:strVal val="visible"/>
                                      </p:to>
                                    </p:set>
                                    <p:anim calcmode="lin" valueType="num">
                                      <p:cBhvr additive="base">
                                        <p:cTn id="169" dur="500" fill="hold"/>
                                        <p:tgtEl>
                                          <p:spTgt spid="40"/>
                                        </p:tgtEl>
                                        <p:attrNameLst>
                                          <p:attrName>ppt_x</p:attrName>
                                        </p:attrNameLst>
                                      </p:cBhvr>
                                      <p:tavLst>
                                        <p:tav tm="0">
                                          <p:val>
                                            <p:strVal val="0-#ppt_w/2"/>
                                          </p:val>
                                        </p:tav>
                                        <p:tav tm="100000">
                                          <p:val>
                                            <p:strVal val="#ppt_x"/>
                                          </p:val>
                                        </p:tav>
                                      </p:tavLst>
                                    </p:anim>
                                    <p:anim calcmode="lin" valueType="num">
                                      <p:cBhvr additive="base">
                                        <p:cTn id="170" dur="500" fill="hold"/>
                                        <p:tgtEl>
                                          <p:spTgt spid="40"/>
                                        </p:tgtEl>
                                        <p:attrNameLst>
                                          <p:attrName>ppt_y</p:attrName>
                                        </p:attrNameLst>
                                      </p:cBhvr>
                                      <p:tavLst>
                                        <p:tav tm="0">
                                          <p:val>
                                            <p:strVal val="#ppt_y"/>
                                          </p:val>
                                        </p:tav>
                                        <p:tav tm="100000">
                                          <p:val>
                                            <p:strVal val="#ppt_y"/>
                                          </p:val>
                                        </p:tav>
                                      </p:tavLst>
                                    </p:anim>
                                  </p:childTnLst>
                                </p:cTn>
                              </p:par>
                              <p:par>
                                <p:cTn id="171" presetID="2" presetClass="entr" presetSubtype="8" fill="hold" grpId="0" nodeType="withEffect">
                                  <p:stCondLst>
                                    <p:cond delay="0"/>
                                  </p:stCondLst>
                                  <p:childTnLst>
                                    <p:set>
                                      <p:cBhvr>
                                        <p:cTn id="172" dur="1" fill="hold">
                                          <p:stCondLst>
                                            <p:cond delay="0"/>
                                          </p:stCondLst>
                                        </p:cTn>
                                        <p:tgtEl>
                                          <p:spTgt spid="41"/>
                                        </p:tgtEl>
                                        <p:attrNameLst>
                                          <p:attrName>style.visibility</p:attrName>
                                        </p:attrNameLst>
                                      </p:cBhvr>
                                      <p:to>
                                        <p:strVal val="visible"/>
                                      </p:to>
                                    </p:set>
                                    <p:anim calcmode="lin" valueType="num">
                                      <p:cBhvr additive="base">
                                        <p:cTn id="173" dur="500" fill="hold"/>
                                        <p:tgtEl>
                                          <p:spTgt spid="41"/>
                                        </p:tgtEl>
                                        <p:attrNameLst>
                                          <p:attrName>ppt_x</p:attrName>
                                        </p:attrNameLst>
                                      </p:cBhvr>
                                      <p:tavLst>
                                        <p:tav tm="0">
                                          <p:val>
                                            <p:strVal val="0-#ppt_w/2"/>
                                          </p:val>
                                        </p:tav>
                                        <p:tav tm="100000">
                                          <p:val>
                                            <p:strVal val="#ppt_x"/>
                                          </p:val>
                                        </p:tav>
                                      </p:tavLst>
                                    </p:anim>
                                    <p:anim calcmode="lin" valueType="num">
                                      <p:cBhvr additive="base">
                                        <p:cTn id="174"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175" fill="hold">
                      <p:stCondLst>
                        <p:cond delay="indefinite"/>
                      </p:stCondLst>
                      <p:childTnLst>
                        <p:par>
                          <p:cTn id="176" fill="hold">
                            <p:stCondLst>
                              <p:cond delay="0"/>
                            </p:stCondLst>
                            <p:childTnLst>
                              <p:par>
                                <p:cTn id="177" presetID="2" presetClass="entr" presetSubtype="2" fill="hold" grpId="0" nodeType="clickEffect">
                                  <p:stCondLst>
                                    <p:cond delay="0"/>
                                  </p:stCondLst>
                                  <p:childTnLst>
                                    <p:set>
                                      <p:cBhvr>
                                        <p:cTn id="178" dur="1" fill="hold">
                                          <p:stCondLst>
                                            <p:cond delay="0"/>
                                          </p:stCondLst>
                                        </p:cTn>
                                        <p:tgtEl>
                                          <p:spTgt spid="37"/>
                                        </p:tgtEl>
                                        <p:attrNameLst>
                                          <p:attrName>style.visibility</p:attrName>
                                        </p:attrNameLst>
                                      </p:cBhvr>
                                      <p:to>
                                        <p:strVal val="visible"/>
                                      </p:to>
                                    </p:set>
                                    <p:anim calcmode="lin" valueType="num">
                                      <p:cBhvr additive="base">
                                        <p:cTn id="179" dur="500" fill="hold"/>
                                        <p:tgtEl>
                                          <p:spTgt spid="37"/>
                                        </p:tgtEl>
                                        <p:attrNameLst>
                                          <p:attrName>ppt_x</p:attrName>
                                        </p:attrNameLst>
                                      </p:cBhvr>
                                      <p:tavLst>
                                        <p:tav tm="0">
                                          <p:val>
                                            <p:strVal val="1+#ppt_w/2"/>
                                          </p:val>
                                        </p:tav>
                                        <p:tav tm="100000">
                                          <p:val>
                                            <p:strVal val="#ppt_x"/>
                                          </p:val>
                                        </p:tav>
                                      </p:tavLst>
                                    </p:anim>
                                    <p:anim calcmode="lin" valueType="num">
                                      <p:cBhvr additive="base">
                                        <p:cTn id="180" dur="500" fill="hold"/>
                                        <p:tgtEl>
                                          <p:spTgt spid="37"/>
                                        </p:tgtEl>
                                        <p:attrNameLst>
                                          <p:attrName>ppt_y</p:attrName>
                                        </p:attrNameLst>
                                      </p:cBhvr>
                                      <p:tavLst>
                                        <p:tav tm="0">
                                          <p:val>
                                            <p:strVal val="#ppt_y"/>
                                          </p:val>
                                        </p:tav>
                                        <p:tav tm="100000">
                                          <p:val>
                                            <p:strVal val="#ppt_y"/>
                                          </p:val>
                                        </p:tav>
                                      </p:tavLst>
                                    </p:anim>
                                  </p:childTnLst>
                                </p:cTn>
                              </p:par>
                              <p:par>
                                <p:cTn id="181" presetID="2" presetClass="entr" presetSubtype="2" fill="hold" grpId="0" nodeType="withEffect">
                                  <p:stCondLst>
                                    <p:cond delay="0"/>
                                  </p:stCondLst>
                                  <p:childTnLst>
                                    <p:set>
                                      <p:cBhvr>
                                        <p:cTn id="182" dur="1" fill="hold">
                                          <p:stCondLst>
                                            <p:cond delay="0"/>
                                          </p:stCondLst>
                                        </p:cTn>
                                        <p:tgtEl>
                                          <p:spTgt spid="38"/>
                                        </p:tgtEl>
                                        <p:attrNameLst>
                                          <p:attrName>style.visibility</p:attrName>
                                        </p:attrNameLst>
                                      </p:cBhvr>
                                      <p:to>
                                        <p:strVal val="visible"/>
                                      </p:to>
                                    </p:set>
                                    <p:anim calcmode="lin" valueType="num">
                                      <p:cBhvr additive="base">
                                        <p:cTn id="183" dur="500" fill="hold"/>
                                        <p:tgtEl>
                                          <p:spTgt spid="38"/>
                                        </p:tgtEl>
                                        <p:attrNameLst>
                                          <p:attrName>ppt_x</p:attrName>
                                        </p:attrNameLst>
                                      </p:cBhvr>
                                      <p:tavLst>
                                        <p:tav tm="0">
                                          <p:val>
                                            <p:strVal val="1+#ppt_w/2"/>
                                          </p:val>
                                        </p:tav>
                                        <p:tav tm="100000">
                                          <p:val>
                                            <p:strVal val="#ppt_x"/>
                                          </p:val>
                                        </p:tav>
                                      </p:tavLst>
                                    </p:anim>
                                    <p:anim calcmode="lin" valueType="num">
                                      <p:cBhvr additive="base">
                                        <p:cTn id="184" dur="500" fill="hold"/>
                                        <p:tgtEl>
                                          <p:spTgt spid="38"/>
                                        </p:tgtEl>
                                        <p:attrNameLst>
                                          <p:attrName>ppt_y</p:attrName>
                                        </p:attrNameLst>
                                      </p:cBhvr>
                                      <p:tavLst>
                                        <p:tav tm="0">
                                          <p:val>
                                            <p:strVal val="#ppt_y"/>
                                          </p:val>
                                        </p:tav>
                                        <p:tav tm="100000">
                                          <p:val>
                                            <p:strVal val="#ppt_y"/>
                                          </p:val>
                                        </p:tav>
                                      </p:tavLst>
                                    </p:anim>
                                  </p:childTnLst>
                                </p:cTn>
                              </p:par>
                              <p:par>
                                <p:cTn id="185" presetID="2" presetClass="entr" presetSubtype="2" fill="hold" grpId="0" nodeType="withEffect">
                                  <p:stCondLst>
                                    <p:cond delay="0"/>
                                  </p:stCondLst>
                                  <p:childTnLst>
                                    <p:set>
                                      <p:cBhvr>
                                        <p:cTn id="186" dur="1" fill="hold">
                                          <p:stCondLst>
                                            <p:cond delay="0"/>
                                          </p:stCondLst>
                                        </p:cTn>
                                        <p:tgtEl>
                                          <p:spTgt spid="39"/>
                                        </p:tgtEl>
                                        <p:attrNameLst>
                                          <p:attrName>style.visibility</p:attrName>
                                        </p:attrNameLst>
                                      </p:cBhvr>
                                      <p:to>
                                        <p:strVal val="visible"/>
                                      </p:to>
                                    </p:set>
                                    <p:anim calcmode="lin" valueType="num">
                                      <p:cBhvr additive="base">
                                        <p:cTn id="187" dur="500" fill="hold"/>
                                        <p:tgtEl>
                                          <p:spTgt spid="39"/>
                                        </p:tgtEl>
                                        <p:attrNameLst>
                                          <p:attrName>ppt_x</p:attrName>
                                        </p:attrNameLst>
                                      </p:cBhvr>
                                      <p:tavLst>
                                        <p:tav tm="0">
                                          <p:val>
                                            <p:strVal val="1+#ppt_w/2"/>
                                          </p:val>
                                        </p:tav>
                                        <p:tav tm="100000">
                                          <p:val>
                                            <p:strVal val="#ppt_x"/>
                                          </p:val>
                                        </p:tav>
                                      </p:tavLst>
                                    </p:anim>
                                    <p:anim calcmode="lin" valueType="num">
                                      <p:cBhvr additive="base">
                                        <p:cTn id="188"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15" grpId="0"/>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654158"/>
            <a:ext cx="8190873" cy="15126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7" name="矩形 6"/>
          <p:cNvSpPr/>
          <p:nvPr/>
        </p:nvSpPr>
        <p:spPr>
          <a:xfrm>
            <a:off x="477208" y="1953227"/>
            <a:ext cx="1399166" cy="93016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8" name="矩形 7"/>
          <p:cNvSpPr/>
          <p:nvPr/>
        </p:nvSpPr>
        <p:spPr>
          <a:xfrm>
            <a:off x="2033387" y="1953227"/>
            <a:ext cx="1399166" cy="9301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1" name="矩形 10"/>
          <p:cNvSpPr/>
          <p:nvPr/>
        </p:nvSpPr>
        <p:spPr>
          <a:xfrm>
            <a:off x="3553529" y="1953227"/>
            <a:ext cx="1399166" cy="93016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2" name="组合 12"/>
          <p:cNvGrpSpPr/>
          <p:nvPr/>
        </p:nvGrpSpPr>
        <p:grpSpPr>
          <a:xfrm>
            <a:off x="5310730" y="857530"/>
            <a:ext cx="2718104" cy="2437483"/>
            <a:chOff x="4150990" y="1770942"/>
            <a:chExt cx="3923071" cy="3269668"/>
          </a:xfrm>
          <a:effectLst>
            <a:reflection blurRad="6350" stA="52000" endA="300" endPos="35000" dir="5400000" sy="-100000" algn="bl" rotWithShape="0"/>
          </a:effectLst>
        </p:grpSpPr>
        <p:pic>
          <p:nvPicPr>
            <p:cNvPr id="14" name="Picture 2" descr="Monitor.png"/>
            <p:cNvPicPr>
              <a:picLocks noChangeAspect="1"/>
            </p:cNvPicPr>
            <p:nvPr/>
          </p:nvPicPr>
          <p:blipFill>
            <a:blip r:embed="rId6" cstate="print"/>
            <a:stretch>
              <a:fillRect/>
            </a:stretch>
          </p:blipFill>
          <p:spPr>
            <a:xfrm>
              <a:off x="4150990" y="1770942"/>
              <a:ext cx="3923071" cy="3269668"/>
            </a:xfrm>
            <a:prstGeom prst="rect">
              <a:avLst/>
            </a:prstGeom>
          </p:spPr>
        </p:pic>
        <p:sp>
          <p:nvSpPr>
            <p:cNvPr id="15" name="矩形 14"/>
            <p:cNvSpPr/>
            <p:nvPr/>
          </p:nvSpPr>
          <p:spPr>
            <a:xfrm>
              <a:off x="4340088" y="1944266"/>
              <a:ext cx="3528392" cy="2016224"/>
            </a:xfrm>
            <a:prstGeom prst="rect">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16" name="Picture 4" descr="Monitor-Light.png"/>
            <p:cNvPicPr>
              <a:picLocks noChangeAspect="1"/>
            </p:cNvPicPr>
            <p:nvPr/>
          </p:nvPicPr>
          <p:blipFill>
            <a:blip r:embed="rId8" cstate="print"/>
            <a:stretch>
              <a:fillRect/>
            </a:stretch>
          </p:blipFill>
          <p:spPr>
            <a:xfrm>
              <a:off x="6361778" y="1937085"/>
              <a:ext cx="1499462" cy="1834577"/>
            </a:xfrm>
            <a:prstGeom prst="rect">
              <a:avLst/>
            </a:prstGeom>
          </p:spPr>
        </p:pic>
      </p:grpSp>
      <p:sp>
        <p:nvSpPr>
          <p:cNvPr id="10" name="矩形 9"/>
          <p:cNvSpPr/>
          <p:nvPr/>
        </p:nvSpPr>
        <p:spPr>
          <a:xfrm>
            <a:off x="842514" y="3574094"/>
            <a:ext cx="7021694" cy="9002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只需点击图片，然后通过右键找到填充图片，就可以换成您的图片而不影响效果。您只需点击图片，然后通过右键找到填充图片，就可以换成您的图片而不影响效果。您只需点击图片，然后通过右键找到填充图片，就可以换成您的图片而不影响效果。您只需点击图片，然后通过右键找到填充图片，就可以换成您的图片而不影响效果。您只需点击图片，然后通过右键找到填充图片，就可以换成您的图片而不影响效果。</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8)">
                                      <p:cBhvr>
                                        <p:cTn id="12" dur="750"/>
                                        <p:tgtEl>
                                          <p:spTgt spid="7"/>
                                        </p:tgtEl>
                                      </p:cBhvr>
                                    </p:animEffect>
                                  </p:childTnLst>
                                </p:cTn>
                              </p:par>
                            </p:childTnLst>
                          </p:cTn>
                        </p:par>
                        <p:par>
                          <p:cTn id="13" fill="hold">
                            <p:stCondLst>
                              <p:cond delay="1500"/>
                            </p:stCondLst>
                            <p:childTnLst>
                              <p:par>
                                <p:cTn id="14" presetID="21"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8)">
                                      <p:cBhvr>
                                        <p:cTn id="16" dur="750"/>
                                        <p:tgtEl>
                                          <p:spTgt spid="8"/>
                                        </p:tgtEl>
                                      </p:cBhvr>
                                    </p:animEffect>
                                  </p:childTnLst>
                                </p:cTn>
                              </p:par>
                            </p:childTnLst>
                          </p:cTn>
                        </p:par>
                        <p:par>
                          <p:cTn id="17" fill="hold">
                            <p:stCondLst>
                              <p:cond delay="2500"/>
                            </p:stCondLst>
                            <p:childTnLst>
                              <p:par>
                                <p:cTn id="18" presetID="21"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heel(8)">
                                      <p:cBhvr>
                                        <p:cTn id="20" dur="750"/>
                                        <p:tgtEl>
                                          <p:spTgt spid="11"/>
                                        </p:tgtEl>
                                      </p:cBhvr>
                                    </p:animEffect>
                                  </p:childTnLst>
                                </p:cTn>
                              </p:par>
                            </p:childTnLst>
                          </p:cTn>
                        </p:par>
                        <p:par>
                          <p:cTn id="21" fill="hold">
                            <p:stCondLst>
                              <p:cond delay="3500"/>
                            </p:stCondLst>
                            <p:childTnLst>
                              <p:par>
                                <p:cTn id="22" presetID="47"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4500"/>
                            </p:stCondLst>
                            <p:childTnLst>
                              <p:par>
                                <p:cTn id="28" presetID="14" presetClass="entr" presetSubtype="1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nvGraphicFramePr>
        <p:xfrm>
          <a:off x="3002366" y="1876012"/>
          <a:ext cx="3139268" cy="2093490"/>
        </p:xfrm>
        <a:graphic>
          <a:graphicData uri="http://schemas.openxmlformats.org/drawingml/2006/chart">
            <c:chart xmlns:c="http://schemas.openxmlformats.org/drawingml/2006/chart" xmlns:r="http://schemas.openxmlformats.org/officeDocument/2006/relationships" r:id="rId3"/>
          </a:graphicData>
        </a:graphic>
      </p:graphicFrame>
      <p:sp>
        <p:nvSpPr>
          <p:cNvPr id="7" name="Freeform 5"/>
          <p:cNvSpPr>
            <a:spLocks noEditPoints="1"/>
          </p:cNvSpPr>
          <p:nvPr/>
        </p:nvSpPr>
        <p:spPr bwMode="auto">
          <a:xfrm>
            <a:off x="2108598" y="1572171"/>
            <a:ext cx="4929188" cy="2698789"/>
          </a:xfrm>
          <a:custGeom>
            <a:avLst/>
            <a:gdLst>
              <a:gd name="T0" fmla="*/ 875 w 1750"/>
              <a:gd name="T1" fmla="*/ 956 h 956"/>
              <a:gd name="T2" fmla="*/ 26 w 1750"/>
              <a:gd name="T3" fmla="*/ 509 h 956"/>
              <a:gd name="T4" fmla="*/ 0 w 1750"/>
              <a:gd name="T5" fmla="*/ 478 h 956"/>
              <a:gd name="T6" fmla="*/ 26 w 1750"/>
              <a:gd name="T7" fmla="*/ 447 h 956"/>
              <a:gd name="T8" fmla="*/ 875 w 1750"/>
              <a:gd name="T9" fmla="*/ 0 h 956"/>
              <a:gd name="T10" fmla="*/ 1723 w 1750"/>
              <a:gd name="T11" fmla="*/ 447 h 956"/>
              <a:gd name="T12" fmla="*/ 1750 w 1750"/>
              <a:gd name="T13" fmla="*/ 478 h 956"/>
              <a:gd name="T14" fmla="*/ 1723 w 1750"/>
              <a:gd name="T15" fmla="*/ 509 h 956"/>
              <a:gd name="T16" fmla="*/ 875 w 1750"/>
              <a:gd name="T17" fmla="*/ 956 h 956"/>
              <a:gd name="T18" fmla="*/ 875 w 1750"/>
              <a:gd name="T19" fmla="*/ 97 h 956"/>
              <a:gd name="T20" fmla="*/ 136 w 1750"/>
              <a:gd name="T21" fmla="*/ 470 h 956"/>
              <a:gd name="T22" fmla="*/ 128 w 1750"/>
              <a:gd name="T23" fmla="*/ 478 h 956"/>
              <a:gd name="T24" fmla="*/ 136 w 1750"/>
              <a:gd name="T25" fmla="*/ 487 h 956"/>
              <a:gd name="T26" fmla="*/ 875 w 1750"/>
              <a:gd name="T27" fmla="*/ 860 h 956"/>
              <a:gd name="T28" fmla="*/ 1613 w 1750"/>
              <a:gd name="T29" fmla="*/ 487 h 956"/>
              <a:gd name="T30" fmla="*/ 1621 w 1750"/>
              <a:gd name="T31" fmla="*/ 478 h 956"/>
              <a:gd name="T32" fmla="*/ 1613 w 1750"/>
              <a:gd name="T33" fmla="*/ 470 h 956"/>
              <a:gd name="T34" fmla="*/ 875 w 1750"/>
              <a:gd name="T35" fmla="*/ 97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50" h="956">
                <a:moveTo>
                  <a:pt x="875" y="956"/>
                </a:moveTo>
                <a:cubicBezTo>
                  <a:pt x="410" y="956"/>
                  <a:pt x="42" y="528"/>
                  <a:pt x="26" y="509"/>
                </a:cubicBezTo>
                <a:cubicBezTo>
                  <a:pt x="0" y="478"/>
                  <a:pt x="0" y="478"/>
                  <a:pt x="0" y="478"/>
                </a:cubicBezTo>
                <a:cubicBezTo>
                  <a:pt x="26" y="447"/>
                  <a:pt x="26" y="447"/>
                  <a:pt x="26" y="447"/>
                </a:cubicBezTo>
                <a:cubicBezTo>
                  <a:pt x="42" y="429"/>
                  <a:pt x="409" y="0"/>
                  <a:pt x="875" y="0"/>
                </a:cubicBezTo>
                <a:cubicBezTo>
                  <a:pt x="1340" y="0"/>
                  <a:pt x="1708" y="429"/>
                  <a:pt x="1723" y="447"/>
                </a:cubicBezTo>
                <a:cubicBezTo>
                  <a:pt x="1750" y="478"/>
                  <a:pt x="1750" y="478"/>
                  <a:pt x="1750" y="478"/>
                </a:cubicBezTo>
                <a:cubicBezTo>
                  <a:pt x="1723" y="509"/>
                  <a:pt x="1723" y="509"/>
                  <a:pt x="1723" y="509"/>
                </a:cubicBezTo>
                <a:cubicBezTo>
                  <a:pt x="1708" y="528"/>
                  <a:pt x="1340" y="956"/>
                  <a:pt x="875" y="956"/>
                </a:cubicBezTo>
                <a:close/>
                <a:moveTo>
                  <a:pt x="875" y="97"/>
                </a:moveTo>
                <a:cubicBezTo>
                  <a:pt x="537" y="97"/>
                  <a:pt x="246" y="358"/>
                  <a:pt x="136" y="470"/>
                </a:cubicBezTo>
                <a:cubicBezTo>
                  <a:pt x="128" y="478"/>
                  <a:pt x="128" y="478"/>
                  <a:pt x="128" y="478"/>
                </a:cubicBezTo>
                <a:cubicBezTo>
                  <a:pt x="136" y="487"/>
                  <a:pt x="136" y="487"/>
                  <a:pt x="136" y="487"/>
                </a:cubicBezTo>
                <a:cubicBezTo>
                  <a:pt x="246" y="599"/>
                  <a:pt x="537" y="860"/>
                  <a:pt x="875" y="860"/>
                </a:cubicBezTo>
                <a:cubicBezTo>
                  <a:pt x="1213" y="860"/>
                  <a:pt x="1504" y="599"/>
                  <a:pt x="1613" y="487"/>
                </a:cubicBezTo>
                <a:cubicBezTo>
                  <a:pt x="1621" y="478"/>
                  <a:pt x="1621" y="478"/>
                  <a:pt x="1621" y="478"/>
                </a:cubicBezTo>
                <a:cubicBezTo>
                  <a:pt x="1613" y="470"/>
                  <a:pt x="1613" y="470"/>
                  <a:pt x="1613" y="470"/>
                </a:cubicBezTo>
                <a:cubicBezTo>
                  <a:pt x="1504" y="358"/>
                  <a:pt x="1213" y="97"/>
                  <a:pt x="875" y="97"/>
                </a:cubicBezTo>
                <a:close/>
              </a:path>
            </a:pathLst>
          </a:custGeom>
          <a:solidFill>
            <a:schemeClr val="accent1"/>
          </a:solidFill>
          <a:ln>
            <a:noFill/>
          </a:ln>
        </p:spPr>
        <p:txBody>
          <a:bodyPr vert="horz" wrap="square" lIns="68584" tIns="34292" rIns="68584" bIns="34292" numCol="1" anchor="t" anchorCtr="0" compatLnSpc="1"/>
          <a:lstStyle/>
          <a:p>
            <a:pPr defTabSz="685800"/>
            <a:endParaRPr lang="id-ID" sz="1300" dirty="0">
              <a:solidFill>
                <a:srgbClr val="0A0A0A"/>
              </a:solidFill>
            </a:endParaRPr>
          </a:p>
        </p:txBody>
      </p:sp>
      <p:sp>
        <p:nvSpPr>
          <p:cNvPr id="8" name="Freeform 6"/>
          <p:cNvSpPr/>
          <p:nvPr/>
        </p:nvSpPr>
        <p:spPr bwMode="auto">
          <a:xfrm>
            <a:off x="4167188" y="2517819"/>
            <a:ext cx="809625" cy="809875"/>
          </a:xfrm>
          <a:custGeom>
            <a:avLst/>
            <a:gdLst>
              <a:gd name="T0" fmla="*/ 155 w 287"/>
              <a:gd name="T1" fmla="*/ 230 h 287"/>
              <a:gd name="T2" fmla="*/ 224 w 287"/>
              <a:gd name="T3" fmla="*/ 161 h 287"/>
              <a:gd name="T4" fmla="*/ 279 w 287"/>
              <a:gd name="T5" fmla="*/ 190 h 287"/>
              <a:gd name="T6" fmla="*/ 287 w 287"/>
              <a:gd name="T7" fmla="*/ 143 h 287"/>
              <a:gd name="T8" fmla="*/ 144 w 287"/>
              <a:gd name="T9" fmla="*/ 0 h 287"/>
              <a:gd name="T10" fmla="*/ 0 w 287"/>
              <a:gd name="T11" fmla="*/ 143 h 287"/>
              <a:gd name="T12" fmla="*/ 144 w 287"/>
              <a:gd name="T13" fmla="*/ 287 h 287"/>
              <a:gd name="T14" fmla="*/ 180 w 287"/>
              <a:gd name="T15" fmla="*/ 282 h 287"/>
              <a:gd name="T16" fmla="*/ 155 w 287"/>
              <a:gd name="T17" fmla="*/ 23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7" h="287">
                <a:moveTo>
                  <a:pt x="155" y="230"/>
                </a:moveTo>
                <a:cubicBezTo>
                  <a:pt x="155" y="192"/>
                  <a:pt x="186" y="161"/>
                  <a:pt x="224" y="161"/>
                </a:cubicBezTo>
                <a:cubicBezTo>
                  <a:pt x="247" y="161"/>
                  <a:pt x="267" y="173"/>
                  <a:pt x="279" y="190"/>
                </a:cubicBezTo>
                <a:cubicBezTo>
                  <a:pt x="285" y="175"/>
                  <a:pt x="287" y="160"/>
                  <a:pt x="287" y="143"/>
                </a:cubicBezTo>
                <a:cubicBezTo>
                  <a:pt x="287" y="64"/>
                  <a:pt x="223" y="0"/>
                  <a:pt x="144" y="0"/>
                </a:cubicBezTo>
                <a:cubicBezTo>
                  <a:pt x="65" y="0"/>
                  <a:pt x="0" y="64"/>
                  <a:pt x="0" y="143"/>
                </a:cubicBezTo>
                <a:cubicBezTo>
                  <a:pt x="0" y="222"/>
                  <a:pt x="65" y="287"/>
                  <a:pt x="144" y="287"/>
                </a:cubicBezTo>
                <a:cubicBezTo>
                  <a:pt x="156" y="287"/>
                  <a:pt x="168" y="285"/>
                  <a:pt x="180" y="282"/>
                </a:cubicBezTo>
                <a:cubicBezTo>
                  <a:pt x="165" y="270"/>
                  <a:pt x="155" y="251"/>
                  <a:pt x="155" y="230"/>
                </a:cubicBezTo>
                <a:close/>
              </a:path>
            </a:pathLst>
          </a:custGeom>
          <a:solidFill>
            <a:schemeClr val="tx1"/>
          </a:solidFill>
          <a:ln>
            <a:noFill/>
          </a:ln>
        </p:spPr>
        <p:txBody>
          <a:bodyPr vert="horz" wrap="square" lIns="68584" tIns="34292" rIns="68584" bIns="34292" numCol="1" anchor="t" anchorCtr="0" compatLnSpc="1"/>
          <a:lstStyle/>
          <a:p>
            <a:pPr defTabSz="685800"/>
            <a:endParaRPr lang="id-ID" sz="1300" dirty="0">
              <a:solidFill>
                <a:srgbClr val="0A0A0A"/>
              </a:solidFill>
            </a:endParaRPr>
          </a:p>
        </p:txBody>
      </p:sp>
      <p:cxnSp>
        <p:nvCxnSpPr>
          <p:cNvPr id="31" name="Elbow Connector 30"/>
          <p:cNvCxnSpPr/>
          <p:nvPr/>
        </p:nvCxnSpPr>
        <p:spPr>
          <a:xfrm rot="10800000" flipV="1">
            <a:off x="2722906" y="3507400"/>
            <a:ext cx="1024986" cy="627926"/>
          </a:xfrm>
          <a:prstGeom prst="bentConnector3">
            <a:avLst>
              <a:gd name="adj1" fmla="val -1249"/>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2" name="Elbow Connector 31"/>
          <p:cNvCxnSpPr/>
          <p:nvPr/>
        </p:nvCxnSpPr>
        <p:spPr>
          <a:xfrm rot="16200000" flipH="1">
            <a:off x="5538381" y="2892287"/>
            <a:ext cx="1094103" cy="1001783"/>
          </a:xfrm>
          <a:prstGeom prst="bentConnector3">
            <a:avLst>
              <a:gd name="adj1" fmla="val 64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3" name="Elbow Connector 32"/>
          <p:cNvCxnSpPr/>
          <p:nvPr/>
        </p:nvCxnSpPr>
        <p:spPr>
          <a:xfrm flipV="1">
            <a:off x="4239752" y="1534020"/>
            <a:ext cx="1993461" cy="466506"/>
          </a:xfrm>
          <a:prstGeom prst="bentConnector3">
            <a:avLst>
              <a:gd name="adj1" fmla="val -140"/>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10800000">
            <a:off x="2722905" y="1861767"/>
            <a:ext cx="1033398" cy="500615"/>
          </a:xfrm>
          <a:prstGeom prst="bentConnector3">
            <a:avLst>
              <a:gd name="adj1" fmla="val -832"/>
            </a:avLst>
          </a:prstGeom>
          <a:ln w="19050">
            <a:solidFill>
              <a:schemeClr val="accent1"/>
            </a:solidFill>
            <a:prstDash val="sysDash"/>
            <a:tailEnd type="oval"/>
          </a:ln>
        </p:spPr>
        <p:style>
          <a:lnRef idx="1">
            <a:schemeClr val="accent1"/>
          </a:lnRef>
          <a:fillRef idx="0">
            <a:schemeClr val="accent1"/>
          </a:fillRef>
          <a:effectRef idx="0">
            <a:schemeClr val="accent1"/>
          </a:effectRef>
          <a:fontRef idx="minor">
            <a:schemeClr val="tx1"/>
          </a:fontRef>
        </p:style>
      </p:cxnSp>
      <p:grpSp>
        <p:nvGrpSpPr>
          <p:cNvPr id="2" name="Group 39"/>
          <p:cNvGrpSpPr/>
          <p:nvPr/>
        </p:nvGrpSpPr>
        <p:grpSpPr>
          <a:xfrm>
            <a:off x="6692566" y="1265217"/>
            <a:ext cx="1803870" cy="623251"/>
            <a:chOff x="7382467" y="2086755"/>
            <a:chExt cx="2405160" cy="830746"/>
          </a:xfrm>
        </p:grpSpPr>
        <p:sp>
          <p:nvSpPr>
            <p:cNvPr id="41" name="TextBox 40"/>
            <p:cNvSpPr txBox="1"/>
            <p:nvPr/>
          </p:nvSpPr>
          <p:spPr>
            <a:xfrm>
              <a:off x="7382467" y="2086755"/>
              <a:ext cx="913071" cy="369218"/>
            </a:xfrm>
            <a:prstGeom prst="rect">
              <a:avLst/>
            </a:prstGeom>
            <a:noFill/>
          </p:spPr>
          <p:txBody>
            <a:bodyPr wrap="none" rtlCol="0">
              <a:spAutoFit/>
            </a:bodyPr>
            <a:lstStyle/>
            <a:p>
              <a:pPr defTabSz="685800"/>
              <a:r>
                <a:rPr lang="zh-CN" altLang="en-US" sz="1200" dirty="0">
                  <a:solidFill>
                    <a:schemeClr val="accent1"/>
                  </a:solidFill>
                </a:rPr>
                <a:t>内容</a:t>
              </a:r>
              <a:r>
                <a:rPr lang="id-ID" sz="1200" b="1" dirty="0">
                  <a:solidFill>
                    <a:schemeClr val="accent1"/>
                  </a:solidFill>
                </a:rPr>
                <a:t> 01</a:t>
              </a:r>
            </a:p>
          </p:txBody>
        </p:sp>
        <p:sp>
          <p:nvSpPr>
            <p:cNvPr id="42" name="TextBox 41"/>
            <p:cNvSpPr txBox="1"/>
            <p:nvPr/>
          </p:nvSpPr>
          <p:spPr>
            <a:xfrm>
              <a:off x="7382467" y="2425210"/>
              <a:ext cx="2405160" cy="492291"/>
            </a:xfrm>
            <a:prstGeom prst="rect">
              <a:avLst/>
            </a:prstGeom>
            <a:noFill/>
          </p:spPr>
          <p:txBody>
            <a:bodyPr wrap="square" rtlCol="0">
              <a:spAutoFit/>
            </a:bodyPr>
            <a:lstStyle/>
            <a:p>
              <a:pPr defTabSz="685800"/>
              <a:r>
                <a:rPr lang="zh-CN" altLang="en-US" sz="900" dirty="0">
                  <a:solidFill>
                    <a:srgbClr val="878787"/>
                  </a:solidFill>
                </a:rPr>
                <a:t>此处添加详细文本描述，建议与标题相关并符合整体语言风格</a:t>
              </a:r>
              <a:endParaRPr lang="en-US" sz="900" b="1" dirty="0">
                <a:solidFill>
                  <a:srgbClr val="878787"/>
                </a:solidFill>
              </a:endParaRPr>
            </a:p>
          </p:txBody>
        </p:sp>
      </p:grpSp>
      <p:grpSp>
        <p:nvGrpSpPr>
          <p:cNvPr id="3" name="Group 42"/>
          <p:cNvGrpSpPr/>
          <p:nvPr/>
        </p:nvGrpSpPr>
        <p:grpSpPr>
          <a:xfrm>
            <a:off x="6779417" y="3925059"/>
            <a:ext cx="1789026" cy="627707"/>
            <a:chOff x="7382467" y="2983912"/>
            <a:chExt cx="2385368" cy="836685"/>
          </a:xfrm>
        </p:grpSpPr>
        <p:sp>
          <p:nvSpPr>
            <p:cNvPr id="44" name="TextBox 43"/>
            <p:cNvSpPr txBox="1"/>
            <p:nvPr/>
          </p:nvSpPr>
          <p:spPr>
            <a:xfrm>
              <a:off x="7382467" y="2983912"/>
              <a:ext cx="913071" cy="369218"/>
            </a:xfrm>
            <a:prstGeom prst="rect">
              <a:avLst/>
            </a:prstGeom>
            <a:noFill/>
          </p:spPr>
          <p:txBody>
            <a:bodyPr wrap="none" rtlCol="0">
              <a:spAutoFit/>
            </a:bodyPr>
            <a:lstStyle/>
            <a:p>
              <a:pPr defTabSz="685800"/>
              <a:r>
                <a:rPr lang="zh-CN" altLang="en-US" sz="1200" dirty="0">
                  <a:solidFill>
                    <a:schemeClr val="accent1"/>
                  </a:solidFill>
                </a:rPr>
                <a:t>内容</a:t>
              </a:r>
              <a:r>
                <a:rPr lang="id-ID" sz="1200" b="1" dirty="0">
                  <a:solidFill>
                    <a:schemeClr val="accent1"/>
                  </a:solidFill>
                </a:rPr>
                <a:t> 02</a:t>
              </a:r>
            </a:p>
          </p:txBody>
        </p:sp>
        <p:sp>
          <p:nvSpPr>
            <p:cNvPr id="45" name="TextBox 44"/>
            <p:cNvSpPr txBox="1"/>
            <p:nvPr/>
          </p:nvSpPr>
          <p:spPr>
            <a:xfrm>
              <a:off x="7382467" y="3328306"/>
              <a:ext cx="2385368" cy="492291"/>
            </a:xfrm>
            <a:prstGeom prst="rect">
              <a:avLst/>
            </a:prstGeom>
            <a:noFill/>
          </p:spPr>
          <p:txBody>
            <a:bodyPr wrap="square" rtlCol="0">
              <a:spAutoFit/>
            </a:bodyPr>
            <a:lstStyle/>
            <a:p>
              <a:pPr defTabSz="685800"/>
              <a:r>
                <a:rPr lang="zh-CN" altLang="en-US" sz="900" dirty="0">
                  <a:solidFill>
                    <a:srgbClr val="878787"/>
                  </a:solidFill>
                </a:rPr>
                <a:t>此处添加详细文本描述，建议与标题相关并符合整体语言风格</a:t>
              </a:r>
              <a:endParaRPr lang="en-US" sz="900" b="1" dirty="0">
                <a:solidFill>
                  <a:srgbClr val="878787"/>
                </a:solidFill>
              </a:endParaRPr>
            </a:p>
          </p:txBody>
        </p:sp>
      </p:grpSp>
      <p:sp>
        <p:nvSpPr>
          <p:cNvPr id="47" name="TextBox 46"/>
          <p:cNvSpPr txBox="1"/>
          <p:nvPr/>
        </p:nvSpPr>
        <p:spPr>
          <a:xfrm>
            <a:off x="1742733" y="1598635"/>
            <a:ext cx="638644" cy="253920"/>
          </a:xfrm>
          <a:prstGeom prst="rect">
            <a:avLst/>
          </a:prstGeom>
          <a:noFill/>
        </p:spPr>
        <p:txBody>
          <a:bodyPr wrap="none" lIns="68584" tIns="34292" rIns="68584" bIns="34292" rtlCol="0">
            <a:spAutoFit/>
          </a:bodyPr>
          <a:lstStyle/>
          <a:p>
            <a:pPr algn="r" defTabSz="685800"/>
            <a:r>
              <a:rPr lang="zh-CN" altLang="en-US" sz="1200" dirty="0">
                <a:solidFill>
                  <a:schemeClr val="accent1"/>
                </a:solidFill>
              </a:rPr>
              <a:t>内容</a:t>
            </a:r>
            <a:r>
              <a:rPr lang="id-ID" sz="1200" b="1" dirty="0">
                <a:solidFill>
                  <a:schemeClr val="accent1"/>
                </a:solidFill>
              </a:rPr>
              <a:t> 03</a:t>
            </a:r>
          </a:p>
        </p:txBody>
      </p:sp>
      <p:sp>
        <p:nvSpPr>
          <p:cNvPr id="48" name="TextBox 47"/>
          <p:cNvSpPr txBox="1"/>
          <p:nvPr/>
        </p:nvSpPr>
        <p:spPr>
          <a:xfrm>
            <a:off x="611560" y="1845874"/>
            <a:ext cx="1769817" cy="346253"/>
          </a:xfrm>
          <a:prstGeom prst="rect">
            <a:avLst/>
          </a:prstGeom>
          <a:noFill/>
        </p:spPr>
        <p:txBody>
          <a:bodyPr wrap="square" lIns="68584" tIns="34292" rIns="68584" bIns="34292" rtlCol="0">
            <a:spAutoFit/>
          </a:bodyPr>
          <a:lstStyle/>
          <a:p>
            <a:pPr algn="r" defTabSz="685800"/>
            <a:r>
              <a:rPr lang="zh-CN" altLang="en-US" sz="900" dirty="0">
                <a:solidFill>
                  <a:srgbClr val="878787"/>
                </a:solidFill>
              </a:rPr>
              <a:t>此处添加详细文本描述，建议与标题相关并符合整体语言风格</a:t>
            </a:r>
            <a:endParaRPr lang="en-US" sz="900" b="1" dirty="0">
              <a:solidFill>
                <a:srgbClr val="878787"/>
              </a:solidFill>
            </a:endParaRPr>
          </a:p>
        </p:txBody>
      </p:sp>
      <p:sp>
        <p:nvSpPr>
          <p:cNvPr id="50" name="TextBox 49"/>
          <p:cNvSpPr txBox="1"/>
          <p:nvPr/>
        </p:nvSpPr>
        <p:spPr>
          <a:xfrm>
            <a:off x="1664305" y="3851258"/>
            <a:ext cx="638644" cy="253920"/>
          </a:xfrm>
          <a:prstGeom prst="rect">
            <a:avLst/>
          </a:prstGeom>
          <a:noFill/>
        </p:spPr>
        <p:txBody>
          <a:bodyPr wrap="none" lIns="68584" tIns="34292" rIns="68584" bIns="34292" rtlCol="0">
            <a:spAutoFit/>
          </a:bodyPr>
          <a:lstStyle/>
          <a:p>
            <a:pPr algn="r" defTabSz="685800"/>
            <a:r>
              <a:rPr lang="zh-CN" altLang="en-US" sz="1200" dirty="0">
                <a:solidFill>
                  <a:schemeClr val="accent1"/>
                </a:solidFill>
              </a:rPr>
              <a:t>内容</a:t>
            </a:r>
            <a:r>
              <a:rPr lang="id-ID" sz="1200" b="1" dirty="0">
                <a:solidFill>
                  <a:schemeClr val="accent1"/>
                </a:solidFill>
              </a:rPr>
              <a:t> 04</a:t>
            </a:r>
          </a:p>
        </p:txBody>
      </p:sp>
      <p:sp>
        <p:nvSpPr>
          <p:cNvPr id="51" name="TextBox 50"/>
          <p:cNvSpPr txBox="1"/>
          <p:nvPr/>
        </p:nvSpPr>
        <p:spPr>
          <a:xfrm>
            <a:off x="533132" y="4098499"/>
            <a:ext cx="1769817" cy="346253"/>
          </a:xfrm>
          <a:prstGeom prst="rect">
            <a:avLst/>
          </a:prstGeom>
          <a:noFill/>
        </p:spPr>
        <p:txBody>
          <a:bodyPr wrap="square" lIns="68584" tIns="34292" rIns="68584" bIns="34292" rtlCol="0">
            <a:spAutoFit/>
          </a:bodyPr>
          <a:lstStyle/>
          <a:p>
            <a:pPr algn="r" defTabSz="685800"/>
            <a:r>
              <a:rPr lang="zh-CN" altLang="en-US" sz="900" dirty="0">
                <a:solidFill>
                  <a:srgbClr val="878787"/>
                </a:solidFill>
              </a:rPr>
              <a:t>此处添加详细文本描述，建议与标题相关并符合整体语言风格</a:t>
            </a:r>
            <a:endParaRPr lang="en-US" sz="900" b="1" dirty="0">
              <a:solidFill>
                <a:srgbClr val="878787"/>
              </a:solidFill>
            </a:endParaRPr>
          </a:p>
        </p:txBody>
      </p:sp>
      <p:grpSp>
        <p:nvGrpSpPr>
          <p:cNvPr id="5" name="Group 51"/>
          <p:cNvGrpSpPr/>
          <p:nvPr/>
        </p:nvGrpSpPr>
        <p:grpSpPr>
          <a:xfrm>
            <a:off x="2325285" y="3947603"/>
            <a:ext cx="262103" cy="299360"/>
            <a:chOff x="6711950" y="3309938"/>
            <a:chExt cx="212725" cy="242888"/>
          </a:xfrm>
          <a:solidFill>
            <a:schemeClr val="accent1"/>
          </a:solidFill>
        </p:grpSpPr>
        <p:sp>
          <p:nvSpPr>
            <p:cNvPr id="53" name="Freeform 5"/>
            <p:cNvSpPr>
              <a:spLocks noEditPoints="1"/>
            </p:cNvSpPr>
            <p:nvPr/>
          </p:nvSpPr>
          <p:spPr bwMode="auto">
            <a:xfrm>
              <a:off x="6711950" y="3309938"/>
              <a:ext cx="212725" cy="242888"/>
            </a:xfrm>
            <a:custGeom>
              <a:avLst/>
              <a:gdLst>
                <a:gd name="T0" fmla="*/ 91 w 134"/>
                <a:gd name="T1" fmla="*/ 0 h 153"/>
                <a:gd name="T2" fmla="*/ 0 w 134"/>
                <a:gd name="T3" fmla="*/ 0 h 153"/>
                <a:gd name="T4" fmla="*/ 0 w 134"/>
                <a:gd name="T5" fmla="*/ 153 h 153"/>
                <a:gd name="T6" fmla="*/ 134 w 134"/>
                <a:gd name="T7" fmla="*/ 153 h 153"/>
                <a:gd name="T8" fmla="*/ 134 w 134"/>
                <a:gd name="T9" fmla="*/ 43 h 153"/>
                <a:gd name="T10" fmla="*/ 91 w 134"/>
                <a:gd name="T11" fmla="*/ 0 h 153"/>
                <a:gd name="T12" fmla="*/ 115 w 134"/>
                <a:gd name="T13" fmla="*/ 134 h 153"/>
                <a:gd name="T14" fmla="*/ 19 w 134"/>
                <a:gd name="T15" fmla="*/ 134 h 153"/>
                <a:gd name="T16" fmla="*/ 19 w 134"/>
                <a:gd name="T17" fmla="*/ 19 h 153"/>
                <a:gd name="T18" fmla="*/ 81 w 134"/>
                <a:gd name="T19" fmla="*/ 19 h 153"/>
                <a:gd name="T20" fmla="*/ 115 w 134"/>
                <a:gd name="T21" fmla="*/ 52 h 153"/>
                <a:gd name="T22" fmla="*/ 115 w 134"/>
                <a:gd name="T23" fmla="*/ 134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4" h="153">
                  <a:moveTo>
                    <a:pt x="91" y="0"/>
                  </a:moveTo>
                  <a:lnTo>
                    <a:pt x="0" y="0"/>
                  </a:lnTo>
                  <a:lnTo>
                    <a:pt x="0" y="153"/>
                  </a:lnTo>
                  <a:lnTo>
                    <a:pt x="134" y="153"/>
                  </a:lnTo>
                  <a:lnTo>
                    <a:pt x="134" y="43"/>
                  </a:lnTo>
                  <a:lnTo>
                    <a:pt x="91" y="0"/>
                  </a:lnTo>
                  <a:close/>
                  <a:moveTo>
                    <a:pt x="115" y="134"/>
                  </a:moveTo>
                  <a:lnTo>
                    <a:pt x="19" y="134"/>
                  </a:lnTo>
                  <a:lnTo>
                    <a:pt x="19" y="19"/>
                  </a:lnTo>
                  <a:lnTo>
                    <a:pt x="81" y="19"/>
                  </a:lnTo>
                  <a:lnTo>
                    <a:pt x="115" y="52"/>
                  </a:lnTo>
                  <a:lnTo>
                    <a:pt x="115"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54" name="Freeform 6"/>
            <p:cNvSpPr/>
            <p:nvPr/>
          </p:nvSpPr>
          <p:spPr bwMode="auto">
            <a:xfrm>
              <a:off x="6757988" y="3400426"/>
              <a:ext cx="44450" cy="90488"/>
            </a:xfrm>
            <a:custGeom>
              <a:avLst/>
              <a:gdLst>
                <a:gd name="T0" fmla="*/ 0 w 28"/>
                <a:gd name="T1" fmla="*/ 29 h 57"/>
                <a:gd name="T2" fmla="*/ 28 w 28"/>
                <a:gd name="T3" fmla="*/ 57 h 57"/>
                <a:gd name="T4" fmla="*/ 28 w 28"/>
                <a:gd name="T5" fmla="*/ 46 h 57"/>
                <a:gd name="T6" fmla="*/ 14 w 28"/>
                <a:gd name="T7" fmla="*/ 29 h 57"/>
                <a:gd name="T8" fmla="*/ 28 w 28"/>
                <a:gd name="T9" fmla="*/ 14 h 57"/>
                <a:gd name="T10" fmla="*/ 28 w 28"/>
                <a:gd name="T11" fmla="*/ 0 h 57"/>
                <a:gd name="T12" fmla="*/ 7 w 28"/>
                <a:gd name="T13" fmla="*/ 22 h 57"/>
                <a:gd name="T14" fmla="*/ 0 w 28"/>
                <a:gd name="T15" fmla="*/ 29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57">
                  <a:moveTo>
                    <a:pt x="0" y="29"/>
                  </a:moveTo>
                  <a:lnTo>
                    <a:pt x="28" y="57"/>
                  </a:lnTo>
                  <a:lnTo>
                    <a:pt x="28" y="46"/>
                  </a:lnTo>
                  <a:lnTo>
                    <a:pt x="14" y="29"/>
                  </a:lnTo>
                  <a:lnTo>
                    <a:pt x="28" y="14"/>
                  </a:lnTo>
                  <a:lnTo>
                    <a:pt x="28" y="0"/>
                  </a:lnTo>
                  <a:lnTo>
                    <a:pt x="7" y="22"/>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55" name="Freeform 7"/>
            <p:cNvSpPr/>
            <p:nvPr/>
          </p:nvSpPr>
          <p:spPr bwMode="auto">
            <a:xfrm>
              <a:off x="6834188" y="3400426"/>
              <a:ext cx="44450" cy="90488"/>
            </a:xfrm>
            <a:custGeom>
              <a:avLst/>
              <a:gdLst>
                <a:gd name="T0" fmla="*/ 0 w 28"/>
                <a:gd name="T1" fmla="*/ 12 h 57"/>
                <a:gd name="T2" fmla="*/ 14 w 28"/>
                <a:gd name="T3" fmla="*/ 29 h 57"/>
                <a:gd name="T4" fmla="*/ 0 w 28"/>
                <a:gd name="T5" fmla="*/ 43 h 57"/>
                <a:gd name="T6" fmla="*/ 0 w 28"/>
                <a:gd name="T7" fmla="*/ 57 h 57"/>
                <a:gd name="T8" fmla="*/ 21 w 28"/>
                <a:gd name="T9" fmla="*/ 34 h 57"/>
                <a:gd name="T10" fmla="*/ 28 w 28"/>
                <a:gd name="T11" fmla="*/ 29 h 57"/>
                <a:gd name="T12" fmla="*/ 0 w 28"/>
                <a:gd name="T13" fmla="*/ 0 h 57"/>
                <a:gd name="T14" fmla="*/ 0 w 28"/>
                <a:gd name="T15" fmla="*/ 12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57">
                  <a:moveTo>
                    <a:pt x="0" y="12"/>
                  </a:moveTo>
                  <a:lnTo>
                    <a:pt x="14" y="29"/>
                  </a:lnTo>
                  <a:lnTo>
                    <a:pt x="0" y="43"/>
                  </a:lnTo>
                  <a:lnTo>
                    <a:pt x="0" y="57"/>
                  </a:lnTo>
                  <a:lnTo>
                    <a:pt x="21" y="34"/>
                  </a:lnTo>
                  <a:lnTo>
                    <a:pt x="28" y="29"/>
                  </a:lnTo>
                  <a:lnTo>
                    <a:pt x="0" y="0"/>
                  </a:lnTo>
                  <a:lnTo>
                    <a:pt x="0"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grpSp>
      <p:grpSp>
        <p:nvGrpSpPr>
          <p:cNvPr id="6" name="Group 55"/>
          <p:cNvGrpSpPr/>
          <p:nvPr/>
        </p:nvGrpSpPr>
        <p:grpSpPr>
          <a:xfrm>
            <a:off x="2394814" y="1743851"/>
            <a:ext cx="256205" cy="257971"/>
            <a:chOff x="5264150" y="3794126"/>
            <a:chExt cx="241300" cy="242888"/>
          </a:xfrm>
          <a:solidFill>
            <a:schemeClr val="accent1"/>
          </a:solidFill>
        </p:grpSpPr>
        <p:sp>
          <p:nvSpPr>
            <p:cNvPr id="57" name="Freeform 8"/>
            <p:cNvSpPr>
              <a:spLocks noEditPoints="1"/>
            </p:cNvSpPr>
            <p:nvPr/>
          </p:nvSpPr>
          <p:spPr bwMode="auto">
            <a:xfrm>
              <a:off x="5264150" y="3870326"/>
              <a:ext cx="166688" cy="166688"/>
            </a:xfrm>
            <a:custGeom>
              <a:avLst/>
              <a:gdLst>
                <a:gd name="T0" fmla="*/ 42 w 44"/>
                <a:gd name="T1" fmla="*/ 18 h 44"/>
                <a:gd name="T2" fmla="*/ 35 w 44"/>
                <a:gd name="T3" fmla="*/ 18 h 44"/>
                <a:gd name="T4" fmla="*/ 34 w 44"/>
                <a:gd name="T5" fmla="*/ 14 h 44"/>
                <a:gd name="T6" fmla="*/ 38 w 44"/>
                <a:gd name="T7" fmla="*/ 10 h 44"/>
                <a:gd name="T8" fmla="*/ 38 w 44"/>
                <a:gd name="T9" fmla="*/ 7 h 44"/>
                <a:gd name="T10" fmla="*/ 36 w 44"/>
                <a:gd name="T11" fmla="*/ 5 h 44"/>
                <a:gd name="T12" fmla="*/ 33 w 44"/>
                <a:gd name="T13" fmla="*/ 5 h 44"/>
                <a:gd name="T14" fmla="*/ 29 w 44"/>
                <a:gd name="T15" fmla="*/ 9 h 44"/>
                <a:gd name="T16" fmla="*/ 25 w 44"/>
                <a:gd name="T17" fmla="*/ 8 h 44"/>
                <a:gd name="T18" fmla="*/ 25 w 44"/>
                <a:gd name="T19" fmla="*/ 2 h 44"/>
                <a:gd name="T20" fmla="*/ 23 w 44"/>
                <a:gd name="T21" fmla="*/ 0 h 44"/>
                <a:gd name="T22" fmla="*/ 20 w 44"/>
                <a:gd name="T23" fmla="*/ 0 h 44"/>
                <a:gd name="T24" fmla="*/ 18 w 44"/>
                <a:gd name="T25" fmla="*/ 2 h 44"/>
                <a:gd name="T26" fmla="*/ 18 w 44"/>
                <a:gd name="T27" fmla="*/ 8 h 44"/>
                <a:gd name="T28" fmla="*/ 14 w 44"/>
                <a:gd name="T29" fmla="*/ 9 h 44"/>
                <a:gd name="T30" fmla="*/ 10 w 44"/>
                <a:gd name="T31" fmla="*/ 6 h 44"/>
                <a:gd name="T32" fmla="*/ 7 w 44"/>
                <a:gd name="T33" fmla="*/ 6 h 44"/>
                <a:gd name="T34" fmla="*/ 5 w 44"/>
                <a:gd name="T35" fmla="*/ 8 h 44"/>
                <a:gd name="T36" fmla="*/ 5 w 44"/>
                <a:gd name="T37" fmla="*/ 11 h 44"/>
                <a:gd name="T38" fmla="*/ 9 w 44"/>
                <a:gd name="T39" fmla="*/ 15 h 44"/>
                <a:gd name="T40" fmla="*/ 7 w 44"/>
                <a:gd name="T41" fmla="*/ 19 h 44"/>
                <a:gd name="T42" fmla="*/ 2 w 44"/>
                <a:gd name="T43" fmla="*/ 19 h 44"/>
                <a:gd name="T44" fmla="*/ 0 w 44"/>
                <a:gd name="T45" fmla="*/ 21 h 44"/>
                <a:gd name="T46" fmla="*/ 0 w 44"/>
                <a:gd name="T47" fmla="*/ 24 h 44"/>
                <a:gd name="T48" fmla="*/ 2 w 44"/>
                <a:gd name="T49" fmla="*/ 26 h 44"/>
                <a:gd name="T50" fmla="*/ 7 w 44"/>
                <a:gd name="T51" fmla="*/ 26 h 44"/>
                <a:gd name="T52" fmla="*/ 9 w 44"/>
                <a:gd name="T53" fmla="*/ 30 h 44"/>
                <a:gd name="T54" fmla="*/ 6 w 44"/>
                <a:gd name="T55" fmla="*/ 34 h 44"/>
                <a:gd name="T56" fmla="*/ 6 w 44"/>
                <a:gd name="T57" fmla="*/ 37 h 44"/>
                <a:gd name="T58" fmla="*/ 8 w 44"/>
                <a:gd name="T59" fmla="*/ 39 h 44"/>
                <a:gd name="T60" fmla="*/ 11 w 44"/>
                <a:gd name="T61" fmla="*/ 39 h 44"/>
                <a:gd name="T62" fmla="*/ 15 w 44"/>
                <a:gd name="T63" fmla="*/ 35 h 44"/>
                <a:gd name="T64" fmla="*/ 19 w 44"/>
                <a:gd name="T65" fmla="*/ 36 h 44"/>
                <a:gd name="T66" fmla="*/ 19 w 44"/>
                <a:gd name="T67" fmla="*/ 42 h 44"/>
                <a:gd name="T68" fmla="*/ 21 w 44"/>
                <a:gd name="T69" fmla="*/ 44 h 44"/>
                <a:gd name="T70" fmla="*/ 24 w 44"/>
                <a:gd name="T71" fmla="*/ 44 h 44"/>
                <a:gd name="T72" fmla="*/ 26 w 44"/>
                <a:gd name="T73" fmla="*/ 42 h 44"/>
                <a:gd name="T74" fmla="*/ 26 w 44"/>
                <a:gd name="T75" fmla="*/ 36 h 44"/>
                <a:gd name="T76" fmla="*/ 30 w 44"/>
                <a:gd name="T77" fmla="*/ 34 h 44"/>
                <a:gd name="T78" fmla="*/ 34 w 44"/>
                <a:gd name="T79" fmla="*/ 38 h 44"/>
                <a:gd name="T80" fmla="*/ 37 w 44"/>
                <a:gd name="T81" fmla="*/ 38 h 44"/>
                <a:gd name="T82" fmla="*/ 39 w 44"/>
                <a:gd name="T83" fmla="*/ 36 h 44"/>
                <a:gd name="T84" fmla="*/ 39 w 44"/>
                <a:gd name="T85" fmla="*/ 33 h 44"/>
                <a:gd name="T86" fmla="*/ 35 w 44"/>
                <a:gd name="T87" fmla="*/ 28 h 44"/>
                <a:gd name="T88" fmla="*/ 36 w 44"/>
                <a:gd name="T89" fmla="*/ 25 h 44"/>
                <a:gd name="T90" fmla="*/ 42 w 44"/>
                <a:gd name="T91" fmla="*/ 25 h 44"/>
                <a:gd name="T92" fmla="*/ 44 w 44"/>
                <a:gd name="T93" fmla="*/ 23 h 44"/>
                <a:gd name="T94" fmla="*/ 44 w 44"/>
                <a:gd name="T95" fmla="*/ 20 h 44"/>
                <a:gd name="T96" fmla="*/ 42 w 44"/>
                <a:gd name="T97" fmla="*/ 18 h 44"/>
                <a:gd name="T98" fmla="*/ 21 w 44"/>
                <a:gd name="T99" fmla="*/ 28 h 44"/>
                <a:gd name="T100" fmla="*/ 15 w 44"/>
                <a:gd name="T101" fmla="*/ 22 h 44"/>
                <a:gd name="T102" fmla="*/ 21 w 44"/>
                <a:gd name="T103" fmla="*/ 16 h 44"/>
                <a:gd name="T104" fmla="*/ 28 w 44"/>
                <a:gd name="T105" fmla="*/ 22 h 44"/>
                <a:gd name="T106" fmla="*/ 21 w 44"/>
                <a:gd name="T107" fmla="*/ 2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 h="44">
                  <a:moveTo>
                    <a:pt x="42" y="18"/>
                  </a:moveTo>
                  <a:cubicBezTo>
                    <a:pt x="35" y="18"/>
                    <a:pt x="35" y="18"/>
                    <a:pt x="35" y="18"/>
                  </a:cubicBezTo>
                  <a:cubicBezTo>
                    <a:pt x="35" y="17"/>
                    <a:pt x="35" y="15"/>
                    <a:pt x="34" y="14"/>
                  </a:cubicBezTo>
                  <a:cubicBezTo>
                    <a:pt x="38" y="10"/>
                    <a:pt x="38" y="10"/>
                    <a:pt x="38" y="10"/>
                  </a:cubicBezTo>
                  <a:cubicBezTo>
                    <a:pt x="39" y="9"/>
                    <a:pt x="39" y="8"/>
                    <a:pt x="38" y="7"/>
                  </a:cubicBezTo>
                  <a:cubicBezTo>
                    <a:pt x="36" y="5"/>
                    <a:pt x="36" y="5"/>
                    <a:pt x="36" y="5"/>
                  </a:cubicBezTo>
                  <a:cubicBezTo>
                    <a:pt x="35" y="4"/>
                    <a:pt x="34" y="4"/>
                    <a:pt x="33" y="5"/>
                  </a:cubicBezTo>
                  <a:cubicBezTo>
                    <a:pt x="29" y="9"/>
                    <a:pt x="29" y="9"/>
                    <a:pt x="29" y="9"/>
                  </a:cubicBezTo>
                  <a:cubicBezTo>
                    <a:pt x="28" y="9"/>
                    <a:pt x="26" y="8"/>
                    <a:pt x="25" y="8"/>
                  </a:cubicBezTo>
                  <a:cubicBezTo>
                    <a:pt x="25" y="2"/>
                    <a:pt x="25" y="2"/>
                    <a:pt x="25" y="2"/>
                  </a:cubicBezTo>
                  <a:cubicBezTo>
                    <a:pt x="25" y="1"/>
                    <a:pt x="24" y="0"/>
                    <a:pt x="23" y="0"/>
                  </a:cubicBezTo>
                  <a:cubicBezTo>
                    <a:pt x="20" y="0"/>
                    <a:pt x="20" y="0"/>
                    <a:pt x="20" y="0"/>
                  </a:cubicBezTo>
                  <a:cubicBezTo>
                    <a:pt x="19" y="0"/>
                    <a:pt x="18" y="1"/>
                    <a:pt x="18" y="2"/>
                  </a:cubicBezTo>
                  <a:cubicBezTo>
                    <a:pt x="18" y="8"/>
                    <a:pt x="18" y="8"/>
                    <a:pt x="18" y="8"/>
                  </a:cubicBezTo>
                  <a:cubicBezTo>
                    <a:pt x="16" y="8"/>
                    <a:pt x="15" y="9"/>
                    <a:pt x="14" y="9"/>
                  </a:cubicBezTo>
                  <a:cubicBezTo>
                    <a:pt x="10" y="6"/>
                    <a:pt x="10" y="6"/>
                    <a:pt x="10" y="6"/>
                  </a:cubicBezTo>
                  <a:cubicBezTo>
                    <a:pt x="9" y="5"/>
                    <a:pt x="8" y="5"/>
                    <a:pt x="7" y="6"/>
                  </a:cubicBezTo>
                  <a:cubicBezTo>
                    <a:pt x="5" y="8"/>
                    <a:pt x="5" y="8"/>
                    <a:pt x="5" y="8"/>
                  </a:cubicBezTo>
                  <a:cubicBezTo>
                    <a:pt x="4" y="9"/>
                    <a:pt x="4" y="10"/>
                    <a:pt x="5" y="11"/>
                  </a:cubicBezTo>
                  <a:cubicBezTo>
                    <a:pt x="9" y="15"/>
                    <a:pt x="9" y="15"/>
                    <a:pt x="9" y="15"/>
                  </a:cubicBezTo>
                  <a:cubicBezTo>
                    <a:pt x="8" y="16"/>
                    <a:pt x="7" y="17"/>
                    <a:pt x="7" y="19"/>
                  </a:cubicBezTo>
                  <a:cubicBezTo>
                    <a:pt x="2" y="19"/>
                    <a:pt x="2" y="19"/>
                    <a:pt x="2" y="19"/>
                  </a:cubicBezTo>
                  <a:cubicBezTo>
                    <a:pt x="1" y="19"/>
                    <a:pt x="0" y="20"/>
                    <a:pt x="0" y="21"/>
                  </a:cubicBezTo>
                  <a:cubicBezTo>
                    <a:pt x="0" y="24"/>
                    <a:pt x="0" y="24"/>
                    <a:pt x="0" y="24"/>
                  </a:cubicBezTo>
                  <a:cubicBezTo>
                    <a:pt x="0" y="25"/>
                    <a:pt x="1" y="26"/>
                    <a:pt x="2" y="26"/>
                  </a:cubicBezTo>
                  <a:cubicBezTo>
                    <a:pt x="7" y="26"/>
                    <a:pt x="7" y="26"/>
                    <a:pt x="7" y="26"/>
                  </a:cubicBezTo>
                  <a:cubicBezTo>
                    <a:pt x="8" y="28"/>
                    <a:pt x="8" y="29"/>
                    <a:pt x="9" y="30"/>
                  </a:cubicBezTo>
                  <a:cubicBezTo>
                    <a:pt x="6" y="34"/>
                    <a:pt x="6" y="34"/>
                    <a:pt x="6" y="34"/>
                  </a:cubicBezTo>
                  <a:cubicBezTo>
                    <a:pt x="5" y="35"/>
                    <a:pt x="5" y="36"/>
                    <a:pt x="6" y="37"/>
                  </a:cubicBezTo>
                  <a:cubicBezTo>
                    <a:pt x="8" y="39"/>
                    <a:pt x="8" y="39"/>
                    <a:pt x="8" y="39"/>
                  </a:cubicBezTo>
                  <a:cubicBezTo>
                    <a:pt x="9" y="40"/>
                    <a:pt x="10" y="40"/>
                    <a:pt x="11" y="39"/>
                  </a:cubicBezTo>
                  <a:cubicBezTo>
                    <a:pt x="15" y="35"/>
                    <a:pt x="15" y="35"/>
                    <a:pt x="15" y="35"/>
                  </a:cubicBezTo>
                  <a:cubicBezTo>
                    <a:pt x="16" y="36"/>
                    <a:pt x="18" y="36"/>
                    <a:pt x="19" y="36"/>
                  </a:cubicBezTo>
                  <a:cubicBezTo>
                    <a:pt x="19" y="42"/>
                    <a:pt x="19" y="42"/>
                    <a:pt x="19" y="42"/>
                  </a:cubicBezTo>
                  <a:cubicBezTo>
                    <a:pt x="19" y="43"/>
                    <a:pt x="20" y="44"/>
                    <a:pt x="21" y="44"/>
                  </a:cubicBezTo>
                  <a:cubicBezTo>
                    <a:pt x="24" y="44"/>
                    <a:pt x="24" y="44"/>
                    <a:pt x="24" y="44"/>
                  </a:cubicBezTo>
                  <a:cubicBezTo>
                    <a:pt x="25" y="44"/>
                    <a:pt x="26" y="43"/>
                    <a:pt x="26" y="42"/>
                  </a:cubicBezTo>
                  <a:cubicBezTo>
                    <a:pt x="26" y="36"/>
                    <a:pt x="26" y="36"/>
                    <a:pt x="26" y="36"/>
                  </a:cubicBezTo>
                  <a:cubicBezTo>
                    <a:pt x="28" y="35"/>
                    <a:pt x="29" y="35"/>
                    <a:pt x="30" y="34"/>
                  </a:cubicBezTo>
                  <a:cubicBezTo>
                    <a:pt x="34" y="38"/>
                    <a:pt x="34" y="38"/>
                    <a:pt x="34" y="38"/>
                  </a:cubicBezTo>
                  <a:cubicBezTo>
                    <a:pt x="35" y="39"/>
                    <a:pt x="36" y="39"/>
                    <a:pt x="37" y="38"/>
                  </a:cubicBezTo>
                  <a:cubicBezTo>
                    <a:pt x="39" y="36"/>
                    <a:pt x="39" y="36"/>
                    <a:pt x="39" y="36"/>
                  </a:cubicBezTo>
                  <a:cubicBezTo>
                    <a:pt x="40" y="35"/>
                    <a:pt x="40" y="34"/>
                    <a:pt x="39" y="33"/>
                  </a:cubicBezTo>
                  <a:cubicBezTo>
                    <a:pt x="35" y="28"/>
                    <a:pt x="35" y="28"/>
                    <a:pt x="35" y="28"/>
                  </a:cubicBezTo>
                  <a:cubicBezTo>
                    <a:pt x="35" y="27"/>
                    <a:pt x="35" y="26"/>
                    <a:pt x="36" y="25"/>
                  </a:cubicBezTo>
                  <a:cubicBezTo>
                    <a:pt x="42" y="25"/>
                    <a:pt x="42" y="25"/>
                    <a:pt x="42" y="25"/>
                  </a:cubicBezTo>
                  <a:cubicBezTo>
                    <a:pt x="43" y="25"/>
                    <a:pt x="44" y="24"/>
                    <a:pt x="44" y="23"/>
                  </a:cubicBezTo>
                  <a:cubicBezTo>
                    <a:pt x="44" y="20"/>
                    <a:pt x="44" y="20"/>
                    <a:pt x="44" y="20"/>
                  </a:cubicBezTo>
                  <a:cubicBezTo>
                    <a:pt x="44" y="19"/>
                    <a:pt x="43" y="18"/>
                    <a:pt x="42" y="18"/>
                  </a:cubicBezTo>
                  <a:close/>
                  <a:moveTo>
                    <a:pt x="21" y="28"/>
                  </a:moveTo>
                  <a:cubicBezTo>
                    <a:pt x="18" y="28"/>
                    <a:pt x="15" y="25"/>
                    <a:pt x="15" y="22"/>
                  </a:cubicBezTo>
                  <a:cubicBezTo>
                    <a:pt x="15" y="19"/>
                    <a:pt x="18" y="16"/>
                    <a:pt x="21" y="16"/>
                  </a:cubicBezTo>
                  <a:cubicBezTo>
                    <a:pt x="25" y="16"/>
                    <a:pt x="28" y="19"/>
                    <a:pt x="28" y="22"/>
                  </a:cubicBezTo>
                  <a:cubicBezTo>
                    <a:pt x="28" y="25"/>
                    <a:pt x="25" y="28"/>
                    <a:pt x="21"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58" name="Freeform 9"/>
            <p:cNvSpPr>
              <a:spLocks noEditPoints="1"/>
            </p:cNvSpPr>
            <p:nvPr/>
          </p:nvSpPr>
          <p:spPr bwMode="auto">
            <a:xfrm>
              <a:off x="5400675" y="3794126"/>
              <a:ext cx="104775" cy="106363"/>
            </a:xfrm>
            <a:custGeom>
              <a:avLst/>
              <a:gdLst>
                <a:gd name="T0" fmla="*/ 26 w 28"/>
                <a:gd name="T1" fmla="*/ 11 h 28"/>
                <a:gd name="T2" fmla="*/ 23 w 28"/>
                <a:gd name="T3" fmla="*/ 11 h 28"/>
                <a:gd name="T4" fmla="*/ 22 w 28"/>
                <a:gd name="T5" fmla="*/ 9 h 28"/>
                <a:gd name="T6" fmla="*/ 24 w 28"/>
                <a:gd name="T7" fmla="*/ 7 h 28"/>
                <a:gd name="T8" fmla="*/ 24 w 28"/>
                <a:gd name="T9" fmla="*/ 4 h 28"/>
                <a:gd name="T10" fmla="*/ 23 w 28"/>
                <a:gd name="T11" fmla="*/ 3 h 28"/>
                <a:gd name="T12" fmla="*/ 21 w 28"/>
                <a:gd name="T13" fmla="*/ 3 h 28"/>
                <a:gd name="T14" fmla="*/ 18 w 28"/>
                <a:gd name="T15" fmla="*/ 6 h 28"/>
                <a:gd name="T16" fmla="*/ 16 w 28"/>
                <a:gd name="T17" fmla="*/ 5 h 28"/>
                <a:gd name="T18" fmla="*/ 16 w 28"/>
                <a:gd name="T19" fmla="*/ 2 h 28"/>
                <a:gd name="T20" fmla="*/ 14 w 28"/>
                <a:gd name="T21" fmla="*/ 0 h 28"/>
                <a:gd name="T22" fmla="*/ 13 w 28"/>
                <a:gd name="T23" fmla="*/ 0 h 28"/>
                <a:gd name="T24" fmla="*/ 11 w 28"/>
                <a:gd name="T25" fmla="*/ 2 h 28"/>
                <a:gd name="T26" fmla="*/ 11 w 28"/>
                <a:gd name="T27" fmla="*/ 5 h 28"/>
                <a:gd name="T28" fmla="*/ 9 w 28"/>
                <a:gd name="T29" fmla="*/ 6 h 28"/>
                <a:gd name="T30" fmla="*/ 7 w 28"/>
                <a:gd name="T31" fmla="*/ 4 h 28"/>
                <a:gd name="T32" fmla="*/ 4 w 28"/>
                <a:gd name="T33" fmla="*/ 4 h 28"/>
                <a:gd name="T34" fmla="*/ 3 w 28"/>
                <a:gd name="T35" fmla="*/ 5 h 28"/>
                <a:gd name="T36" fmla="*/ 3 w 28"/>
                <a:gd name="T37" fmla="*/ 7 h 28"/>
                <a:gd name="T38" fmla="*/ 6 w 28"/>
                <a:gd name="T39" fmla="*/ 9 h 28"/>
                <a:gd name="T40" fmla="*/ 4 w 28"/>
                <a:gd name="T41" fmla="*/ 12 h 28"/>
                <a:gd name="T42" fmla="*/ 2 w 28"/>
                <a:gd name="T43" fmla="*/ 12 h 28"/>
                <a:gd name="T44" fmla="*/ 0 w 28"/>
                <a:gd name="T45" fmla="*/ 14 h 28"/>
                <a:gd name="T46" fmla="*/ 0 w 28"/>
                <a:gd name="T47" fmla="*/ 15 h 28"/>
                <a:gd name="T48" fmla="*/ 2 w 28"/>
                <a:gd name="T49" fmla="*/ 17 h 28"/>
                <a:gd name="T50" fmla="*/ 5 w 28"/>
                <a:gd name="T51" fmla="*/ 17 h 28"/>
                <a:gd name="T52" fmla="*/ 6 w 28"/>
                <a:gd name="T53" fmla="*/ 19 h 28"/>
                <a:gd name="T54" fmla="*/ 4 w 28"/>
                <a:gd name="T55" fmla="*/ 21 h 28"/>
                <a:gd name="T56" fmla="*/ 4 w 28"/>
                <a:gd name="T57" fmla="*/ 24 h 28"/>
                <a:gd name="T58" fmla="*/ 5 w 28"/>
                <a:gd name="T59" fmla="*/ 25 h 28"/>
                <a:gd name="T60" fmla="*/ 7 w 28"/>
                <a:gd name="T61" fmla="*/ 25 h 28"/>
                <a:gd name="T62" fmla="*/ 9 w 28"/>
                <a:gd name="T63" fmla="*/ 22 h 28"/>
                <a:gd name="T64" fmla="*/ 12 w 28"/>
                <a:gd name="T65" fmla="*/ 23 h 28"/>
                <a:gd name="T66" fmla="*/ 12 w 28"/>
                <a:gd name="T67" fmla="*/ 26 h 28"/>
                <a:gd name="T68" fmla="*/ 14 w 28"/>
                <a:gd name="T69" fmla="*/ 28 h 28"/>
                <a:gd name="T70" fmla="*/ 15 w 28"/>
                <a:gd name="T71" fmla="*/ 28 h 28"/>
                <a:gd name="T72" fmla="*/ 17 w 28"/>
                <a:gd name="T73" fmla="*/ 26 h 28"/>
                <a:gd name="T74" fmla="*/ 17 w 28"/>
                <a:gd name="T75" fmla="*/ 23 h 28"/>
                <a:gd name="T76" fmla="*/ 19 w 28"/>
                <a:gd name="T77" fmla="*/ 22 h 28"/>
                <a:gd name="T78" fmla="*/ 21 w 28"/>
                <a:gd name="T79" fmla="*/ 24 h 28"/>
                <a:gd name="T80" fmla="*/ 24 w 28"/>
                <a:gd name="T81" fmla="*/ 24 h 28"/>
                <a:gd name="T82" fmla="*/ 25 w 28"/>
                <a:gd name="T83" fmla="*/ 23 h 28"/>
                <a:gd name="T84" fmla="*/ 25 w 28"/>
                <a:gd name="T85" fmla="*/ 21 h 28"/>
                <a:gd name="T86" fmla="*/ 22 w 28"/>
                <a:gd name="T87" fmla="*/ 18 h 28"/>
                <a:gd name="T88" fmla="*/ 23 w 28"/>
                <a:gd name="T89" fmla="*/ 16 h 28"/>
                <a:gd name="T90" fmla="*/ 26 w 28"/>
                <a:gd name="T91" fmla="*/ 16 h 28"/>
                <a:gd name="T92" fmla="*/ 28 w 28"/>
                <a:gd name="T93" fmla="*/ 14 h 28"/>
                <a:gd name="T94" fmla="*/ 28 w 28"/>
                <a:gd name="T95" fmla="*/ 13 h 28"/>
                <a:gd name="T96" fmla="*/ 26 w 28"/>
                <a:gd name="T97" fmla="*/ 11 h 28"/>
                <a:gd name="T98" fmla="*/ 14 w 28"/>
                <a:gd name="T99" fmla="*/ 18 h 28"/>
                <a:gd name="T100" fmla="*/ 10 w 28"/>
                <a:gd name="T101" fmla="*/ 14 h 28"/>
                <a:gd name="T102" fmla="*/ 14 w 28"/>
                <a:gd name="T103" fmla="*/ 10 h 28"/>
                <a:gd name="T104" fmla="*/ 18 w 28"/>
                <a:gd name="T105" fmla="*/ 14 h 28"/>
                <a:gd name="T106" fmla="*/ 14 w 28"/>
                <a:gd name="T10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 h="28">
                  <a:moveTo>
                    <a:pt x="26" y="11"/>
                  </a:moveTo>
                  <a:cubicBezTo>
                    <a:pt x="23" y="11"/>
                    <a:pt x="23" y="11"/>
                    <a:pt x="23" y="11"/>
                  </a:cubicBezTo>
                  <a:cubicBezTo>
                    <a:pt x="22" y="11"/>
                    <a:pt x="22" y="10"/>
                    <a:pt x="22" y="9"/>
                  </a:cubicBezTo>
                  <a:cubicBezTo>
                    <a:pt x="24" y="7"/>
                    <a:pt x="24" y="7"/>
                    <a:pt x="24" y="7"/>
                  </a:cubicBezTo>
                  <a:cubicBezTo>
                    <a:pt x="25" y="6"/>
                    <a:pt x="25" y="5"/>
                    <a:pt x="24" y="4"/>
                  </a:cubicBezTo>
                  <a:cubicBezTo>
                    <a:pt x="23" y="3"/>
                    <a:pt x="23" y="3"/>
                    <a:pt x="23" y="3"/>
                  </a:cubicBezTo>
                  <a:cubicBezTo>
                    <a:pt x="22" y="3"/>
                    <a:pt x="21" y="3"/>
                    <a:pt x="21" y="3"/>
                  </a:cubicBezTo>
                  <a:cubicBezTo>
                    <a:pt x="18" y="6"/>
                    <a:pt x="18" y="6"/>
                    <a:pt x="18" y="6"/>
                  </a:cubicBezTo>
                  <a:cubicBezTo>
                    <a:pt x="18" y="5"/>
                    <a:pt x="17" y="5"/>
                    <a:pt x="16" y="5"/>
                  </a:cubicBezTo>
                  <a:cubicBezTo>
                    <a:pt x="16" y="2"/>
                    <a:pt x="16" y="2"/>
                    <a:pt x="16" y="2"/>
                  </a:cubicBezTo>
                  <a:cubicBezTo>
                    <a:pt x="16" y="1"/>
                    <a:pt x="15" y="0"/>
                    <a:pt x="14" y="0"/>
                  </a:cubicBezTo>
                  <a:cubicBezTo>
                    <a:pt x="13" y="0"/>
                    <a:pt x="13" y="0"/>
                    <a:pt x="13" y="0"/>
                  </a:cubicBezTo>
                  <a:cubicBezTo>
                    <a:pt x="12" y="0"/>
                    <a:pt x="11" y="1"/>
                    <a:pt x="11" y="2"/>
                  </a:cubicBezTo>
                  <a:cubicBezTo>
                    <a:pt x="11" y="5"/>
                    <a:pt x="11" y="5"/>
                    <a:pt x="11" y="5"/>
                  </a:cubicBezTo>
                  <a:cubicBezTo>
                    <a:pt x="10" y="5"/>
                    <a:pt x="10" y="6"/>
                    <a:pt x="9" y="6"/>
                  </a:cubicBezTo>
                  <a:cubicBezTo>
                    <a:pt x="7" y="4"/>
                    <a:pt x="7" y="4"/>
                    <a:pt x="7" y="4"/>
                  </a:cubicBezTo>
                  <a:cubicBezTo>
                    <a:pt x="6" y="3"/>
                    <a:pt x="5" y="3"/>
                    <a:pt x="4" y="4"/>
                  </a:cubicBezTo>
                  <a:cubicBezTo>
                    <a:pt x="3" y="5"/>
                    <a:pt x="3" y="5"/>
                    <a:pt x="3" y="5"/>
                  </a:cubicBezTo>
                  <a:cubicBezTo>
                    <a:pt x="3" y="6"/>
                    <a:pt x="3" y="7"/>
                    <a:pt x="3" y="7"/>
                  </a:cubicBezTo>
                  <a:cubicBezTo>
                    <a:pt x="6" y="9"/>
                    <a:pt x="6" y="9"/>
                    <a:pt x="6" y="9"/>
                  </a:cubicBezTo>
                  <a:cubicBezTo>
                    <a:pt x="5" y="10"/>
                    <a:pt x="5" y="11"/>
                    <a:pt x="4" y="12"/>
                  </a:cubicBezTo>
                  <a:cubicBezTo>
                    <a:pt x="2" y="12"/>
                    <a:pt x="2" y="12"/>
                    <a:pt x="2" y="12"/>
                  </a:cubicBezTo>
                  <a:cubicBezTo>
                    <a:pt x="1" y="12"/>
                    <a:pt x="0" y="13"/>
                    <a:pt x="0" y="14"/>
                  </a:cubicBezTo>
                  <a:cubicBezTo>
                    <a:pt x="0" y="15"/>
                    <a:pt x="0" y="15"/>
                    <a:pt x="0" y="15"/>
                  </a:cubicBezTo>
                  <a:cubicBezTo>
                    <a:pt x="0" y="16"/>
                    <a:pt x="1" y="17"/>
                    <a:pt x="2" y="17"/>
                  </a:cubicBezTo>
                  <a:cubicBezTo>
                    <a:pt x="5" y="17"/>
                    <a:pt x="5" y="17"/>
                    <a:pt x="5" y="17"/>
                  </a:cubicBezTo>
                  <a:cubicBezTo>
                    <a:pt x="5" y="18"/>
                    <a:pt x="5" y="19"/>
                    <a:pt x="6" y="19"/>
                  </a:cubicBezTo>
                  <a:cubicBezTo>
                    <a:pt x="4" y="21"/>
                    <a:pt x="4" y="21"/>
                    <a:pt x="4" y="21"/>
                  </a:cubicBezTo>
                  <a:cubicBezTo>
                    <a:pt x="3" y="22"/>
                    <a:pt x="3" y="23"/>
                    <a:pt x="4" y="24"/>
                  </a:cubicBezTo>
                  <a:cubicBezTo>
                    <a:pt x="5" y="25"/>
                    <a:pt x="5" y="25"/>
                    <a:pt x="5" y="25"/>
                  </a:cubicBezTo>
                  <a:cubicBezTo>
                    <a:pt x="6" y="25"/>
                    <a:pt x="7" y="25"/>
                    <a:pt x="7" y="25"/>
                  </a:cubicBezTo>
                  <a:cubicBezTo>
                    <a:pt x="9" y="22"/>
                    <a:pt x="9" y="22"/>
                    <a:pt x="9" y="22"/>
                  </a:cubicBezTo>
                  <a:cubicBezTo>
                    <a:pt x="10" y="23"/>
                    <a:pt x="11" y="23"/>
                    <a:pt x="12" y="23"/>
                  </a:cubicBezTo>
                  <a:cubicBezTo>
                    <a:pt x="12" y="26"/>
                    <a:pt x="12" y="26"/>
                    <a:pt x="12" y="26"/>
                  </a:cubicBezTo>
                  <a:cubicBezTo>
                    <a:pt x="12" y="27"/>
                    <a:pt x="13" y="28"/>
                    <a:pt x="14" y="28"/>
                  </a:cubicBezTo>
                  <a:cubicBezTo>
                    <a:pt x="15" y="28"/>
                    <a:pt x="15" y="28"/>
                    <a:pt x="15" y="28"/>
                  </a:cubicBezTo>
                  <a:cubicBezTo>
                    <a:pt x="16" y="28"/>
                    <a:pt x="17" y="27"/>
                    <a:pt x="17" y="26"/>
                  </a:cubicBezTo>
                  <a:cubicBezTo>
                    <a:pt x="17" y="23"/>
                    <a:pt x="17" y="23"/>
                    <a:pt x="17" y="23"/>
                  </a:cubicBezTo>
                  <a:cubicBezTo>
                    <a:pt x="18" y="23"/>
                    <a:pt x="18" y="22"/>
                    <a:pt x="19" y="22"/>
                  </a:cubicBezTo>
                  <a:cubicBezTo>
                    <a:pt x="21" y="24"/>
                    <a:pt x="21" y="24"/>
                    <a:pt x="21" y="24"/>
                  </a:cubicBezTo>
                  <a:cubicBezTo>
                    <a:pt x="22" y="25"/>
                    <a:pt x="23" y="25"/>
                    <a:pt x="24" y="24"/>
                  </a:cubicBezTo>
                  <a:cubicBezTo>
                    <a:pt x="25" y="23"/>
                    <a:pt x="25" y="23"/>
                    <a:pt x="25" y="23"/>
                  </a:cubicBezTo>
                  <a:cubicBezTo>
                    <a:pt x="25" y="22"/>
                    <a:pt x="25" y="21"/>
                    <a:pt x="25" y="21"/>
                  </a:cubicBezTo>
                  <a:cubicBezTo>
                    <a:pt x="22" y="18"/>
                    <a:pt x="22" y="18"/>
                    <a:pt x="22" y="18"/>
                  </a:cubicBezTo>
                  <a:cubicBezTo>
                    <a:pt x="22" y="17"/>
                    <a:pt x="23" y="17"/>
                    <a:pt x="23" y="16"/>
                  </a:cubicBezTo>
                  <a:cubicBezTo>
                    <a:pt x="26" y="16"/>
                    <a:pt x="26" y="16"/>
                    <a:pt x="26" y="16"/>
                  </a:cubicBezTo>
                  <a:cubicBezTo>
                    <a:pt x="27" y="16"/>
                    <a:pt x="28" y="15"/>
                    <a:pt x="28" y="14"/>
                  </a:cubicBezTo>
                  <a:cubicBezTo>
                    <a:pt x="28" y="13"/>
                    <a:pt x="28" y="13"/>
                    <a:pt x="28" y="13"/>
                  </a:cubicBezTo>
                  <a:cubicBezTo>
                    <a:pt x="28" y="12"/>
                    <a:pt x="27" y="11"/>
                    <a:pt x="26" y="11"/>
                  </a:cubicBezTo>
                  <a:close/>
                  <a:moveTo>
                    <a:pt x="14" y="18"/>
                  </a:moveTo>
                  <a:cubicBezTo>
                    <a:pt x="11" y="18"/>
                    <a:pt x="10" y="16"/>
                    <a:pt x="10" y="14"/>
                  </a:cubicBezTo>
                  <a:cubicBezTo>
                    <a:pt x="10" y="12"/>
                    <a:pt x="11" y="10"/>
                    <a:pt x="14" y="10"/>
                  </a:cubicBezTo>
                  <a:cubicBezTo>
                    <a:pt x="16" y="10"/>
                    <a:pt x="18" y="12"/>
                    <a:pt x="18" y="14"/>
                  </a:cubicBezTo>
                  <a:cubicBezTo>
                    <a:pt x="18" y="16"/>
                    <a:pt x="16" y="18"/>
                    <a:pt x="1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grpSp>
      <p:grpSp>
        <p:nvGrpSpPr>
          <p:cNvPr id="9" name="Group 58"/>
          <p:cNvGrpSpPr/>
          <p:nvPr/>
        </p:nvGrpSpPr>
        <p:grpSpPr>
          <a:xfrm>
            <a:off x="6486815" y="4040470"/>
            <a:ext cx="197022" cy="276639"/>
            <a:chOff x="5746750" y="3794126"/>
            <a:chExt cx="173038" cy="242888"/>
          </a:xfrm>
          <a:solidFill>
            <a:schemeClr val="accent1"/>
          </a:solidFill>
        </p:grpSpPr>
        <p:sp>
          <p:nvSpPr>
            <p:cNvPr id="60" name="Freeform 10"/>
            <p:cNvSpPr>
              <a:spLocks noEditPoints="1"/>
            </p:cNvSpPr>
            <p:nvPr/>
          </p:nvSpPr>
          <p:spPr bwMode="auto">
            <a:xfrm>
              <a:off x="5746750" y="3794126"/>
              <a:ext cx="173038" cy="242888"/>
            </a:xfrm>
            <a:custGeom>
              <a:avLst/>
              <a:gdLst>
                <a:gd name="T0" fmla="*/ 43 w 46"/>
                <a:gd name="T1" fmla="*/ 6 h 64"/>
                <a:gd name="T2" fmla="*/ 46 w 46"/>
                <a:gd name="T3" fmla="*/ 6 h 64"/>
                <a:gd name="T4" fmla="*/ 46 w 46"/>
                <a:gd name="T5" fmla="*/ 0 h 64"/>
                <a:gd name="T6" fmla="*/ 0 w 46"/>
                <a:gd name="T7" fmla="*/ 0 h 64"/>
                <a:gd name="T8" fmla="*/ 0 w 46"/>
                <a:gd name="T9" fmla="*/ 6 h 64"/>
                <a:gd name="T10" fmla="*/ 4 w 46"/>
                <a:gd name="T11" fmla="*/ 6 h 64"/>
                <a:gd name="T12" fmla="*/ 17 w 46"/>
                <a:gd name="T13" fmla="*/ 29 h 64"/>
                <a:gd name="T14" fmla="*/ 17 w 46"/>
                <a:gd name="T15" fmla="*/ 36 h 64"/>
                <a:gd name="T16" fmla="*/ 4 w 46"/>
                <a:gd name="T17" fmla="*/ 58 h 64"/>
                <a:gd name="T18" fmla="*/ 0 w 46"/>
                <a:gd name="T19" fmla="*/ 58 h 64"/>
                <a:gd name="T20" fmla="*/ 0 w 46"/>
                <a:gd name="T21" fmla="*/ 64 h 64"/>
                <a:gd name="T22" fmla="*/ 46 w 46"/>
                <a:gd name="T23" fmla="*/ 64 h 64"/>
                <a:gd name="T24" fmla="*/ 46 w 46"/>
                <a:gd name="T25" fmla="*/ 58 h 64"/>
                <a:gd name="T26" fmla="*/ 43 w 46"/>
                <a:gd name="T27" fmla="*/ 58 h 64"/>
                <a:gd name="T28" fmla="*/ 30 w 46"/>
                <a:gd name="T29" fmla="*/ 36 h 64"/>
                <a:gd name="T30" fmla="*/ 30 w 46"/>
                <a:gd name="T31" fmla="*/ 29 h 64"/>
                <a:gd name="T32" fmla="*/ 43 w 46"/>
                <a:gd name="T33" fmla="*/ 6 h 64"/>
                <a:gd name="T34" fmla="*/ 28 w 46"/>
                <a:gd name="T35" fmla="*/ 38 h 64"/>
                <a:gd name="T36" fmla="*/ 40 w 46"/>
                <a:gd name="T37" fmla="*/ 58 h 64"/>
                <a:gd name="T38" fmla="*/ 37 w 46"/>
                <a:gd name="T39" fmla="*/ 58 h 64"/>
                <a:gd name="T40" fmla="*/ 31 w 46"/>
                <a:gd name="T41" fmla="*/ 51 h 64"/>
                <a:gd name="T42" fmla="*/ 24 w 46"/>
                <a:gd name="T43" fmla="*/ 43 h 64"/>
                <a:gd name="T44" fmla="*/ 17 w 46"/>
                <a:gd name="T45" fmla="*/ 51 h 64"/>
                <a:gd name="T46" fmla="*/ 11 w 46"/>
                <a:gd name="T47" fmla="*/ 58 h 64"/>
                <a:gd name="T48" fmla="*/ 7 w 46"/>
                <a:gd name="T49" fmla="*/ 58 h 64"/>
                <a:gd name="T50" fmla="*/ 19 w 46"/>
                <a:gd name="T51" fmla="*/ 38 h 64"/>
                <a:gd name="T52" fmla="*/ 20 w 46"/>
                <a:gd name="T53" fmla="*/ 38 h 64"/>
                <a:gd name="T54" fmla="*/ 20 w 46"/>
                <a:gd name="T55" fmla="*/ 26 h 64"/>
                <a:gd name="T56" fmla="*/ 19 w 46"/>
                <a:gd name="T57" fmla="*/ 26 h 64"/>
                <a:gd name="T58" fmla="*/ 7 w 46"/>
                <a:gd name="T59" fmla="*/ 6 h 64"/>
                <a:gd name="T60" fmla="*/ 40 w 46"/>
                <a:gd name="T61" fmla="*/ 6 h 64"/>
                <a:gd name="T62" fmla="*/ 28 w 46"/>
                <a:gd name="T63" fmla="*/ 26 h 64"/>
                <a:gd name="T64" fmla="*/ 27 w 46"/>
                <a:gd name="T65" fmla="*/ 26 h 64"/>
                <a:gd name="T66" fmla="*/ 27 w 46"/>
                <a:gd name="T67" fmla="*/ 38 h 64"/>
                <a:gd name="T68" fmla="*/ 28 w 46"/>
                <a:gd name="T69" fmla="*/ 38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64">
                  <a:moveTo>
                    <a:pt x="43" y="6"/>
                  </a:moveTo>
                  <a:cubicBezTo>
                    <a:pt x="46" y="6"/>
                    <a:pt x="46" y="6"/>
                    <a:pt x="46" y="6"/>
                  </a:cubicBezTo>
                  <a:cubicBezTo>
                    <a:pt x="46" y="0"/>
                    <a:pt x="46" y="0"/>
                    <a:pt x="46" y="0"/>
                  </a:cubicBezTo>
                  <a:cubicBezTo>
                    <a:pt x="0" y="0"/>
                    <a:pt x="0" y="0"/>
                    <a:pt x="0" y="0"/>
                  </a:cubicBezTo>
                  <a:cubicBezTo>
                    <a:pt x="0" y="6"/>
                    <a:pt x="0" y="6"/>
                    <a:pt x="0" y="6"/>
                  </a:cubicBezTo>
                  <a:cubicBezTo>
                    <a:pt x="4" y="6"/>
                    <a:pt x="4" y="6"/>
                    <a:pt x="4" y="6"/>
                  </a:cubicBezTo>
                  <a:cubicBezTo>
                    <a:pt x="5" y="18"/>
                    <a:pt x="9" y="26"/>
                    <a:pt x="17" y="29"/>
                  </a:cubicBezTo>
                  <a:cubicBezTo>
                    <a:pt x="17" y="36"/>
                    <a:pt x="17" y="36"/>
                    <a:pt x="17" y="36"/>
                  </a:cubicBezTo>
                  <a:cubicBezTo>
                    <a:pt x="9" y="38"/>
                    <a:pt x="5" y="46"/>
                    <a:pt x="4" y="58"/>
                  </a:cubicBezTo>
                  <a:cubicBezTo>
                    <a:pt x="0" y="58"/>
                    <a:pt x="0" y="58"/>
                    <a:pt x="0" y="58"/>
                  </a:cubicBezTo>
                  <a:cubicBezTo>
                    <a:pt x="0" y="64"/>
                    <a:pt x="0" y="64"/>
                    <a:pt x="0" y="64"/>
                  </a:cubicBezTo>
                  <a:cubicBezTo>
                    <a:pt x="46" y="64"/>
                    <a:pt x="46" y="64"/>
                    <a:pt x="46" y="64"/>
                  </a:cubicBezTo>
                  <a:cubicBezTo>
                    <a:pt x="46" y="58"/>
                    <a:pt x="46" y="58"/>
                    <a:pt x="46" y="58"/>
                  </a:cubicBezTo>
                  <a:cubicBezTo>
                    <a:pt x="43" y="58"/>
                    <a:pt x="43" y="58"/>
                    <a:pt x="43" y="58"/>
                  </a:cubicBezTo>
                  <a:cubicBezTo>
                    <a:pt x="42" y="46"/>
                    <a:pt x="38" y="38"/>
                    <a:pt x="30" y="36"/>
                  </a:cubicBezTo>
                  <a:cubicBezTo>
                    <a:pt x="30" y="29"/>
                    <a:pt x="30" y="29"/>
                    <a:pt x="30" y="29"/>
                  </a:cubicBezTo>
                  <a:cubicBezTo>
                    <a:pt x="38" y="26"/>
                    <a:pt x="42" y="18"/>
                    <a:pt x="43" y="6"/>
                  </a:cubicBezTo>
                  <a:close/>
                  <a:moveTo>
                    <a:pt x="28" y="38"/>
                  </a:moveTo>
                  <a:cubicBezTo>
                    <a:pt x="37" y="40"/>
                    <a:pt x="39" y="49"/>
                    <a:pt x="40" y="58"/>
                  </a:cubicBezTo>
                  <a:cubicBezTo>
                    <a:pt x="37" y="58"/>
                    <a:pt x="37" y="58"/>
                    <a:pt x="37" y="58"/>
                  </a:cubicBezTo>
                  <a:cubicBezTo>
                    <a:pt x="31" y="51"/>
                    <a:pt x="31" y="51"/>
                    <a:pt x="31" y="51"/>
                  </a:cubicBezTo>
                  <a:cubicBezTo>
                    <a:pt x="24" y="43"/>
                    <a:pt x="24" y="43"/>
                    <a:pt x="24" y="43"/>
                  </a:cubicBezTo>
                  <a:cubicBezTo>
                    <a:pt x="17" y="51"/>
                    <a:pt x="17" y="51"/>
                    <a:pt x="17" y="51"/>
                  </a:cubicBezTo>
                  <a:cubicBezTo>
                    <a:pt x="11" y="58"/>
                    <a:pt x="11" y="58"/>
                    <a:pt x="11" y="58"/>
                  </a:cubicBezTo>
                  <a:cubicBezTo>
                    <a:pt x="7" y="58"/>
                    <a:pt x="7" y="58"/>
                    <a:pt x="7" y="58"/>
                  </a:cubicBezTo>
                  <a:cubicBezTo>
                    <a:pt x="8" y="49"/>
                    <a:pt x="10" y="40"/>
                    <a:pt x="19" y="38"/>
                  </a:cubicBezTo>
                  <a:cubicBezTo>
                    <a:pt x="20" y="38"/>
                    <a:pt x="20" y="38"/>
                    <a:pt x="20" y="38"/>
                  </a:cubicBezTo>
                  <a:cubicBezTo>
                    <a:pt x="20" y="26"/>
                    <a:pt x="20" y="26"/>
                    <a:pt x="20" y="26"/>
                  </a:cubicBezTo>
                  <a:cubicBezTo>
                    <a:pt x="19" y="26"/>
                    <a:pt x="19" y="26"/>
                    <a:pt x="19" y="26"/>
                  </a:cubicBezTo>
                  <a:cubicBezTo>
                    <a:pt x="10" y="24"/>
                    <a:pt x="8" y="15"/>
                    <a:pt x="7" y="6"/>
                  </a:cubicBezTo>
                  <a:cubicBezTo>
                    <a:pt x="40" y="6"/>
                    <a:pt x="40" y="6"/>
                    <a:pt x="40" y="6"/>
                  </a:cubicBezTo>
                  <a:cubicBezTo>
                    <a:pt x="39" y="15"/>
                    <a:pt x="37" y="24"/>
                    <a:pt x="28" y="26"/>
                  </a:cubicBezTo>
                  <a:cubicBezTo>
                    <a:pt x="27" y="26"/>
                    <a:pt x="27" y="26"/>
                    <a:pt x="27" y="26"/>
                  </a:cubicBezTo>
                  <a:cubicBezTo>
                    <a:pt x="27" y="38"/>
                    <a:pt x="27" y="38"/>
                    <a:pt x="27" y="38"/>
                  </a:cubicBezTo>
                  <a:lnTo>
                    <a:pt x="28"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61" name="Freeform 11"/>
            <p:cNvSpPr/>
            <p:nvPr/>
          </p:nvSpPr>
          <p:spPr bwMode="auto">
            <a:xfrm>
              <a:off x="5811838" y="3867151"/>
              <a:ext cx="52388" cy="30163"/>
            </a:xfrm>
            <a:custGeom>
              <a:avLst/>
              <a:gdLst>
                <a:gd name="T0" fmla="*/ 33 w 33"/>
                <a:gd name="T1" fmla="*/ 0 h 19"/>
                <a:gd name="T2" fmla="*/ 0 w 33"/>
                <a:gd name="T3" fmla="*/ 0 h 19"/>
                <a:gd name="T4" fmla="*/ 9 w 33"/>
                <a:gd name="T5" fmla="*/ 9 h 19"/>
                <a:gd name="T6" fmla="*/ 16 w 33"/>
                <a:gd name="T7" fmla="*/ 19 h 19"/>
                <a:gd name="T8" fmla="*/ 23 w 33"/>
                <a:gd name="T9" fmla="*/ 9 h 19"/>
                <a:gd name="T10" fmla="*/ 33 w 33"/>
                <a:gd name="T11" fmla="*/ 0 h 19"/>
              </a:gdLst>
              <a:ahLst/>
              <a:cxnLst>
                <a:cxn ang="0">
                  <a:pos x="T0" y="T1"/>
                </a:cxn>
                <a:cxn ang="0">
                  <a:pos x="T2" y="T3"/>
                </a:cxn>
                <a:cxn ang="0">
                  <a:pos x="T4" y="T5"/>
                </a:cxn>
                <a:cxn ang="0">
                  <a:pos x="T6" y="T7"/>
                </a:cxn>
                <a:cxn ang="0">
                  <a:pos x="T8" y="T9"/>
                </a:cxn>
                <a:cxn ang="0">
                  <a:pos x="T10" y="T11"/>
                </a:cxn>
              </a:cxnLst>
              <a:rect l="0" t="0" r="r" b="b"/>
              <a:pathLst>
                <a:path w="33" h="19">
                  <a:moveTo>
                    <a:pt x="33" y="0"/>
                  </a:moveTo>
                  <a:lnTo>
                    <a:pt x="0" y="0"/>
                  </a:lnTo>
                  <a:lnTo>
                    <a:pt x="9" y="9"/>
                  </a:lnTo>
                  <a:lnTo>
                    <a:pt x="16" y="19"/>
                  </a:lnTo>
                  <a:lnTo>
                    <a:pt x="23" y="9"/>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grpSp>
      <p:grpSp>
        <p:nvGrpSpPr>
          <p:cNvPr id="10" name="Group 61"/>
          <p:cNvGrpSpPr/>
          <p:nvPr/>
        </p:nvGrpSpPr>
        <p:grpSpPr>
          <a:xfrm>
            <a:off x="6319511" y="1338753"/>
            <a:ext cx="357928" cy="360393"/>
            <a:chOff x="5264150" y="2824163"/>
            <a:chExt cx="241301" cy="242888"/>
          </a:xfrm>
          <a:solidFill>
            <a:schemeClr val="accent1"/>
          </a:solidFill>
        </p:grpSpPr>
        <p:sp>
          <p:nvSpPr>
            <p:cNvPr id="63" name="Freeform 12"/>
            <p:cNvSpPr/>
            <p:nvPr/>
          </p:nvSpPr>
          <p:spPr bwMode="auto">
            <a:xfrm>
              <a:off x="5302250" y="2851151"/>
              <a:ext cx="25400" cy="26988"/>
            </a:xfrm>
            <a:custGeom>
              <a:avLst/>
              <a:gdLst>
                <a:gd name="T0" fmla="*/ 6 w 7"/>
                <a:gd name="T1" fmla="*/ 4 h 7"/>
                <a:gd name="T2" fmla="*/ 4 w 7"/>
                <a:gd name="T3" fmla="*/ 1 h 7"/>
                <a:gd name="T4" fmla="*/ 1 w 7"/>
                <a:gd name="T5" fmla="*/ 1 h 7"/>
                <a:gd name="T6" fmla="*/ 1 w 7"/>
                <a:gd name="T7" fmla="*/ 4 h 7"/>
                <a:gd name="T8" fmla="*/ 4 w 7"/>
                <a:gd name="T9" fmla="*/ 7 h 7"/>
                <a:gd name="T10" fmla="*/ 6 w 7"/>
                <a:gd name="T11" fmla="*/ 7 h 7"/>
                <a:gd name="T12" fmla="*/ 6 w 7"/>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4"/>
                  </a:moveTo>
                  <a:cubicBezTo>
                    <a:pt x="4" y="1"/>
                    <a:pt x="4" y="1"/>
                    <a:pt x="4" y="1"/>
                  </a:cubicBezTo>
                  <a:cubicBezTo>
                    <a:pt x="3" y="0"/>
                    <a:pt x="2" y="0"/>
                    <a:pt x="1" y="1"/>
                  </a:cubicBezTo>
                  <a:cubicBezTo>
                    <a:pt x="0" y="2"/>
                    <a:pt x="0" y="3"/>
                    <a:pt x="1" y="4"/>
                  </a:cubicBezTo>
                  <a:cubicBezTo>
                    <a:pt x="4" y="7"/>
                    <a:pt x="4" y="7"/>
                    <a:pt x="4" y="7"/>
                  </a:cubicBezTo>
                  <a:cubicBezTo>
                    <a:pt x="4" y="7"/>
                    <a:pt x="6" y="7"/>
                    <a:pt x="6" y="7"/>
                  </a:cubicBezTo>
                  <a:cubicBezTo>
                    <a:pt x="7" y="6"/>
                    <a:pt x="7" y="5"/>
                    <a:pt x="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64" name="Freeform 13"/>
            <p:cNvSpPr/>
            <p:nvPr/>
          </p:nvSpPr>
          <p:spPr bwMode="auto">
            <a:xfrm>
              <a:off x="5264150" y="2930526"/>
              <a:ext cx="30163" cy="15875"/>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65" name="Freeform 14"/>
            <p:cNvSpPr/>
            <p:nvPr/>
          </p:nvSpPr>
          <p:spPr bwMode="auto">
            <a:xfrm>
              <a:off x="5475288" y="2946401"/>
              <a:ext cx="30163" cy="14288"/>
            </a:xfrm>
            <a:custGeom>
              <a:avLst/>
              <a:gdLst>
                <a:gd name="T0" fmla="*/ 6 w 8"/>
                <a:gd name="T1" fmla="*/ 0 h 4"/>
                <a:gd name="T2" fmla="*/ 2 w 8"/>
                <a:gd name="T3" fmla="*/ 0 h 4"/>
                <a:gd name="T4" fmla="*/ 0 w 8"/>
                <a:gd name="T5" fmla="*/ 2 h 4"/>
                <a:gd name="T6" fmla="*/ 2 w 8"/>
                <a:gd name="T7" fmla="*/ 4 h 4"/>
                <a:gd name="T8" fmla="*/ 6 w 8"/>
                <a:gd name="T9" fmla="*/ 4 h 4"/>
                <a:gd name="T10" fmla="*/ 8 w 8"/>
                <a:gd name="T11" fmla="*/ 2 h 4"/>
                <a:gd name="T12" fmla="*/ 6 w 8"/>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8" h="4">
                  <a:moveTo>
                    <a:pt x="6" y="0"/>
                  </a:moveTo>
                  <a:cubicBezTo>
                    <a:pt x="2" y="0"/>
                    <a:pt x="2" y="0"/>
                    <a:pt x="2" y="0"/>
                  </a:cubicBezTo>
                  <a:cubicBezTo>
                    <a:pt x="1" y="0"/>
                    <a:pt x="0" y="1"/>
                    <a:pt x="0" y="2"/>
                  </a:cubicBezTo>
                  <a:cubicBezTo>
                    <a:pt x="0" y="3"/>
                    <a:pt x="1" y="4"/>
                    <a:pt x="2" y="4"/>
                  </a:cubicBezTo>
                  <a:cubicBezTo>
                    <a:pt x="6" y="4"/>
                    <a:pt x="6" y="4"/>
                    <a:pt x="6" y="4"/>
                  </a:cubicBezTo>
                  <a:cubicBezTo>
                    <a:pt x="7" y="4"/>
                    <a:pt x="8" y="3"/>
                    <a:pt x="8" y="2"/>
                  </a:cubicBezTo>
                  <a:cubicBezTo>
                    <a:pt x="8" y="1"/>
                    <a:pt x="7"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66" name="Freeform 15"/>
            <p:cNvSpPr/>
            <p:nvPr/>
          </p:nvSpPr>
          <p:spPr bwMode="auto">
            <a:xfrm>
              <a:off x="5453063" y="2862263"/>
              <a:ext cx="25400" cy="26988"/>
            </a:xfrm>
            <a:custGeom>
              <a:avLst/>
              <a:gdLst>
                <a:gd name="T0" fmla="*/ 6 w 7"/>
                <a:gd name="T1" fmla="*/ 1 h 7"/>
                <a:gd name="T2" fmla="*/ 3 w 7"/>
                <a:gd name="T3" fmla="*/ 1 h 7"/>
                <a:gd name="T4" fmla="*/ 0 w 7"/>
                <a:gd name="T5" fmla="*/ 4 h 7"/>
                <a:gd name="T6" fmla="*/ 0 w 7"/>
                <a:gd name="T7" fmla="*/ 6 h 7"/>
                <a:gd name="T8" fmla="*/ 3 w 7"/>
                <a:gd name="T9" fmla="*/ 6 h 7"/>
                <a:gd name="T10" fmla="*/ 6 w 7"/>
                <a:gd name="T11" fmla="*/ 4 h 7"/>
                <a:gd name="T12" fmla="*/ 6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6" y="1"/>
                  </a:moveTo>
                  <a:cubicBezTo>
                    <a:pt x="5" y="0"/>
                    <a:pt x="4" y="0"/>
                    <a:pt x="3" y="1"/>
                  </a:cubicBezTo>
                  <a:cubicBezTo>
                    <a:pt x="0" y="4"/>
                    <a:pt x="0" y="4"/>
                    <a:pt x="0" y="4"/>
                  </a:cubicBezTo>
                  <a:cubicBezTo>
                    <a:pt x="0" y="4"/>
                    <a:pt x="0" y="6"/>
                    <a:pt x="0" y="6"/>
                  </a:cubicBezTo>
                  <a:cubicBezTo>
                    <a:pt x="1" y="7"/>
                    <a:pt x="2" y="7"/>
                    <a:pt x="3" y="6"/>
                  </a:cubicBezTo>
                  <a:cubicBezTo>
                    <a:pt x="6" y="4"/>
                    <a:pt x="6" y="4"/>
                    <a:pt x="6" y="4"/>
                  </a:cubicBezTo>
                  <a:cubicBezTo>
                    <a:pt x="7" y="3"/>
                    <a:pt x="7" y="2"/>
                    <a:pt x="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67" name="Freeform 16"/>
            <p:cNvSpPr/>
            <p:nvPr/>
          </p:nvSpPr>
          <p:spPr bwMode="auto">
            <a:xfrm>
              <a:off x="5384800" y="2824163"/>
              <a:ext cx="15875" cy="31750"/>
            </a:xfrm>
            <a:custGeom>
              <a:avLst/>
              <a:gdLst>
                <a:gd name="T0" fmla="*/ 2 w 4"/>
                <a:gd name="T1" fmla="*/ 8 h 8"/>
                <a:gd name="T2" fmla="*/ 3 w 4"/>
                <a:gd name="T3" fmla="*/ 7 h 8"/>
                <a:gd name="T4" fmla="*/ 4 w 4"/>
                <a:gd name="T5" fmla="*/ 6 h 8"/>
                <a:gd name="T6" fmla="*/ 4 w 4"/>
                <a:gd name="T7" fmla="*/ 2 h 8"/>
                <a:gd name="T8" fmla="*/ 2 w 4"/>
                <a:gd name="T9" fmla="*/ 0 h 8"/>
                <a:gd name="T10" fmla="*/ 0 w 4"/>
                <a:gd name="T11" fmla="*/ 1 h 8"/>
                <a:gd name="T12" fmla="*/ 0 w 4"/>
                <a:gd name="T13" fmla="*/ 2 h 8"/>
                <a:gd name="T14" fmla="*/ 0 w 4"/>
                <a:gd name="T15" fmla="*/ 6 h 8"/>
                <a:gd name="T16" fmla="*/ 2 w 4"/>
                <a:gd name="T17"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8">
                  <a:moveTo>
                    <a:pt x="2" y="8"/>
                  </a:moveTo>
                  <a:cubicBezTo>
                    <a:pt x="3" y="8"/>
                    <a:pt x="3" y="8"/>
                    <a:pt x="3" y="7"/>
                  </a:cubicBezTo>
                  <a:cubicBezTo>
                    <a:pt x="4" y="7"/>
                    <a:pt x="4" y="7"/>
                    <a:pt x="4" y="6"/>
                  </a:cubicBezTo>
                  <a:cubicBezTo>
                    <a:pt x="4" y="2"/>
                    <a:pt x="4" y="2"/>
                    <a:pt x="4" y="2"/>
                  </a:cubicBezTo>
                  <a:cubicBezTo>
                    <a:pt x="4" y="1"/>
                    <a:pt x="3" y="0"/>
                    <a:pt x="2" y="0"/>
                  </a:cubicBezTo>
                  <a:cubicBezTo>
                    <a:pt x="1" y="0"/>
                    <a:pt x="0" y="1"/>
                    <a:pt x="0" y="1"/>
                  </a:cubicBezTo>
                  <a:cubicBezTo>
                    <a:pt x="0" y="2"/>
                    <a:pt x="0" y="2"/>
                    <a:pt x="0" y="2"/>
                  </a:cubicBezTo>
                  <a:cubicBezTo>
                    <a:pt x="0" y="6"/>
                    <a:pt x="0" y="6"/>
                    <a:pt x="0" y="6"/>
                  </a:cubicBezTo>
                  <a:cubicBezTo>
                    <a:pt x="0" y="7"/>
                    <a:pt x="1" y="8"/>
                    <a:pt x="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68" name="Freeform 17"/>
            <p:cNvSpPr>
              <a:spLocks noEditPoints="1"/>
            </p:cNvSpPr>
            <p:nvPr/>
          </p:nvSpPr>
          <p:spPr bwMode="auto">
            <a:xfrm>
              <a:off x="5324475" y="2886076"/>
              <a:ext cx="120650" cy="136525"/>
            </a:xfrm>
            <a:custGeom>
              <a:avLst/>
              <a:gdLst>
                <a:gd name="T0" fmla="*/ 16 w 32"/>
                <a:gd name="T1" fmla="*/ 0 h 36"/>
                <a:gd name="T2" fmla="*/ 0 w 32"/>
                <a:gd name="T3" fmla="*/ 16 h 36"/>
                <a:gd name="T4" fmla="*/ 8 w 32"/>
                <a:gd name="T5" fmla="*/ 30 h 36"/>
                <a:gd name="T6" fmla="*/ 8 w 32"/>
                <a:gd name="T7" fmla="*/ 36 h 36"/>
                <a:gd name="T8" fmla="*/ 24 w 32"/>
                <a:gd name="T9" fmla="*/ 36 h 36"/>
                <a:gd name="T10" fmla="*/ 24 w 32"/>
                <a:gd name="T11" fmla="*/ 30 h 36"/>
                <a:gd name="T12" fmla="*/ 32 w 32"/>
                <a:gd name="T13" fmla="*/ 16 h 36"/>
                <a:gd name="T14" fmla="*/ 16 w 32"/>
                <a:gd name="T15" fmla="*/ 0 h 36"/>
                <a:gd name="T16" fmla="*/ 22 w 32"/>
                <a:gd name="T17" fmla="*/ 26 h 36"/>
                <a:gd name="T18" fmla="*/ 20 w 32"/>
                <a:gd name="T19" fmla="*/ 27 h 36"/>
                <a:gd name="T20" fmla="*/ 20 w 32"/>
                <a:gd name="T21" fmla="*/ 30 h 36"/>
                <a:gd name="T22" fmla="*/ 20 w 32"/>
                <a:gd name="T23" fmla="*/ 32 h 36"/>
                <a:gd name="T24" fmla="*/ 12 w 32"/>
                <a:gd name="T25" fmla="*/ 32 h 36"/>
                <a:gd name="T26" fmla="*/ 12 w 32"/>
                <a:gd name="T27" fmla="*/ 30 h 36"/>
                <a:gd name="T28" fmla="*/ 12 w 32"/>
                <a:gd name="T29" fmla="*/ 27 h 36"/>
                <a:gd name="T30" fmla="*/ 10 w 32"/>
                <a:gd name="T31" fmla="*/ 26 h 36"/>
                <a:gd name="T32" fmla="*/ 4 w 32"/>
                <a:gd name="T33" fmla="*/ 16 h 36"/>
                <a:gd name="T34" fmla="*/ 16 w 32"/>
                <a:gd name="T35" fmla="*/ 4 h 36"/>
                <a:gd name="T36" fmla="*/ 28 w 32"/>
                <a:gd name="T37" fmla="*/ 16 h 36"/>
                <a:gd name="T38" fmla="*/ 22 w 32"/>
                <a:gd name="T3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2" h="36">
                  <a:moveTo>
                    <a:pt x="16" y="0"/>
                  </a:moveTo>
                  <a:cubicBezTo>
                    <a:pt x="7" y="0"/>
                    <a:pt x="0" y="7"/>
                    <a:pt x="0" y="16"/>
                  </a:cubicBezTo>
                  <a:cubicBezTo>
                    <a:pt x="0" y="22"/>
                    <a:pt x="3" y="27"/>
                    <a:pt x="8" y="30"/>
                  </a:cubicBezTo>
                  <a:cubicBezTo>
                    <a:pt x="8" y="36"/>
                    <a:pt x="8" y="36"/>
                    <a:pt x="8" y="36"/>
                  </a:cubicBezTo>
                  <a:cubicBezTo>
                    <a:pt x="24" y="36"/>
                    <a:pt x="24" y="36"/>
                    <a:pt x="24" y="36"/>
                  </a:cubicBezTo>
                  <a:cubicBezTo>
                    <a:pt x="24" y="30"/>
                    <a:pt x="24" y="30"/>
                    <a:pt x="24" y="30"/>
                  </a:cubicBezTo>
                  <a:cubicBezTo>
                    <a:pt x="29" y="27"/>
                    <a:pt x="32" y="22"/>
                    <a:pt x="32" y="16"/>
                  </a:cubicBezTo>
                  <a:cubicBezTo>
                    <a:pt x="32" y="7"/>
                    <a:pt x="25" y="0"/>
                    <a:pt x="16" y="0"/>
                  </a:cubicBezTo>
                  <a:close/>
                  <a:moveTo>
                    <a:pt x="22" y="26"/>
                  </a:moveTo>
                  <a:cubicBezTo>
                    <a:pt x="20" y="27"/>
                    <a:pt x="20" y="27"/>
                    <a:pt x="20" y="27"/>
                  </a:cubicBezTo>
                  <a:cubicBezTo>
                    <a:pt x="20" y="30"/>
                    <a:pt x="20" y="30"/>
                    <a:pt x="20" y="30"/>
                  </a:cubicBezTo>
                  <a:cubicBezTo>
                    <a:pt x="20" y="32"/>
                    <a:pt x="20" y="32"/>
                    <a:pt x="20" y="32"/>
                  </a:cubicBezTo>
                  <a:cubicBezTo>
                    <a:pt x="12" y="32"/>
                    <a:pt x="12" y="32"/>
                    <a:pt x="12" y="32"/>
                  </a:cubicBezTo>
                  <a:cubicBezTo>
                    <a:pt x="12" y="30"/>
                    <a:pt x="12" y="30"/>
                    <a:pt x="12" y="30"/>
                  </a:cubicBezTo>
                  <a:cubicBezTo>
                    <a:pt x="12" y="27"/>
                    <a:pt x="12" y="27"/>
                    <a:pt x="12" y="27"/>
                  </a:cubicBezTo>
                  <a:cubicBezTo>
                    <a:pt x="10" y="26"/>
                    <a:pt x="10" y="26"/>
                    <a:pt x="10" y="26"/>
                  </a:cubicBezTo>
                  <a:cubicBezTo>
                    <a:pt x="6" y="24"/>
                    <a:pt x="4" y="20"/>
                    <a:pt x="4" y="16"/>
                  </a:cubicBezTo>
                  <a:cubicBezTo>
                    <a:pt x="4" y="9"/>
                    <a:pt x="9" y="4"/>
                    <a:pt x="16" y="4"/>
                  </a:cubicBezTo>
                  <a:cubicBezTo>
                    <a:pt x="23" y="4"/>
                    <a:pt x="28" y="9"/>
                    <a:pt x="28" y="16"/>
                  </a:cubicBezTo>
                  <a:cubicBezTo>
                    <a:pt x="28" y="20"/>
                    <a:pt x="26" y="24"/>
                    <a:pt x="2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sp>
          <p:nvSpPr>
            <p:cNvPr id="69" name="Freeform 18"/>
            <p:cNvSpPr/>
            <p:nvPr/>
          </p:nvSpPr>
          <p:spPr bwMode="auto">
            <a:xfrm>
              <a:off x="5354638" y="3036888"/>
              <a:ext cx="60325" cy="30163"/>
            </a:xfrm>
            <a:custGeom>
              <a:avLst/>
              <a:gdLst>
                <a:gd name="T0" fmla="*/ 0 w 16"/>
                <a:gd name="T1" fmla="*/ 4 h 8"/>
                <a:gd name="T2" fmla="*/ 4 w 16"/>
                <a:gd name="T3" fmla="*/ 4 h 8"/>
                <a:gd name="T4" fmla="*/ 4 w 16"/>
                <a:gd name="T5" fmla="*/ 4 h 8"/>
                <a:gd name="T6" fmla="*/ 8 w 16"/>
                <a:gd name="T7" fmla="*/ 8 h 8"/>
                <a:gd name="T8" fmla="*/ 12 w 16"/>
                <a:gd name="T9" fmla="*/ 4 h 8"/>
                <a:gd name="T10" fmla="*/ 12 w 16"/>
                <a:gd name="T11" fmla="*/ 4 h 8"/>
                <a:gd name="T12" fmla="*/ 16 w 16"/>
                <a:gd name="T13" fmla="*/ 4 h 8"/>
                <a:gd name="T14" fmla="*/ 16 w 16"/>
                <a:gd name="T15" fmla="*/ 0 h 8"/>
                <a:gd name="T16" fmla="*/ 0 w 16"/>
                <a:gd name="T17" fmla="*/ 0 h 8"/>
                <a:gd name="T18" fmla="*/ 0 w 16"/>
                <a:gd name="T19"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8">
                  <a:moveTo>
                    <a:pt x="0" y="4"/>
                  </a:moveTo>
                  <a:cubicBezTo>
                    <a:pt x="4" y="4"/>
                    <a:pt x="4" y="4"/>
                    <a:pt x="4" y="4"/>
                  </a:cubicBezTo>
                  <a:cubicBezTo>
                    <a:pt x="4" y="4"/>
                    <a:pt x="4" y="4"/>
                    <a:pt x="4" y="4"/>
                  </a:cubicBezTo>
                  <a:cubicBezTo>
                    <a:pt x="4" y="6"/>
                    <a:pt x="6" y="8"/>
                    <a:pt x="8" y="8"/>
                  </a:cubicBezTo>
                  <a:cubicBezTo>
                    <a:pt x="10" y="8"/>
                    <a:pt x="12" y="6"/>
                    <a:pt x="12" y="4"/>
                  </a:cubicBezTo>
                  <a:cubicBezTo>
                    <a:pt x="12" y="4"/>
                    <a:pt x="12" y="4"/>
                    <a:pt x="12" y="4"/>
                  </a:cubicBezTo>
                  <a:cubicBezTo>
                    <a:pt x="16" y="4"/>
                    <a:pt x="16" y="4"/>
                    <a:pt x="16" y="4"/>
                  </a:cubicBezTo>
                  <a:cubicBezTo>
                    <a:pt x="16" y="0"/>
                    <a:pt x="16" y="0"/>
                    <a:pt x="16"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id-ID" sz="1300" dirty="0">
                <a:solidFill>
                  <a:srgbClr val="0A0A0A"/>
                </a:solidFill>
              </a:endParaRPr>
            </a:p>
          </p:txBody>
        </p:sp>
      </p:gr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00" fill="hold"/>
                                        <p:tgtEl>
                                          <p:spTgt spid="8"/>
                                        </p:tgtEl>
                                        <p:attrNameLst>
                                          <p:attrName>ppt_w</p:attrName>
                                        </p:attrNameLst>
                                      </p:cBhvr>
                                      <p:tavLst>
                                        <p:tav tm="0">
                                          <p:val>
                                            <p:fltVal val="0"/>
                                          </p:val>
                                        </p:tav>
                                        <p:tav tm="100000">
                                          <p:val>
                                            <p:strVal val="#ppt_w"/>
                                          </p:val>
                                        </p:tav>
                                      </p:tavLst>
                                    </p:anim>
                                    <p:anim calcmode="lin" valueType="num">
                                      <p:cBhvr>
                                        <p:cTn id="8" dur="200" fill="hold"/>
                                        <p:tgtEl>
                                          <p:spTgt spid="8"/>
                                        </p:tgtEl>
                                        <p:attrNameLst>
                                          <p:attrName>ppt_h</p:attrName>
                                        </p:attrNameLst>
                                      </p:cBhvr>
                                      <p:tavLst>
                                        <p:tav tm="0">
                                          <p:val>
                                            <p:fltVal val="0"/>
                                          </p:val>
                                        </p:tav>
                                        <p:tav tm="100000">
                                          <p:val>
                                            <p:strVal val="#ppt_h"/>
                                          </p:val>
                                        </p:tav>
                                      </p:tavLst>
                                    </p:anim>
                                    <p:animEffect transition="in" filter="fade">
                                      <p:cBhvr>
                                        <p:cTn id="9" dur="200"/>
                                        <p:tgtEl>
                                          <p:spTgt spid="8"/>
                                        </p:tgtEl>
                                      </p:cBhvr>
                                    </p:animEffect>
                                  </p:childTnLst>
                                </p:cTn>
                              </p:par>
                              <p:par>
                                <p:cTn id="10" presetID="22" presetClass="entr" presetSubtype="1"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200"/>
                                        <p:tgtEl>
                                          <p:spTgt spid="7"/>
                                        </p:tgtEl>
                                      </p:cBhvr>
                                    </p:animEffect>
                                  </p:childTnLst>
                                </p:cTn>
                              </p:par>
                            </p:childTnLst>
                          </p:cTn>
                        </p:par>
                        <p:par>
                          <p:cTn id="13" fill="hold">
                            <p:stCondLst>
                              <p:cond delay="500"/>
                            </p:stCondLst>
                            <p:childTnLst>
                              <p:par>
                                <p:cTn id="14" presetID="21"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heel(1)">
                                      <p:cBhvr>
                                        <p:cTn id="16" dur="200"/>
                                        <p:tgtEl>
                                          <p:spTgt spid="4"/>
                                        </p:tgtEl>
                                      </p:cBhvr>
                                    </p:animEffect>
                                  </p:childTnLst>
                                </p:cTn>
                              </p:par>
                            </p:childTnLst>
                          </p:cTn>
                        </p:par>
                        <p:par>
                          <p:cTn id="17" fill="hold">
                            <p:stCondLst>
                              <p:cond delay="1000"/>
                            </p:stCondLst>
                            <p:childTnLst>
                              <p:par>
                                <p:cTn id="18" presetID="22" presetClass="entr" presetSubtype="1" fill="hold" nodeType="afterEffect">
                                  <p:stCondLst>
                                    <p:cond delay="0"/>
                                  </p:stCondLst>
                                  <p:childTnLst>
                                    <p:set>
                                      <p:cBhvr>
                                        <p:cTn id="19" dur="1" fill="hold">
                                          <p:stCondLst>
                                            <p:cond delay="0"/>
                                          </p:stCondLst>
                                        </p:cTn>
                                        <p:tgtEl>
                                          <p:spTgt spid="31"/>
                                        </p:tgtEl>
                                        <p:attrNameLst>
                                          <p:attrName>style.visibility</p:attrName>
                                        </p:attrNameLst>
                                      </p:cBhvr>
                                      <p:to>
                                        <p:strVal val="visible"/>
                                      </p:to>
                                    </p:set>
                                    <p:animEffect transition="in" filter="wipe(up)">
                                      <p:cBhvr>
                                        <p:cTn id="20" dur="200"/>
                                        <p:tgtEl>
                                          <p:spTgt spid="31"/>
                                        </p:tgtEl>
                                      </p:cBhvr>
                                    </p:animEffect>
                                  </p:childTnLst>
                                </p:cTn>
                              </p:par>
                              <p:par>
                                <p:cTn id="21" presetID="22" presetClass="entr" presetSubtype="1"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up)">
                                      <p:cBhvr>
                                        <p:cTn id="23" dur="200"/>
                                        <p:tgtEl>
                                          <p:spTgt spid="32"/>
                                        </p:tgtEl>
                                      </p:cBhvr>
                                    </p:animEffect>
                                  </p:childTnLst>
                                </p:cTn>
                              </p:par>
                              <p:par>
                                <p:cTn id="24" presetID="22" presetClass="entr" presetSubtype="8" fill="hold" nodeType="withEffect">
                                  <p:stCondLst>
                                    <p:cond delay="0"/>
                                  </p:stCondLst>
                                  <p:childTnLst>
                                    <p:set>
                                      <p:cBhvr>
                                        <p:cTn id="25" dur="1" fill="hold">
                                          <p:stCondLst>
                                            <p:cond delay="0"/>
                                          </p:stCondLst>
                                        </p:cTn>
                                        <p:tgtEl>
                                          <p:spTgt spid="33"/>
                                        </p:tgtEl>
                                        <p:attrNameLst>
                                          <p:attrName>style.visibility</p:attrName>
                                        </p:attrNameLst>
                                      </p:cBhvr>
                                      <p:to>
                                        <p:strVal val="visible"/>
                                      </p:to>
                                    </p:set>
                                    <p:animEffect transition="in" filter="wipe(left)">
                                      <p:cBhvr>
                                        <p:cTn id="26" dur="200"/>
                                        <p:tgtEl>
                                          <p:spTgt spid="33"/>
                                        </p:tgtEl>
                                      </p:cBhvr>
                                    </p:animEffect>
                                  </p:childTnLst>
                                </p:cTn>
                              </p:par>
                              <p:par>
                                <p:cTn id="27" presetID="22" presetClass="entr" presetSubtype="2" fill="hold"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right)">
                                      <p:cBhvr>
                                        <p:cTn id="29" dur="200"/>
                                        <p:tgtEl>
                                          <p:spTgt spid="37"/>
                                        </p:tgtEl>
                                      </p:cBhvr>
                                    </p:animEffect>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200"/>
                                        <p:tgtEl>
                                          <p:spTgt spid="10"/>
                                        </p:tgtEl>
                                      </p:cBhvr>
                                    </p:animEffect>
                                  </p:childTnLst>
                                </p:cTn>
                              </p:par>
                              <p:par>
                                <p:cTn id="34" presetID="10" presetClass="entr" presetSubtype="0" fill="hold" nodeType="with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fade">
                                      <p:cBhvr>
                                        <p:cTn id="36" dur="200"/>
                                        <p:tgtEl>
                                          <p:spTgt spid="2"/>
                                        </p:tgtEl>
                                      </p:cBhvr>
                                    </p:animEffect>
                                  </p:childTnLst>
                                </p:cTn>
                              </p:par>
                              <p:par>
                                <p:cTn id="37" presetID="10"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200"/>
                                        <p:tgtEl>
                                          <p:spTgt spid="9"/>
                                        </p:tgtEl>
                                      </p:cBhvr>
                                    </p:animEffect>
                                  </p:childTnLst>
                                </p:cTn>
                              </p:par>
                              <p:par>
                                <p:cTn id="40" presetID="10" presetClass="entr" presetSubtype="0"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200"/>
                                        <p:tgtEl>
                                          <p:spTgt spid="3"/>
                                        </p:tgtEl>
                                      </p:cBhvr>
                                    </p:animEffect>
                                  </p:childTnLst>
                                </p:cTn>
                              </p:par>
                              <p:par>
                                <p:cTn id="43" presetID="10" presetClass="entr" presetSubtype="0" fill="hold" nodeType="with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200"/>
                                        <p:tgtEl>
                                          <p:spTgt spid="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200"/>
                                        <p:tgtEl>
                                          <p:spTgt spid="48"/>
                                        </p:tgtEl>
                                      </p:cBhvr>
                                    </p:animEffect>
                                  </p:childTnLst>
                                </p:cTn>
                              </p:par>
                              <p:par>
                                <p:cTn id="49" presetID="10" presetClass="entr" presetSubtype="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200"/>
                                        <p:tgtEl>
                                          <p:spTgt spid="5"/>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200"/>
                                        <p:tgtEl>
                                          <p:spTgt spid="5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200"/>
                                        <p:tgtEl>
                                          <p:spTgt spid="5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47"/>
                                        </p:tgtEl>
                                        <p:attrNameLst>
                                          <p:attrName>style.visibility</p:attrName>
                                        </p:attrNameLst>
                                      </p:cBhvr>
                                      <p:to>
                                        <p:strVal val="visible"/>
                                      </p:to>
                                    </p:set>
                                    <p:animEffect transition="in" filter="fade">
                                      <p:cBhvr>
                                        <p:cTn id="60" dur="2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7" grpId="0" animBg="1"/>
      <p:bldP spid="8" grpId="0" animBg="1"/>
      <p:bldP spid="47" grpId="0"/>
      <p:bldP spid="48" grpId="0"/>
      <p:bldP spid="50" grpId="0"/>
      <p:bldP spid="5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直接连接符 54"/>
          <p:cNvCxnSpPr>
            <a:stCxn id="46" idx="3"/>
            <a:endCxn id="48" idx="1"/>
          </p:cNvCxnSpPr>
          <p:nvPr/>
        </p:nvCxnSpPr>
        <p:spPr>
          <a:xfrm>
            <a:off x="2120583" y="2528291"/>
            <a:ext cx="657377" cy="541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a:stCxn id="52" idx="3"/>
            <a:endCxn id="50" idx="1"/>
          </p:cNvCxnSpPr>
          <p:nvPr/>
        </p:nvCxnSpPr>
        <p:spPr>
          <a:xfrm>
            <a:off x="4975196" y="2528291"/>
            <a:ext cx="601247" cy="541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a:stCxn id="52" idx="1"/>
            <a:endCxn id="48" idx="3"/>
          </p:cNvCxnSpPr>
          <p:nvPr/>
        </p:nvCxnSpPr>
        <p:spPr>
          <a:xfrm flipH="1">
            <a:off x="3587435" y="2528291"/>
            <a:ext cx="578288" cy="541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stCxn id="54" idx="1"/>
            <a:endCxn id="50" idx="3"/>
          </p:cNvCxnSpPr>
          <p:nvPr/>
        </p:nvCxnSpPr>
        <p:spPr>
          <a:xfrm flipH="1">
            <a:off x="6385918" y="2528291"/>
            <a:ext cx="634419" cy="5415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Line 40"/>
          <p:cNvSpPr>
            <a:spLocks noChangeShapeType="1"/>
          </p:cNvSpPr>
          <p:nvPr/>
        </p:nvSpPr>
        <p:spPr bwMode="auto">
          <a:xfrm>
            <a:off x="7422344" y="2817217"/>
            <a:ext cx="0" cy="761765"/>
          </a:xfrm>
          <a:prstGeom prst="line">
            <a:avLst/>
          </a:prstGeom>
          <a:noFill/>
          <a:ln w="12700" cmpd="sng">
            <a:solidFill>
              <a:schemeClr val="bg1"/>
            </a:solidFill>
            <a:prstDash val="solid"/>
            <a:round/>
            <a:headEnd type="oval"/>
            <a:tailEnd type="oval"/>
          </a:ln>
          <a:extLst>
            <a:ext uri="{909E8E84-426E-40DD-AFC4-6F175D3DCCD1}">
              <a14:hiddenFill xmlns:a14="http://schemas.microsoft.com/office/drawing/2010/main">
                <a:noFill/>
              </a14:hiddenFill>
            </a:ext>
          </a:extLst>
        </p:spPr>
        <p:txBody>
          <a:bodyPr/>
          <a:lstStyle/>
          <a:p>
            <a:endParaRPr lang="zh-CN" altLang="en-US" sz="1800">
              <a:solidFill>
                <a:schemeClr val="tx1">
                  <a:lumMod val="50000"/>
                  <a:lumOff val="50000"/>
                </a:schemeClr>
              </a:solidFill>
            </a:endParaRPr>
          </a:p>
        </p:txBody>
      </p:sp>
      <p:sp>
        <p:nvSpPr>
          <p:cNvPr id="10" name="Line 38"/>
          <p:cNvSpPr>
            <a:spLocks noChangeShapeType="1"/>
          </p:cNvSpPr>
          <p:nvPr/>
        </p:nvSpPr>
        <p:spPr bwMode="auto">
          <a:xfrm>
            <a:off x="5997656" y="2022124"/>
            <a:ext cx="0" cy="817311"/>
          </a:xfrm>
          <a:prstGeom prst="line">
            <a:avLst/>
          </a:prstGeom>
          <a:noFill/>
          <a:ln w="12700" cmpd="sng">
            <a:solidFill>
              <a:schemeClr val="bg1"/>
            </a:solidFill>
            <a:prstDash val="solid"/>
            <a:round/>
            <a:headEnd type="oval"/>
            <a:tailEnd type="oval"/>
          </a:ln>
          <a:extLst>
            <a:ext uri="{909E8E84-426E-40DD-AFC4-6F175D3DCCD1}">
              <a14:hiddenFill xmlns:a14="http://schemas.microsoft.com/office/drawing/2010/main">
                <a:noFill/>
              </a14:hiddenFill>
            </a:ext>
          </a:extLst>
        </p:spPr>
        <p:txBody>
          <a:bodyPr/>
          <a:lstStyle/>
          <a:p>
            <a:endParaRPr lang="zh-CN" altLang="en-US" sz="1800">
              <a:solidFill>
                <a:schemeClr val="tx1">
                  <a:lumMod val="50000"/>
                  <a:lumOff val="50000"/>
                </a:schemeClr>
              </a:solidFill>
            </a:endParaRPr>
          </a:p>
        </p:txBody>
      </p:sp>
      <p:sp>
        <p:nvSpPr>
          <p:cNvPr id="16" name="Line 37"/>
          <p:cNvSpPr>
            <a:spLocks noChangeShapeType="1"/>
          </p:cNvSpPr>
          <p:nvPr/>
        </p:nvSpPr>
        <p:spPr bwMode="auto">
          <a:xfrm>
            <a:off x="3175878" y="2022124"/>
            <a:ext cx="0" cy="817311"/>
          </a:xfrm>
          <a:prstGeom prst="line">
            <a:avLst/>
          </a:prstGeom>
          <a:noFill/>
          <a:ln w="12700" cmpd="sng">
            <a:solidFill>
              <a:schemeClr val="bg1"/>
            </a:solidFill>
            <a:prstDash val="solid"/>
            <a:round/>
            <a:headEnd type="oval"/>
            <a:tailEnd type="oval"/>
          </a:ln>
          <a:extLst>
            <a:ext uri="{909E8E84-426E-40DD-AFC4-6F175D3DCCD1}">
              <a14:hiddenFill xmlns:a14="http://schemas.microsoft.com/office/drawing/2010/main">
                <a:noFill/>
              </a14:hiddenFill>
            </a:ext>
          </a:extLst>
        </p:spPr>
        <p:txBody>
          <a:bodyPr/>
          <a:lstStyle/>
          <a:p>
            <a:endParaRPr lang="zh-CN" altLang="en-US" sz="1800">
              <a:solidFill>
                <a:schemeClr val="tx1">
                  <a:lumMod val="50000"/>
                  <a:lumOff val="50000"/>
                </a:schemeClr>
              </a:solidFill>
            </a:endParaRPr>
          </a:p>
        </p:txBody>
      </p:sp>
      <p:sp>
        <p:nvSpPr>
          <p:cNvPr id="18" name="Line 36"/>
          <p:cNvSpPr>
            <a:spLocks noChangeShapeType="1"/>
          </p:cNvSpPr>
          <p:nvPr/>
        </p:nvSpPr>
        <p:spPr bwMode="auto">
          <a:xfrm>
            <a:off x="1708372" y="2817217"/>
            <a:ext cx="0" cy="761765"/>
          </a:xfrm>
          <a:prstGeom prst="line">
            <a:avLst/>
          </a:prstGeom>
          <a:noFill/>
          <a:ln w="12700" cmpd="sng">
            <a:solidFill>
              <a:schemeClr val="bg1"/>
            </a:solidFill>
            <a:prstDash val="solid"/>
            <a:round/>
            <a:headEnd type="oval"/>
            <a:tailEnd type="oval"/>
          </a:ln>
          <a:extLst>
            <a:ext uri="{909E8E84-426E-40DD-AFC4-6F175D3DCCD1}">
              <a14:hiddenFill xmlns:a14="http://schemas.microsoft.com/office/drawing/2010/main">
                <a:noFill/>
              </a14:hiddenFill>
            </a:ext>
          </a:extLst>
        </p:spPr>
        <p:txBody>
          <a:bodyPr/>
          <a:lstStyle/>
          <a:p>
            <a:endParaRPr lang="zh-CN" altLang="en-US" sz="1800">
              <a:solidFill>
                <a:schemeClr val="tx1">
                  <a:lumMod val="50000"/>
                  <a:lumOff val="50000"/>
                </a:schemeClr>
              </a:solidFill>
            </a:endParaRPr>
          </a:p>
        </p:txBody>
      </p:sp>
      <p:sp>
        <p:nvSpPr>
          <p:cNvPr id="19" name="Line 39"/>
          <p:cNvSpPr>
            <a:spLocks noChangeShapeType="1"/>
          </p:cNvSpPr>
          <p:nvPr/>
        </p:nvSpPr>
        <p:spPr bwMode="auto">
          <a:xfrm>
            <a:off x="4553923" y="2817217"/>
            <a:ext cx="0" cy="761765"/>
          </a:xfrm>
          <a:prstGeom prst="line">
            <a:avLst/>
          </a:prstGeom>
          <a:noFill/>
          <a:ln w="12700" cmpd="sng">
            <a:solidFill>
              <a:schemeClr val="bg1"/>
            </a:solidFill>
            <a:prstDash val="solid"/>
            <a:round/>
            <a:headEnd type="oval"/>
            <a:tailEnd type="oval"/>
          </a:ln>
          <a:extLst>
            <a:ext uri="{909E8E84-426E-40DD-AFC4-6F175D3DCCD1}">
              <a14:hiddenFill xmlns:a14="http://schemas.microsoft.com/office/drawing/2010/main">
                <a:noFill/>
              </a14:hiddenFill>
            </a:ext>
          </a:extLst>
        </p:spPr>
        <p:txBody>
          <a:bodyPr/>
          <a:lstStyle/>
          <a:p>
            <a:endParaRPr lang="zh-CN" altLang="en-US" sz="1800">
              <a:solidFill>
                <a:schemeClr val="tx1">
                  <a:lumMod val="50000"/>
                  <a:lumOff val="50000"/>
                </a:schemeClr>
              </a:solidFill>
            </a:endParaRPr>
          </a:p>
        </p:txBody>
      </p:sp>
      <p:sp>
        <p:nvSpPr>
          <p:cNvPr id="53" name="圆角矩形 52"/>
          <p:cNvSpPr/>
          <p:nvPr/>
        </p:nvSpPr>
        <p:spPr>
          <a:xfrm>
            <a:off x="6951981" y="2055405"/>
            <a:ext cx="946186" cy="945772"/>
          </a:xfrm>
          <a:prstGeom prst="roundRect">
            <a:avLst/>
          </a:prstGeom>
          <a:solidFill>
            <a:schemeClr val="accent2"/>
          </a:solidFill>
          <a:ln w="6350">
            <a:gradFill>
              <a:gsLst>
                <a:gs pos="100000">
                  <a:schemeClr val="bg1">
                    <a:lumMod val="75000"/>
                  </a:schemeClr>
                </a:gs>
                <a:gs pos="50000">
                  <a:schemeClr val="bg1">
                    <a:lumMod val="95000"/>
                  </a:schemeClr>
                </a:gs>
                <a:gs pos="0">
                  <a:schemeClr val="bg1"/>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50000"/>
                  <a:lumOff val="50000"/>
                </a:schemeClr>
              </a:solidFill>
            </a:endParaRPr>
          </a:p>
        </p:txBody>
      </p:sp>
      <p:sp>
        <p:nvSpPr>
          <p:cNvPr id="54" name="圆角矩形 53"/>
          <p:cNvSpPr/>
          <p:nvPr/>
        </p:nvSpPr>
        <p:spPr>
          <a:xfrm>
            <a:off x="7020337" y="2122931"/>
            <a:ext cx="809474" cy="810720"/>
          </a:xfrm>
          <a:prstGeom prst="roundRect">
            <a:avLst/>
          </a:prstGeom>
          <a:solidFill>
            <a:schemeClr val="accent1"/>
          </a:solidFill>
          <a:ln w="63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50000"/>
                  <a:lumOff val="50000"/>
                </a:schemeClr>
              </a:solidFill>
            </a:endParaRPr>
          </a:p>
        </p:txBody>
      </p:sp>
      <p:sp>
        <p:nvSpPr>
          <p:cNvPr id="51" name="圆角矩形 50"/>
          <p:cNvSpPr/>
          <p:nvPr/>
        </p:nvSpPr>
        <p:spPr>
          <a:xfrm>
            <a:off x="4097367" y="2055405"/>
            <a:ext cx="946186" cy="945772"/>
          </a:xfrm>
          <a:prstGeom prst="roundRect">
            <a:avLst/>
          </a:prstGeom>
          <a:solidFill>
            <a:schemeClr val="accent4"/>
          </a:solidFill>
          <a:ln w="6350">
            <a:gradFill>
              <a:gsLst>
                <a:gs pos="100000">
                  <a:schemeClr val="bg1">
                    <a:lumMod val="75000"/>
                  </a:schemeClr>
                </a:gs>
                <a:gs pos="50000">
                  <a:schemeClr val="bg1">
                    <a:lumMod val="95000"/>
                  </a:schemeClr>
                </a:gs>
                <a:gs pos="0">
                  <a:schemeClr val="bg1"/>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50000"/>
                  <a:lumOff val="50000"/>
                </a:schemeClr>
              </a:solidFill>
            </a:endParaRPr>
          </a:p>
        </p:txBody>
      </p:sp>
      <p:sp>
        <p:nvSpPr>
          <p:cNvPr id="52" name="圆角矩形 51"/>
          <p:cNvSpPr/>
          <p:nvPr/>
        </p:nvSpPr>
        <p:spPr>
          <a:xfrm>
            <a:off x="4165723" y="2122931"/>
            <a:ext cx="809474" cy="810720"/>
          </a:xfrm>
          <a:prstGeom prst="roundRect">
            <a:avLst/>
          </a:prstGeom>
          <a:solidFill>
            <a:schemeClr val="accent3"/>
          </a:solidFill>
          <a:ln w="63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50000"/>
                  <a:lumOff val="50000"/>
                </a:schemeClr>
              </a:solidFill>
            </a:endParaRPr>
          </a:p>
        </p:txBody>
      </p:sp>
      <p:sp>
        <p:nvSpPr>
          <p:cNvPr id="49" name="圆角矩形 48"/>
          <p:cNvSpPr/>
          <p:nvPr/>
        </p:nvSpPr>
        <p:spPr>
          <a:xfrm>
            <a:off x="5508087" y="2596985"/>
            <a:ext cx="946186" cy="945772"/>
          </a:xfrm>
          <a:prstGeom prst="roundRect">
            <a:avLst/>
          </a:prstGeom>
          <a:solidFill>
            <a:schemeClr val="accent3"/>
          </a:solidFill>
          <a:ln w="6350">
            <a:gradFill>
              <a:gsLst>
                <a:gs pos="100000">
                  <a:schemeClr val="bg1">
                    <a:lumMod val="75000"/>
                  </a:schemeClr>
                </a:gs>
                <a:gs pos="50000">
                  <a:schemeClr val="bg1">
                    <a:lumMod val="95000"/>
                  </a:schemeClr>
                </a:gs>
                <a:gs pos="0">
                  <a:schemeClr val="bg1"/>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50000"/>
                  <a:lumOff val="50000"/>
                </a:schemeClr>
              </a:solidFill>
            </a:endParaRPr>
          </a:p>
        </p:txBody>
      </p:sp>
      <p:sp>
        <p:nvSpPr>
          <p:cNvPr id="50" name="圆角矩形 49"/>
          <p:cNvSpPr/>
          <p:nvPr/>
        </p:nvSpPr>
        <p:spPr>
          <a:xfrm>
            <a:off x="5576443" y="2664511"/>
            <a:ext cx="809474" cy="810720"/>
          </a:xfrm>
          <a:prstGeom prst="roundRect">
            <a:avLst/>
          </a:prstGeom>
          <a:solidFill>
            <a:schemeClr val="accent4"/>
          </a:solidFill>
          <a:ln w="63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50000"/>
                  <a:lumOff val="50000"/>
                </a:schemeClr>
              </a:solidFill>
            </a:endParaRPr>
          </a:p>
        </p:txBody>
      </p:sp>
      <p:sp>
        <p:nvSpPr>
          <p:cNvPr id="47" name="圆角矩形 46"/>
          <p:cNvSpPr/>
          <p:nvPr/>
        </p:nvSpPr>
        <p:spPr>
          <a:xfrm>
            <a:off x="2709604" y="2596985"/>
            <a:ext cx="946186" cy="945772"/>
          </a:xfrm>
          <a:prstGeom prst="roundRect">
            <a:avLst/>
          </a:prstGeom>
          <a:solidFill>
            <a:schemeClr val="accent1"/>
          </a:solidFill>
          <a:ln w="6350">
            <a:gradFill>
              <a:gsLst>
                <a:gs pos="100000">
                  <a:schemeClr val="bg1">
                    <a:lumMod val="75000"/>
                  </a:schemeClr>
                </a:gs>
                <a:gs pos="50000">
                  <a:schemeClr val="bg1">
                    <a:lumMod val="95000"/>
                  </a:schemeClr>
                </a:gs>
                <a:gs pos="0">
                  <a:schemeClr val="bg1"/>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50000"/>
                  <a:lumOff val="50000"/>
                </a:schemeClr>
              </a:solidFill>
            </a:endParaRPr>
          </a:p>
        </p:txBody>
      </p:sp>
      <p:sp>
        <p:nvSpPr>
          <p:cNvPr id="48" name="圆角矩形 47"/>
          <p:cNvSpPr/>
          <p:nvPr/>
        </p:nvSpPr>
        <p:spPr>
          <a:xfrm>
            <a:off x="2777960" y="2664511"/>
            <a:ext cx="809474" cy="810720"/>
          </a:xfrm>
          <a:prstGeom prst="roundRect">
            <a:avLst/>
          </a:prstGeom>
          <a:solidFill>
            <a:schemeClr val="accent2"/>
          </a:solidFill>
          <a:ln w="63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50000"/>
                  <a:lumOff val="50000"/>
                </a:schemeClr>
              </a:solidFill>
            </a:endParaRPr>
          </a:p>
        </p:txBody>
      </p:sp>
      <p:sp>
        <p:nvSpPr>
          <p:cNvPr id="45" name="圆角矩形 44"/>
          <p:cNvSpPr/>
          <p:nvPr/>
        </p:nvSpPr>
        <p:spPr>
          <a:xfrm>
            <a:off x="1242753" y="2055405"/>
            <a:ext cx="946186" cy="945772"/>
          </a:xfrm>
          <a:prstGeom prst="roundRect">
            <a:avLst/>
          </a:prstGeom>
          <a:solidFill>
            <a:schemeClr val="accent2"/>
          </a:solidFill>
          <a:ln w="6350">
            <a:gradFill>
              <a:gsLst>
                <a:gs pos="100000">
                  <a:schemeClr val="bg1">
                    <a:lumMod val="75000"/>
                  </a:schemeClr>
                </a:gs>
                <a:gs pos="50000">
                  <a:schemeClr val="bg1">
                    <a:lumMod val="95000"/>
                  </a:schemeClr>
                </a:gs>
                <a:gs pos="0">
                  <a:schemeClr val="bg1"/>
                </a:gs>
              </a:gsLst>
              <a:lin ang="5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50000"/>
                  <a:lumOff val="50000"/>
                </a:schemeClr>
              </a:solidFill>
            </a:endParaRPr>
          </a:p>
        </p:txBody>
      </p:sp>
      <p:sp>
        <p:nvSpPr>
          <p:cNvPr id="46" name="圆角矩形 45"/>
          <p:cNvSpPr/>
          <p:nvPr/>
        </p:nvSpPr>
        <p:spPr>
          <a:xfrm>
            <a:off x="1311109" y="2122931"/>
            <a:ext cx="809474" cy="810720"/>
          </a:xfrm>
          <a:prstGeom prst="roundRect">
            <a:avLst/>
          </a:prstGeom>
          <a:solidFill>
            <a:schemeClr val="accent1"/>
          </a:solidFill>
          <a:ln w="6350">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50000"/>
                  <a:lumOff val="50000"/>
                </a:schemeClr>
              </a:solidFill>
            </a:endParaRPr>
          </a:p>
        </p:txBody>
      </p:sp>
      <p:grpSp>
        <p:nvGrpSpPr>
          <p:cNvPr id="6" name="Group 13"/>
          <p:cNvGrpSpPr/>
          <p:nvPr/>
        </p:nvGrpSpPr>
        <p:grpSpPr bwMode="auto">
          <a:xfrm>
            <a:off x="1562412" y="2332102"/>
            <a:ext cx="307791" cy="395732"/>
            <a:chOff x="0" y="0"/>
            <a:chExt cx="184" cy="236"/>
          </a:xfrm>
          <a:solidFill>
            <a:schemeClr val="bg1"/>
          </a:solidFill>
        </p:grpSpPr>
        <p:sp>
          <p:nvSpPr>
            <p:cNvPr id="23" name="Freeform 14"/>
            <p:cNvSpPr/>
            <p:nvPr/>
          </p:nvSpPr>
          <p:spPr bwMode="auto">
            <a:xfrm>
              <a:off x="0" y="0"/>
              <a:ext cx="184" cy="236"/>
            </a:xfrm>
            <a:custGeom>
              <a:avLst/>
              <a:gdLst>
                <a:gd name="T0" fmla="*/ 19 w 84"/>
                <a:gd name="T1" fmla="*/ 98 h 108"/>
                <a:gd name="T2" fmla="*/ 10 w 84"/>
                <a:gd name="T3" fmla="*/ 98 h 108"/>
                <a:gd name="T4" fmla="*/ 10 w 84"/>
                <a:gd name="T5" fmla="*/ 9 h 108"/>
                <a:gd name="T6" fmla="*/ 79 w 84"/>
                <a:gd name="T7" fmla="*/ 9 h 108"/>
                <a:gd name="T8" fmla="*/ 84 w 84"/>
                <a:gd name="T9" fmla="*/ 5 h 108"/>
                <a:gd name="T10" fmla="*/ 79 w 84"/>
                <a:gd name="T11" fmla="*/ 0 h 108"/>
                <a:gd name="T12" fmla="*/ 5 w 84"/>
                <a:gd name="T13" fmla="*/ 0 h 108"/>
                <a:gd name="T14" fmla="*/ 0 w 84"/>
                <a:gd name="T15" fmla="*/ 5 h 108"/>
                <a:gd name="T16" fmla="*/ 0 w 84"/>
                <a:gd name="T17" fmla="*/ 103 h 108"/>
                <a:gd name="T18" fmla="*/ 5 w 84"/>
                <a:gd name="T19" fmla="*/ 108 h 108"/>
                <a:gd name="T20" fmla="*/ 19 w 84"/>
                <a:gd name="T21" fmla="*/ 108 h 108"/>
                <a:gd name="T22" fmla="*/ 23 w 84"/>
                <a:gd name="T23" fmla="*/ 103 h 108"/>
                <a:gd name="T24" fmla="*/ 19 w 84"/>
                <a:gd name="T25" fmla="*/ 9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 h="108">
                  <a:moveTo>
                    <a:pt x="19" y="98"/>
                  </a:moveTo>
                  <a:cubicBezTo>
                    <a:pt x="10" y="98"/>
                    <a:pt x="10" y="98"/>
                    <a:pt x="10" y="98"/>
                  </a:cubicBezTo>
                  <a:cubicBezTo>
                    <a:pt x="10" y="9"/>
                    <a:pt x="10" y="9"/>
                    <a:pt x="10" y="9"/>
                  </a:cubicBezTo>
                  <a:cubicBezTo>
                    <a:pt x="79" y="9"/>
                    <a:pt x="79" y="9"/>
                    <a:pt x="79" y="9"/>
                  </a:cubicBezTo>
                  <a:cubicBezTo>
                    <a:pt x="82" y="9"/>
                    <a:pt x="84" y="7"/>
                    <a:pt x="84" y="5"/>
                  </a:cubicBezTo>
                  <a:cubicBezTo>
                    <a:pt x="84" y="2"/>
                    <a:pt x="82" y="0"/>
                    <a:pt x="79" y="0"/>
                  </a:cubicBezTo>
                  <a:cubicBezTo>
                    <a:pt x="5" y="0"/>
                    <a:pt x="5" y="0"/>
                    <a:pt x="5" y="0"/>
                  </a:cubicBezTo>
                  <a:cubicBezTo>
                    <a:pt x="3" y="0"/>
                    <a:pt x="0" y="2"/>
                    <a:pt x="0" y="5"/>
                  </a:cubicBezTo>
                  <a:cubicBezTo>
                    <a:pt x="0" y="103"/>
                    <a:pt x="0" y="103"/>
                    <a:pt x="0" y="103"/>
                  </a:cubicBezTo>
                  <a:cubicBezTo>
                    <a:pt x="0" y="106"/>
                    <a:pt x="3" y="108"/>
                    <a:pt x="5" y="108"/>
                  </a:cubicBezTo>
                  <a:cubicBezTo>
                    <a:pt x="19" y="108"/>
                    <a:pt x="19" y="108"/>
                    <a:pt x="19" y="108"/>
                  </a:cubicBezTo>
                  <a:cubicBezTo>
                    <a:pt x="21" y="108"/>
                    <a:pt x="23" y="106"/>
                    <a:pt x="23" y="103"/>
                  </a:cubicBezTo>
                  <a:cubicBezTo>
                    <a:pt x="23" y="100"/>
                    <a:pt x="21" y="98"/>
                    <a:pt x="19"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sp>
          <p:nvSpPr>
            <p:cNvPr id="24" name="Freeform 15"/>
            <p:cNvSpPr/>
            <p:nvPr/>
          </p:nvSpPr>
          <p:spPr bwMode="auto">
            <a:xfrm>
              <a:off x="116" y="138"/>
              <a:ext cx="68" cy="98"/>
            </a:xfrm>
            <a:custGeom>
              <a:avLst/>
              <a:gdLst>
                <a:gd name="T0" fmla="*/ 26 w 31"/>
                <a:gd name="T1" fmla="*/ 0 h 45"/>
                <a:gd name="T2" fmla="*/ 21 w 31"/>
                <a:gd name="T3" fmla="*/ 5 h 45"/>
                <a:gd name="T4" fmla="*/ 21 w 31"/>
                <a:gd name="T5" fmla="*/ 35 h 45"/>
                <a:gd name="T6" fmla="*/ 4 w 31"/>
                <a:gd name="T7" fmla="*/ 35 h 45"/>
                <a:gd name="T8" fmla="*/ 0 w 31"/>
                <a:gd name="T9" fmla="*/ 40 h 45"/>
                <a:gd name="T10" fmla="*/ 4 w 31"/>
                <a:gd name="T11" fmla="*/ 45 h 45"/>
                <a:gd name="T12" fmla="*/ 26 w 31"/>
                <a:gd name="T13" fmla="*/ 45 h 45"/>
                <a:gd name="T14" fmla="*/ 29 w 31"/>
                <a:gd name="T15" fmla="*/ 43 h 45"/>
                <a:gd name="T16" fmla="*/ 31 w 31"/>
                <a:gd name="T17" fmla="*/ 40 h 45"/>
                <a:gd name="T18" fmla="*/ 31 w 31"/>
                <a:gd name="T19" fmla="*/ 5 h 45"/>
                <a:gd name="T20" fmla="*/ 26 w 31"/>
                <a:gd name="T2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45">
                  <a:moveTo>
                    <a:pt x="26" y="0"/>
                  </a:moveTo>
                  <a:cubicBezTo>
                    <a:pt x="23" y="0"/>
                    <a:pt x="21" y="2"/>
                    <a:pt x="21" y="5"/>
                  </a:cubicBezTo>
                  <a:cubicBezTo>
                    <a:pt x="21" y="35"/>
                    <a:pt x="21" y="35"/>
                    <a:pt x="21" y="35"/>
                  </a:cubicBezTo>
                  <a:cubicBezTo>
                    <a:pt x="4" y="35"/>
                    <a:pt x="4" y="35"/>
                    <a:pt x="4" y="35"/>
                  </a:cubicBezTo>
                  <a:cubicBezTo>
                    <a:pt x="2" y="35"/>
                    <a:pt x="0" y="37"/>
                    <a:pt x="0" y="40"/>
                  </a:cubicBezTo>
                  <a:cubicBezTo>
                    <a:pt x="0" y="43"/>
                    <a:pt x="2" y="45"/>
                    <a:pt x="4" y="45"/>
                  </a:cubicBezTo>
                  <a:cubicBezTo>
                    <a:pt x="26" y="45"/>
                    <a:pt x="26" y="45"/>
                    <a:pt x="26" y="45"/>
                  </a:cubicBezTo>
                  <a:cubicBezTo>
                    <a:pt x="27" y="45"/>
                    <a:pt x="28" y="44"/>
                    <a:pt x="29" y="43"/>
                  </a:cubicBezTo>
                  <a:cubicBezTo>
                    <a:pt x="30" y="42"/>
                    <a:pt x="31" y="41"/>
                    <a:pt x="31" y="40"/>
                  </a:cubicBezTo>
                  <a:cubicBezTo>
                    <a:pt x="31" y="5"/>
                    <a:pt x="31" y="5"/>
                    <a:pt x="31" y="5"/>
                  </a:cubicBezTo>
                  <a:cubicBezTo>
                    <a:pt x="31" y="2"/>
                    <a:pt x="29" y="0"/>
                    <a:pt x="2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sp>
          <p:nvSpPr>
            <p:cNvPr id="25" name="Freeform 16"/>
            <p:cNvSpPr>
              <a:spLocks noEditPoints="1"/>
            </p:cNvSpPr>
            <p:nvPr/>
          </p:nvSpPr>
          <p:spPr bwMode="auto">
            <a:xfrm>
              <a:off x="66" y="51"/>
              <a:ext cx="113" cy="163"/>
            </a:xfrm>
            <a:custGeom>
              <a:avLst/>
              <a:gdLst>
                <a:gd name="T0" fmla="*/ 45 w 52"/>
                <a:gd name="T1" fmla="*/ 1 h 75"/>
                <a:gd name="T2" fmla="*/ 40 w 52"/>
                <a:gd name="T3" fmla="*/ 0 h 75"/>
                <a:gd name="T4" fmla="*/ 30 w 52"/>
                <a:gd name="T5" fmla="*/ 5 h 75"/>
                <a:gd name="T6" fmla="*/ 1 w 52"/>
                <a:gd name="T7" fmla="*/ 57 h 75"/>
                <a:gd name="T8" fmla="*/ 0 w 52"/>
                <a:gd name="T9" fmla="*/ 59 h 75"/>
                <a:gd name="T10" fmla="*/ 0 w 52"/>
                <a:gd name="T11" fmla="*/ 71 h 75"/>
                <a:gd name="T12" fmla="*/ 3 w 52"/>
                <a:gd name="T13" fmla="*/ 75 h 75"/>
                <a:gd name="T14" fmla="*/ 5 w 52"/>
                <a:gd name="T15" fmla="*/ 75 h 75"/>
                <a:gd name="T16" fmla="*/ 7 w 52"/>
                <a:gd name="T17" fmla="*/ 75 h 75"/>
                <a:gd name="T18" fmla="*/ 18 w 52"/>
                <a:gd name="T19" fmla="*/ 69 h 75"/>
                <a:gd name="T20" fmla="*/ 19 w 52"/>
                <a:gd name="T21" fmla="*/ 67 h 75"/>
                <a:gd name="T22" fmla="*/ 49 w 52"/>
                <a:gd name="T23" fmla="*/ 16 h 75"/>
                <a:gd name="T24" fmla="*/ 45 w 52"/>
                <a:gd name="T25" fmla="*/ 1 h 75"/>
                <a:gd name="T26" fmla="*/ 41 w 52"/>
                <a:gd name="T27" fmla="*/ 11 h 75"/>
                <a:gd name="T28" fmla="*/ 12 w 52"/>
                <a:gd name="T29" fmla="*/ 62 h 75"/>
                <a:gd name="T30" fmla="*/ 9 w 52"/>
                <a:gd name="T31" fmla="*/ 63 h 75"/>
                <a:gd name="T32" fmla="*/ 9 w 52"/>
                <a:gd name="T33" fmla="*/ 60 h 75"/>
                <a:gd name="T34" fmla="*/ 38 w 52"/>
                <a:gd name="T35" fmla="*/ 10 h 75"/>
                <a:gd name="T36" fmla="*/ 41 w 52"/>
                <a:gd name="T37" fmla="*/ 9 h 75"/>
                <a:gd name="T38" fmla="*/ 41 w 52"/>
                <a:gd name="T39"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75">
                  <a:moveTo>
                    <a:pt x="45" y="1"/>
                  </a:moveTo>
                  <a:cubicBezTo>
                    <a:pt x="44" y="0"/>
                    <a:pt x="42" y="0"/>
                    <a:pt x="40" y="0"/>
                  </a:cubicBezTo>
                  <a:cubicBezTo>
                    <a:pt x="36" y="0"/>
                    <a:pt x="32" y="2"/>
                    <a:pt x="30" y="5"/>
                  </a:cubicBezTo>
                  <a:cubicBezTo>
                    <a:pt x="1" y="57"/>
                    <a:pt x="1" y="57"/>
                    <a:pt x="1" y="57"/>
                  </a:cubicBezTo>
                  <a:cubicBezTo>
                    <a:pt x="0" y="57"/>
                    <a:pt x="0" y="58"/>
                    <a:pt x="0" y="59"/>
                  </a:cubicBezTo>
                  <a:cubicBezTo>
                    <a:pt x="0" y="71"/>
                    <a:pt x="0" y="71"/>
                    <a:pt x="0" y="71"/>
                  </a:cubicBezTo>
                  <a:cubicBezTo>
                    <a:pt x="1" y="72"/>
                    <a:pt x="1" y="74"/>
                    <a:pt x="3" y="75"/>
                  </a:cubicBezTo>
                  <a:cubicBezTo>
                    <a:pt x="3" y="75"/>
                    <a:pt x="4" y="75"/>
                    <a:pt x="5" y="75"/>
                  </a:cubicBezTo>
                  <a:cubicBezTo>
                    <a:pt x="6" y="75"/>
                    <a:pt x="7" y="75"/>
                    <a:pt x="7" y="75"/>
                  </a:cubicBezTo>
                  <a:cubicBezTo>
                    <a:pt x="18" y="69"/>
                    <a:pt x="18" y="69"/>
                    <a:pt x="18" y="69"/>
                  </a:cubicBezTo>
                  <a:cubicBezTo>
                    <a:pt x="18" y="69"/>
                    <a:pt x="19" y="68"/>
                    <a:pt x="19" y="67"/>
                  </a:cubicBezTo>
                  <a:cubicBezTo>
                    <a:pt x="49" y="16"/>
                    <a:pt x="49" y="16"/>
                    <a:pt x="49" y="16"/>
                  </a:cubicBezTo>
                  <a:cubicBezTo>
                    <a:pt x="52" y="11"/>
                    <a:pt x="50" y="4"/>
                    <a:pt x="45" y="1"/>
                  </a:cubicBezTo>
                  <a:close/>
                  <a:moveTo>
                    <a:pt x="41" y="11"/>
                  </a:moveTo>
                  <a:cubicBezTo>
                    <a:pt x="12" y="62"/>
                    <a:pt x="12" y="62"/>
                    <a:pt x="12" y="62"/>
                  </a:cubicBezTo>
                  <a:cubicBezTo>
                    <a:pt x="9" y="63"/>
                    <a:pt x="9" y="63"/>
                    <a:pt x="9" y="63"/>
                  </a:cubicBezTo>
                  <a:cubicBezTo>
                    <a:pt x="9" y="60"/>
                    <a:pt x="9" y="60"/>
                    <a:pt x="9" y="60"/>
                  </a:cubicBezTo>
                  <a:cubicBezTo>
                    <a:pt x="38" y="10"/>
                    <a:pt x="38" y="10"/>
                    <a:pt x="38" y="10"/>
                  </a:cubicBezTo>
                  <a:cubicBezTo>
                    <a:pt x="39" y="9"/>
                    <a:pt x="40" y="9"/>
                    <a:pt x="41" y="9"/>
                  </a:cubicBezTo>
                  <a:cubicBezTo>
                    <a:pt x="41" y="10"/>
                    <a:pt x="42" y="11"/>
                    <a:pt x="41"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sp>
          <p:nvSpPr>
            <p:cNvPr id="26" name="Freeform 17"/>
            <p:cNvSpPr/>
            <p:nvPr/>
          </p:nvSpPr>
          <p:spPr bwMode="auto">
            <a:xfrm>
              <a:off x="35" y="68"/>
              <a:ext cx="70" cy="20"/>
            </a:xfrm>
            <a:custGeom>
              <a:avLst/>
              <a:gdLst>
                <a:gd name="T0" fmla="*/ 32 w 32"/>
                <a:gd name="T1" fmla="*/ 4 h 9"/>
                <a:gd name="T2" fmla="*/ 28 w 32"/>
                <a:gd name="T3" fmla="*/ 0 h 9"/>
                <a:gd name="T4" fmla="*/ 4 w 32"/>
                <a:gd name="T5" fmla="*/ 0 h 9"/>
                <a:gd name="T6" fmla="*/ 0 w 32"/>
                <a:gd name="T7" fmla="*/ 4 h 9"/>
                <a:gd name="T8" fmla="*/ 4 w 32"/>
                <a:gd name="T9" fmla="*/ 9 h 9"/>
                <a:gd name="T10" fmla="*/ 28 w 32"/>
                <a:gd name="T11" fmla="*/ 9 h 9"/>
                <a:gd name="T12" fmla="*/ 32 w 32"/>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32" h="9">
                  <a:moveTo>
                    <a:pt x="32" y="4"/>
                  </a:moveTo>
                  <a:cubicBezTo>
                    <a:pt x="32" y="2"/>
                    <a:pt x="30" y="0"/>
                    <a:pt x="28" y="0"/>
                  </a:cubicBezTo>
                  <a:cubicBezTo>
                    <a:pt x="4" y="0"/>
                    <a:pt x="4" y="0"/>
                    <a:pt x="4" y="0"/>
                  </a:cubicBezTo>
                  <a:cubicBezTo>
                    <a:pt x="2" y="0"/>
                    <a:pt x="0" y="2"/>
                    <a:pt x="0" y="4"/>
                  </a:cubicBezTo>
                  <a:cubicBezTo>
                    <a:pt x="0" y="7"/>
                    <a:pt x="2" y="9"/>
                    <a:pt x="4" y="9"/>
                  </a:cubicBezTo>
                  <a:cubicBezTo>
                    <a:pt x="28" y="9"/>
                    <a:pt x="28" y="9"/>
                    <a:pt x="28" y="9"/>
                  </a:cubicBezTo>
                  <a:cubicBezTo>
                    <a:pt x="30" y="9"/>
                    <a:pt x="32" y="7"/>
                    <a:pt x="3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sp>
          <p:nvSpPr>
            <p:cNvPr id="27" name="Freeform 18"/>
            <p:cNvSpPr/>
            <p:nvPr/>
          </p:nvSpPr>
          <p:spPr bwMode="auto">
            <a:xfrm>
              <a:off x="35" y="107"/>
              <a:ext cx="46" cy="20"/>
            </a:xfrm>
            <a:custGeom>
              <a:avLst/>
              <a:gdLst>
                <a:gd name="T0" fmla="*/ 4 w 21"/>
                <a:gd name="T1" fmla="*/ 0 h 9"/>
                <a:gd name="T2" fmla="*/ 0 w 21"/>
                <a:gd name="T3" fmla="*/ 4 h 9"/>
                <a:gd name="T4" fmla="*/ 4 w 21"/>
                <a:gd name="T5" fmla="*/ 9 h 9"/>
                <a:gd name="T6" fmla="*/ 16 w 21"/>
                <a:gd name="T7" fmla="*/ 9 h 9"/>
                <a:gd name="T8" fmla="*/ 21 w 21"/>
                <a:gd name="T9" fmla="*/ 4 h 9"/>
                <a:gd name="T10" fmla="*/ 16 w 21"/>
                <a:gd name="T11" fmla="*/ 0 h 9"/>
                <a:gd name="T12" fmla="*/ 4 w 21"/>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21" h="9">
                  <a:moveTo>
                    <a:pt x="4" y="0"/>
                  </a:moveTo>
                  <a:cubicBezTo>
                    <a:pt x="2" y="0"/>
                    <a:pt x="0" y="2"/>
                    <a:pt x="0" y="4"/>
                  </a:cubicBezTo>
                  <a:cubicBezTo>
                    <a:pt x="0" y="7"/>
                    <a:pt x="2" y="9"/>
                    <a:pt x="4" y="9"/>
                  </a:cubicBezTo>
                  <a:cubicBezTo>
                    <a:pt x="16" y="9"/>
                    <a:pt x="16" y="9"/>
                    <a:pt x="16" y="9"/>
                  </a:cubicBezTo>
                  <a:cubicBezTo>
                    <a:pt x="19" y="9"/>
                    <a:pt x="21" y="7"/>
                    <a:pt x="21" y="4"/>
                  </a:cubicBezTo>
                  <a:cubicBezTo>
                    <a:pt x="21" y="2"/>
                    <a:pt x="19" y="0"/>
                    <a:pt x="16"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grpSp>
      <p:grpSp>
        <p:nvGrpSpPr>
          <p:cNvPr id="8" name="Group 19"/>
          <p:cNvGrpSpPr/>
          <p:nvPr/>
        </p:nvGrpSpPr>
        <p:grpSpPr bwMode="auto">
          <a:xfrm>
            <a:off x="5792467" y="2857403"/>
            <a:ext cx="391335" cy="395730"/>
            <a:chOff x="0" y="0"/>
            <a:chExt cx="233" cy="236"/>
          </a:xfrm>
          <a:solidFill>
            <a:schemeClr val="bg1"/>
          </a:solidFill>
        </p:grpSpPr>
        <p:sp>
          <p:nvSpPr>
            <p:cNvPr id="29" name="Freeform 20"/>
            <p:cNvSpPr>
              <a:spLocks noEditPoints="1"/>
            </p:cNvSpPr>
            <p:nvPr/>
          </p:nvSpPr>
          <p:spPr bwMode="auto">
            <a:xfrm>
              <a:off x="0" y="0"/>
              <a:ext cx="233" cy="236"/>
            </a:xfrm>
            <a:custGeom>
              <a:avLst/>
              <a:gdLst>
                <a:gd name="T0" fmla="*/ 103 w 107"/>
                <a:gd name="T1" fmla="*/ 42 h 108"/>
                <a:gd name="T2" fmla="*/ 93 w 107"/>
                <a:gd name="T3" fmla="*/ 35 h 108"/>
                <a:gd name="T4" fmla="*/ 97 w 107"/>
                <a:gd name="T5" fmla="*/ 22 h 108"/>
                <a:gd name="T6" fmla="*/ 80 w 107"/>
                <a:gd name="T7" fmla="*/ 10 h 108"/>
                <a:gd name="T8" fmla="*/ 68 w 107"/>
                <a:gd name="T9" fmla="*/ 12 h 108"/>
                <a:gd name="T10" fmla="*/ 62 w 107"/>
                <a:gd name="T11" fmla="*/ 1 h 108"/>
                <a:gd name="T12" fmla="*/ 42 w 107"/>
                <a:gd name="T13" fmla="*/ 4 h 108"/>
                <a:gd name="T14" fmla="*/ 34 w 107"/>
                <a:gd name="T15" fmla="*/ 14 h 108"/>
                <a:gd name="T16" fmla="*/ 22 w 107"/>
                <a:gd name="T17" fmla="*/ 11 h 108"/>
                <a:gd name="T18" fmla="*/ 10 w 107"/>
                <a:gd name="T19" fmla="*/ 27 h 108"/>
                <a:gd name="T20" fmla="*/ 12 w 107"/>
                <a:gd name="T21" fmla="*/ 39 h 108"/>
                <a:gd name="T22" fmla="*/ 0 w 107"/>
                <a:gd name="T23" fmla="*/ 46 h 108"/>
                <a:gd name="T24" fmla="*/ 0 w 107"/>
                <a:gd name="T25" fmla="*/ 62 h 108"/>
                <a:gd name="T26" fmla="*/ 12 w 107"/>
                <a:gd name="T27" fmla="*/ 69 h 108"/>
                <a:gd name="T28" fmla="*/ 10 w 107"/>
                <a:gd name="T29" fmla="*/ 81 h 108"/>
                <a:gd name="T30" fmla="*/ 22 w 107"/>
                <a:gd name="T31" fmla="*/ 97 h 108"/>
                <a:gd name="T32" fmla="*/ 34 w 107"/>
                <a:gd name="T33" fmla="*/ 94 h 108"/>
                <a:gd name="T34" fmla="*/ 42 w 107"/>
                <a:gd name="T35" fmla="*/ 104 h 108"/>
                <a:gd name="T36" fmla="*/ 53 w 107"/>
                <a:gd name="T37" fmla="*/ 108 h 108"/>
                <a:gd name="T38" fmla="*/ 65 w 107"/>
                <a:gd name="T39" fmla="*/ 104 h 108"/>
                <a:gd name="T40" fmla="*/ 72 w 107"/>
                <a:gd name="T41" fmla="*/ 94 h 108"/>
                <a:gd name="T42" fmla="*/ 85 w 107"/>
                <a:gd name="T43" fmla="*/ 97 h 108"/>
                <a:gd name="T44" fmla="*/ 97 w 107"/>
                <a:gd name="T45" fmla="*/ 81 h 108"/>
                <a:gd name="T46" fmla="*/ 95 w 107"/>
                <a:gd name="T47" fmla="*/ 69 h 108"/>
                <a:gd name="T48" fmla="*/ 106 w 107"/>
                <a:gd name="T49" fmla="*/ 62 h 108"/>
                <a:gd name="T50" fmla="*/ 106 w 107"/>
                <a:gd name="T51" fmla="*/ 46 h 108"/>
                <a:gd name="T52" fmla="*/ 90 w 107"/>
                <a:gd name="T53" fmla="*/ 61 h 108"/>
                <a:gd name="T54" fmla="*/ 84 w 107"/>
                <a:gd name="T55" fmla="*/ 71 h 108"/>
                <a:gd name="T56" fmla="*/ 88 w 107"/>
                <a:gd name="T57" fmla="*/ 82 h 108"/>
                <a:gd name="T58" fmla="*/ 74 w 107"/>
                <a:gd name="T59" fmla="*/ 84 h 108"/>
                <a:gd name="T60" fmla="*/ 63 w 107"/>
                <a:gd name="T61" fmla="*/ 87 h 108"/>
                <a:gd name="T62" fmla="*/ 57 w 107"/>
                <a:gd name="T63" fmla="*/ 98 h 108"/>
                <a:gd name="T64" fmla="*/ 47 w 107"/>
                <a:gd name="T65" fmla="*/ 90 h 108"/>
                <a:gd name="T66" fmla="*/ 37 w 107"/>
                <a:gd name="T67" fmla="*/ 85 h 108"/>
                <a:gd name="T68" fmla="*/ 25 w 107"/>
                <a:gd name="T69" fmla="*/ 88 h 108"/>
                <a:gd name="T70" fmla="*/ 23 w 107"/>
                <a:gd name="T71" fmla="*/ 75 h 108"/>
                <a:gd name="T72" fmla="*/ 20 w 107"/>
                <a:gd name="T73" fmla="*/ 64 h 108"/>
                <a:gd name="T74" fmla="*/ 9 w 107"/>
                <a:gd name="T75" fmla="*/ 58 h 108"/>
                <a:gd name="T76" fmla="*/ 9 w 107"/>
                <a:gd name="T77" fmla="*/ 50 h 108"/>
                <a:gd name="T78" fmla="*/ 20 w 107"/>
                <a:gd name="T79" fmla="*/ 44 h 108"/>
                <a:gd name="T80" fmla="*/ 23 w 107"/>
                <a:gd name="T81" fmla="*/ 33 h 108"/>
                <a:gd name="T82" fmla="*/ 25 w 107"/>
                <a:gd name="T83" fmla="*/ 20 h 108"/>
                <a:gd name="T84" fmla="*/ 37 w 107"/>
                <a:gd name="T85" fmla="*/ 23 h 108"/>
                <a:gd name="T86" fmla="*/ 47 w 107"/>
                <a:gd name="T87" fmla="*/ 18 h 108"/>
                <a:gd name="T88" fmla="*/ 57 w 107"/>
                <a:gd name="T89" fmla="*/ 10 h 108"/>
                <a:gd name="T90" fmla="*/ 63 w 107"/>
                <a:gd name="T91" fmla="*/ 21 h 108"/>
                <a:gd name="T92" fmla="*/ 74 w 107"/>
                <a:gd name="T93" fmla="*/ 23 h 108"/>
                <a:gd name="T94" fmla="*/ 88 w 107"/>
                <a:gd name="T95" fmla="*/ 26 h 108"/>
                <a:gd name="T96" fmla="*/ 84 w 107"/>
                <a:gd name="T97" fmla="*/ 37 h 108"/>
                <a:gd name="T98" fmla="*/ 90 w 107"/>
                <a:gd name="T99" fmla="*/ 47 h 108"/>
                <a:gd name="T100" fmla="*/ 98 w 107"/>
                <a:gd name="T101" fmla="*/ 54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 h="108">
                  <a:moveTo>
                    <a:pt x="106" y="46"/>
                  </a:moveTo>
                  <a:cubicBezTo>
                    <a:pt x="106" y="44"/>
                    <a:pt x="105" y="43"/>
                    <a:pt x="103" y="42"/>
                  </a:cubicBezTo>
                  <a:cubicBezTo>
                    <a:pt x="95" y="39"/>
                    <a:pt x="95" y="39"/>
                    <a:pt x="95" y="39"/>
                  </a:cubicBezTo>
                  <a:cubicBezTo>
                    <a:pt x="94" y="38"/>
                    <a:pt x="94" y="36"/>
                    <a:pt x="93" y="35"/>
                  </a:cubicBezTo>
                  <a:cubicBezTo>
                    <a:pt x="97" y="27"/>
                    <a:pt x="97" y="27"/>
                    <a:pt x="97" y="27"/>
                  </a:cubicBezTo>
                  <a:cubicBezTo>
                    <a:pt x="98" y="25"/>
                    <a:pt x="98" y="24"/>
                    <a:pt x="97" y="22"/>
                  </a:cubicBezTo>
                  <a:cubicBezTo>
                    <a:pt x="93" y="18"/>
                    <a:pt x="89" y="14"/>
                    <a:pt x="85" y="11"/>
                  </a:cubicBezTo>
                  <a:cubicBezTo>
                    <a:pt x="84" y="10"/>
                    <a:pt x="82" y="10"/>
                    <a:pt x="80" y="10"/>
                  </a:cubicBezTo>
                  <a:cubicBezTo>
                    <a:pt x="72" y="14"/>
                    <a:pt x="72" y="14"/>
                    <a:pt x="72" y="14"/>
                  </a:cubicBezTo>
                  <a:cubicBezTo>
                    <a:pt x="71" y="14"/>
                    <a:pt x="70" y="13"/>
                    <a:pt x="68" y="12"/>
                  </a:cubicBezTo>
                  <a:cubicBezTo>
                    <a:pt x="65" y="4"/>
                    <a:pt x="65" y="4"/>
                    <a:pt x="65" y="4"/>
                  </a:cubicBezTo>
                  <a:cubicBezTo>
                    <a:pt x="65" y="2"/>
                    <a:pt x="63" y="1"/>
                    <a:pt x="62" y="1"/>
                  </a:cubicBezTo>
                  <a:cubicBezTo>
                    <a:pt x="56" y="0"/>
                    <a:pt x="51" y="0"/>
                    <a:pt x="45" y="1"/>
                  </a:cubicBezTo>
                  <a:cubicBezTo>
                    <a:pt x="44" y="1"/>
                    <a:pt x="42" y="2"/>
                    <a:pt x="42" y="4"/>
                  </a:cubicBezTo>
                  <a:cubicBezTo>
                    <a:pt x="39" y="12"/>
                    <a:pt x="39" y="12"/>
                    <a:pt x="39" y="12"/>
                  </a:cubicBezTo>
                  <a:cubicBezTo>
                    <a:pt x="37" y="13"/>
                    <a:pt x="36" y="14"/>
                    <a:pt x="34" y="14"/>
                  </a:cubicBezTo>
                  <a:cubicBezTo>
                    <a:pt x="26" y="10"/>
                    <a:pt x="26" y="10"/>
                    <a:pt x="26" y="10"/>
                  </a:cubicBezTo>
                  <a:cubicBezTo>
                    <a:pt x="25" y="10"/>
                    <a:pt x="23" y="10"/>
                    <a:pt x="22" y="11"/>
                  </a:cubicBezTo>
                  <a:cubicBezTo>
                    <a:pt x="17" y="14"/>
                    <a:pt x="13" y="18"/>
                    <a:pt x="10" y="22"/>
                  </a:cubicBezTo>
                  <a:cubicBezTo>
                    <a:pt x="9" y="24"/>
                    <a:pt x="9" y="25"/>
                    <a:pt x="10" y="27"/>
                  </a:cubicBezTo>
                  <a:cubicBezTo>
                    <a:pt x="14" y="35"/>
                    <a:pt x="14" y="35"/>
                    <a:pt x="14" y="35"/>
                  </a:cubicBezTo>
                  <a:cubicBezTo>
                    <a:pt x="13" y="36"/>
                    <a:pt x="12" y="38"/>
                    <a:pt x="12" y="39"/>
                  </a:cubicBezTo>
                  <a:cubicBezTo>
                    <a:pt x="3" y="42"/>
                    <a:pt x="3" y="42"/>
                    <a:pt x="3" y="42"/>
                  </a:cubicBezTo>
                  <a:cubicBezTo>
                    <a:pt x="2" y="43"/>
                    <a:pt x="1" y="44"/>
                    <a:pt x="0" y="46"/>
                  </a:cubicBezTo>
                  <a:cubicBezTo>
                    <a:pt x="0" y="49"/>
                    <a:pt x="0" y="51"/>
                    <a:pt x="0" y="54"/>
                  </a:cubicBezTo>
                  <a:cubicBezTo>
                    <a:pt x="0" y="56"/>
                    <a:pt x="0" y="59"/>
                    <a:pt x="0" y="62"/>
                  </a:cubicBezTo>
                  <a:cubicBezTo>
                    <a:pt x="1" y="64"/>
                    <a:pt x="2" y="65"/>
                    <a:pt x="3" y="66"/>
                  </a:cubicBezTo>
                  <a:cubicBezTo>
                    <a:pt x="12" y="69"/>
                    <a:pt x="12" y="69"/>
                    <a:pt x="12" y="69"/>
                  </a:cubicBezTo>
                  <a:cubicBezTo>
                    <a:pt x="12" y="70"/>
                    <a:pt x="13" y="72"/>
                    <a:pt x="14" y="73"/>
                  </a:cubicBezTo>
                  <a:cubicBezTo>
                    <a:pt x="10" y="81"/>
                    <a:pt x="10" y="81"/>
                    <a:pt x="10" y="81"/>
                  </a:cubicBezTo>
                  <a:cubicBezTo>
                    <a:pt x="9" y="82"/>
                    <a:pt x="9" y="84"/>
                    <a:pt x="10" y="86"/>
                  </a:cubicBezTo>
                  <a:cubicBezTo>
                    <a:pt x="13" y="90"/>
                    <a:pt x="17" y="94"/>
                    <a:pt x="22" y="97"/>
                  </a:cubicBezTo>
                  <a:cubicBezTo>
                    <a:pt x="23" y="98"/>
                    <a:pt x="25" y="98"/>
                    <a:pt x="26" y="98"/>
                  </a:cubicBezTo>
                  <a:cubicBezTo>
                    <a:pt x="34" y="94"/>
                    <a:pt x="34" y="94"/>
                    <a:pt x="34" y="94"/>
                  </a:cubicBezTo>
                  <a:cubicBezTo>
                    <a:pt x="36" y="94"/>
                    <a:pt x="37" y="95"/>
                    <a:pt x="39" y="95"/>
                  </a:cubicBezTo>
                  <a:cubicBezTo>
                    <a:pt x="42" y="104"/>
                    <a:pt x="42" y="104"/>
                    <a:pt x="42" y="104"/>
                  </a:cubicBezTo>
                  <a:cubicBezTo>
                    <a:pt x="42" y="106"/>
                    <a:pt x="44" y="107"/>
                    <a:pt x="45" y="107"/>
                  </a:cubicBezTo>
                  <a:cubicBezTo>
                    <a:pt x="48" y="107"/>
                    <a:pt x="51" y="108"/>
                    <a:pt x="53" y="108"/>
                  </a:cubicBezTo>
                  <a:cubicBezTo>
                    <a:pt x="56" y="108"/>
                    <a:pt x="59" y="107"/>
                    <a:pt x="62" y="107"/>
                  </a:cubicBezTo>
                  <a:cubicBezTo>
                    <a:pt x="63" y="107"/>
                    <a:pt x="65" y="106"/>
                    <a:pt x="65" y="104"/>
                  </a:cubicBezTo>
                  <a:cubicBezTo>
                    <a:pt x="68" y="95"/>
                    <a:pt x="68" y="95"/>
                    <a:pt x="68" y="95"/>
                  </a:cubicBezTo>
                  <a:cubicBezTo>
                    <a:pt x="70" y="95"/>
                    <a:pt x="71" y="94"/>
                    <a:pt x="72" y="94"/>
                  </a:cubicBezTo>
                  <a:cubicBezTo>
                    <a:pt x="80" y="98"/>
                    <a:pt x="80" y="98"/>
                    <a:pt x="80" y="98"/>
                  </a:cubicBezTo>
                  <a:cubicBezTo>
                    <a:pt x="82" y="98"/>
                    <a:pt x="84" y="98"/>
                    <a:pt x="85" y="97"/>
                  </a:cubicBezTo>
                  <a:cubicBezTo>
                    <a:pt x="89" y="94"/>
                    <a:pt x="93" y="90"/>
                    <a:pt x="97" y="86"/>
                  </a:cubicBezTo>
                  <a:cubicBezTo>
                    <a:pt x="98" y="84"/>
                    <a:pt x="98" y="82"/>
                    <a:pt x="97" y="81"/>
                  </a:cubicBezTo>
                  <a:cubicBezTo>
                    <a:pt x="93" y="73"/>
                    <a:pt x="93" y="73"/>
                    <a:pt x="93" y="73"/>
                  </a:cubicBezTo>
                  <a:cubicBezTo>
                    <a:pt x="94" y="72"/>
                    <a:pt x="94" y="70"/>
                    <a:pt x="95" y="69"/>
                  </a:cubicBezTo>
                  <a:cubicBezTo>
                    <a:pt x="103" y="66"/>
                    <a:pt x="103" y="66"/>
                    <a:pt x="103" y="66"/>
                  </a:cubicBezTo>
                  <a:cubicBezTo>
                    <a:pt x="105" y="65"/>
                    <a:pt x="106" y="64"/>
                    <a:pt x="106" y="62"/>
                  </a:cubicBezTo>
                  <a:cubicBezTo>
                    <a:pt x="107" y="59"/>
                    <a:pt x="107" y="56"/>
                    <a:pt x="107" y="54"/>
                  </a:cubicBezTo>
                  <a:cubicBezTo>
                    <a:pt x="107" y="51"/>
                    <a:pt x="107" y="49"/>
                    <a:pt x="106" y="46"/>
                  </a:cubicBezTo>
                  <a:close/>
                  <a:moveTo>
                    <a:pt x="98" y="58"/>
                  </a:moveTo>
                  <a:cubicBezTo>
                    <a:pt x="90" y="61"/>
                    <a:pt x="90" y="61"/>
                    <a:pt x="90" y="61"/>
                  </a:cubicBezTo>
                  <a:cubicBezTo>
                    <a:pt x="88" y="61"/>
                    <a:pt x="87" y="62"/>
                    <a:pt x="87" y="64"/>
                  </a:cubicBezTo>
                  <a:cubicBezTo>
                    <a:pt x="86" y="66"/>
                    <a:pt x="85" y="69"/>
                    <a:pt x="84" y="71"/>
                  </a:cubicBezTo>
                  <a:cubicBezTo>
                    <a:pt x="83" y="72"/>
                    <a:pt x="83" y="73"/>
                    <a:pt x="84" y="75"/>
                  </a:cubicBezTo>
                  <a:cubicBezTo>
                    <a:pt x="88" y="82"/>
                    <a:pt x="88" y="82"/>
                    <a:pt x="88" y="82"/>
                  </a:cubicBezTo>
                  <a:cubicBezTo>
                    <a:pt x="86" y="84"/>
                    <a:pt x="84" y="86"/>
                    <a:pt x="82" y="88"/>
                  </a:cubicBezTo>
                  <a:cubicBezTo>
                    <a:pt x="74" y="84"/>
                    <a:pt x="74" y="84"/>
                    <a:pt x="74" y="84"/>
                  </a:cubicBezTo>
                  <a:cubicBezTo>
                    <a:pt x="73" y="84"/>
                    <a:pt x="71" y="84"/>
                    <a:pt x="70" y="85"/>
                  </a:cubicBezTo>
                  <a:cubicBezTo>
                    <a:pt x="68" y="86"/>
                    <a:pt x="66" y="87"/>
                    <a:pt x="63" y="87"/>
                  </a:cubicBezTo>
                  <a:cubicBezTo>
                    <a:pt x="62" y="88"/>
                    <a:pt x="61" y="89"/>
                    <a:pt x="60" y="90"/>
                  </a:cubicBezTo>
                  <a:cubicBezTo>
                    <a:pt x="57" y="98"/>
                    <a:pt x="57" y="98"/>
                    <a:pt x="57" y="98"/>
                  </a:cubicBezTo>
                  <a:cubicBezTo>
                    <a:pt x="55" y="98"/>
                    <a:pt x="52" y="98"/>
                    <a:pt x="49" y="98"/>
                  </a:cubicBezTo>
                  <a:cubicBezTo>
                    <a:pt x="47" y="90"/>
                    <a:pt x="47" y="90"/>
                    <a:pt x="47" y="90"/>
                  </a:cubicBezTo>
                  <a:cubicBezTo>
                    <a:pt x="46" y="89"/>
                    <a:pt x="45" y="88"/>
                    <a:pt x="43" y="87"/>
                  </a:cubicBezTo>
                  <a:cubicBezTo>
                    <a:pt x="41" y="87"/>
                    <a:pt x="39" y="86"/>
                    <a:pt x="37" y="85"/>
                  </a:cubicBezTo>
                  <a:cubicBezTo>
                    <a:pt x="35" y="84"/>
                    <a:pt x="34" y="84"/>
                    <a:pt x="33" y="84"/>
                  </a:cubicBezTo>
                  <a:cubicBezTo>
                    <a:pt x="25" y="88"/>
                    <a:pt x="25" y="88"/>
                    <a:pt x="25" y="88"/>
                  </a:cubicBezTo>
                  <a:cubicBezTo>
                    <a:pt x="23" y="86"/>
                    <a:pt x="21" y="84"/>
                    <a:pt x="19" y="82"/>
                  </a:cubicBezTo>
                  <a:cubicBezTo>
                    <a:pt x="23" y="75"/>
                    <a:pt x="23" y="75"/>
                    <a:pt x="23" y="75"/>
                  </a:cubicBezTo>
                  <a:cubicBezTo>
                    <a:pt x="23" y="73"/>
                    <a:pt x="23" y="72"/>
                    <a:pt x="23" y="71"/>
                  </a:cubicBezTo>
                  <a:cubicBezTo>
                    <a:pt x="22" y="69"/>
                    <a:pt x="21" y="66"/>
                    <a:pt x="20" y="64"/>
                  </a:cubicBezTo>
                  <a:cubicBezTo>
                    <a:pt x="20" y="62"/>
                    <a:pt x="18" y="61"/>
                    <a:pt x="17" y="61"/>
                  </a:cubicBezTo>
                  <a:cubicBezTo>
                    <a:pt x="9" y="58"/>
                    <a:pt x="9" y="58"/>
                    <a:pt x="9" y="58"/>
                  </a:cubicBezTo>
                  <a:cubicBezTo>
                    <a:pt x="9" y="57"/>
                    <a:pt x="9" y="55"/>
                    <a:pt x="9" y="54"/>
                  </a:cubicBezTo>
                  <a:cubicBezTo>
                    <a:pt x="9" y="53"/>
                    <a:pt x="9" y="51"/>
                    <a:pt x="9" y="50"/>
                  </a:cubicBezTo>
                  <a:cubicBezTo>
                    <a:pt x="17" y="47"/>
                    <a:pt x="17" y="47"/>
                    <a:pt x="17" y="47"/>
                  </a:cubicBezTo>
                  <a:cubicBezTo>
                    <a:pt x="18" y="47"/>
                    <a:pt x="20" y="45"/>
                    <a:pt x="20" y="44"/>
                  </a:cubicBezTo>
                  <a:cubicBezTo>
                    <a:pt x="21" y="42"/>
                    <a:pt x="22" y="39"/>
                    <a:pt x="23" y="37"/>
                  </a:cubicBezTo>
                  <a:cubicBezTo>
                    <a:pt x="23" y="36"/>
                    <a:pt x="23" y="34"/>
                    <a:pt x="23" y="33"/>
                  </a:cubicBezTo>
                  <a:cubicBezTo>
                    <a:pt x="19" y="26"/>
                    <a:pt x="19" y="26"/>
                    <a:pt x="19" y="26"/>
                  </a:cubicBezTo>
                  <a:cubicBezTo>
                    <a:pt x="21" y="23"/>
                    <a:pt x="23" y="22"/>
                    <a:pt x="25" y="20"/>
                  </a:cubicBezTo>
                  <a:cubicBezTo>
                    <a:pt x="33" y="23"/>
                    <a:pt x="33" y="23"/>
                    <a:pt x="33" y="23"/>
                  </a:cubicBezTo>
                  <a:cubicBezTo>
                    <a:pt x="34" y="24"/>
                    <a:pt x="35" y="24"/>
                    <a:pt x="37" y="23"/>
                  </a:cubicBezTo>
                  <a:cubicBezTo>
                    <a:pt x="39" y="22"/>
                    <a:pt x="41" y="21"/>
                    <a:pt x="43" y="21"/>
                  </a:cubicBezTo>
                  <a:cubicBezTo>
                    <a:pt x="45" y="20"/>
                    <a:pt x="46" y="19"/>
                    <a:pt x="47" y="18"/>
                  </a:cubicBezTo>
                  <a:cubicBezTo>
                    <a:pt x="49" y="10"/>
                    <a:pt x="49" y="10"/>
                    <a:pt x="49" y="10"/>
                  </a:cubicBezTo>
                  <a:cubicBezTo>
                    <a:pt x="52" y="9"/>
                    <a:pt x="55" y="9"/>
                    <a:pt x="57" y="10"/>
                  </a:cubicBezTo>
                  <a:cubicBezTo>
                    <a:pt x="60" y="18"/>
                    <a:pt x="60" y="18"/>
                    <a:pt x="60" y="18"/>
                  </a:cubicBezTo>
                  <a:cubicBezTo>
                    <a:pt x="61" y="19"/>
                    <a:pt x="62" y="20"/>
                    <a:pt x="63" y="21"/>
                  </a:cubicBezTo>
                  <a:cubicBezTo>
                    <a:pt x="66" y="21"/>
                    <a:pt x="68" y="22"/>
                    <a:pt x="70" y="23"/>
                  </a:cubicBezTo>
                  <a:cubicBezTo>
                    <a:pt x="71" y="24"/>
                    <a:pt x="73" y="24"/>
                    <a:pt x="74" y="23"/>
                  </a:cubicBezTo>
                  <a:cubicBezTo>
                    <a:pt x="82" y="20"/>
                    <a:pt x="82" y="20"/>
                    <a:pt x="82" y="20"/>
                  </a:cubicBezTo>
                  <a:cubicBezTo>
                    <a:pt x="84" y="22"/>
                    <a:pt x="86" y="23"/>
                    <a:pt x="88" y="26"/>
                  </a:cubicBezTo>
                  <a:cubicBezTo>
                    <a:pt x="84" y="33"/>
                    <a:pt x="84" y="33"/>
                    <a:pt x="84" y="33"/>
                  </a:cubicBezTo>
                  <a:cubicBezTo>
                    <a:pt x="83" y="34"/>
                    <a:pt x="83" y="36"/>
                    <a:pt x="84" y="37"/>
                  </a:cubicBezTo>
                  <a:cubicBezTo>
                    <a:pt x="85" y="39"/>
                    <a:pt x="86" y="42"/>
                    <a:pt x="87" y="44"/>
                  </a:cubicBezTo>
                  <a:cubicBezTo>
                    <a:pt x="87" y="45"/>
                    <a:pt x="88" y="47"/>
                    <a:pt x="90" y="47"/>
                  </a:cubicBezTo>
                  <a:cubicBezTo>
                    <a:pt x="98" y="50"/>
                    <a:pt x="98" y="50"/>
                    <a:pt x="98" y="50"/>
                  </a:cubicBezTo>
                  <a:cubicBezTo>
                    <a:pt x="98" y="51"/>
                    <a:pt x="98" y="53"/>
                    <a:pt x="98" y="54"/>
                  </a:cubicBezTo>
                  <a:cubicBezTo>
                    <a:pt x="98" y="55"/>
                    <a:pt x="98" y="57"/>
                    <a:pt x="98"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sp>
          <p:nvSpPr>
            <p:cNvPr id="30" name="Freeform 21"/>
            <p:cNvSpPr>
              <a:spLocks noEditPoints="1"/>
            </p:cNvSpPr>
            <p:nvPr/>
          </p:nvSpPr>
          <p:spPr bwMode="auto">
            <a:xfrm>
              <a:off x="70" y="70"/>
              <a:ext cx="93" cy="92"/>
            </a:xfrm>
            <a:custGeom>
              <a:avLst/>
              <a:gdLst>
                <a:gd name="T0" fmla="*/ 21 w 43"/>
                <a:gd name="T1" fmla="*/ 0 h 42"/>
                <a:gd name="T2" fmla="*/ 0 w 43"/>
                <a:gd name="T3" fmla="*/ 21 h 42"/>
                <a:gd name="T4" fmla="*/ 21 w 43"/>
                <a:gd name="T5" fmla="*/ 42 h 42"/>
                <a:gd name="T6" fmla="*/ 43 w 43"/>
                <a:gd name="T7" fmla="*/ 21 h 42"/>
                <a:gd name="T8" fmla="*/ 21 w 43"/>
                <a:gd name="T9" fmla="*/ 0 h 42"/>
                <a:gd name="T10" fmla="*/ 21 w 43"/>
                <a:gd name="T11" fmla="*/ 33 h 42"/>
                <a:gd name="T12" fmla="*/ 9 w 43"/>
                <a:gd name="T13" fmla="*/ 21 h 42"/>
                <a:gd name="T14" fmla="*/ 21 w 43"/>
                <a:gd name="T15" fmla="*/ 9 h 42"/>
                <a:gd name="T16" fmla="*/ 33 w 43"/>
                <a:gd name="T17" fmla="*/ 21 h 42"/>
                <a:gd name="T18" fmla="*/ 21 w 43"/>
                <a:gd name="T19" fmla="*/ 33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3" h="42">
                  <a:moveTo>
                    <a:pt x="21" y="0"/>
                  </a:moveTo>
                  <a:cubicBezTo>
                    <a:pt x="10" y="0"/>
                    <a:pt x="0" y="9"/>
                    <a:pt x="0" y="21"/>
                  </a:cubicBezTo>
                  <a:cubicBezTo>
                    <a:pt x="0" y="33"/>
                    <a:pt x="10" y="42"/>
                    <a:pt x="21" y="42"/>
                  </a:cubicBezTo>
                  <a:cubicBezTo>
                    <a:pt x="33" y="42"/>
                    <a:pt x="43" y="33"/>
                    <a:pt x="43" y="21"/>
                  </a:cubicBezTo>
                  <a:cubicBezTo>
                    <a:pt x="43" y="9"/>
                    <a:pt x="33" y="0"/>
                    <a:pt x="21" y="0"/>
                  </a:cubicBezTo>
                  <a:close/>
                  <a:moveTo>
                    <a:pt x="21" y="33"/>
                  </a:moveTo>
                  <a:cubicBezTo>
                    <a:pt x="15" y="33"/>
                    <a:pt x="9" y="28"/>
                    <a:pt x="9" y="21"/>
                  </a:cubicBezTo>
                  <a:cubicBezTo>
                    <a:pt x="9" y="14"/>
                    <a:pt x="15" y="9"/>
                    <a:pt x="21" y="9"/>
                  </a:cubicBezTo>
                  <a:cubicBezTo>
                    <a:pt x="28" y="9"/>
                    <a:pt x="33" y="14"/>
                    <a:pt x="33" y="21"/>
                  </a:cubicBezTo>
                  <a:cubicBezTo>
                    <a:pt x="33" y="28"/>
                    <a:pt x="28" y="33"/>
                    <a:pt x="21"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grpSp>
      <p:grpSp>
        <p:nvGrpSpPr>
          <p:cNvPr id="9" name="Group 22"/>
          <p:cNvGrpSpPr/>
          <p:nvPr/>
        </p:nvGrpSpPr>
        <p:grpSpPr bwMode="auto">
          <a:xfrm>
            <a:off x="4369975" y="2332102"/>
            <a:ext cx="386939" cy="395732"/>
            <a:chOff x="0" y="0"/>
            <a:chExt cx="232" cy="236"/>
          </a:xfrm>
          <a:solidFill>
            <a:schemeClr val="bg1"/>
          </a:solidFill>
        </p:grpSpPr>
        <p:sp>
          <p:nvSpPr>
            <p:cNvPr id="32" name="Freeform 23"/>
            <p:cNvSpPr/>
            <p:nvPr/>
          </p:nvSpPr>
          <p:spPr bwMode="auto">
            <a:xfrm>
              <a:off x="0" y="0"/>
              <a:ext cx="232" cy="168"/>
            </a:xfrm>
            <a:custGeom>
              <a:avLst/>
              <a:gdLst>
                <a:gd name="T0" fmla="*/ 82 w 106"/>
                <a:gd name="T1" fmla="*/ 28 h 77"/>
                <a:gd name="T2" fmla="*/ 77 w 106"/>
                <a:gd name="T3" fmla="*/ 29 h 77"/>
                <a:gd name="T4" fmla="*/ 77 w 106"/>
                <a:gd name="T5" fmla="*/ 27 h 77"/>
                <a:gd name="T6" fmla="*/ 50 w 106"/>
                <a:gd name="T7" fmla="*/ 0 h 77"/>
                <a:gd name="T8" fmla="*/ 25 w 106"/>
                <a:gd name="T9" fmla="*/ 22 h 77"/>
                <a:gd name="T10" fmla="*/ 17 w 106"/>
                <a:gd name="T11" fmla="*/ 23 h 77"/>
                <a:gd name="T12" fmla="*/ 17 w 106"/>
                <a:gd name="T13" fmla="*/ 23 h 77"/>
                <a:gd name="T14" fmla="*/ 6 w 106"/>
                <a:gd name="T15" fmla="*/ 39 h 77"/>
                <a:gd name="T16" fmla="*/ 8 w 106"/>
                <a:gd name="T17" fmla="*/ 46 h 77"/>
                <a:gd name="T18" fmla="*/ 0 w 106"/>
                <a:gd name="T19" fmla="*/ 60 h 77"/>
                <a:gd name="T20" fmla="*/ 17 w 106"/>
                <a:gd name="T21" fmla="*/ 77 h 77"/>
                <a:gd name="T22" fmla="*/ 35 w 106"/>
                <a:gd name="T23" fmla="*/ 77 h 77"/>
                <a:gd name="T24" fmla="*/ 39 w 106"/>
                <a:gd name="T25" fmla="*/ 73 h 77"/>
                <a:gd name="T26" fmla="*/ 35 w 106"/>
                <a:gd name="T27" fmla="*/ 68 h 77"/>
                <a:gd name="T28" fmla="*/ 17 w 106"/>
                <a:gd name="T29" fmla="*/ 68 h 77"/>
                <a:gd name="T30" fmla="*/ 9 w 106"/>
                <a:gd name="T31" fmla="*/ 60 h 77"/>
                <a:gd name="T32" fmla="*/ 16 w 106"/>
                <a:gd name="T33" fmla="*/ 53 h 77"/>
                <a:gd name="T34" fmla="*/ 20 w 106"/>
                <a:gd name="T35" fmla="*/ 50 h 77"/>
                <a:gd name="T36" fmla="*/ 18 w 106"/>
                <a:gd name="T37" fmla="*/ 45 h 77"/>
                <a:gd name="T38" fmla="*/ 15 w 106"/>
                <a:gd name="T39" fmla="*/ 39 h 77"/>
                <a:gd name="T40" fmla="*/ 20 w 106"/>
                <a:gd name="T41" fmla="*/ 32 h 77"/>
                <a:gd name="T42" fmla="*/ 20 w 106"/>
                <a:gd name="T43" fmla="*/ 32 h 77"/>
                <a:gd name="T44" fmla="*/ 27 w 106"/>
                <a:gd name="T45" fmla="*/ 32 h 77"/>
                <a:gd name="T46" fmla="*/ 31 w 106"/>
                <a:gd name="T47" fmla="*/ 32 h 77"/>
                <a:gd name="T48" fmla="*/ 34 w 106"/>
                <a:gd name="T49" fmla="*/ 28 h 77"/>
                <a:gd name="T50" fmla="*/ 33 w 106"/>
                <a:gd name="T51" fmla="*/ 27 h 77"/>
                <a:gd name="T52" fmla="*/ 33 w 106"/>
                <a:gd name="T53" fmla="*/ 27 h 77"/>
                <a:gd name="T54" fmla="*/ 50 w 106"/>
                <a:gd name="T55" fmla="*/ 9 h 77"/>
                <a:gd name="T56" fmla="*/ 67 w 106"/>
                <a:gd name="T57" fmla="*/ 27 h 77"/>
                <a:gd name="T58" fmla="*/ 65 w 106"/>
                <a:gd name="T59" fmla="*/ 35 h 77"/>
                <a:gd name="T60" fmla="*/ 66 w 106"/>
                <a:gd name="T61" fmla="*/ 41 h 77"/>
                <a:gd name="T62" fmla="*/ 72 w 106"/>
                <a:gd name="T63" fmla="*/ 41 h 77"/>
                <a:gd name="T64" fmla="*/ 82 w 106"/>
                <a:gd name="T65" fmla="*/ 38 h 77"/>
                <a:gd name="T66" fmla="*/ 97 w 106"/>
                <a:gd name="T67" fmla="*/ 53 h 77"/>
                <a:gd name="T68" fmla="*/ 82 w 106"/>
                <a:gd name="T69" fmla="*/ 68 h 77"/>
                <a:gd name="T70" fmla="*/ 71 w 106"/>
                <a:gd name="T71" fmla="*/ 68 h 77"/>
                <a:gd name="T72" fmla="*/ 67 w 106"/>
                <a:gd name="T73" fmla="*/ 73 h 77"/>
                <a:gd name="T74" fmla="*/ 71 w 106"/>
                <a:gd name="T75" fmla="*/ 77 h 77"/>
                <a:gd name="T76" fmla="*/ 82 w 106"/>
                <a:gd name="T77" fmla="*/ 77 h 77"/>
                <a:gd name="T78" fmla="*/ 106 w 106"/>
                <a:gd name="T79" fmla="*/ 53 h 77"/>
                <a:gd name="T80" fmla="*/ 82 w 106"/>
                <a:gd name="T81" fmla="*/ 28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06" h="77">
                  <a:moveTo>
                    <a:pt x="82" y="28"/>
                  </a:moveTo>
                  <a:cubicBezTo>
                    <a:pt x="80" y="28"/>
                    <a:pt x="78" y="29"/>
                    <a:pt x="77" y="29"/>
                  </a:cubicBezTo>
                  <a:cubicBezTo>
                    <a:pt x="77" y="28"/>
                    <a:pt x="77" y="27"/>
                    <a:pt x="77" y="27"/>
                  </a:cubicBezTo>
                  <a:cubicBezTo>
                    <a:pt x="77" y="12"/>
                    <a:pt x="65" y="0"/>
                    <a:pt x="50" y="0"/>
                  </a:cubicBezTo>
                  <a:cubicBezTo>
                    <a:pt x="37" y="0"/>
                    <a:pt x="27" y="10"/>
                    <a:pt x="25" y="22"/>
                  </a:cubicBezTo>
                  <a:cubicBezTo>
                    <a:pt x="22" y="22"/>
                    <a:pt x="19" y="22"/>
                    <a:pt x="17" y="23"/>
                  </a:cubicBezTo>
                  <a:cubicBezTo>
                    <a:pt x="17" y="23"/>
                    <a:pt x="17" y="23"/>
                    <a:pt x="17" y="23"/>
                  </a:cubicBezTo>
                  <a:cubicBezTo>
                    <a:pt x="10" y="26"/>
                    <a:pt x="6" y="32"/>
                    <a:pt x="6" y="39"/>
                  </a:cubicBezTo>
                  <a:cubicBezTo>
                    <a:pt x="6" y="41"/>
                    <a:pt x="7" y="44"/>
                    <a:pt x="8" y="46"/>
                  </a:cubicBezTo>
                  <a:cubicBezTo>
                    <a:pt x="3" y="49"/>
                    <a:pt x="0" y="55"/>
                    <a:pt x="0" y="60"/>
                  </a:cubicBezTo>
                  <a:cubicBezTo>
                    <a:pt x="0" y="70"/>
                    <a:pt x="8" y="77"/>
                    <a:pt x="17" y="77"/>
                  </a:cubicBezTo>
                  <a:cubicBezTo>
                    <a:pt x="35" y="77"/>
                    <a:pt x="35" y="77"/>
                    <a:pt x="35" y="77"/>
                  </a:cubicBezTo>
                  <a:cubicBezTo>
                    <a:pt x="37" y="77"/>
                    <a:pt x="39" y="75"/>
                    <a:pt x="39" y="73"/>
                  </a:cubicBezTo>
                  <a:cubicBezTo>
                    <a:pt x="39" y="70"/>
                    <a:pt x="37" y="68"/>
                    <a:pt x="35" y="68"/>
                  </a:cubicBezTo>
                  <a:cubicBezTo>
                    <a:pt x="17" y="68"/>
                    <a:pt x="17" y="68"/>
                    <a:pt x="17" y="68"/>
                  </a:cubicBezTo>
                  <a:cubicBezTo>
                    <a:pt x="13" y="68"/>
                    <a:pt x="9" y="65"/>
                    <a:pt x="9" y="60"/>
                  </a:cubicBezTo>
                  <a:cubicBezTo>
                    <a:pt x="9" y="57"/>
                    <a:pt x="12" y="53"/>
                    <a:pt x="16" y="53"/>
                  </a:cubicBezTo>
                  <a:cubicBezTo>
                    <a:pt x="18" y="53"/>
                    <a:pt x="19" y="51"/>
                    <a:pt x="20" y="50"/>
                  </a:cubicBezTo>
                  <a:cubicBezTo>
                    <a:pt x="20" y="48"/>
                    <a:pt x="20" y="46"/>
                    <a:pt x="18" y="45"/>
                  </a:cubicBezTo>
                  <a:cubicBezTo>
                    <a:pt x="16" y="43"/>
                    <a:pt x="15" y="41"/>
                    <a:pt x="15" y="39"/>
                  </a:cubicBezTo>
                  <a:cubicBezTo>
                    <a:pt x="15" y="36"/>
                    <a:pt x="17" y="33"/>
                    <a:pt x="20" y="32"/>
                  </a:cubicBezTo>
                  <a:cubicBezTo>
                    <a:pt x="20" y="32"/>
                    <a:pt x="20" y="32"/>
                    <a:pt x="20" y="32"/>
                  </a:cubicBezTo>
                  <a:cubicBezTo>
                    <a:pt x="22" y="31"/>
                    <a:pt x="25" y="31"/>
                    <a:pt x="27" y="32"/>
                  </a:cubicBezTo>
                  <a:cubicBezTo>
                    <a:pt x="28" y="33"/>
                    <a:pt x="30" y="33"/>
                    <a:pt x="31" y="32"/>
                  </a:cubicBezTo>
                  <a:cubicBezTo>
                    <a:pt x="33" y="31"/>
                    <a:pt x="34" y="30"/>
                    <a:pt x="34" y="28"/>
                  </a:cubicBezTo>
                  <a:cubicBezTo>
                    <a:pt x="33" y="28"/>
                    <a:pt x="33" y="27"/>
                    <a:pt x="33" y="27"/>
                  </a:cubicBezTo>
                  <a:cubicBezTo>
                    <a:pt x="33" y="27"/>
                    <a:pt x="33" y="27"/>
                    <a:pt x="33" y="27"/>
                  </a:cubicBezTo>
                  <a:cubicBezTo>
                    <a:pt x="33" y="17"/>
                    <a:pt x="41" y="9"/>
                    <a:pt x="50" y="9"/>
                  </a:cubicBezTo>
                  <a:cubicBezTo>
                    <a:pt x="60" y="9"/>
                    <a:pt x="67" y="17"/>
                    <a:pt x="67" y="27"/>
                  </a:cubicBezTo>
                  <a:cubicBezTo>
                    <a:pt x="67" y="30"/>
                    <a:pt x="67" y="33"/>
                    <a:pt x="65" y="35"/>
                  </a:cubicBezTo>
                  <a:cubicBezTo>
                    <a:pt x="64" y="37"/>
                    <a:pt x="64" y="40"/>
                    <a:pt x="66" y="41"/>
                  </a:cubicBezTo>
                  <a:cubicBezTo>
                    <a:pt x="68" y="43"/>
                    <a:pt x="70" y="43"/>
                    <a:pt x="72" y="41"/>
                  </a:cubicBezTo>
                  <a:cubicBezTo>
                    <a:pt x="74" y="40"/>
                    <a:pt x="77" y="38"/>
                    <a:pt x="82" y="38"/>
                  </a:cubicBezTo>
                  <a:cubicBezTo>
                    <a:pt x="90" y="38"/>
                    <a:pt x="97" y="44"/>
                    <a:pt x="97" y="53"/>
                  </a:cubicBezTo>
                  <a:cubicBezTo>
                    <a:pt x="97" y="61"/>
                    <a:pt x="90" y="68"/>
                    <a:pt x="82" y="68"/>
                  </a:cubicBezTo>
                  <a:cubicBezTo>
                    <a:pt x="71" y="68"/>
                    <a:pt x="71" y="68"/>
                    <a:pt x="71" y="68"/>
                  </a:cubicBezTo>
                  <a:cubicBezTo>
                    <a:pt x="69" y="68"/>
                    <a:pt x="67" y="70"/>
                    <a:pt x="67" y="73"/>
                  </a:cubicBezTo>
                  <a:cubicBezTo>
                    <a:pt x="67" y="75"/>
                    <a:pt x="69" y="77"/>
                    <a:pt x="71" y="77"/>
                  </a:cubicBezTo>
                  <a:cubicBezTo>
                    <a:pt x="82" y="77"/>
                    <a:pt x="82" y="77"/>
                    <a:pt x="82" y="77"/>
                  </a:cubicBezTo>
                  <a:cubicBezTo>
                    <a:pt x="95" y="77"/>
                    <a:pt x="106" y="66"/>
                    <a:pt x="106" y="53"/>
                  </a:cubicBezTo>
                  <a:cubicBezTo>
                    <a:pt x="106" y="39"/>
                    <a:pt x="95" y="28"/>
                    <a:pt x="82"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sp>
          <p:nvSpPr>
            <p:cNvPr id="33" name="Freeform 24"/>
            <p:cNvSpPr/>
            <p:nvPr/>
          </p:nvSpPr>
          <p:spPr bwMode="auto">
            <a:xfrm>
              <a:off x="70" y="94"/>
              <a:ext cx="92" cy="142"/>
            </a:xfrm>
            <a:custGeom>
              <a:avLst/>
              <a:gdLst>
                <a:gd name="T0" fmla="*/ 33 w 42"/>
                <a:gd name="T1" fmla="*/ 41 h 65"/>
                <a:gd name="T2" fmla="*/ 26 w 42"/>
                <a:gd name="T3" fmla="*/ 49 h 65"/>
                <a:gd name="T4" fmla="*/ 26 w 42"/>
                <a:gd name="T5" fmla="*/ 5 h 65"/>
                <a:gd name="T6" fmla="*/ 21 w 42"/>
                <a:gd name="T7" fmla="*/ 0 h 65"/>
                <a:gd name="T8" fmla="*/ 16 w 42"/>
                <a:gd name="T9" fmla="*/ 5 h 65"/>
                <a:gd name="T10" fmla="*/ 16 w 42"/>
                <a:gd name="T11" fmla="*/ 49 h 65"/>
                <a:gd name="T12" fmla="*/ 9 w 42"/>
                <a:gd name="T13" fmla="*/ 41 h 65"/>
                <a:gd name="T14" fmla="*/ 2 w 42"/>
                <a:gd name="T15" fmla="*/ 41 h 65"/>
                <a:gd name="T16" fmla="*/ 2 w 42"/>
                <a:gd name="T17" fmla="*/ 48 h 65"/>
                <a:gd name="T18" fmla="*/ 18 w 42"/>
                <a:gd name="T19" fmla="*/ 63 h 65"/>
                <a:gd name="T20" fmla="*/ 21 w 42"/>
                <a:gd name="T21" fmla="*/ 65 h 65"/>
                <a:gd name="T22" fmla="*/ 24 w 42"/>
                <a:gd name="T23" fmla="*/ 63 h 65"/>
                <a:gd name="T24" fmla="*/ 40 w 42"/>
                <a:gd name="T25" fmla="*/ 48 h 65"/>
                <a:gd name="T26" fmla="*/ 40 w 42"/>
                <a:gd name="T27" fmla="*/ 41 h 65"/>
                <a:gd name="T28" fmla="*/ 33 w 42"/>
                <a:gd name="T29" fmla="*/ 4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2" h="65">
                  <a:moveTo>
                    <a:pt x="33" y="41"/>
                  </a:moveTo>
                  <a:cubicBezTo>
                    <a:pt x="26" y="49"/>
                    <a:pt x="26" y="49"/>
                    <a:pt x="26" y="49"/>
                  </a:cubicBezTo>
                  <a:cubicBezTo>
                    <a:pt x="26" y="5"/>
                    <a:pt x="26" y="5"/>
                    <a:pt x="26" y="5"/>
                  </a:cubicBezTo>
                  <a:cubicBezTo>
                    <a:pt x="26" y="3"/>
                    <a:pt x="24" y="0"/>
                    <a:pt x="21" y="0"/>
                  </a:cubicBezTo>
                  <a:cubicBezTo>
                    <a:pt x="18" y="0"/>
                    <a:pt x="16" y="3"/>
                    <a:pt x="16" y="5"/>
                  </a:cubicBezTo>
                  <a:cubicBezTo>
                    <a:pt x="16" y="49"/>
                    <a:pt x="16" y="49"/>
                    <a:pt x="16" y="49"/>
                  </a:cubicBezTo>
                  <a:cubicBezTo>
                    <a:pt x="9" y="41"/>
                    <a:pt x="9" y="41"/>
                    <a:pt x="9" y="41"/>
                  </a:cubicBezTo>
                  <a:cubicBezTo>
                    <a:pt x="7" y="39"/>
                    <a:pt x="4" y="39"/>
                    <a:pt x="2" y="41"/>
                  </a:cubicBezTo>
                  <a:cubicBezTo>
                    <a:pt x="0" y="43"/>
                    <a:pt x="0" y="46"/>
                    <a:pt x="2" y="48"/>
                  </a:cubicBezTo>
                  <a:cubicBezTo>
                    <a:pt x="18" y="63"/>
                    <a:pt x="18" y="63"/>
                    <a:pt x="18" y="63"/>
                  </a:cubicBezTo>
                  <a:cubicBezTo>
                    <a:pt x="19" y="64"/>
                    <a:pt x="20" y="65"/>
                    <a:pt x="21" y="65"/>
                  </a:cubicBezTo>
                  <a:cubicBezTo>
                    <a:pt x="22" y="65"/>
                    <a:pt x="23" y="64"/>
                    <a:pt x="24" y="63"/>
                  </a:cubicBezTo>
                  <a:cubicBezTo>
                    <a:pt x="40" y="48"/>
                    <a:pt x="40" y="48"/>
                    <a:pt x="40" y="48"/>
                  </a:cubicBezTo>
                  <a:cubicBezTo>
                    <a:pt x="42" y="46"/>
                    <a:pt x="42" y="43"/>
                    <a:pt x="40" y="41"/>
                  </a:cubicBezTo>
                  <a:cubicBezTo>
                    <a:pt x="38" y="39"/>
                    <a:pt x="35" y="39"/>
                    <a:pt x="33"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grpSp>
      <p:grpSp>
        <p:nvGrpSpPr>
          <p:cNvPr id="11" name="Group 25"/>
          <p:cNvGrpSpPr/>
          <p:nvPr/>
        </p:nvGrpSpPr>
        <p:grpSpPr bwMode="auto">
          <a:xfrm>
            <a:off x="2963728" y="2888182"/>
            <a:ext cx="395732" cy="334173"/>
            <a:chOff x="0" y="0"/>
            <a:chExt cx="235" cy="200"/>
          </a:xfrm>
          <a:solidFill>
            <a:schemeClr val="bg1"/>
          </a:solidFill>
        </p:grpSpPr>
        <p:sp>
          <p:nvSpPr>
            <p:cNvPr id="35" name="Freeform 26"/>
            <p:cNvSpPr>
              <a:spLocks noEditPoints="1"/>
            </p:cNvSpPr>
            <p:nvPr/>
          </p:nvSpPr>
          <p:spPr bwMode="auto">
            <a:xfrm>
              <a:off x="0" y="0"/>
              <a:ext cx="235" cy="200"/>
            </a:xfrm>
            <a:custGeom>
              <a:avLst/>
              <a:gdLst>
                <a:gd name="T0" fmla="*/ 94 w 108"/>
                <a:gd name="T1" fmla="*/ 15 h 92"/>
                <a:gd name="T2" fmla="*/ 77 w 108"/>
                <a:gd name="T3" fmla="*/ 15 h 92"/>
                <a:gd name="T4" fmla="*/ 77 w 108"/>
                <a:gd name="T5" fmla="*/ 14 h 92"/>
                <a:gd name="T6" fmla="*/ 77 w 108"/>
                <a:gd name="T7" fmla="*/ 11 h 92"/>
                <a:gd name="T8" fmla="*/ 66 w 108"/>
                <a:gd name="T9" fmla="*/ 0 h 92"/>
                <a:gd name="T10" fmla="*/ 54 w 108"/>
                <a:gd name="T11" fmla="*/ 0 h 92"/>
                <a:gd name="T12" fmla="*/ 43 w 108"/>
                <a:gd name="T13" fmla="*/ 11 h 92"/>
                <a:gd name="T14" fmla="*/ 43 w 108"/>
                <a:gd name="T15" fmla="*/ 15 h 92"/>
                <a:gd name="T16" fmla="*/ 14 w 108"/>
                <a:gd name="T17" fmla="*/ 15 h 92"/>
                <a:gd name="T18" fmla="*/ 0 w 108"/>
                <a:gd name="T19" fmla="*/ 29 h 92"/>
                <a:gd name="T20" fmla="*/ 0 w 108"/>
                <a:gd name="T21" fmla="*/ 78 h 92"/>
                <a:gd name="T22" fmla="*/ 14 w 108"/>
                <a:gd name="T23" fmla="*/ 92 h 92"/>
                <a:gd name="T24" fmla="*/ 94 w 108"/>
                <a:gd name="T25" fmla="*/ 92 h 92"/>
                <a:gd name="T26" fmla="*/ 108 w 108"/>
                <a:gd name="T27" fmla="*/ 78 h 92"/>
                <a:gd name="T28" fmla="*/ 108 w 108"/>
                <a:gd name="T29" fmla="*/ 29 h 92"/>
                <a:gd name="T30" fmla="*/ 94 w 108"/>
                <a:gd name="T31" fmla="*/ 15 h 92"/>
                <a:gd name="T32" fmla="*/ 10 w 108"/>
                <a:gd name="T33" fmla="*/ 78 h 92"/>
                <a:gd name="T34" fmla="*/ 10 w 108"/>
                <a:gd name="T35" fmla="*/ 29 h 92"/>
                <a:gd name="T36" fmla="*/ 14 w 108"/>
                <a:gd name="T37" fmla="*/ 24 h 92"/>
                <a:gd name="T38" fmla="*/ 26 w 108"/>
                <a:gd name="T39" fmla="*/ 24 h 92"/>
                <a:gd name="T40" fmla="*/ 26 w 108"/>
                <a:gd name="T41" fmla="*/ 83 h 92"/>
                <a:gd name="T42" fmla="*/ 14 w 108"/>
                <a:gd name="T43" fmla="*/ 83 h 92"/>
                <a:gd name="T44" fmla="*/ 10 w 108"/>
                <a:gd name="T45" fmla="*/ 78 h 92"/>
                <a:gd name="T46" fmla="*/ 99 w 108"/>
                <a:gd name="T47" fmla="*/ 78 h 92"/>
                <a:gd name="T48" fmla="*/ 94 w 108"/>
                <a:gd name="T49" fmla="*/ 83 h 92"/>
                <a:gd name="T50" fmla="*/ 35 w 108"/>
                <a:gd name="T51" fmla="*/ 83 h 92"/>
                <a:gd name="T52" fmla="*/ 35 w 108"/>
                <a:gd name="T53" fmla="*/ 24 h 92"/>
                <a:gd name="T54" fmla="*/ 43 w 108"/>
                <a:gd name="T55" fmla="*/ 24 h 92"/>
                <a:gd name="T56" fmla="*/ 77 w 108"/>
                <a:gd name="T57" fmla="*/ 24 h 92"/>
                <a:gd name="T58" fmla="*/ 94 w 108"/>
                <a:gd name="T59" fmla="*/ 24 h 92"/>
                <a:gd name="T60" fmla="*/ 99 w 108"/>
                <a:gd name="T61" fmla="*/ 29 h 92"/>
                <a:gd name="T62" fmla="*/ 99 w 108"/>
                <a:gd name="T63"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92">
                  <a:moveTo>
                    <a:pt x="94" y="15"/>
                  </a:moveTo>
                  <a:cubicBezTo>
                    <a:pt x="77" y="15"/>
                    <a:pt x="77" y="15"/>
                    <a:pt x="77" y="15"/>
                  </a:cubicBezTo>
                  <a:cubicBezTo>
                    <a:pt x="77" y="14"/>
                    <a:pt x="77" y="14"/>
                    <a:pt x="77" y="14"/>
                  </a:cubicBezTo>
                  <a:cubicBezTo>
                    <a:pt x="77" y="11"/>
                    <a:pt x="77" y="11"/>
                    <a:pt x="77" y="11"/>
                  </a:cubicBezTo>
                  <a:cubicBezTo>
                    <a:pt x="77" y="5"/>
                    <a:pt x="72" y="0"/>
                    <a:pt x="66" y="0"/>
                  </a:cubicBezTo>
                  <a:cubicBezTo>
                    <a:pt x="54" y="0"/>
                    <a:pt x="54" y="0"/>
                    <a:pt x="54" y="0"/>
                  </a:cubicBezTo>
                  <a:cubicBezTo>
                    <a:pt x="48" y="0"/>
                    <a:pt x="43" y="5"/>
                    <a:pt x="43" y="11"/>
                  </a:cubicBezTo>
                  <a:cubicBezTo>
                    <a:pt x="43" y="15"/>
                    <a:pt x="43" y="15"/>
                    <a:pt x="43" y="15"/>
                  </a:cubicBezTo>
                  <a:cubicBezTo>
                    <a:pt x="14" y="15"/>
                    <a:pt x="14" y="15"/>
                    <a:pt x="14" y="15"/>
                  </a:cubicBezTo>
                  <a:cubicBezTo>
                    <a:pt x="7" y="15"/>
                    <a:pt x="0" y="21"/>
                    <a:pt x="0" y="29"/>
                  </a:cubicBezTo>
                  <a:cubicBezTo>
                    <a:pt x="0" y="78"/>
                    <a:pt x="0" y="78"/>
                    <a:pt x="0" y="78"/>
                  </a:cubicBezTo>
                  <a:cubicBezTo>
                    <a:pt x="0" y="86"/>
                    <a:pt x="6" y="92"/>
                    <a:pt x="14" y="92"/>
                  </a:cubicBezTo>
                  <a:cubicBezTo>
                    <a:pt x="94" y="92"/>
                    <a:pt x="94" y="92"/>
                    <a:pt x="94" y="92"/>
                  </a:cubicBezTo>
                  <a:cubicBezTo>
                    <a:pt x="101" y="92"/>
                    <a:pt x="108" y="86"/>
                    <a:pt x="108" y="78"/>
                  </a:cubicBezTo>
                  <a:cubicBezTo>
                    <a:pt x="108" y="29"/>
                    <a:pt x="108" y="29"/>
                    <a:pt x="108" y="29"/>
                  </a:cubicBezTo>
                  <a:cubicBezTo>
                    <a:pt x="108" y="21"/>
                    <a:pt x="101" y="15"/>
                    <a:pt x="94" y="15"/>
                  </a:cubicBezTo>
                  <a:close/>
                  <a:moveTo>
                    <a:pt x="10" y="78"/>
                  </a:moveTo>
                  <a:cubicBezTo>
                    <a:pt x="10" y="29"/>
                    <a:pt x="10" y="29"/>
                    <a:pt x="10" y="29"/>
                  </a:cubicBezTo>
                  <a:cubicBezTo>
                    <a:pt x="10" y="27"/>
                    <a:pt x="12" y="24"/>
                    <a:pt x="14" y="24"/>
                  </a:cubicBezTo>
                  <a:cubicBezTo>
                    <a:pt x="26" y="24"/>
                    <a:pt x="26" y="24"/>
                    <a:pt x="26" y="24"/>
                  </a:cubicBezTo>
                  <a:cubicBezTo>
                    <a:pt x="26" y="83"/>
                    <a:pt x="26" y="83"/>
                    <a:pt x="26" y="83"/>
                  </a:cubicBezTo>
                  <a:cubicBezTo>
                    <a:pt x="14" y="83"/>
                    <a:pt x="14" y="83"/>
                    <a:pt x="14" y="83"/>
                  </a:cubicBezTo>
                  <a:cubicBezTo>
                    <a:pt x="11" y="83"/>
                    <a:pt x="10" y="80"/>
                    <a:pt x="10" y="78"/>
                  </a:cubicBezTo>
                  <a:close/>
                  <a:moveTo>
                    <a:pt x="99" y="78"/>
                  </a:moveTo>
                  <a:cubicBezTo>
                    <a:pt x="99" y="80"/>
                    <a:pt x="96" y="83"/>
                    <a:pt x="94" y="83"/>
                  </a:cubicBezTo>
                  <a:cubicBezTo>
                    <a:pt x="35" y="83"/>
                    <a:pt x="35" y="83"/>
                    <a:pt x="35" y="83"/>
                  </a:cubicBezTo>
                  <a:cubicBezTo>
                    <a:pt x="35" y="24"/>
                    <a:pt x="35" y="24"/>
                    <a:pt x="35" y="24"/>
                  </a:cubicBezTo>
                  <a:cubicBezTo>
                    <a:pt x="43" y="24"/>
                    <a:pt x="43" y="24"/>
                    <a:pt x="43" y="24"/>
                  </a:cubicBezTo>
                  <a:cubicBezTo>
                    <a:pt x="77" y="24"/>
                    <a:pt x="77" y="24"/>
                    <a:pt x="77" y="24"/>
                  </a:cubicBezTo>
                  <a:cubicBezTo>
                    <a:pt x="94" y="24"/>
                    <a:pt x="94" y="24"/>
                    <a:pt x="94" y="24"/>
                  </a:cubicBezTo>
                  <a:cubicBezTo>
                    <a:pt x="96" y="24"/>
                    <a:pt x="99" y="27"/>
                    <a:pt x="99" y="29"/>
                  </a:cubicBezTo>
                  <a:lnTo>
                    <a:pt x="99" y="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sp>
          <p:nvSpPr>
            <p:cNvPr id="36" name="Freeform 27"/>
            <p:cNvSpPr>
              <a:spLocks noEditPoints="1"/>
            </p:cNvSpPr>
            <p:nvPr/>
          </p:nvSpPr>
          <p:spPr bwMode="auto">
            <a:xfrm>
              <a:off x="93" y="83"/>
              <a:ext cx="74" cy="74"/>
            </a:xfrm>
            <a:custGeom>
              <a:avLst/>
              <a:gdLst>
                <a:gd name="T0" fmla="*/ 17 w 34"/>
                <a:gd name="T1" fmla="*/ 0 h 34"/>
                <a:gd name="T2" fmla="*/ 0 w 34"/>
                <a:gd name="T3" fmla="*/ 17 h 34"/>
                <a:gd name="T4" fmla="*/ 17 w 34"/>
                <a:gd name="T5" fmla="*/ 34 h 34"/>
                <a:gd name="T6" fmla="*/ 34 w 34"/>
                <a:gd name="T7" fmla="*/ 17 h 34"/>
                <a:gd name="T8" fmla="*/ 17 w 34"/>
                <a:gd name="T9" fmla="*/ 0 h 34"/>
                <a:gd name="T10" fmla="*/ 17 w 34"/>
                <a:gd name="T11" fmla="*/ 25 h 34"/>
                <a:gd name="T12" fmla="*/ 9 w 34"/>
                <a:gd name="T13" fmla="*/ 17 h 34"/>
                <a:gd name="T14" fmla="*/ 17 w 34"/>
                <a:gd name="T15" fmla="*/ 10 h 34"/>
                <a:gd name="T16" fmla="*/ 25 w 34"/>
                <a:gd name="T17" fmla="*/ 17 h 34"/>
                <a:gd name="T18" fmla="*/ 17 w 34"/>
                <a:gd name="T19" fmla="*/ 2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 h="34">
                  <a:moveTo>
                    <a:pt x="17" y="0"/>
                  </a:moveTo>
                  <a:cubicBezTo>
                    <a:pt x="8" y="0"/>
                    <a:pt x="0" y="8"/>
                    <a:pt x="0" y="17"/>
                  </a:cubicBezTo>
                  <a:cubicBezTo>
                    <a:pt x="0" y="27"/>
                    <a:pt x="8" y="34"/>
                    <a:pt x="17" y="34"/>
                  </a:cubicBezTo>
                  <a:cubicBezTo>
                    <a:pt x="26" y="34"/>
                    <a:pt x="34" y="27"/>
                    <a:pt x="34" y="17"/>
                  </a:cubicBezTo>
                  <a:cubicBezTo>
                    <a:pt x="34" y="8"/>
                    <a:pt x="26" y="0"/>
                    <a:pt x="17" y="0"/>
                  </a:cubicBezTo>
                  <a:close/>
                  <a:moveTo>
                    <a:pt x="17" y="25"/>
                  </a:moveTo>
                  <a:cubicBezTo>
                    <a:pt x="13" y="25"/>
                    <a:pt x="9" y="21"/>
                    <a:pt x="9" y="17"/>
                  </a:cubicBezTo>
                  <a:cubicBezTo>
                    <a:pt x="9" y="13"/>
                    <a:pt x="13" y="10"/>
                    <a:pt x="17" y="10"/>
                  </a:cubicBezTo>
                  <a:cubicBezTo>
                    <a:pt x="21" y="10"/>
                    <a:pt x="25" y="13"/>
                    <a:pt x="25" y="17"/>
                  </a:cubicBezTo>
                  <a:cubicBezTo>
                    <a:pt x="25" y="21"/>
                    <a:pt x="21" y="25"/>
                    <a:pt x="1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grpSp>
      <p:grpSp>
        <p:nvGrpSpPr>
          <p:cNvPr id="12" name="Group 28"/>
          <p:cNvGrpSpPr/>
          <p:nvPr/>
        </p:nvGrpSpPr>
        <p:grpSpPr bwMode="auto">
          <a:xfrm>
            <a:off x="7233637" y="2338699"/>
            <a:ext cx="386939" cy="382540"/>
            <a:chOff x="0" y="0"/>
            <a:chExt cx="231" cy="230"/>
          </a:xfrm>
          <a:solidFill>
            <a:schemeClr val="bg1"/>
          </a:solidFill>
        </p:grpSpPr>
        <p:sp>
          <p:nvSpPr>
            <p:cNvPr id="38" name="Freeform 29"/>
            <p:cNvSpPr>
              <a:spLocks noEditPoints="1"/>
            </p:cNvSpPr>
            <p:nvPr/>
          </p:nvSpPr>
          <p:spPr bwMode="auto">
            <a:xfrm>
              <a:off x="0" y="0"/>
              <a:ext cx="231" cy="230"/>
            </a:xfrm>
            <a:custGeom>
              <a:avLst/>
              <a:gdLst>
                <a:gd name="T0" fmla="*/ 53 w 106"/>
                <a:gd name="T1" fmla="*/ 106 h 106"/>
                <a:gd name="T2" fmla="*/ 0 w 106"/>
                <a:gd name="T3" fmla="*/ 53 h 106"/>
                <a:gd name="T4" fmla="*/ 53 w 106"/>
                <a:gd name="T5" fmla="*/ 0 h 106"/>
                <a:gd name="T6" fmla="*/ 106 w 106"/>
                <a:gd name="T7" fmla="*/ 53 h 106"/>
                <a:gd name="T8" fmla="*/ 53 w 106"/>
                <a:gd name="T9" fmla="*/ 106 h 106"/>
                <a:gd name="T10" fmla="*/ 53 w 106"/>
                <a:gd name="T11" fmla="*/ 9 h 106"/>
                <a:gd name="T12" fmla="*/ 9 w 106"/>
                <a:gd name="T13" fmla="*/ 53 h 106"/>
                <a:gd name="T14" fmla="*/ 53 w 106"/>
                <a:gd name="T15" fmla="*/ 97 h 106"/>
                <a:gd name="T16" fmla="*/ 97 w 106"/>
                <a:gd name="T17" fmla="*/ 53 h 106"/>
                <a:gd name="T18" fmla="*/ 53 w 106"/>
                <a:gd name="T19" fmla="*/ 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06">
                  <a:moveTo>
                    <a:pt x="53" y="106"/>
                  </a:moveTo>
                  <a:cubicBezTo>
                    <a:pt x="24" y="106"/>
                    <a:pt x="0" y="82"/>
                    <a:pt x="0" y="53"/>
                  </a:cubicBezTo>
                  <a:cubicBezTo>
                    <a:pt x="0" y="24"/>
                    <a:pt x="24" y="0"/>
                    <a:pt x="53" y="0"/>
                  </a:cubicBezTo>
                  <a:cubicBezTo>
                    <a:pt x="82" y="0"/>
                    <a:pt x="106" y="24"/>
                    <a:pt x="106" y="53"/>
                  </a:cubicBezTo>
                  <a:cubicBezTo>
                    <a:pt x="106" y="82"/>
                    <a:pt x="82" y="106"/>
                    <a:pt x="53" y="106"/>
                  </a:cubicBezTo>
                  <a:close/>
                  <a:moveTo>
                    <a:pt x="53" y="9"/>
                  </a:moveTo>
                  <a:cubicBezTo>
                    <a:pt x="29" y="9"/>
                    <a:pt x="9" y="29"/>
                    <a:pt x="9" y="53"/>
                  </a:cubicBezTo>
                  <a:cubicBezTo>
                    <a:pt x="9" y="77"/>
                    <a:pt x="29" y="97"/>
                    <a:pt x="53" y="97"/>
                  </a:cubicBezTo>
                  <a:cubicBezTo>
                    <a:pt x="77" y="97"/>
                    <a:pt x="97" y="77"/>
                    <a:pt x="97" y="53"/>
                  </a:cubicBezTo>
                  <a:cubicBezTo>
                    <a:pt x="97" y="29"/>
                    <a:pt x="77" y="9"/>
                    <a:pt x="5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sp>
          <p:nvSpPr>
            <p:cNvPr id="39" name="Freeform 30"/>
            <p:cNvSpPr/>
            <p:nvPr/>
          </p:nvSpPr>
          <p:spPr bwMode="auto">
            <a:xfrm>
              <a:off x="104" y="43"/>
              <a:ext cx="72" cy="81"/>
            </a:xfrm>
            <a:custGeom>
              <a:avLst/>
              <a:gdLst>
                <a:gd name="T0" fmla="*/ 28 w 33"/>
                <a:gd name="T1" fmla="*/ 37 h 37"/>
                <a:gd name="T2" fmla="*/ 5 w 33"/>
                <a:gd name="T3" fmla="*/ 37 h 37"/>
                <a:gd name="T4" fmla="*/ 0 w 33"/>
                <a:gd name="T5" fmla="*/ 33 h 37"/>
                <a:gd name="T6" fmla="*/ 0 w 33"/>
                <a:gd name="T7" fmla="*/ 5 h 37"/>
                <a:gd name="T8" fmla="*/ 5 w 33"/>
                <a:gd name="T9" fmla="*/ 0 h 37"/>
                <a:gd name="T10" fmla="*/ 9 w 33"/>
                <a:gd name="T11" fmla="*/ 5 h 37"/>
                <a:gd name="T12" fmla="*/ 9 w 33"/>
                <a:gd name="T13" fmla="*/ 28 h 37"/>
                <a:gd name="T14" fmla="*/ 28 w 33"/>
                <a:gd name="T15" fmla="*/ 28 h 37"/>
                <a:gd name="T16" fmla="*/ 33 w 33"/>
                <a:gd name="T17" fmla="*/ 33 h 37"/>
                <a:gd name="T18" fmla="*/ 28 w 33"/>
                <a:gd name="T19"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37">
                  <a:moveTo>
                    <a:pt x="28" y="37"/>
                  </a:moveTo>
                  <a:cubicBezTo>
                    <a:pt x="5" y="37"/>
                    <a:pt x="5" y="37"/>
                    <a:pt x="5" y="37"/>
                  </a:cubicBezTo>
                  <a:cubicBezTo>
                    <a:pt x="2" y="37"/>
                    <a:pt x="0" y="35"/>
                    <a:pt x="0" y="33"/>
                  </a:cubicBezTo>
                  <a:cubicBezTo>
                    <a:pt x="0" y="5"/>
                    <a:pt x="0" y="5"/>
                    <a:pt x="0" y="5"/>
                  </a:cubicBezTo>
                  <a:cubicBezTo>
                    <a:pt x="0" y="2"/>
                    <a:pt x="2" y="0"/>
                    <a:pt x="5" y="0"/>
                  </a:cubicBezTo>
                  <a:cubicBezTo>
                    <a:pt x="7" y="0"/>
                    <a:pt x="9" y="2"/>
                    <a:pt x="9" y="5"/>
                  </a:cubicBezTo>
                  <a:cubicBezTo>
                    <a:pt x="9" y="28"/>
                    <a:pt x="9" y="28"/>
                    <a:pt x="9" y="28"/>
                  </a:cubicBezTo>
                  <a:cubicBezTo>
                    <a:pt x="28" y="28"/>
                    <a:pt x="28" y="28"/>
                    <a:pt x="28" y="28"/>
                  </a:cubicBezTo>
                  <a:cubicBezTo>
                    <a:pt x="31" y="28"/>
                    <a:pt x="33" y="30"/>
                    <a:pt x="33" y="33"/>
                  </a:cubicBezTo>
                  <a:cubicBezTo>
                    <a:pt x="33" y="35"/>
                    <a:pt x="31" y="37"/>
                    <a:pt x="28"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800">
                <a:solidFill>
                  <a:schemeClr val="tx1">
                    <a:lumMod val="50000"/>
                    <a:lumOff val="50000"/>
                  </a:schemeClr>
                </a:solidFill>
              </a:endParaRPr>
            </a:p>
          </p:txBody>
        </p:sp>
      </p:grpSp>
      <p:sp>
        <p:nvSpPr>
          <p:cNvPr id="40" name="Rectangle 31"/>
          <p:cNvSpPr>
            <a:spLocks noChangeArrowheads="1"/>
          </p:cNvSpPr>
          <p:nvPr/>
        </p:nvSpPr>
        <p:spPr bwMode="auto">
          <a:xfrm>
            <a:off x="745058" y="3656746"/>
            <a:ext cx="2099284" cy="63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p>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
        <p:nvSpPr>
          <p:cNvPr id="41" name="Rectangle 32"/>
          <p:cNvSpPr>
            <a:spLocks noChangeArrowheads="1"/>
          </p:cNvSpPr>
          <p:nvPr/>
        </p:nvSpPr>
        <p:spPr bwMode="auto">
          <a:xfrm>
            <a:off x="3587434" y="3656746"/>
            <a:ext cx="2100346" cy="63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p>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
        <p:nvSpPr>
          <p:cNvPr id="42" name="Rectangle 33"/>
          <p:cNvSpPr>
            <a:spLocks noChangeArrowheads="1"/>
          </p:cNvSpPr>
          <p:nvPr/>
        </p:nvSpPr>
        <p:spPr bwMode="auto">
          <a:xfrm>
            <a:off x="6444747" y="3656746"/>
            <a:ext cx="2086472" cy="63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p>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
        <p:nvSpPr>
          <p:cNvPr id="43" name="Rectangle 34"/>
          <p:cNvSpPr>
            <a:spLocks noChangeArrowheads="1"/>
          </p:cNvSpPr>
          <p:nvPr/>
        </p:nvSpPr>
        <p:spPr bwMode="auto">
          <a:xfrm>
            <a:off x="2177649" y="1203227"/>
            <a:ext cx="2142403" cy="63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p>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
        <p:nvSpPr>
          <p:cNvPr id="44" name="Rectangle 35"/>
          <p:cNvSpPr>
            <a:spLocks noChangeArrowheads="1"/>
          </p:cNvSpPr>
          <p:nvPr/>
        </p:nvSpPr>
        <p:spPr bwMode="auto">
          <a:xfrm>
            <a:off x="5015296" y="1203227"/>
            <a:ext cx="2220178" cy="63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lvl="0" algn="ctr">
              <a:lnSpc>
                <a:spcPct val="12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此处添加标题文本</a:t>
            </a:r>
          </a:p>
          <a:p>
            <a:pPr algn="r">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添加文本内容添加文本内容添加文本内容添加文本内容添加文本内容添加文本内容</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airplan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p:cTn id="7" dur="300" fill="hold"/>
                                        <p:tgtEl>
                                          <p:spTgt spid="45"/>
                                        </p:tgtEl>
                                        <p:attrNameLst>
                                          <p:attrName>ppt_w</p:attrName>
                                        </p:attrNameLst>
                                      </p:cBhvr>
                                      <p:tavLst>
                                        <p:tav tm="0">
                                          <p:val>
                                            <p:fltVal val="0"/>
                                          </p:val>
                                        </p:tav>
                                        <p:tav tm="100000">
                                          <p:val>
                                            <p:strVal val="#ppt_w"/>
                                          </p:val>
                                        </p:tav>
                                      </p:tavLst>
                                    </p:anim>
                                    <p:anim calcmode="lin" valueType="num">
                                      <p:cBhvr>
                                        <p:cTn id="8" dur="300" fill="hold"/>
                                        <p:tgtEl>
                                          <p:spTgt spid="45"/>
                                        </p:tgtEl>
                                        <p:attrNameLst>
                                          <p:attrName>ppt_h</p:attrName>
                                        </p:attrNameLst>
                                      </p:cBhvr>
                                      <p:tavLst>
                                        <p:tav tm="0">
                                          <p:val>
                                            <p:fltVal val="0"/>
                                          </p:val>
                                        </p:tav>
                                        <p:tav tm="100000">
                                          <p:val>
                                            <p:strVal val="#ppt_h"/>
                                          </p:val>
                                        </p:tav>
                                      </p:tavLst>
                                    </p:anim>
                                    <p:animEffect transition="in" filter="fade">
                                      <p:cBhvr>
                                        <p:cTn id="9" dur="300"/>
                                        <p:tgtEl>
                                          <p:spTgt spid="45"/>
                                        </p:tgtEl>
                                      </p:cBhvr>
                                    </p:animEffect>
                                  </p:childTnLst>
                                </p:cTn>
                              </p:par>
                              <p:par>
                                <p:cTn id="10" presetID="6" presetClass="emph" presetSubtype="0" autoRev="1" fill="hold" grpId="1" nodeType="withEffect">
                                  <p:stCondLst>
                                    <p:cond delay="300"/>
                                  </p:stCondLst>
                                  <p:childTnLst>
                                    <p:animScale>
                                      <p:cBhvr>
                                        <p:cTn id="11" dur="150" fill="hold"/>
                                        <p:tgtEl>
                                          <p:spTgt spid="45"/>
                                        </p:tgtEl>
                                      </p:cBhvr>
                                      <p:by x="110000" y="110000"/>
                                    </p:animScale>
                                  </p:childTnLst>
                                </p:cTn>
                              </p:par>
                              <p:par>
                                <p:cTn id="12" presetID="53" presetClass="entr" presetSubtype="16" fill="hold" grpId="0" nodeType="withEffect">
                                  <p:stCondLst>
                                    <p:cond delay="300"/>
                                  </p:stCondLst>
                                  <p:childTnLst>
                                    <p:set>
                                      <p:cBhvr>
                                        <p:cTn id="13" dur="1" fill="hold">
                                          <p:stCondLst>
                                            <p:cond delay="0"/>
                                          </p:stCondLst>
                                        </p:cTn>
                                        <p:tgtEl>
                                          <p:spTgt spid="46"/>
                                        </p:tgtEl>
                                        <p:attrNameLst>
                                          <p:attrName>style.visibility</p:attrName>
                                        </p:attrNameLst>
                                      </p:cBhvr>
                                      <p:to>
                                        <p:strVal val="visible"/>
                                      </p:to>
                                    </p:set>
                                    <p:anim calcmode="lin" valueType="num">
                                      <p:cBhvr>
                                        <p:cTn id="14" dur="300" fill="hold"/>
                                        <p:tgtEl>
                                          <p:spTgt spid="46"/>
                                        </p:tgtEl>
                                        <p:attrNameLst>
                                          <p:attrName>ppt_w</p:attrName>
                                        </p:attrNameLst>
                                      </p:cBhvr>
                                      <p:tavLst>
                                        <p:tav tm="0">
                                          <p:val>
                                            <p:fltVal val="0"/>
                                          </p:val>
                                        </p:tav>
                                        <p:tav tm="100000">
                                          <p:val>
                                            <p:strVal val="#ppt_w"/>
                                          </p:val>
                                        </p:tav>
                                      </p:tavLst>
                                    </p:anim>
                                    <p:anim calcmode="lin" valueType="num">
                                      <p:cBhvr>
                                        <p:cTn id="15" dur="300" fill="hold"/>
                                        <p:tgtEl>
                                          <p:spTgt spid="46"/>
                                        </p:tgtEl>
                                        <p:attrNameLst>
                                          <p:attrName>ppt_h</p:attrName>
                                        </p:attrNameLst>
                                      </p:cBhvr>
                                      <p:tavLst>
                                        <p:tav tm="0">
                                          <p:val>
                                            <p:fltVal val="0"/>
                                          </p:val>
                                        </p:tav>
                                        <p:tav tm="100000">
                                          <p:val>
                                            <p:strVal val="#ppt_h"/>
                                          </p:val>
                                        </p:tav>
                                      </p:tavLst>
                                    </p:anim>
                                    <p:animEffect transition="in" filter="fade">
                                      <p:cBhvr>
                                        <p:cTn id="16" dur="300"/>
                                        <p:tgtEl>
                                          <p:spTgt spid="46"/>
                                        </p:tgtEl>
                                      </p:cBhvr>
                                    </p:animEffect>
                                  </p:childTnLst>
                                </p:cTn>
                              </p:par>
                              <p:par>
                                <p:cTn id="17" presetID="6" presetClass="emph" presetSubtype="0" autoRev="1" fill="hold" grpId="1" nodeType="withEffect">
                                  <p:stCondLst>
                                    <p:cond delay="600"/>
                                  </p:stCondLst>
                                  <p:childTnLst>
                                    <p:animScale>
                                      <p:cBhvr>
                                        <p:cTn id="18" dur="150" fill="hold"/>
                                        <p:tgtEl>
                                          <p:spTgt spid="46"/>
                                        </p:tgtEl>
                                      </p:cBhvr>
                                      <p:by x="110000" y="110000"/>
                                    </p:animScale>
                                  </p:childTnLst>
                                </p:cTn>
                              </p:par>
                              <p:par>
                                <p:cTn id="19" presetID="53" presetClass="entr" presetSubtype="16" fill="hold" nodeType="withEffect">
                                  <p:stCondLst>
                                    <p:cond delay="300"/>
                                  </p:stCondLst>
                                  <p:childTnLst>
                                    <p:set>
                                      <p:cBhvr>
                                        <p:cTn id="20" dur="1" fill="hold">
                                          <p:stCondLst>
                                            <p:cond delay="0"/>
                                          </p:stCondLst>
                                        </p:cTn>
                                        <p:tgtEl>
                                          <p:spTgt spid="6"/>
                                        </p:tgtEl>
                                        <p:attrNameLst>
                                          <p:attrName>style.visibility</p:attrName>
                                        </p:attrNameLst>
                                      </p:cBhvr>
                                      <p:to>
                                        <p:strVal val="visible"/>
                                      </p:to>
                                    </p:set>
                                    <p:anim calcmode="lin" valueType="num">
                                      <p:cBhvr>
                                        <p:cTn id="21" dur="300" fill="hold"/>
                                        <p:tgtEl>
                                          <p:spTgt spid="6"/>
                                        </p:tgtEl>
                                        <p:attrNameLst>
                                          <p:attrName>ppt_w</p:attrName>
                                        </p:attrNameLst>
                                      </p:cBhvr>
                                      <p:tavLst>
                                        <p:tav tm="0">
                                          <p:val>
                                            <p:fltVal val="0"/>
                                          </p:val>
                                        </p:tav>
                                        <p:tav tm="100000">
                                          <p:val>
                                            <p:strVal val="#ppt_w"/>
                                          </p:val>
                                        </p:tav>
                                      </p:tavLst>
                                    </p:anim>
                                    <p:anim calcmode="lin" valueType="num">
                                      <p:cBhvr>
                                        <p:cTn id="22" dur="300" fill="hold"/>
                                        <p:tgtEl>
                                          <p:spTgt spid="6"/>
                                        </p:tgtEl>
                                        <p:attrNameLst>
                                          <p:attrName>ppt_h</p:attrName>
                                        </p:attrNameLst>
                                      </p:cBhvr>
                                      <p:tavLst>
                                        <p:tav tm="0">
                                          <p:val>
                                            <p:fltVal val="0"/>
                                          </p:val>
                                        </p:tav>
                                        <p:tav tm="100000">
                                          <p:val>
                                            <p:strVal val="#ppt_h"/>
                                          </p:val>
                                        </p:tav>
                                      </p:tavLst>
                                    </p:anim>
                                    <p:animEffect transition="in" filter="fade">
                                      <p:cBhvr>
                                        <p:cTn id="23" dur="300"/>
                                        <p:tgtEl>
                                          <p:spTgt spid="6"/>
                                        </p:tgtEl>
                                      </p:cBhvr>
                                    </p:animEffect>
                                  </p:childTnLst>
                                </p:cTn>
                              </p:par>
                              <p:par>
                                <p:cTn id="24" presetID="6" presetClass="emph" presetSubtype="0" autoRev="1" fill="hold" nodeType="withEffect">
                                  <p:stCondLst>
                                    <p:cond delay="600"/>
                                  </p:stCondLst>
                                  <p:childTnLst>
                                    <p:animScale>
                                      <p:cBhvr>
                                        <p:cTn id="25" dur="150" fill="hold"/>
                                        <p:tgtEl>
                                          <p:spTgt spid="6"/>
                                        </p:tgtEl>
                                      </p:cBhvr>
                                      <p:by x="110000" y="110000"/>
                                    </p:animScale>
                                  </p:childTnLst>
                                </p:cTn>
                              </p:par>
                              <p:par>
                                <p:cTn id="26" presetID="22" presetClass="entr" presetSubtype="1" fill="hold" grpId="0" nodeType="withEffect">
                                  <p:stCondLst>
                                    <p:cond delay="600"/>
                                  </p:stCondLst>
                                  <p:childTnLst>
                                    <p:set>
                                      <p:cBhvr>
                                        <p:cTn id="27" dur="1" fill="hold">
                                          <p:stCondLst>
                                            <p:cond delay="0"/>
                                          </p:stCondLst>
                                        </p:cTn>
                                        <p:tgtEl>
                                          <p:spTgt spid="18"/>
                                        </p:tgtEl>
                                        <p:attrNameLst>
                                          <p:attrName>style.visibility</p:attrName>
                                        </p:attrNameLst>
                                      </p:cBhvr>
                                      <p:to>
                                        <p:strVal val="visible"/>
                                      </p:to>
                                    </p:set>
                                    <p:animEffect transition="in" filter="wipe(up)">
                                      <p:cBhvr>
                                        <p:cTn id="28" dur="500"/>
                                        <p:tgtEl>
                                          <p:spTgt spid="18"/>
                                        </p:tgtEl>
                                      </p:cBhvr>
                                    </p:animEffect>
                                  </p:childTnLst>
                                </p:cTn>
                              </p:par>
                              <p:par>
                                <p:cTn id="29" presetID="2" presetClass="entr" presetSubtype="4" fill="hold" grpId="0" nodeType="withEffect">
                                  <p:stCondLst>
                                    <p:cond delay="110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1+#ppt_h/2"/>
                                          </p:val>
                                        </p:tav>
                                        <p:tav tm="100000">
                                          <p:val>
                                            <p:strVal val="#ppt_y"/>
                                          </p:val>
                                        </p:tav>
                                      </p:tavLst>
                                    </p:anim>
                                  </p:childTnLst>
                                </p:cTn>
                              </p:par>
                              <p:par>
                                <p:cTn id="33" presetID="22" presetClass="entr" presetSubtype="8" fill="hold" nodeType="withEffect">
                                  <p:stCondLst>
                                    <p:cond delay="1600"/>
                                  </p:stCondLst>
                                  <p:childTnLst>
                                    <p:set>
                                      <p:cBhvr>
                                        <p:cTn id="34" dur="1" fill="hold">
                                          <p:stCondLst>
                                            <p:cond delay="0"/>
                                          </p:stCondLst>
                                        </p:cTn>
                                        <p:tgtEl>
                                          <p:spTgt spid="55"/>
                                        </p:tgtEl>
                                        <p:attrNameLst>
                                          <p:attrName>style.visibility</p:attrName>
                                        </p:attrNameLst>
                                      </p:cBhvr>
                                      <p:to>
                                        <p:strVal val="visible"/>
                                      </p:to>
                                    </p:set>
                                    <p:animEffect transition="in" filter="wipe(left)">
                                      <p:cBhvr>
                                        <p:cTn id="35" dur="500"/>
                                        <p:tgtEl>
                                          <p:spTgt spid="55"/>
                                        </p:tgtEl>
                                      </p:cBhvr>
                                    </p:animEffect>
                                  </p:childTnLst>
                                </p:cTn>
                              </p:par>
                            </p:childTnLst>
                          </p:cTn>
                        </p:par>
                        <p:par>
                          <p:cTn id="36" fill="hold">
                            <p:stCondLst>
                              <p:cond delay="500"/>
                            </p:stCondLst>
                            <p:childTnLst>
                              <p:par>
                                <p:cTn id="37" presetID="53" presetClass="entr" presetSubtype="16"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p:cTn id="39" dur="300" fill="hold"/>
                                        <p:tgtEl>
                                          <p:spTgt spid="47"/>
                                        </p:tgtEl>
                                        <p:attrNameLst>
                                          <p:attrName>ppt_w</p:attrName>
                                        </p:attrNameLst>
                                      </p:cBhvr>
                                      <p:tavLst>
                                        <p:tav tm="0">
                                          <p:val>
                                            <p:fltVal val="0"/>
                                          </p:val>
                                        </p:tav>
                                        <p:tav tm="100000">
                                          <p:val>
                                            <p:strVal val="#ppt_w"/>
                                          </p:val>
                                        </p:tav>
                                      </p:tavLst>
                                    </p:anim>
                                    <p:anim calcmode="lin" valueType="num">
                                      <p:cBhvr>
                                        <p:cTn id="40" dur="300" fill="hold"/>
                                        <p:tgtEl>
                                          <p:spTgt spid="47"/>
                                        </p:tgtEl>
                                        <p:attrNameLst>
                                          <p:attrName>ppt_h</p:attrName>
                                        </p:attrNameLst>
                                      </p:cBhvr>
                                      <p:tavLst>
                                        <p:tav tm="0">
                                          <p:val>
                                            <p:fltVal val="0"/>
                                          </p:val>
                                        </p:tav>
                                        <p:tav tm="100000">
                                          <p:val>
                                            <p:strVal val="#ppt_h"/>
                                          </p:val>
                                        </p:tav>
                                      </p:tavLst>
                                    </p:anim>
                                    <p:animEffect transition="in" filter="fade">
                                      <p:cBhvr>
                                        <p:cTn id="41" dur="300"/>
                                        <p:tgtEl>
                                          <p:spTgt spid="47"/>
                                        </p:tgtEl>
                                      </p:cBhvr>
                                    </p:animEffect>
                                  </p:childTnLst>
                                </p:cTn>
                              </p:par>
                              <p:par>
                                <p:cTn id="42" presetID="6" presetClass="emph" presetSubtype="0" autoRev="1" fill="hold" grpId="1" nodeType="withEffect">
                                  <p:stCondLst>
                                    <p:cond delay="300"/>
                                  </p:stCondLst>
                                  <p:childTnLst>
                                    <p:animScale>
                                      <p:cBhvr>
                                        <p:cTn id="43" dur="150" fill="hold"/>
                                        <p:tgtEl>
                                          <p:spTgt spid="47"/>
                                        </p:tgtEl>
                                      </p:cBhvr>
                                      <p:by x="110000" y="110000"/>
                                    </p:animScale>
                                  </p:childTnLst>
                                </p:cTn>
                              </p:par>
                              <p:par>
                                <p:cTn id="44" presetID="53" presetClass="entr" presetSubtype="16" fill="hold" grpId="0" nodeType="withEffect">
                                  <p:stCondLst>
                                    <p:cond delay="300"/>
                                  </p:stCondLst>
                                  <p:childTnLst>
                                    <p:set>
                                      <p:cBhvr>
                                        <p:cTn id="45" dur="1" fill="hold">
                                          <p:stCondLst>
                                            <p:cond delay="0"/>
                                          </p:stCondLst>
                                        </p:cTn>
                                        <p:tgtEl>
                                          <p:spTgt spid="48"/>
                                        </p:tgtEl>
                                        <p:attrNameLst>
                                          <p:attrName>style.visibility</p:attrName>
                                        </p:attrNameLst>
                                      </p:cBhvr>
                                      <p:to>
                                        <p:strVal val="visible"/>
                                      </p:to>
                                    </p:set>
                                    <p:anim calcmode="lin" valueType="num">
                                      <p:cBhvr>
                                        <p:cTn id="46" dur="300" fill="hold"/>
                                        <p:tgtEl>
                                          <p:spTgt spid="48"/>
                                        </p:tgtEl>
                                        <p:attrNameLst>
                                          <p:attrName>ppt_w</p:attrName>
                                        </p:attrNameLst>
                                      </p:cBhvr>
                                      <p:tavLst>
                                        <p:tav tm="0">
                                          <p:val>
                                            <p:fltVal val="0"/>
                                          </p:val>
                                        </p:tav>
                                        <p:tav tm="100000">
                                          <p:val>
                                            <p:strVal val="#ppt_w"/>
                                          </p:val>
                                        </p:tav>
                                      </p:tavLst>
                                    </p:anim>
                                    <p:anim calcmode="lin" valueType="num">
                                      <p:cBhvr>
                                        <p:cTn id="47" dur="300" fill="hold"/>
                                        <p:tgtEl>
                                          <p:spTgt spid="48"/>
                                        </p:tgtEl>
                                        <p:attrNameLst>
                                          <p:attrName>ppt_h</p:attrName>
                                        </p:attrNameLst>
                                      </p:cBhvr>
                                      <p:tavLst>
                                        <p:tav tm="0">
                                          <p:val>
                                            <p:fltVal val="0"/>
                                          </p:val>
                                        </p:tav>
                                        <p:tav tm="100000">
                                          <p:val>
                                            <p:strVal val="#ppt_h"/>
                                          </p:val>
                                        </p:tav>
                                      </p:tavLst>
                                    </p:anim>
                                    <p:animEffect transition="in" filter="fade">
                                      <p:cBhvr>
                                        <p:cTn id="48" dur="300"/>
                                        <p:tgtEl>
                                          <p:spTgt spid="48"/>
                                        </p:tgtEl>
                                      </p:cBhvr>
                                    </p:animEffect>
                                  </p:childTnLst>
                                </p:cTn>
                              </p:par>
                              <p:par>
                                <p:cTn id="49" presetID="6" presetClass="emph" presetSubtype="0" autoRev="1" fill="hold" grpId="1" nodeType="withEffect">
                                  <p:stCondLst>
                                    <p:cond delay="600"/>
                                  </p:stCondLst>
                                  <p:childTnLst>
                                    <p:animScale>
                                      <p:cBhvr>
                                        <p:cTn id="50" dur="150" fill="hold"/>
                                        <p:tgtEl>
                                          <p:spTgt spid="48"/>
                                        </p:tgtEl>
                                      </p:cBhvr>
                                      <p:by x="110000" y="110000"/>
                                    </p:animScale>
                                  </p:childTnLst>
                                </p:cTn>
                              </p:par>
                              <p:par>
                                <p:cTn id="51" presetID="53" presetClass="entr" presetSubtype="16" fill="hold" nodeType="withEffect">
                                  <p:stCondLst>
                                    <p:cond delay="300"/>
                                  </p:stCondLst>
                                  <p:childTnLst>
                                    <p:set>
                                      <p:cBhvr>
                                        <p:cTn id="52" dur="1" fill="hold">
                                          <p:stCondLst>
                                            <p:cond delay="0"/>
                                          </p:stCondLst>
                                        </p:cTn>
                                        <p:tgtEl>
                                          <p:spTgt spid="11"/>
                                        </p:tgtEl>
                                        <p:attrNameLst>
                                          <p:attrName>style.visibility</p:attrName>
                                        </p:attrNameLst>
                                      </p:cBhvr>
                                      <p:to>
                                        <p:strVal val="visible"/>
                                      </p:to>
                                    </p:set>
                                    <p:anim calcmode="lin" valueType="num">
                                      <p:cBhvr>
                                        <p:cTn id="53" dur="300" fill="hold"/>
                                        <p:tgtEl>
                                          <p:spTgt spid="11"/>
                                        </p:tgtEl>
                                        <p:attrNameLst>
                                          <p:attrName>ppt_w</p:attrName>
                                        </p:attrNameLst>
                                      </p:cBhvr>
                                      <p:tavLst>
                                        <p:tav tm="0">
                                          <p:val>
                                            <p:fltVal val="0"/>
                                          </p:val>
                                        </p:tav>
                                        <p:tav tm="100000">
                                          <p:val>
                                            <p:strVal val="#ppt_w"/>
                                          </p:val>
                                        </p:tav>
                                      </p:tavLst>
                                    </p:anim>
                                    <p:anim calcmode="lin" valueType="num">
                                      <p:cBhvr>
                                        <p:cTn id="54" dur="300" fill="hold"/>
                                        <p:tgtEl>
                                          <p:spTgt spid="11"/>
                                        </p:tgtEl>
                                        <p:attrNameLst>
                                          <p:attrName>ppt_h</p:attrName>
                                        </p:attrNameLst>
                                      </p:cBhvr>
                                      <p:tavLst>
                                        <p:tav tm="0">
                                          <p:val>
                                            <p:fltVal val="0"/>
                                          </p:val>
                                        </p:tav>
                                        <p:tav tm="100000">
                                          <p:val>
                                            <p:strVal val="#ppt_h"/>
                                          </p:val>
                                        </p:tav>
                                      </p:tavLst>
                                    </p:anim>
                                    <p:animEffect transition="in" filter="fade">
                                      <p:cBhvr>
                                        <p:cTn id="55" dur="300"/>
                                        <p:tgtEl>
                                          <p:spTgt spid="11"/>
                                        </p:tgtEl>
                                      </p:cBhvr>
                                    </p:animEffect>
                                  </p:childTnLst>
                                </p:cTn>
                              </p:par>
                              <p:par>
                                <p:cTn id="56" presetID="6" presetClass="emph" presetSubtype="0" autoRev="1" fill="hold" nodeType="withEffect">
                                  <p:stCondLst>
                                    <p:cond delay="600"/>
                                  </p:stCondLst>
                                  <p:childTnLst>
                                    <p:animScale>
                                      <p:cBhvr>
                                        <p:cTn id="57" dur="150" fill="hold"/>
                                        <p:tgtEl>
                                          <p:spTgt spid="11"/>
                                        </p:tgtEl>
                                      </p:cBhvr>
                                      <p:by x="110000" y="110000"/>
                                    </p:animScale>
                                  </p:childTnLst>
                                </p:cTn>
                              </p:par>
                              <p:par>
                                <p:cTn id="58" presetID="22" presetClass="entr" presetSubtype="4" fill="hold" grpId="0" nodeType="withEffect">
                                  <p:stCondLst>
                                    <p:cond delay="600"/>
                                  </p:stCondLst>
                                  <p:childTnLst>
                                    <p:set>
                                      <p:cBhvr>
                                        <p:cTn id="59" dur="1" fill="hold">
                                          <p:stCondLst>
                                            <p:cond delay="0"/>
                                          </p:stCondLst>
                                        </p:cTn>
                                        <p:tgtEl>
                                          <p:spTgt spid="16"/>
                                        </p:tgtEl>
                                        <p:attrNameLst>
                                          <p:attrName>style.visibility</p:attrName>
                                        </p:attrNameLst>
                                      </p:cBhvr>
                                      <p:to>
                                        <p:strVal val="visible"/>
                                      </p:to>
                                    </p:set>
                                    <p:animEffect transition="in" filter="wipe(down)">
                                      <p:cBhvr>
                                        <p:cTn id="60" dur="500"/>
                                        <p:tgtEl>
                                          <p:spTgt spid="16"/>
                                        </p:tgtEl>
                                      </p:cBhvr>
                                    </p:animEffect>
                                  </p:childTnLst>
                                </p:cTn>
                              </p:par>
                              <p:par>
                                <p:cTn id="61" presetID="2" presetClass="entr" presetSubtype="1" fill="hold" grpId="0" nodeType="withEffect">
                                  <p:stCondLst>
                                    <p:cond delay="1100"/>
                                  </p:stCondLst>
                                  <p:childTnLst>
                                    <p:set>
                                      <p:cBhvr>
                                        <p:cTn id="62" dur="1" fill="hold">
                                          <p:stCondLst>
                                            <p:cond delay="0"/>
                                          </p:stCondLst>
                                        </p:cTn>
                                        <p:tgtEl>
                                          <p:spTgt spid="43"/>
                                        </p:tgtEl>
                                        <p:attrNameLst>
                                          <p:attrName>style.visibility</p:attrName>
                                        </p:attrNameLst>
                                      </p:cBhvr>
                                      <p:to>
                                        <p:strVal val="visible"/>
                                      </p:to>
                                    </p:set>
                                    <p:anim calcmode="lin" valueType="num">
                                      <p:cBhvr additive="base">
                                        <p:cTn id="63" dur="500" fill="hold"/>
                                        <p:tgtEl>
                                          <p:spTgt spid="43"/>
                                        </p:tgtEl>
                                        <p:attrNameLst>
                                          <p:attrName>ppt_x</p:attrName>
                                        </p:attrNameLst>
                                      </p:cBhvr>
                                      <p:tavLst>
                                        <p:tav tm="0">
                                          <p:val>
                                            <p:strVal val="#ppt_x"/>
                                          </p:val>
                                        </p:tav>
                                        <p:tav tm="100000">
                                          <p:val>
                                            <p:strVal val="#ppt_x"/>
                                          </p:val>
                                        </p:tav>
                                      </p:tavLst>
                                    </p:anim>
                                    <p:anim calcmode="lin" valueType="num">
                                      <p:cBhvr additive="base">
                                        <p:cTn id="64" dur="500" fill="hold"/>
                                        <p:tgtEl>
                                          <p:spTgt spid="43"/>
                                        </p:tgtEl>
                                        <p:attrNameLst>
                                          <p:attrName>ppt_y</p:attrName>
                                        </p:attrNameLst>
                                      </p:cBhvr>
                                      <p:tavLst>
                                        <p:tav tm="0">
                                          <p:val>
                                            <p:strVal val="0-#ppt_h/2"/>
                                          </p:val>
                                        </p:tav>
                                        <p:tav tm="100000">
                                          <p:val>
                                            <p:strVal val="#ppt_y"/>
                                          </p:val>
                                        </p:tav>
                                      </p:tavLst>
                                    </p:anim>
                                  </p:childTnLst>
                                </p:cTn>
                              </p:par>
                              <p:par>
                                <p:cTn id="65" presetID="22" presetClass="entr" presetSubtype="8" fill="hold" nodeType="withEffect">
                                  <p:stCondLst>
                                    <p:cond delay="1600"/>
                                  </p:stCondLst>
                                  <p:childTnLst>
                                    <p:set>
                                      <p:cBhvr>
                                        <p:cTn id="66" dur="1" fill="hold">
                                          <p:stCondLst>
                                            <p:cond delay="0"/>
                                          </p:stCondLst>
                                        </p:cTn>
                                        <p:tgtEl>
                                          <p:spTgt spid="58"/>
                                        </p:tgtEl>
                                        <p:attrNameLst>
                                          <p:attrName>style.visibility</p:attrName>
                                        </p:attrNameLst>
                                      </p:cBhvr>
                                      <p:to>
                                        <p:strVal val="visible"/>
                                      </p:to>
                                    </p:set>
                                    <p:animEffect transition="in" filter="wipe(left)">
                                      <p:cBhvr>
                                        <p:cTn id="67" dur="500"/>
                                        <p:tgtEl>
                                          <p:spTgt spid="58"/>
                                        </p:tgtEl>
                                      </p:cBhvr>
                                    </p:animEffect>
                                  </p:childTnLst>
                                </p:cTn>
                              </p:par>
                            </p:childTnLst>
                          </p:cTn>
                        </p:par>
                        <p:par>
                          <p:cTn id="68" fill="hold">
                            <p:stCondLst>
                              <p:cond delay="1000"/>
                            </p:stCondLst>
                            <p:childTnLst>
                              <p:par>
                                <p:cTn id="69" presetID="53" presetClass="entr" presetSubtype="16"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 calcmode="lin" valueType="num">
                                      <p:cBhvr>
                                        <p:cTn id="71" dur="300" fill="hold"/>
                                        <p:tgtEl>
                                          <p:spTgt spid="51"/>
                                        </p:tgtEl>
                                        <p:attrNameLst>
                                          <p:attrName>ppt_w</p:attrName>
                                        </p:attrNameLst>
                                      </p:cBhvr>
                                      <p:tavLst>
                                        <p:tav tm="0">
                                          <p:val>
                                            <p:fltVal val="0"/>
                                          </p:val>
                                        </p:tav>
                                        <p:tav tm="100000">
                                          <p:val>
                                            <p:strVal val="#ppt_w"/>
                                          </p:val>
                                        </p:tav>
                                      </p:tavLst>
                                    </p:anim>
                                    <p:anim calcmode="lin" valueType="num">
                                      <p:cBhvr>
                                        <p:cTn id="72" dur="300" fill="hold"/>
                                        <p:tgtEl>
                                          <p:spTgt spid="51"/>
                                        </p:tgtEl>
                                        <p:attrNameLst>
                                          <p:attrName>ppt_h</p:attrName>
                                        </p:attrNameLst>
                                      </p:cBhvr>
                                      <p:tavLst>
                                        <p:tav tm="0">
                                          <p:val>
                                            <p:fltVal val="0"/>
                                          </p:val>
                                        </p:tav>
                                        <p:tav tm="100000">
                                          <p:val>
                                            <p:strVal val="#ppt_h"/>
                                          </p:val>
                                        </p:tav>
                                      </p:tavLst>
                                    </p:anim>
                                    <p:animEffect transition="in" filter="fade">
                                      <p:cBhvr>
                                        <p:cTn id="73" dur="300"/>
                                        <p:tgtEl>
                                          <p:spTgt spid="51"/>
                                        </p:tgtEl>
                                      </p:cBhvr>
                                    </p:animEffect>
                                  </p:childTnLst>
                                </p:cTn>
                              </p:par>
                              <p:par>
                                <p:cTn id="74" presetID="6" presetClass="emph" presetSubtype="0" autoRev="1" fill="hold" grpId="1" nodeType="withEffect">
                                  <p:stCondLst>
                                    <p:cond delay="300"/>
                                  </p:stCondLst>
                                  <p:childTnLst>
                                    <p:animScale>
                                      <p:cBhvr>
                                        <p:cTn id="75" dur="150" fill="hold"/>
                                        <p:tgtEl>
                                          <p:spTgt spid="51"/>
                                        </p:tgtEl>
                                      </p:cBhvr>
                                      <p:by x="110000" y="110000"/>
                                    </p:animScale>
                                  </p:childTnLst>
                                </p:cTn>
                              </p:par>
                              <p:par>
                                <p:cTn id="76" presetID="53" presetClass="entr" presetSubtype="16" fill="hold" grpId="0" nodeType="withEffect">
                                  <p:stCondLst>
                                    <p:cond delay="300"/>
                                  </p:stCondLst>
                                  <p:childTnLst>
                                    <p:set>
                                      <p:cBhvr>
                                        <p:cTn id="77" dur="1" fill="hold">
                                          <p:stCondLst>
                                            <p:cond delay="0"/>
                                          </p:stCondLst>
                                        </p:cTn>
                                        <p:tgtEl>
                                          <p:spTgt spid="52"/>
                                        </p:tgtEl>
                                        <p:attrNameLst>
                                          <p:attrName>style.visibility</p:attrName>
                                        </p:attrNameLst>
                                      </p:cBhvr>
                                      <p:to>
                                        <p:strVal val="visible"/>
                                      </p:to>
                                    </p:set>
                                    <p:anim calcmode="lin" valueType="num">
                                      <p:cBhvr>
                                        <p:cTn id="78" dur="300" fill="hold"/>
                                        <p:tgtEl>
                                          <p:spTgt spid="52"/>
                                        </p:tgtEl>
                                        <p:attrNameLst>
                                          <p:attrName>ppt_w</p:attrName>
                                        </p:attrNameLst>
                                      </p:cBhvr>
                                      <p:tavLst>
                                        <p:tav tm="0">
                                          <p:val>
                                            <p:fltVal val="0"/>
                                          </p:val>
                                        </p:tav>
                                        <p:tav tm="100000">
                                          <p:val>
                                            <p:strVal val="#ppt_w"/>
                                          </p:val>
                                        </p:tav>
                                      </p:tavLst>
                                    </p:anim>
                                    <p:anim calcmode="lin" valueType="num">
                                      <p:cBhvr>
                                        <p:cTn id="79" dur="300" fill="hold"/>
                                        <p:tgtEl>
                                          <p:spTgt spid="52"/>
                                        </p:tgtEl>
                                        <p:attrNameLst>
                                          <p:attrName>ppt_h</p:attrName>
                                        </p:attrNameLst>
                                      </p:cBhvr>
                                      <p:tavLst>
                                        <p:tav tm="0">
                                          <p:val>
                                            <p:fltVal val="0"/>
                                          </p:val>
                                        </p:tav>
                                        <p:tav tm="100000">
                                          <p:val>
                                            <p:strVal val="#ppt_h"/>
                                          </p:val>
                                        </p:tav>
                                      </p:tavLst>
                                    </p:anim>
                                    <p:animEffect transition="in" filter="fade">
                                      <p:cBhvr>
                                        <p:cTn id="80" dur="300"/>
                                        <p:tgtEl>
                                          <p:spTgt spid="52"/>
                                        </p:tgtEl>
                                      </p:cBhvr>
                                    </p:animEffect>
                                  </p:childTnLst>
                                </p:cTn>
                              </p:par>
                              <p:par>
                                <p:cTn id="81" presetID="6" presetClass="emph" presetSubtype="0" autoRev="1" fill="hold" grpId="1" nodeType="withEffect">
                                  <p:stCondLst>
                                    <p:cond delay="600"/>
                                  </p:stCondLst>
                                  <p:childTnLst>
                                    <p:animScale>
                                      <p:cBhvr>
                                        <p:cTn id="82" dur="150" fill="hold"/>
                                        <p:tgtEl>
                                          <p:spTgt spid="52"/>
                                        </p:tgtEl>
                                      </p:cBhvr>
                                      <p:by x="110000" y="110000"/>
                                    </p:animScale>
                                  </p:childTnLst>
                                </p:cTn>
                              </p:par>
                              <p:par>
                                <p:cTn id="83" presetID="53" presetClass="entr" presetSubtype="16" fill="hold" nodeType="withEffect">
                                  <p:stCondLst>
                                    <p:cond delay="300"/>
                                  </p:stCondLst>
                                  <p:childTnLst>
                                    <p:set>
                                      <p:cBhvr>
                                        <p:cTn id="84" dur="1" fill="hold">
                                          <p:stCondLst>
                                            <p:cond delay="0"/>
                                          </p:stCondLst>
                                        </p:cTn>
                                        <p:tgtEl>
                                          <p:spTgt spid="9"/>
                                        </p:tgtEl>
                                        <p:attrNameLst>
                                          <p:attrName>style.visibility</p:attrName>
                                        </p:attrNameLst>
                                      </p:cBhvr>
                                      <p:to>
                                        <p:strVal val="visible"/>
                                      </p:to>
                                    </p:set>
                                    <p:anim calcmode="lin" valueType="num">
                                      <p:cBhvr>
                                        <p:cTn id="85" dur="300" fill="hold"/>
                                        <p:tgtEl>
                                          <p:spTgt spid="9"/>
                                        </p:tgtEl>
                                        <p:attrNameLst>
                                          <p:attrName>ppt_w</p:attrName>
                                        </p:attrNameLst>
                                      </p:cBhvr>
                                      <p:tavLst>
                                        <p:tav tm="0">
                                          <p:val>
                                            <p:fltVal val="0"/>
                                          </p:val>
                                        </p:tav>
                                        <p:tav tm="100000">
                                          <p:val>
                                            <p:strVal val="#ppt_w"/>
                                          </p:val>
                                        </p:tav>
                                      </p:tavLst>
                                    </p:anim>
                                    <p:anim calcmode="lin" valueType="num">
                                      <p:cBhvr>
                                        <p:cTn id="86" dur="300" fill="hold"/>
                                        <p:tgtEl>
                                          <p:spTgt spid="9"/>
                                        </p:tgtEl>
                                        <p:attrNameLst>
                                          <p:attrName>ppt_h</p:attrName>
                                        </p:attrNameLst>
                                      </p:cBhvr>
                                      <p:tavLst>
                                        <p:tav tm="0">
                                          <p:val>
                                            <p:fltVal val="0"/>
                                          </p:val>
                                        </p:tav>
                                        <p:tav tm="100000">
                                          <p:val>
                                            <p:strVal val="#ppt_h"/>
                                          </p:val>
                                        </p:tav>
                                      </p:tavLst>
                                    </p:anim>
                                    <p:animEffect transition="in" filter="fade">
                                      <p:cBhvr>
                                        <p:cTn id="87" dur="300"/>
                                        <p:tgtEl>
                                          <p:spTgt spid="9"/>
                                        </p:tgtEl>
                                      </p:cBhvr>
                                    </p:animEffect>
                                  </p:childTnLst>
                                </p:cTn>
                              </p:par>
                              <p:par>
                                <p:cTn id="88" presetID="6" presetClass="emph" presetSubtype="0" autoRev="1" fill="hold" nodeType="withEffect">
                                  <p:stCondLst>
                                    <p:cond delay="600"/>
                                  </p:stCondLst>
                                  <p:childTnLst>
                                    <p:animScale>
                                      <p:cBhvr>
                                        <p:cTn id="89" dur="150" fill="hold"/>
                                        <p:tgtEl>
                                          <p:spTgt spid="9"/>
                                        </p:tgtEl>
                                      </p:cBhvr>
                                      <p:by x="110000" y="110000"/>
                                    </p:animScale>
                                  </p:childTnLst>
                                </p:cTn>
                              </p:par>
                              <p:par>
                                <p:cTn id="90" presetID="22" presetClass="entr" presetSubtype="1" fill="hold" grpId="0" nodeType="withEffect">
                                  <p:stCondLst>
                                    <p:cond delay="600"/>
                                  </p:stCondLst>
                                  <p:childTnLst>
                                    <p:set>
                                      <p:cBhvr>
                                        <p:cTn id="91" dur="1" fill="hold">
                                          <p:stCondLst>
                                            <p:cond delay="0"/>
                                          </p:stCondLst>
                                        </p:cTn>
                                        <p:tgtEl>
                                          <p:spTgt spid="19"/>
                                        </p:tgtEl>
                                        <p:attrNameLst>
                                          <p:attrName>style.visibility</p:attrName>
                                        </p:attrNameLst>
                                      </p:cBhvr>
                                      <p:to>
                                        <p:strVal val="visible"/>
                                      </p:to>
                                    </p:set>
                                    <p:animEffect transition="in" filter="wipe(up)">
                                      <p:cBhvr>
                                        <p:cTn id="92" dur="500"/>
                                        <p:tgtEl>
                                          <p:spTgt spid="19"/>
                                        </p:tgtEl>
                                      </p:cBhvr>
                                    </p:animEffect>
                                  </p:childTnLst>
                                </p:cTn>
                              </p:par>
                              <p:par>
                                <p:cTn id="93" presetID="2" presetClass="entr" presetSubtype="4" fill="hold" grpId="0" nodeType="withEffect">
                                  <p:stCondLst>
                                    <p:cond delay="1100"/>
                                  </p:stCondLst>
                                  <p:childTnLst>
                                    <p:set>
                                      <p:cBhvr>
                                        <p:cTn id="94" dur="1" fill="hold">
                                          <p:stCondLst>
                                            <p:cond delay="0"/>
                                          </p:stCondLst>
                                        </p:cTn>
                                        <p:tgtEl>
                                          <p:spTgt spid="41"/>
                                        </p:tgtEl>
                                        <p:attrNameLst>
                                          <p:attrName>style.visibility</p:attrName>
                                        </p:attrNameLst>
                                      </p:cBhvr>
                                      <p:to>
                                        <p:strVal val="visible"/>
                                      </p:to>
                                    </p:set>
                                    <p:anim calcmode="lin" valueType="num">
                                      <p:cBhvr additive="base">
                                        <p:cTn id="95" dur="500" fill="hold"/>
                                        <p:tgtEl>
                                          <p:spTgt spid="41"/>
                                        </p:tgtEl>
                                        <p:attrNameLst>
                                          <p:attrName>ppt_x</p:attrName>
                                        </p:attrNameLst>
                                      </p:cBhvr>
                                      <p:tavLst>
                                        <p:tav tm="0">
                                          <p:val>
                                            <p:strVal val="#ppt_x"/>
                                          </p:val>
                                        </p:tav>
                                        <p:tav tm="100000">
                                          <p:val>
                                            <p:strVal val="#ppt_x"/>
                                          </p:val>
                                        </p:tav>
                                      </p:tavLst>
                                    </p:anim>
                                    <p:anim calcmode="lin" valueType="num">
                                      <p:cBhvr additive="base">
                                        <p:cTn id="96" dur="500" fill="hold"/>
                                        <p:tgtEl>
                                          <p:spTgt spid="41"/>
                                        </p:tgtEl>
                                        <p:attrNameLst>
                                          <p:attrName>ppt_y</p:attrName>
                                        </p:attrNameLst>
                                      </p:cBhvr>
                                      <p:tavLst>
                                        <p:tav tm="0">
                                          <p:val>
                                            <p:strVal val="1+#ppt_h/2"/>
                                          </p:val>
                                        </p:tav>
                                        <p:tav tm="100000">
                                          <p:val>
                                            <p:strVal val="#ppt_y"/>
                                          </p:val>
                                        </p:tav>
                                      </p:tavLst>
                                    </p:anim>
                                  </p:childTnLst>
                                </p:cTn>
                              </p:par>
                              <p:par>
                                <p:cTn id="97" presetID="22" presetClass="entr" presetSubtype="8" fill="hold" nodeType="withEffect">
                                  <p:stCondLst>
                                    <p:cond delay="1600"/>
                                  </p:stCondLst>
                                  <p:childTnLst>
                                    <p:set>
                                      <p:cBhvr>
                                        <p:cTn id="98" dur="1" fill="hold">
                                          <p:stCondLst>
                                            <p:cond delay="0"/>
                                          </p:stCondLst>
                                        </p:cTn>
                                        <p:tgtEl>
                                          <p:spTgt spid="57"/>
                                        </p:tgtEl>
                                        <p:attrNameLst>
                                          <p:attrName>style.visibility</p:attrName>
                                        </p:attrNameLst>
                                      </p:cBhvr>
                                      <p:to>
                                        <p:strVal val="visible"/>
                                      </p:to>
                                    </p:set>
                                    <p:animEffect transition="in" filter="wipe(left)">
                                      <p:cBhvr>
                                        <p:cTn id="99" dur="500"/>
                                        <p:tgtEl>
                                          <p:spTgt spid="57"/>
                                        </p:tgtEl>
                                      </p:cBhvr>
                                    </p:animEffect>
                                  </p:childTnLst>
                                </p:cTn>
                              </p:par>
                            </p:childTnLst>
                          </p:cTn>
                        </p:par>
                        <p:par>
                          <p:cTn id="100" fill="hold">
                            <p:stCondLst>
                              <p:cond delay="1500"/>
                            </p:stCondLst>
                            <p:childTnLst>
                              <p:par>
                                <p:cTn id="101" presetID="53" presetClass="entr" presetSubtype="16" fill="hold" grpId="0" nodeType="afterEffect">
                                  <p:stCondLst>
                                    <p:cond delay="0"/>
                                  </p:stCondLst>
                                  <p:childTnLst>
                                    <p:set>
                                      <p:cBhvr>
                                        <p:cTn id="102" dur="1" fill="hold">
                                          <p:stCondLst>
                                            <p:cond delay="0"/>
                                          </p:stCondLst>
                                        </p:cTn>
                                        <p:tgtEl>
                                          <p:spTgt spid="49"/>
                                        </p:tgtEl>
                                        <p:attrNameLst>
                                          <p:attrName>style.visibility</p:attrName>
                                        </p:attrNameLst>
                                      </p:cBhvr>
                                      <p:to>
                                        <p:strVal val="visible"/>
                                      </p:to>
                                    </p:set>
                                    <p:anim calcmode="lin" valueType="num">
                                      <p:cBhvr>
                                        <p:cTn id="103" dur="300" fill="hold"/>
                                        <p:tgtEl>
                                          <p:spTgt spid="49"/>
                                        </p:tgtEl>
                                        <p:attrNameLst>
                                          <p:attrName>ppt_w</p:attrName>
                                        </p:attrNameLst>
                                      </p:cBhvr>
                                      <p:tavLst>
                                        <p:tav tm="0">
                                          <p:val>
                                            <p:fltVal val="0"/>
                                          </p:val>
                                        </p:tav>
                                        <p:tav tm="100000">
                                          <p:val>
                                            <p:strVal val="#ppt_w"/>
                                          </p:val>
                                        </p:tav>
                                      </p:tavLst>
                                    </p:anim>
                                    <p:anim calcmode="lin" valueType="num">
                                      <p:cBhvr>
                                        <p:cTn id="104" dur="300" fill="hold"/>
                                        <p:tgtEl>
                                          <p:spTgt spid="49"/>
                                        </p:tgtEl>
                                        <p:attrNameLst>
                                          <p:attrName>ppt_h</p:attrName>
                                        </p:attrNameLst>
                                      </p:cBhvr>
                                      <p:tavLst>
                                        <p:tav tm="0">
                                          <p:val>
                                            <p:fltVal val="0"/>
                                          </p:val>
                                        </p:tav>
                                        <p:tav tm="100000">
                                          <p:val>
                                            <p:strVal val="#ppt_h"/>
                                          </p:val>
                                        </p:tav>
                                      </p:tavLst>
                                    </p:anim>
                                    <p:animEffect transition="in" filter="fade">
                                      <p:cBhvr>
                                        <p:cTn id="105" dur="300"/>
                                        <p:tgtEl>
                                          <p:spTgt spid="49"/>
                                        </p:tgtEl>
                                      </p:cBhvr>
                                    </p:animEffect>
                                  </p:childTnLst>
                                </p:cTn>
                              </p:par>
                              <p:par>
                                <p:cTn id="106" presetID="6" presetClass="emph" presetSubtype="0" autoRev="1" fill="hold" grpId="1" nodeType="withEffect">
                                  <p:stCondLst>
                                    <p:cond delay="300"/>
                                  </p:stCondLst>
                                  <p:childTnLst>
                                    <p:animScale>
                                      <p:cBhvr>
                                        <p:cTn id="107" dur="150" fill="hold"/>
                                        <p:tgtEl>
                                          <p:spTgt spid="49"/>
                                        </p:tgtEl>
                                      </p:cBhvr>
                                      <p:by x="110000" y="110000"/>
                                    </p:animScale>
                                  </p:childTnLst>
                                </p:cTn>
                              </p:par>
                              <p:par>
                                <p:cTn id="108" presetID="53" presetClass="entr" presetSubtype="16" fill="hold" grpId="0" nodeType="withEffect">
                                  <p:stCondLst>
                                    <p:cond delay="300"/>
                                  </p:stCondLst>
                                  <p:childTnLst>
                                    <p:set>
                                      <p:cBhvr>
                                        <p:cTn id="109" dur="1" fill="hold">
                                          <p:stCondLst>
                                            <p:cond delay="0"/>
                                          </p:stCondLst>
                                        </p:cTn>
                                        <p:tgtEl>
                                          <p:spTgt spid="50"/>
                                        </p:tgtEl>
                                        <p:attrNameLst>
                                          <p:attrName>style.visibility</p:attrName>
                                        </p:attrNameLst>
                                      </p:cBhvr>
                                      <p:to>
                                        <p:strVal val="visible"/>
                                      </p:to>
                                    </p:set>
                                    <p:anim calcmode="lin" valueType="num">
                                      <p:cBhvr>
                                        <p:cTn id="110" dur="300" fill="hold"/>
                                        <p:tgtEl>
                                          <p:spTgt spid="50"/>
                                        </p:tgtEl>
                                        <p:attrNameLst>
                                          <p:attrName>ppt_w</p:attrName>
                                        </p:attrNameLst>
                                      </p:cBhvr>
                                      <p:tavLst>
                                        <p:tav tm="0">
                                          <p:val>
                                            <p:fltVal val="0"/>
                                          </p:val>
                                        </p:tav>
                                        <p:tav tm="100000">
                                          <p:val>
                                            <p:strVal val="#ppt_w"/>
                                          </p:val>
                                        </p:tav>
                                      </p:tavLst>
                                    </p:anim>
                                    <p:anim calcmode="lin" valueType="num">
                                      <p:cBhvr>
                                        <p:cTn id="111" dur="300" fill="hold"/>
                                        <p:tgtEl>
                                          <p:spTgt spid="50"/>
                                        </p:tgtEl>
                                        <p:attrNameLst>
                                          <p:attrName>ppt_h</p:attrName>
                                        </p:attrNameLst>
                                      </p:cBhvr>
                                      <p:tavLst>
                                        <p:tav tm="0">
                                          <p:val>
                                            <p:fltVal val="0"/>
                                          </p:val>
                                        </p:tav>
                                        <p:tav tm="100000">
                                          <p:val>
                                            <p:strVal val="#ppt_h"/>
                                          </p:val>
                                        </p:tav>
                                      </p:tavLst>
                                    </p:anim>
                                    <p:animEffect transition="in" filter="fade">
                                      <p:cBhvr>
                                        <p:cTn id="112" dur="300"/>
                                        <p:tgtEl>
                                          <p:spTgt spid="50"/>
                                        </p:tgtEl>
                                      </p:cBhvr>
                                    </p:animEffect>
                                  </p:childTnLst>
                                </p:cTn>
                              </p:par>
                              <p:par>
                                <p:cTn id="113" presetID="6" presetClass="emph" presetSubtype="0" autoRev="1" fill="hold" grpId="1" nodeType="withEffect">
                                  <p:stCondLst>
                                    <p:cond delay="600"/>
                                  </p:stCondLst>
                                  <p:childTnLst>
                                    <p:animScale>
                                      <p:cBhvr>
                                        <p:cTn id="114" dur="150" fill="hold"/>
                                        <p:tgtEl>
                                          <p:spTgt spid="50"/>
                                        </p:tgtEl>
                                      </p:cBhvr>
                                      <p:by x="110000" y="110000"/>
                                    </p:animScale>
                                  </p:childTnLst>
                                </p:cTn>
                              </p:par>
                              <p:par>
                                <p:cTn id="115" presetID="53" presetClass="entr" presetSubtype="16" fill="hold" nodeType="withEffect">
                                  <p:stCondLst>
                                    <p:cond delay="300"/>
                                  </p:stCondLst>
                                  <p:childTnLst>
                                    <p:set>
                                      <p:cBhvr>
                                        <p:cTn id="116" dur="1" fill="hold">
                                          <p:stCondLst>
                                            <p:cond delay="0"/>
                                          </p:stCondLst>
                                        </p:cTn>
                                        <p:tgtEl>
                                          <p:spTgt spid="8"/>
                                        </p:tgtEl>
                                        <p:attrNameLst>
                                          <p:attrName>style.visibility</p:attrName>
                                        </p:attrNameLst>
                                      </p:cBhvr>
                                      <p:to>
                                        <p:strVal val="visible"/>
                                      </p:to>
                                    </p:set>
                                    <p:anim calcmode="lin" valueType="num">
                                      <p:cBhvr>
                                        <p:cTn id="117" dur="300" fill="hold"/>
                                        <p:tgtEl>
                                          <p:spTgt spid="8"/>
                                        </p:tgtEl>
                                        <p:attrNameLst>
                                          <p:attrName>ppt_w</p:attrName>
                                        </p:attrNameLst>
                                      </p:cBhvr>
                                      <p:tavLst>
                                        <p:tav tm="0">
                                          <p:val>
                                            <p:fltVal val="0"/>
                                          </p:val>
                                        </p:tav>
                                        <p:tav tm="100000">
                                          <p:val>
                                            <p:strVal val="#ppt_w"/>
                                          </p:val>
                                        </p:tav>
                                      </p:tavLst>
                                    </p:anim>
                                    <p:anim calcmode="lin" valueType="num">
                                      <p:cBhvr>
                                        <p:cTn id="118" dur="300" fill="hold"/>
                                        <p:tgtEl>
                                          <p:spTgt spid="8"/>
                                        </p:tgtEl>
                                        <p:attrNameLst>
                                          <p:attrName>ppt_h</p:attrName>
                                        </p:attrNameLst>
                                      </p:cBhvr>
                                      <p:tavLst>
                                        <p:tav tm="0">
                                          <p:val>
                                            <p:fltVal val="0"/>
                                          </p:val>
                                        </p:tav>
                                        <p:tav tm="100000">
                                          <p:val>
                                            <p:strVal val="#ppt_h"/>
                                          </p:val>
                                        </p:tav>
                                      </p:tavLst>
                                    </p:anim>
                                    <p:animEffect transition="in" filter="fade">
                                      <p:cBhvr>
                                        <p:cTn id="119" dur="300"/>
                                        <p:tgtEl>
                                          <p:spTgt spid="8"/>
                                        </p:tgtEl>
                                      </p:cBhvr>
                                    </p:animEffect>
                                  </p:childTnLst>
                                </p:cTn>
                              </p:par>
                              <p:par>
                                <p:cTn id="120" presetID="6" presetClass="emph" presetSubtype="0" autoRev="1" fill="hold" nodeType="withEffect">
                                  <p:stCondLst>
                                    <p:cond delay="600"/>
                                  </p:stCondLst>
                                  <p:childTnLst>
                                    <p:animScale>
                                      <p:cBhvr>
                                        <p:cTn id="121" dur="150" fill="hold"/>
                                        <p:tgtEl>
                                          <p:spTgt spid="8"/>
                                        </p:tgtEl>
                                      </p:cBhvr>
                                      <p:by x="110000" y="110000"/>
                                    </p:animScale>
                                  </p:childTnLst>
                                </p:cTn>
                              </p:par>
                              <p:par>
                                <p:cTn id="122" presetID="22" presetClass="entr" presetSubtype="4" fill="hold" grpId="0" nodeType="withEffect">
                                  <p:stCondLst>
                                    <p:cond delay="600"/>
                                  </p:stCondLst>
                                  <p:childTnLst>
                                    <p:set>
                                      <p:cBhvr>
                                        <p:cTn id="123" dur="1" fill="hold">
                                          <p:stCondLst>
                                            <p:cond delay="0"/>
                                          </p:stCondLst>
                                        </p:cTn>
                                        <p:tgtEl>
                                          <p:spTgt spid="10"/>
                                        </p:tgtEl>
                                        <p:attrNameLst>
                                          <p:attrName>style.visibility</p:attrName>
                                        </p:attrNameLst>
                                      </p:cBhvr>
                                      <p:to>
                                        <p:strVal val="visible"/>
                                      </p:to>
                                    </p:set>
                                    <p:animEffect transition="in" filter="wipe(down)">
                                      <p:cBhvr>
                                        <p:cTn id="124" dur="500"/>
                                        <p:tgtEl>
                                          <p:spTgt spid="10"/>
                                        </p:tgtEl>
                                      </p:cBhvr>
                                    </p:animEffect>
                                  </p:childTnLst>
                                </p:cTn>
                              </p:par>
                              <p:par>
                                <p:cTn id="125" presetID="2" presetClass="entr" presetSubtype="1" fill="hold" grpId="0" nodeType="withEffect">
                                  <p:stCondLst>
                                    <p:cond delay="1100"/>
                                  </p:stCondLst>
                                  <p:childTnLst>
                                    <p:set>
                                      <p:cBhvr>
                                        <p:cTn id="126" dur="1" fill="hold">
                                          <p:stCondLst>
                                            <p:cond delay="0"/>
                                          </p:stCondLst>
                                        </p:cTn>
                                        <p:tgtEl>
                                          <p:spTgt spid="44"/>
                                        </p:tgtEl>
                                        <p:attrNameLst>
                                          <p:attrName>style.visibility</p:attrName>
                                        </p:attrNameLst>
                                      </p:cBhvr>
                                      <p:to>
                                        <p:strVal val="visible"/>
                                      </p:to>
                                    </p:set>
                                    <p:anim calcmode="lin" valueType="num">
                                      <p:cBhvr additive="base">
                                        <p:cTn id="127" dur="500" fill="hold"/>
                                        <p:tgtEl>
                                          <p:spTgt spid="44"/>
                                        </p:tgtEl>
                                        <p:attrNameLst>
                                          <p:attrName>ppt_x</p:attrName>
                                        </p:attrNameLst>
                                      </p:cBhvr>
                                      <p:tavLst>
                                        <p:tav tm="0">
                                          <p:val>
                                            <p:strVal val="#ppt_x"/>
                                          </p:val>
                                        </p:tav>
                                        <p:tav tm="100000">
                                          <p:val>
                                            <p:strVal val="#ppt_x"/>
                                          </p:val>
                                        </p:tav>
                                      </p:tavLst>
                                    </p:anim>
                                    <p:anim calcmode="lin" valueType="num">
                                      <p:cBhvr additive="base">
                                        <p:cTn id="128" dur="500" fill="hold"/>
                                        <p:tgtEl>
                                          <p:spTgt spid="44"/>
                                        </p:tgtEl>
                                        <p:attrNameLst>
                                          <p:attrName>ppt_y</p:attrName>
                                        </p:attrNameLst>
                                      </p:cBhvr>
                                      <p:tavLst>
                                        <p:tav tm="0">
                                          <p:val>
                                            <p:strVal val="0-#ppt_h/2"/>
                                          </p:val>
                                        </p:tav>
                                        <p:tav tm="100000">
                                          <p:val>
                                            <p:strVal val="#ppt_y"/>
                                          </p:val>
                                        </p:tav>
                                      </p:tavLst>
                                    </p:anim>
                                  </p:childTnLst>
                                </p:cTn>
                              </p:par>
                              <p:par>
                                <p:cTn id="129" presetID="22" presetClass="entr" presetSubtype="8" fill="hold" nodeType="withEffect">
                                  <p:stCondLst>
                                    <p:cond delay="1600"/>
                                  </p:stCondLst>
                                  <p:childTnLst>
                                    <p:set>
                                      <p:cBhvr>
                                        <p:cTn id="130" dur="1" fill="hold">
                                          <p:stCondLst>
                                            <p:cond delay="0"/>
                                          </p:stCondLst>
                                        </p:cTn>
                                        <p:tgtEl>
                                          <p:spTgt spid="60"/>
                                        </p:tgtEl>
                                        <p:attrNameLst>
                                          <p:attrName>style.visibility</p:attrName>
                                        </p:attrNameLst>
                                      </p:cBhvr>
                                      <p:to>
                                        <p:strVal val="visible"/>
                                      </p:to>
                                    </p:set>
                                    <p:animEffect transition="in" filter="wipe(left)">
                                      <p:cBhvr>
                                        <p:cTn id="131" dur="500"/>
                                        <p:tgtEl>
                                          <p:spTgt spid="60"/>
                                        </p:tgtEl>
                                      </p:cBhvr>
                                    </p:animEffect>
                                  </p:childTnLst>
                                </p:cTn>
                              </p:par>
                            </p:childTnLst>
                          </p:cTn>
                        </p:par>
                        <p:par>
                          <p:cTn id="132" fill="hold">
                            <p:stCondLst>
                              <p:cond delay="2000"/>
                            </p:stCondLst>
                            <p:childTnLst>
                              <p:par>
                                <p:cTn id="133" presetID="53" presetClass="entr" presetSubtype="16" fill="hold" grpId="0" nodeType="afterEffect">
                                  <p:stCondLst>
                                    <p:cond delay="0"/>
                                  </p:stCondLst>
                                  <p:childTnLst>
                                    <p:set>
                                      <p:cBhvr>
                                        <p:cTn id="134" dur="1" fill="hold">
                                          <p:stCondLst>
                                            <p:cond delay="0"/>
                                          </p:stCondLst>
                                        </p:cTn>
                                        <p:tgtEl>
                                          <p:spTgt spid="53"/>
                                        </p:tgtEl>
                                        <p:attrNameLst>
                                          <p:attrName>style.visibility</p:attrName>
                                        </p:attrNameLst>
                                      </p:cBhvr>
                                      <p:to>
                                        <p:strVal val="visible"/>
                                      </p:to>
                                    </p:set>
                                    <p:anim calcmode="lin" valueType="num">
                                      <p:cBhvr>
                                        <p:cTn id="135" dur="300" fill="hold"/>
                                        <p:tgtEl>
                                          <p:spTgt spid="53"/>
                                        </p:tgtEl>
                                        <p:attrNameLst>
                                          <p:attrName>ppt_w</p:attrName>
                                        </p:attrNameLst>
                                      </p:cBhvr>
                                      <p:tavLst>
                                        <p:tav tm="0">
                                          <p:val>
                                            <p:fltVal val="0"/>
                                          </p:val>
                                        </p:tav>
                                        <p:tav tm="100000">
                                          <p:val>
                                            <p:strVal val="#ppt_w"/>
                                          </p:val>
                                        </p:tav>
                                      </p:tavLst>
                                    </p:anim>
                                    <p:anim calcmode="lin" valueType="num">
                                      <p:cBhvr>
                                        <p:cTn id="136" dur="300" fill="hold"/>
                                        <p:tgtEl>
                                          <p:spTgt spid="53"/>
                                        </p:tgtEl>
                                        <p:attrNameLst>
                                          <p:attrName>ppt_h</p:attrName>
                                        </p:attrNameLst>
                                      </p:cBhvr>
                                      <p:tavLst>
                                        <p:tav tm="0">
                                          <p:val>
                                            <p:fltVal val="0"/>
                                          </p:val>
                                        </p:tav>
                                        <p:tav tm="100000">
                                          <p:val>
                                            <p:strVal val="#ppt_h"/>
                                          </p:val>
                                        </p:tav>
                                      </p:tavLst>
                                    </p:anim>
                                    <p:animEffect transition="in" filter="fade">
                                      <p:cBhvr>
                                        <p:cTn id="137" dur="300"/>
                                        <p:tgtEl>
                                          <p:spTgt spid="53"/>
                                        </p:tgtEl>
                                      </p:cBhvr>
                                    </p:animEffect>
                                  </p:childTnLst>
                                </p:cTn>
                              </p:par>
                              <p:par>
                                <p:cTn id="138" presetID="6" presetClass="emph" presetSubtype="0" autoRev="1" fill="hold" grpId="1" nodeType="withEffect">
                                  <p:stCondLst>
                                    <p:cond delay="300"/>
                                  </p:stCondLst>
                                  <p:childTnLst>
                                    <p:animScale>
                                      <p:cBhvr>
                                        <p:cTn id="139" dur="150" fill="hold"/>
                                        <p:tgtEl>
                                          <p:spTgt spid="53"/>
                                        </p:tgtEl>
                                      </p:cBhvr>
                                      <p:by x="110000" y="110000"/>
                                    </p:animScale>
                                  </p:childTnLst>
                                </p:cTn>
                              </p:par>
                              <p:par>
                                <p:cTn id="140" presetID="53" presetClass="entr" presetSubtype="16" fill="hold" grpId="0" nodeType="withEffect">
                                  <p:stCondLst>
                                    <p:cond delay="300"/>
                                  </p:stCondLst>
                                  <p:childTnLst>
                                    <p:set>
                                      <p:cBhvr>
                                        <p:cTn id="141" dur="1" fill="hold">
                                          <p:stCondLst>
                                            <p:cond delay="0"/>
                                          </p:stCondLst>
                                        </p:cTn>
                                        <p:tgtEl>
                                          <p:spTgt spid="54"/>
                                        </p:tgtEl>
                                        <p:attrNameLst>
                                          <p:attrName>style.visibility</p:attrName>
                                        </p:attrNameLst>
                                      </p:cBhvr>
                                      <p:to>
                                        <p:strVal val="visible"/>
                                      </p:to>
                                    </p:set>
                                    <p:anim calcmode="lin" valueType="num">
                                      <p:cBhvr>
                                        <p:cTn id="142" dur="300" fill="hold"/>
                                        <p:tgtEl>
                                          <p:spTgt spid="54"/>
                                        </p:tgtEl>
                                        <p:attrNameLst>
                                          <p:attrName>ppt_w</p:attrName>
                                        </p:attrNameLst>
                                      </p:cBhvr>
                                      <p:tavLst>
                                        <p:tav tm="0">
                                          <p:val>
                                            <p:fltVal val="0"/>
                                          </p:val>
                                        </p:tav>
                                        <p:tav tm="100000">
                                          <p:val>
                                            <p:strVal val="#ppt_w"/>
                                          </p:val>
                                        </p:tav>
                                      </p:tavLst>
                                    </p:anim>
                                    <p:anim calcmode="lin" valueType="num">
                                      <p:cBhvr>
                                        <p:cTn id="143" dur="300" fill="hold"/>
                                        <p:tgtEl>
                                          <p:spTgt spid="54"/>
                                        </p:tgtEl>
                                        <p:attrNameLst>
                                          <p:attrName>ppt_h</p:attrName>
                                        </p:attrNameLst>
                                      </p:cBhvr>
                                      <p:tavLst>
                                        <p:tav tm="0">
                                          <p:val>
                                            <p:fltVal val="0"/>
                                          </p:val>
                                        </p:tav>
                                        <p:tav tm="100000">
                                          <p:val>
                                            <p:strVal val="#ppt_h"/>
                                          </p:val>
                                        </p:tav>
                                      </p:tavLst>
                                    </p:anim>
                                    <p:animEffect transition="in" filter="fade">
                                      <p:cBhvr>
                                        <p:cTn id="144" dur="300"/>
                                        <p:tgtEl>
                                          <p:spTgt spid="54"/>
                                        </p:tgtEl>
                                      </p:cBhvr>
                                    </p:animEffect>
                                  </p:childTnLst>
                                </p:cTn>
                              </p:par>
                              <p:par>
                                <p:cTn id="145" presetID="6" presetClass="emph" presetSubtype="0" autoRev="1" fill="hold" grpId="1" nodeType="withEffect">
                                  <p:stCondLst>
                                    <p:cond delay="600"/>
                                  </p:stCondLst>
                                  <p:childTnLst>
                                    <p:animScale>
                                      <p:cBhvr>
                                        <p:cTn id="146" dur="150" fill="hold"/>
                                        <p:tgtEl>
                                          <p:spTgt spid="54"/>
                                        </p:tgtEl>
                                      </p:cBhvr>
                                      <p:by x="110000" y="110000"/>
                                    </p:animScale>
                                  </p:childTnLst>
                                </p:cTn>
                              </p:par>
                              <p:par>
                                <p:cTn id="147" presetID="53" presetClass="entr" presetSubtype="16" fill="hold" nodeType="withEffect">
                                  <p:stCondLst>
                                    <p:cond delay="300"/>
                                  </p:stCondLst>
                                  <p:childTnLst>
                                    <p:set>
                                      <p:cBhvr>
                                        <p:cTn id="148" dur="1" fill="hold">
                                          <p:stCondLst>
                                            <p:cond delay="0"/>
                                          </p:stCondLst>
                                        </p:cTn>
                                        <p:tgtEl>
                                          <p:spTgt spid="12"/>
                                        </p:tgtEl>
                                        <p:attrNameLst>
                                          <p:attrName>style.visibility</p:attrName>
                                        </p:attrNameLst>
                                      </p:cBhvr>
                                      <p:to>
                                        <p:strVal val="visible"/>
                                      </p:to>
                                    </p:set>
                                    <p:anim calcmode="lin" valueType="num">
                                      <p:cBhvr>
                                        <p:cTn id="149" dur="300" fill="hold"/>
                                        <p:tgtEl>
                                          <p:spTgt spid="12"/>
                                        </p:tgtEl>
                                        <p:attrNameLst>
                                          <p:attrName>ppt_w</p:attrName>
                                        </p:attrNameLst>
                                      </p:cBhvr>
                                      <p:tavLst>
                                        <p:tav tm="0">
                                          <p:val>
                                            <p:fltVal val="0"/>
                                          </p:val>
                                        </p:tav>
                                        <p:tav tm="100000">
                                          <p:val>
                                            <p:strVal val="#ppt_w"/>
                                          </p:val>
                                        </p:tav>
                                      </p:tavLst>
                                    </p:anim>
                                    <p:anim calcmode="lin" valueType="num">
                                      <p:cBhvr>
                                        <p:cTn id="150" dur="300" fill="hold"/>
                                        <p:tgtEl>
                                          <p:spTgt spid="12"/>
                                        </p:tgtEl>
                                        <p:attrNameLst>
                                          <p:attrName>ppt_h</p:attrName>
                                        </p:attrNameLst>
                                      </p:cBhvr>
                                      <p:tavLst>
                                        <p:tav tm="0">
                                          <p:val>
                                            <p:fltVal val="0"/>
                                          </p:val>
                                        </p:tav>
                                        <p:tav tm="100000">
                                          <p:val>
                                            <p:strVal val="#ppt_h"/>
                                          </p:val>
                                        </p:tav>
                                      </p:tavLst>
                                    </p:anim>
                                    <p:animEffect transition="in" filter="fade">
                                      <p:cBhvr>
                                        <p:cTn id="151" dur="300"/>
                                        <p:tgtEl>
                                          <p:spTgt spid="12"/>
                                        </p:tgtEl>
                                      </p:cBhvr>
                                    </p:animEffect>
                                  </p:childTnLst>
                                </p:cTn>
                              </p:par>
                              <p:par>
                                <p:cTn id="152" presetID="6" presetClass="emph" presetSubtype="0" autoRev="1" fill="hold" nodeType="withEffect">
                                  <p:stCondLst>
                                    <p:cond delay="600"/>
                                  </p:stCondLst>
                                  <p:childTnLst>
                                    <p:animScale>
                                      <p:cBhvr>
                                        <p:cTn id="153" dur="150" fill="hold"/>
                                        <p:tgtEl>
                                          <p:spTgt spid="12"/>
                                        </p:tgtEl>
                                      </p:cBhvr>
                                      <p:by x="110000" y="110000"/>
                                    </p:animScale>
                                  </p:childTnLst>
                                </p:cTn>
                              </p:par>
                              <p:par>
                                <p:cTn id="154" presetID="22" presetClass="entr" presetSubtype="1" fill="hold" grpId="0" nodeType="withEffect">
                                  <p:stCondLst>
                                    <p:cond delay="600"/>
                                  </p:stCondLst>
                                  <p:childTnLst>
                                    <p:set>
                                      <p:cBhvr>
                                        <p:cTn id="155" dur="1" fill="hold">
                                          <p:stCondLst>
                                            <p:cond delay="0"/>
                                          </p:stCondLst>
                                        </p:cTn>
                                        <p:tgtEl>
                                          <p:spTgt spid="7"/>
                                        </p:tgtEl>
                                        <p:attrNameLst>
                                          <p:attrName>style.visibility</p:attrName>
                                        </p:attrNameLst>
                                      </p:cBhvr>
                                      <p:to>
                                        <p:strVal val="visible"/>
                                      </p:to>
                                    </p:set>
                                    <p:animEffect transition="in" filter="wipe(up)">
                                      <p:cBhvr>
                                        <p:cTn id="156" dur="500"/>
                                        <p:tgtEl>
                                          <p:spTgt spid="7"/>
                                        </p:tgtEl>
                                      </p:cBhvr>
                                    </p:animEffect>
                                  </p:childTnLst>
                                </p:cTn>
                              </p:par>
                              <p:par>
                                <p:cTn id="157" presetID="2" presetClass="entr" presetSubtype="4" fill="hold" grpId="0" nodeType="withEffect">
                                  <p:stCondLst>
                                    <p:cond delay="1100"/>
                                  </p:stCondLst>
                                  <p:childTnLst>
                                    <p:set>
                                      <p:cBhvr>
                                        <p:cTn id="158" dur="1" fill="hold">
                                          <p:stCondLst>
                                            <p:cond delay="0"/>
                                          </p:stCondLst>
                                        </p:cTn>
                                        <p:tgtEl>
                                          <p:spTgt spid="42"/>
                                        </p:tgtEl>
                                        <p:attrNameLst>
                                          <p:attrName>style.visibility</p:attrName>
                                        </p:attrNameLst>
                                      </p:cBhvr>
                                      <p:to>
                                        <p:strVal val="visible"/>
                                      </p:to>
                                    </p:set>
                                    <p:anim calcmode="lin" valueType="num">
                                      <p:cBhvr additive="base">
                                        <p:cTn id="159" dur="500" fill="hold"/>
                                        <p:tgtEl>
                                          <p:spTgt spid="42"/>
                                        </p:tgtEl>
                                        <p:attrNameLst>
                                          <p:attrName>ppt_x</p:attrName>
                                        </p:attrNameLst>
                                      </p:cBhvr>
                                      <p:tavLst>
                                        <p:tav tm="0">
                                          <p:val>
                                            <p:strVal val="#ppt_x"/>
                                          </p:val>
                                        </p:tav>
                                        <p:tav tm="100000">
                                          <p:val>
                                            <p:strVal val="#ppt_x"/>
                                          </p:val>
                                        </p:tav>
                                      </p:tavLst>
                                    </p:anim>
                                    <p:anim calcmode="lin" valueType="num">
                                      <p:cBhvr additive="base">
                                        <p:cTn id="160"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P spid="16" grpId="0" animBg="1"/>
      <p:bldP spid="18" grpId="0" animBg="1"/>
      <p:bldP spid="19" grpId="0" animBg="1"/>
      <p:bldP spid="53" grpId="0" animBg="1"/>
      <p:bldP spid="53" grpId="1" animBg="1"/>
      <p:bldP spid="54" grpId="0" animBg="1"/>
      <p:bldP spid="54" grpId="1" animBg="1"/>
      <p:bldP spid="51" grpId="0" animBg="1"/>
      <p:bldP spid="51" grpId="1" animBg="1"/>
      <p:bldP spid="52" grpId="0" animBg="1"/>
      <p:bldP spid="52" grpId="1" animBg="1"/>
      <p:bldP spid="49" grpId="0" animBg="1"/>
      <p:bldP spid="49" grpId="1" animBg="1"/>
      <p:bldP spid="50" grpId="0" animBg="1"/>
      <p:bldP spid="50" grpId="1" animBg="1"/>
      <p:bldP spid="47" grpId="0" animBg="1"/>
      <p:bldP spid="47" grpId="1" animBg="1"/>
      <p:bldP spid="48" grpId="0" animBg="1"/>
      <p:bldP spid="48" grpId="1" animBg="1"/>
      <p:bldP spid="45" grpId="0" animBg="1"/>
      <p:bldP spid="45" grpId="1" animBg="1"/>
      <p:bldP spid="46" grpId="0" animBg="1"/>
      <p:bldP spid="46" grpId="1" animBg="1"/>
      <p:bldP spid="40" grpId="0"/>
      <p:bldP spid="41" grpId="0"/>
      <p:bldP spid="42" grpId="0"/>
      <p:bldP spid="43" grpId="0"/>
      <p:bldP spid="4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02846" y="2036814"/>
            <a:ext cx="519110" cy="434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03</a:t>
            </a:r>
            <a:endParaRPr lang="zh-CN" altLang="en-US" dirty="0"/>
          </a:p>
        </p:txBody>
      </p:sp>
      <p:sp>
        <p:nvSpPr>
          <p:cNvPr id="3" name="TextBox 23"/>
          <p:cNvSpPr txBox="1"/>
          <p:nvPr/>
        </p:nvSpPr>
        <p:spPr>
          <a:xfrm>
            <a:off x="3265301" y="3122665"/>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 name="TextBox 24"/>
          <p:cNvSpPr txBox="1"/>
          <p:nvPr/>
        </p:nvSpPr>
        <p:spPr>
          <a:xfrm>
            <a:off x="3880718" y="2607918"/>
            <a:ext cx="1362397" cy="434975"/>
          </a:xfrm>
          <a:prstGeom prst="rect">
            <a:avLst/>
          </a:prstGeom>
          <a:noFill/>
        </p:spPr>
        <p:txBody>
          <a:bodyPr wrap="none" lIns="65010" tIns="32504" rIns="65010" bIns="32504" rtlCol="0">
            <a:spAutoFit/>
          </a:bodyPr>
          <a:lstStyle/>
          <a:p>
            <a:pPr algn="r"/>
            <a:r>
              <a:rPr lang="zh-CN" altLang="en-US" sz="2400" dirty="0">
                <a:solidFill>
                  <a:schemeClr val="tx1">
                    <a:lumMod val="65000"/>
                    <a:lumOff val="35000"/>
                  </a:schemeClr>
                </a:solidFill>
                <a:ea typeface="微软雅黑" panose="020B0503020204020204" pitchFamily="34" charset="-122"/>
              </a:rPr>
              <a:t>工作体会</a:t>
            </a:r>
          </a:p>
        </p:txBody>
      </p:sp>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3491" t="31304" r="57473"/>
          <a:stretch>
            <a:fillRect/>
          </a:stretch>
        </p:blipFill>
        <p:spPr>
          <a:xfrm flipH="1" flipV="1">
            <a:off x="6254884" y="2850204"/>
            <a:ext cx="2889115" cy="2296989"/>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13491" t="31304" r="57473"/>
          <a:stretch>
            <a:fillRect/>
          </a:stretch>
        </p:blipFill>
        <p:spPr>
          <a:xfrm>
            <a:off x="-1" y="1408"/>
            <a:ext cx="4302847" cy="28487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3"/>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p:tgtEl>
                                          <p:spTgt spid="3"/>
                                        </p:tgtEl>
                                        <p:attrNameLst>
                                          <p:attrName>ppt_y</p:attrName>
                                        </p:attrNameLst>
                                      </p:cBhvr>
                                      <p:tavLst>
                                        <p:tav tm="0">
                                          <p:val>
                                            <p:strVal val="#ppt_y+#ppt_h*1.125000"/>
                                          </p:val>
                                        </p:tav>
                                        <p:tav tm="100000">
                                          <p:val>
                                            <p:strVal val="#ppt_y"/>
                                          </p:val>
                                        </p:tav>
                                      </p:tavLst>
                                    </p:anim>
                                    <p:animEffect transition="in" filter="wipe(up)">
                                      <p:cBhvr>
                                        <p:cTn id="23" dur="500"/>
                                        <p:tgtEl>
                                          <p:spTgt spid="3"/>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ppt_y</p:attrName>
                                        </p:attrNameLst>
                                      </p:cBhvr>
                                      <p:tavLst>
                                        <p:tav tm="0">
                                          <p:val>
                                            <p:strVal val="#ppt_y-#ppt_h*1.125000"/>
                                          </p:val>
                                        </p:tav>
                                        <p:tav tm="100000">
                                          <p:val>
                                            <p:strVal val="#ppt_y"/>
                                          </p:val>
                                        </p:tav>
                                      </p:tavLst>
                                    </p:anim>
                                    <p:animEffect transition="in" filter="wipe(dow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p:cNvGrpSpPr>
            <a:grpSpLocks noChangeAspect="1"/>
          </p:cNvGrpSpPr>
          <p:nvPr/>
        </p:nvGrpSpPr>
        <p:grpSpPr bwMode="auto">
          <a:xfrm>
            <a:off x="829314" y="858456"/>
            <a:ext cx="2951927" cy="3529849"/>
            <a:chOff x="1423" y="-1124"/>
            <a:chExt cx="4832" cy="5778"/>
          </a:xfrm>
        </p:grpSpPr>
        <p:sp>
          <p:nvSpPr>
            <p:cNvPr id="5" name="Freeform 7"/>
            <p:cNvSpPr/>
            <p:nvPr/>
          </p:nvSpPr>
          <p:spPr bwMode="auto">
            <a:xfrm>
              <a:off x="1423" y="1565"/>
              <a:ext cx="4832" cy="3089"/>
            </a:xfrm>
            <a:custGeom>
              <a:avLst/>
              <a:gdLst>
                <a:gd name="T0" fmla="*/ 2042 w 2042"/>
                <a:gd name="T1" fmla="*/ 1233 h 1306"/>
                <a:gd name="T2" fmla="*/ 1970 w 2042"/>
                <a:gd name="T3" fmla="*/ 1306 h 1306"/>
                <a:gd name="T4" fmla="*/ 72 w 2042"/>
                <a:gd name="T5" fmla="*/ 1306 h 1306"/>
                <a:gd name="T6" fmla="*/ 0 w 2042"/>
                <a:gd name="T7" fmla="*/ 1233 h 1306"/>
                <a:gd name="T8" fmla="*/ 0 w 2042"/>
                <a:gd name="T9" fmla="*/ 72 h 1306"/>
                <a:gd name="T10" fmla="*/ 72 w 2042"/>
                <a:gd name="T11" fmla="*/ 0 h 1306"/>
                <a:gd name="T12" fmla="*/ 1970 w 2042"/>
                <a:gd name="T13" fmla="*/ 0 h 1306"/>
                <a:gd name="T14" fmla="*/ 2042 w 2042"/>
                <a:gd name="T15" fmla="*/ 72 h 1306"/>
                <a:gd name="T16" fmla="*/ 2042 w 2042"/>
                <a:gd name="T17" fmla="*/ 1233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42" h="1306">
                  <a:moveTo>
                    <a:pt x="2042" y="1233"/>
                  </a:moveTo>
                  <a:cubicBezTo>
                    <a:pt x="2042" y="1273"/>
                    <a:pt x="2009" y="1306"/>
                    <a:pt x="1970" y="1306"/>
                  </a:cubicBezTo>
                  <a:cubicBezTo>
                    <a:pt x="72" y="1306"/>
                    <a:pt x="72" y="1306"/>
                    <a:pt x="72" y="1306"/>
                  </a:cubicBezTo>
                  <a:cubicBezTo>
                    <a:pt x="33" y="1306"/>
                    <a:pt x="0" y="1273"/>
                    <a:pt x="0" y="1233"/>
                  </a:cubicBezTo>
                  <a:cubicBezTo>
                    <a:pt x="0" y="72"/>
                    <a:pt x="0" y="72"/>
                    <a:pt x="0" y="72"/>
                  </a:cubicBezTo>
                  <a:cubicBezTo>
                    <a:pt x="0" y="32"/>
                    <a:pt x="33" y="0"/>
                    <a:pt x="72" y="0"/>
                  </a:cubicBezTo>
                  <a:cubicBezTo>
                    <a:pt x="1970" y="0"/>
                    <a:pt x="1970" y="0"/>
                    <a:pt x="1970" y="0"/>
                  </a:cubicBezTo>
                  <a:cubicBezTo>
                    <a:pt x="2009" y="0"/>
                    <a:pt x="2042" y="32"/>
                    <a:pt x="2042" y="72"/>
                  </a:cubicBezTo>
                  <a:cubicBezTo>
                    <a:pt x="2042" y="1233"/>
                    <a:pt x="2042" y="1233"/>
                    <a:pt x="2042" y="1233"/>
                  </a:cubicBezTo>
                </a:path>
              </a:pathLst>
            </a:custGeom>
            <a:solidFill>
              <a:srgbClr val="1A1A1A"/>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8"/>
            <p:cNvSpPr/>
            <p:nvPr/>
          </p:nvSpPr>
          <p:spPr bwMode="auto">
            <a:xfrm>
              <a:off x="2088" y="1565"/>
              <a:ext cx="4167" cy="3089"/>
            </a:xfrm>
            <a:custGeom>
              <a:avLst/>
              <a:gdLst>
                <a:gd name="T0" fmla="*/ 1689 w 1761"/>
                <a:gd name="T1" fmla="*/ 0 h 1306"/>
                <a:gd name="T2" fmla="*/ 838 w 1761"/>
                <a:gd name="T3" fmla="*/ 0 h 1306"/>
                <a:gd name="T4" fmla="*/ 839 w 1761"/>
                <a:gd name="T5" fmla="*/ 54 h 1306"/>
                <a:gd name="T6" fmla="*/ 443 w 1761"/>
                <a:gd name="T7" fmla="*/ 1011 h 1306"/>
                <a:gd name="T8" fmla="*/ 0 w 1761"/>
                <a:gd name="T9" fmla="*/ 1306 h 1306"/>
                <a:gd name="T10" fmla="*/ 1689 w 1761"/>
                <a:gd name="T11" fmla="*/ 1306 h 1306"/>
                <a:gd name="T12" fmla="*/ 1761 w 1761"/>
                <a:gd name="T13" fmla="*/ 1233 h 1306"/>
                <a:gd name="T14" fmla="*/ 1761 w 1761"/>
                <a:gd name="T15" fmla="*/ 72 h 1306"/>
                <a:gd name="T16" fmla="*/ 1689 w 1761"/>
                <a:gd name="T17"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61" h="1306">
                  <a:moveTo>
                    <a:pt x="1689" y="0"/>
                  </a:moveTo>
                  <a:cubicBezTo>
                    <a:pt x="838" y="0"/>
                    <a:pt x="838" y="0"/>
                    <a:pt x="838" y="0"/>
                  </a:cubicBezTo>
                  <a:cubicBezTo>
                    <a:pt x="839" y="18"/>
                    <a:pt x="839" y="36"/>
                    <a:pt x="839" y="54"/>
                  </a:cubicBezTo>
                  <a:cubicBezTo>
                    <a:pt x="839" y="411"/>
                    <a:pt x="695" y="758"/>
                    <a:pt x="443" y="1011"/>
                  </a:cubicBezTo>
                  <a:cubicBezTo>
                    <a:pt x="315" y="1138"/>
                    <a:pt x="164" y="1238"/>
                    <a:pt x="0" y="1306"/>
                  </a:cubicBezTo>
                  <a:cubicBezTo>
                    <a:pt x="1689" y="1306"/>
                    <a:pt x="1689" y="1306"/>
                    <a:pt x="1689" y="1306"/>
                  </a:cubicBezTo>
                  <a:cubicBezTo>
                    <a:pt x="1728" y="1306"/>
                    <a:pt x="1761" y="1273"/>
                    <a:pt x="1761" y="1233"/>
                  </a:cubicBezTo>
                  <a:cubicBezTo>
                    <a:pt x="1761" y="72"/>
                    <a:pt x="1761" y="72"/>
                    <a:pt x="1761" y="72"/>
                  </a:cubicBezTo>
                  <a:cubicBezTo>
                    <a:pt x="1761" y="32"/>
                    <a:pt x="1728" y="0"/>
                    <a:pt x="1689" y="0"/>
                  </a:cubicBezTo>
                </a:path>
              </a:pathLst>
            </a:custGeom>
            <a:solidFill>
              <a:srgbClr val="292929"/>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9"/>
            <p:cNvSpPr/>
            <p:nvPr/>
          </p:nvSpPr>
          <p:spPr bwMode="auto">
            <a:xfrm>
              <a:off x="2594" y="1565"/>
              <a:ext cx="3661" cy="3089"/>
            </a:xfrm>
            <a:custGeom>
              <a:avLst/>
              <a:gdLst>
                <a:gd name="T0" fmla="*/ 1475 w 1547"/>
                <a:gd name="T1" fmla="*/ 0 h 1306"/>
                <a:gd name="T2" fmla="*/ 858 w 1547"/>
                <a:gd name="T3" fmla="*/ 0 h 1306"/>
                <a:gd name="T4" fmla="*/ 859 w 1547"/>
                <a:gd name="T5" fmla="*/ 46 h 1306"/>
                <a:gd name="T6" fmla="*/ 462 w 1547"/>
                <a:gd name="T7" fmla="*/ 1003 h 1306"/>
                <a:gd name="T8" fmla="*/ 0 w 1547"/>
                <a:gd name="T9" fmla="*/ 1306 h 1306"/>
                <a:gd name="T10" fmla="*/ 1475 w 1547"/>
                <a:gd name="T11" fmla="*/ 1306 h 1306"/>
                <a:gd name="T12" fmla="*/ 1547 w 1547"/>
                <a:gd name="T13" fmla="*/ 1233 h 1306"/>
                <a:gd name="T14" fmla="*/ 1547 w 1547"/>
                <a:gd name="T15" fmla="*/ 72 h 1306"/>
                <a:gd name="T16" fmla="*/ 1475 w 1547"/>
                <a:gd name="T17" fmla="*/ 0 h 1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7" h="1306">
                  <a:moveTo>
                    <a:pt x="1475" y="0"/>
                  </a:moveTo>
                  <a:cubicBezTo>
                    <a:pt x="858" y="0"/>
                    <a:pt x="858" y="0"/>
                    <a:pt x="858" y="0"/>
                  </a:cubicBezTo>
                  <a:cubicBezTo>
                    <a:pt x="859" y="15"/>
                    <a:pt x="859" y="30"/>
                    <a:pt x="859" y="46"/>
                  </a:cubicBezTo>
                  <a:cubicBezTo>
                    <a:pt x="859" y="404"/>
                    <a:pt x="715" y="751"/>
                    <a:pt x="462" y="1003"/>
                  </a:cubicBezTo>
                  <a:cubicBezTo>
                    <a:pt x="330" y="1136"/>
                    <a:pt x="172" y="1238"/>
                    <a:pt x="0" y="1306"/>
                  </a:cubicBezTo>
                  <a:cubicBezTo>
                    <a:pt x="1475" y="1306"/>
                    <a:pt x="1475" y="1306"/>
                    <a:pt x="1475" y="1306"/>
                  </a:cubicBezTo>
                  <a:cubicBezTo>
                    <a:pt x="1514" y="1306"/>
                    <a:pt x="1547" y="1273"/>
                    <a:pt x="1547" y="1233"/>
                  </a:cubicBezTo>
                  <a:cubicBezTo>
                    <a:pt x="1547" y="72"/>
                    <a:pt x="1547" y="72"/>
                    <a:pt x="1547" y="72"/>
                  </a:cubicBezTo>
                  <a:cubicBezTo>
                    <a:pt x="1547" y="32"/>
                    <a:pt x="1514" y="0"/>
                    <a:pt x="1475" y="0"/>
                  </a:cubicBezTo>
                  <a:close/>
                </a:path>
              </a:pathLst>
            </a:custGeom>
            <a:solidFill>
              <a:srgbClr val="080606"/>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ectangle 10"/>
            <p:cNvSpPr>
              <a:spLocks noChangeArrowheads="1"/>
            </p:cNvSpPr>
            <p:nvPr/>
          </p:nvSpPr>
          <p:spPr bwMode="auto">
            <a:xfrm>
              <a:off x="1591" y="1740"/>
              <a:ext cx="4496" cy="2736"/>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11"/>
            <p:cNvSpPr>
              <a:spLocks noChangeArrowheads="1"/>
            </p:cNvSpPr>
            <p:nvPr/>
          </p:nvSpPr>
          <p:spPr bwMode="auto">
            <a:xfrm>
              <a:off x="3789" y="1605"/>
              <a:ext cx="100" cy="102"/>
            </a:xfrm>
            <a:prstGeom prst="ellipse">
              <a:avLst/>
            </a:pr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12"/>
            <p:cNvSpPr/>
            <p:nvPr/>
          </p:nvSpPr>
          <p:spPr bwMode="auto">
            <a:xfrm>
              <a:off x="3775" y="1591"/>
              <a:ext cx="128" cy="128"/>
            </a:xfrm>
            <a:custGeom>
              <a:avLst/>
              <a:gdLst>
                <a:gd name="T0" fmla="*/ 48 w 54"/>
                <a:gd name="T1" fmla="*/ 27 h 54"/>
                <a:gd name="T2" fmla="*/ 43 w 54"/>
                <a:gd name="T3" fmla="*/ 27 h 54"/>
                <a:gd name="T4" fmla="*/ 39 w 54"/>
                <a:gd name="T5" fmla="*/ 39 h 54"/>
                <a:gd name="T6" fmla="*/ 27 w 54"/>
                <a:gd name="T7" fmla="*/ 43 h 54"/>
                <a:gd name="T8" fmla="*/ 15 w 54"/>
                <a:gd name="T9" fmla="*/ 39 h 54"/>
                <a:gd name="T10" fmla="*/ 11 w 54"/>
                <a:gd name="T11" fmla="*/ 27 h 54"/>
                <a:gd name="T12" fmla="*/ 15 w 54"/>
                <a:gd name="T13" fmla="*/ 16 h 54"/>
                <a:gd name="T14" fmla="*/ 27 w 54"/>
                <a:gd name="T15" fmla="*/ 11 h 54"/>
                <a:gd name="T16" fmla="*/ 39 w 54"/>
                <a:gd name="T17" fmla="*/ 16 h 54"/>
                <a:gd name="T18" fmla="*/ 43 w 54"/>
                <a:gd name="T19" fmla="*/ 27 h 54"/>
                <a:gd name="T20" fmla="*/ 48 w 54"/>
                <a:gd name="T21" fmla="*/ 27 h 54"/>
                <a:gd name="T22" fmla="*/ 54 w 54"/>
                <a:gd name="T23" fmla="*/ 27 h 54"/>
                <a:gd name="T24" fmla="*/ 27 w 54"/>
                <a:gd name="T25" fmla="*/ 0 h 54"/>
                <a:gd name="T26" fmla="*/ 0 w 54"/>
                <a:gd name="T27" fmla="*/ 27 h 54"/>
                <a:gd name="T28" fmla="*/ 27 w 54"/>
                <a:gd name="T29" fmla="*/ 54 h 54"/>
                <a:gd name="T30" fmla="*/ 54 w 54"/>
                <a:gd name="T31" fmla="*/ 27 h 54"/>
                <a:gd name="T32" fmla="*/ 48 w 54"/>
                <a:gd name="T33" fmla="*/ 27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 h="54">
                  <a:moveTo>
                    <a:pt x="48" y="27"/>
                  </a:moveTo>
                  <a:cubicBezTo>
                    <a:pt x="43" y="27"/>
                    <a:pt x="43" y="27"/>
                    <a:pt x="43" y="27"/>
                  </a:cubicBezTo>
                  <a:cubicBezTo>
                    <a:pt x="43" y="32"/>
                    <a:pt x="41" y="36"/>
                    <a:pt x="39" y="39"/>
                  </a:cubicBezTo>
                  <a:cubicBezTo>
                    <a:pt x="36" y="42"/>
                    <a:pt x="32" y="43"/>
                    <a:pt x="27" y="43"/>
                  </a:cubicBezTo>
                  <a:cubicBezTo>
                    <a:pt x="22" y="43"/>
                    <a:pt x="18" y="42"/>
                    <a:pt x="15" y="39"/>
                  </a:cubicBezTo>
                  <a:cubicBezTo>
                    <a:pt x="13" y="36"/>
                    <a:pt x="11" y="32"/>
                    <a:pt x="11" y="27"/>
                  </a:cubicBezTo>
                  <a:cubicBezTo>
                    <a:pt x="11" y="23"/>
                    <a:pt x="13" y="19"/>
                    <a:pt x="15" y="16"/>
                  </a:cubicBezTo>
                  <a:cubicBezTo>
                    <a:pt x="18" y="13"/>
                    <a:pt x="22" y="11"/>
                    <a:pt x="27" y="11"/>
                  </a:cubicBezTo>
                  <a:cubicBezTo>
                    <a:pt x="32" y="11"/>
                    <a:pt x="36" y="13"/>
                    <a:pt x="39" y="16"/>
                  </a:cubicBezTo>
                  <a:cubicBezTo>
                    <a:pt x="41" y="19"/>
                    <a:pt x="43" y="23"/>
                    <a:pt x="43" y="27"/>
                  </a:cubicBezTo>
                  <a:cubicBezTo>
                    <a:pt x="48" y="27"/>
                    <a:pt x="48" y="27"/>
                    <a:pt x="48" y="27"/>
                  </a:cubicBezTo>
                  <a:cubicBezTo>
                    <a:pt x="54" y="27"/>
                    <a:pt x="54" y="27"/>
                    <a:pt x="54" y="27"/>
                  </a:cubicBezTo>
                  <a:cubicBezTo>
                    <a:pt x="54" y="12"/>
                    <a:pt x="42" y="0"/>
                    <a:pt x="27" y="0"/>
                  </a:cubicBezTo>
                  <a:cubicBezTo>
                    <a:pt x="12" y="0"/>
                    <a:pt x="0" y="12"/>
                    <a:pt x="0" y="27"/>
                  </a:cubicBezTo>
                  <a:cubicBezTo>
                    <a:pt x="0" y="42"/>
                    <a:pt x="12" y="54"/>
                    <a:pt x="27" y="54"/>
                  </a:cubicBezTo>
                  <a:cubicBezTo>
                    <a:pt x="42" y="54"/>
                    <a:pt x="54" y="42"/>
                    <a:pt x="54" y="27"/>
                  </a:cubicBezTo>
                  <a:lnTo>
                    <a:pt x="48" y="27"/>
                  </a:lnTo>
                  <a:close/>
                </a:path>
              </a:pathLst>
            </a:custGeom>
            <a:solidFill>
              <a:srgbClr val="4D4D4D"/>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3"/>
            <p:cNvSpPr/>
            <p:nvPr/>
          </p:nvSpPr>
          <p:spPr bwMode="auto">
            <a:xfrm>
              <a:off x="1591" y="1017"/>
              <a:ext cx="4396" cy="3459"/>
            </a:xfrm>
            <a:custGeom>
              <a:avLst/>
              <a:gdLst>
                <a:gd name="T0" fmla="*/ 1775 w 1858"/>
                <a:gd name="T1" fmla="*/ 431 h 1463"/>
                <a:gd name="T2" fmla="*/ 1462 w 1858"/>
                <a:gd name="T3" fmla="*/ 0 h 1463"/>
                <a:gd name="T4" fmla="*/ 1383 w 1858"/>
                <a:gd name="T5" fmla="*/ 79 h 1463"/>
                <a:gd name="T6" fmla="*/ 1673 w 1858"/>
                <a:gd name="T7" fmla="*/ 476 h 1463"/>
                <a:gd name="T8" fmla="*/ 1702 w 1858"/>
                <a:gd name="T9" fmla="*/ 823 h 1463"/>
                <a:gd name="T10" fmla="*/ 1393 w 1858"/>
                <a:gd name="T11" fmla="*/ 1072 h 1463"/>
                <a:gd name="T12" fmla="*/ 1108 w 1858"/>
                <a:gd name="T13" fmla="*/ 1143 h 1463"/>
                <a:gd name="T14" fmla="*/ 1050 w 1858"/>
                <a:gd name="T15" fmla="*/ 1095 h 1463"/>
                <a:gd name="T16" fmla="*/ 1064 w 1858"/>
                <a:gd name="T17" fmla="*/ 1052 h 1463"/>
                <a:gd name="T18" fmla="*/ 1001 w 1858"/>
                <a:gd name="T19" fmla="*/ 976 h 1463"/>
                <a:gd name="T20" fmla="*/ 1005 w 1858"/>
                <a:gd name="T21" fmla="*/ 943 h 1463"/>
                <a:gd name="T22" fmla="*/ 870 w 1858"/>
                <a:gd name="T23" fmla="*/ 809 h 1463"/>
                <a:gd name="T24" fmla="*/ 809 w 1858"/>
                <a:gd name="T25" fmla="*/ 824 h 1463"/>
                <a:gd name="T26" fmla="*/ 819 w 1858"/>
                <a:gd name="T27" fmla="*/ 777 h 1463"/>
                <a:gd name="T28" fmla="*/ 698 w 1858"/>
                <a:gd name="T29" fmla="*/ 656 h 1463"/>
                <a:gd name="T30" fmla="*/ 671 w 1858"/>
                <a:gd name="T31" fmla="*/ 659 h 1463"/>
                <a:gd name="T32" fmla="*/ 671 w 1858"/>
                <a:gd name="T33" fmla="*/ 656 h 1463"/>
                <a:gd name="T34" fmla="*/ 591 w 1858"/>
                <a:gd name="T35" fmla="*/ 547 h 1463"/>
                <a:gd name="T36" fmla="*/ 599 w 1858"/>
                <a:gd name="T37" fmla="*/ 503 h 1463"/>
                <a:gd name="T38" fmla="*/ 474 w 1858"/>
                <a:gd name="T39" fmla="*/ 378 h 1463"/>
                <a:gd name="T40" fmla="*/ 408 w 1858"/>
                <a:gd name="T41" fmla="*/ 397 h 1463"/>
                <a:gd name="T42" fmla="*/ 410 w 1858"/>
                <a:gd name="T43" fmla="*/ 378 h 1463"/>
                <a:gd name="T44" fmla="*/ 386 w 1858"/>
                <a:gd name="T45" fmla="*/ 306 h 1463"/>
                <a:gd name="T46" fmla="*/ 193 w 1858"/>
                <a:gd name="T47" fmla="*/ 306 h 1463"/>
                <a:gd name="T48" fmla="*/ 193 w 1858"/>
                <a:gd name="T49" fmla="*/ 306 h 1463"/>
                <a:gd name="T50" fmla="*/ 0 w 1858"/>
                <a:gd name="T51" fmla="*/ 306 h 1463"/>
                <a:gd name="T52" fmla="*/ 0 w 1858"/>
                <a:gd name="T53" fmla="*/ 1462 h 1463"/>
                <a:gd name="T54" fmla="*/ 991 w 1858"/>
                <a:gd name="T55" fmla="*/ 1463 h 1463"/>
                <a:gd name="T56" fmla="*/ 991 w 1858"/>
                <a:gd name="T57" fmla="*/ 1462 h 1463"/>
                <a:gd name="T58" fmla="*/ 1269 w 1858"/>
                <a:gd name="T59" fmla="*/ 1462 h 1463"/>
                <a:gd name="T60" fmla="*/ 1270 w 1858"/>
                <a:gd name="T61" fmla="*/ 1450 h 1463"/>
                <a:gd name="T62" fmla="*/ 1248 w 1858"/>
                <a:gd name="T63" fmla="*/ 1383 h 1463"/>
                <a:gd name="T64" fmla="*/ 1270 w 1858"/>
                <a:gd name="T65" fmla="*/ 1316 h 1463"/>
                <a:gd name="T66" fmla="*/ 1234 w 1858"/>
                <a:gd name="T67" fmla="*/ 1233 h 1463"/>
                <a:gd name="T68" fmla="*/ 1432 w 1858"/>
                <a:gd name="T69" fmla="*/ 1177 h 1463"/>
                <a:gd name="T70" fmla="*/ 1805 w 1858"/>
                <a:gd name="T71" fmla="*/ 866 h 1463"/>
                <a:gd name="T72" fmla="*/ 1775 w 1858"/>
                <a:gd name="T73" fmla="*/ 431 h 1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58" h="1463">
                  <a:moveTo>
                    <a:pt x="1775" y="431"/>
                  </a:moveTo>
                  <a:cubicBezTo>
                    <a:pt x="1714" y="292"/>
                    <a:pt x="1605" y="143"/>
                    <a:pt x="1462" y="0"/>
                  </a:cubicBezTo>
                  <a:cubicBezTo>
                    <a:pt x="1383" y="79"/>
                    <a:pt x="1383" y="79"/>
                    <a:pt x="1383" y="79"/>
                  </a:cubicBezTo>
                  <a:cubicBezTo>
                    <a:pt x="1517" y="212"/>
                    <a:pt x="1617" y="350"/>
                    <a:pt x="1673" y="476"/>
                  </a:cubicBezTo>
                  <a:cubicBezTo>
                    <a:pt x="1733" y="609"/>
                    <a:pt x="1742" y="726"/>
                    <a:pt x="1702" y="823"/>
                  </a:cubicBezTo>
                  <a:cubicBezTo>
                    <a:pt x="1658" y="928"/>
                    <a:pt x="1554" y="1012"/>
                    <a:pt x="1393" y="1072"/>
                  </a:cubicBezTo>
                  <a:cubicBezTo>
                    <a:pt x="1311" y="1102"/>
                    <a:pt x="1216" y="1126"/>
                    <a:pt x="1108" y="1143"/>
                  </a:cubicBezTo>
                  <a:cubicBezTo>
                    <a:pt x="1095" y="1121"/>
                    <a:pt x="1075" y="1103"/>
                    <a:pt x="1050" y="1095"/>
                  </a:cubicBezTo>
                  <a:cubicBezTo>
                    <a:pt x="1059" y="1083"/>
                    <a:pt x="1064" y="1068"/>
                    <a:pt x="1064" y="1052"/>
                  </a:cubicBezTo>
                  <a:cubicBezTo>
                    <a:pt x="1064" y="1014"/>
                    <a:pt x="1037" y="983"/>
                    <a:pt x="1001" y="976"/>
                  </a:cubicBezTo>
                  <a:cubicBezTo>
                    <a:pt x="1003" y="966"/>
                    <a:pt x="1005" y="955"/>
                    <a:pt x="1005" y="943"/>
                  </a:cubicBezTo>
                  <a:cubicBezTo>
                    <a:pt x="1005" y="869"/>
                    <a:pt x="945" y="809"/>
                    <a:pt x="870" y="809"/>
                  </a:cubicBezTo>
                  <a:cubicBezTo>
                    <a:pt x="849" y="809"/>
                    <a:pt x="828" y="814"/>
                    <a:pt x="809" y="824"/>
                  </a:cubicBezTo>
                  <a:cubicBezTo>
                    <a:pt x="816" y="809"/>
                    <a:pt x="819" y="793"/>
                    <a:pt x="819" y="777"/>
                  </a:cubicBezTo>
                  <a:cubicBezTo>
                    <a:pt x="819" y="710"/>
                    <a:pt x="765" y="656"/>
                    <a:pt x="698" y="656"/>
                  </a:cubicBezTo>
                  <a:cubicBezTo>
                    <a:pt x="689" y="656"/>
                    <a:pt x="679" y="657"/>
                    <a:pt x="671" y="659"/>
                  </a:cubicBezTo>
                  <a:cubicBezTo>
                    <a:pt x="671" y="658"/>
                    <a:pt x="671" y="657"/>
                    <a:pt x="671" y="656"/>
                  </a:cubicBezTo>
                  <a:cubicBezTo>
                    <a:pt x="671" y="605"/>
                    <a:pt x="637" y="561"/>
                    <a:pt x="591" y="547"/>
                  </a:cubicBezTo>
                  <a:cubicBezTo>
                    <a:pt x="596" y="533"/>
                    <a:pt x="599" y="518"/>
                    <a:pt x="599" y="503"/>
                  </a:cubicBezTo>
                  <a:cubicBezTo>
                    <a:pt x="599" y="434"/>
                    <a:pt x="543" y="378"/>
                    <a:pt x="474" y="378"/>
                  </a:cubicBezTo>
                  <a:cubicBezTo>
                    <a:pt x="450" y="378"/>
                    <a:pt x="427" y="385"/>
                    <a:pt x="408" y="397"/>
                  </a:cubicBezTo>
                  <a:cubicBezTo>
                    <a:pt x="409" y="390"/>
                    <a:pt x="410" y="384"/>
                    <a:pt x="410" y="378"/>
                  </a:cubicBezTo>
                  <a:cubicBezTo>
                    <a:pt x="410" y="351"/>
                    <a:pt x="401" y="326"/>
                    <a:pt x="386" y="306"/>
                  </a:cubicBezTo>
                  <a:cubicBezTo>
                    <a:pt x="193" y="306"/>
                    <a:pt x="193" y="306"/>
                    <a:pt x="193" y="306"/>
                  </a:cubicBezTo>
                  <a:cubicBezTo>
                    <a:pt x="193" y="306"/>
                    <a:pt x="193" y="306"/>
                    <a:pt x="193" y="306"/>
                  </a:cubicBezTo>
                  <a:cubicBezTo>
                    <a:pt x="0" y="306"/>
                    <a:pt x="0" y="306"/>
                    <a:pt x="0" y="306"/>
                  </a:cubicBezTo>
                  <a:cubicBezTo>
                    <a:pt x="0" y="1462"/>
                    <a:pt x="0" y="1462"/>
                    <a:pt x="0" y="1462"/>
                  </a:cubicBezTo>
                  <a:cubicBezTo>
                    <a:pt x="991" y="1463"/>
                    <a:pt x="991" y="1463"/>
                    <a:pt x="991" y="1463"/>
                  </a:cubicBezTo>
                  <a:cubicBezTo>
                    <a:pt x="991" y="1462"/>
                    <a:pt x="991" y="1462"/>
                    <a:pt x="991" y="1462"/>
                  </a:cubicBezTo>
                  <a:cubicBezTo>
                    <a:pt x="1269" y="1462"/>
                    <a:pt x="1269" y="1462"/>
                    <a:pt x="1269" y="1462"/>
                  </a:cubicBezTo>
                  <a:cubicBezTo>
                    <a:pt x="1270" y="1458"/>
                    <a:pt x="1270" y="1454"/>
                    <a:pt x="1270" y="1450"/>
                  </a:cubicBezTo>
                  <a:cubicBezTo>
                    <a:pt x="1270" y="1425"/>
                    <a:pt x="1262" y="1402"/>
                    <a:pt x="1248" y="1383"/>
                  </a:cubicBezTo>
                  <a:cubicBezTo>
                    <a:pt x="1262" y="1365"/>
                    <a:pt x="1270" y="1341"/>
                    <a:pt x="1270" y="1316"/>
                  </a:cubicBezTo>
                  <a:cubicBezTo>
                    <a:pt x="1270" y="1283"/>
                    <a:pt x="1256" y="1254"/>
                    <a:pt x="1234" y="1233"/>
                  </a:cubicBezTo>
                  <a:cubicBezTo>
                    <a:pt x="1306" y="1218"/>
                    <a:pt x="1372" y="1199"/>
                    <a:pt x="1432" y="1177"/>
                  </a:cubicBezTo>
                  <a:cubicBezTo>
                    <a:pt x="1623" y="1106"/>
                    <a:pt x="1749" y="1001"/>
                    <a:pt x="1805" y="866"/>
                  </a:cubicBezTo>
                  <a:cubicBezTo>
                    <a:pt x="1858" y="739"/>
                    <a:pt x="1848" y="593"/>
                    <a:pt x="1775" y="43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4"/>
            <p:cNvSpPr/>
            <p:nvPr/>
          </p:nvSpPr>
          <p:spPr bwMode="auto">
            <a:xfrm>
              <a:off x="1591" y="1052"/>
              <a:ext cx="4344" cy="3424"/>
            </a:xfrm>
            <a:custGeom>
              <a:avLst/>
              <a:gdLst>
                <a:gd name="T0" fmla="*/ 1756 w 1836"/>
                <a:gd name="T1" fmla="*/ 424 h 1448"/>
                <a:gd name="T2" fmla="*/ 1447 w 1836"/>
                <a:gd name="T3" fmla="*/ 0 h 1448"/>
                <a:gd name="T4" fmla="*/ 1398 w 1836"/>
                <a:gd name="T5" fmla="*/ 49 h 1448"/>
                <a:gd name="T6" fmla="*/ 1693 w 1836"/>
                <a:gd name="T7" fmla="*/ 452 h 1448"/>
                <a:gd name="T8" fmla="*/ 1722 w 1836"/>
                <a:gd name="T9" fmla="*/ 816 h 1448"/>
                <a:gd name="T10" fmla="*/ 981 w 1836"/>
                <a:gd name="T11" fmla="*/ 1166 h 1448"/>
                <a:gd name="T12" fmla="*/ 836 w 1836"/>
                <a:gd name="T13" fmla="*/ 1023 h 1448"/>
                <a:gd name="T14" fmla="*/ 755 w 1836"/>
                <a:gd name="T15" fmla="*/ 1048 h 1448"/>
                <a:gd name="T16" fmla="*/ 706 w 1836"/>
                <a:gd name="T17" fmla="*/ 1026 h 1448"/>
                <a:gd name="T18" fmla="*/ 711 w 1836"/>
                <a:gd name="T19" fmla="*/ 978 h 1448"/>
                <a:gd name="T20" fmla="*/ 505 w 1836"/>
                <a:gd name="T21" fmla="*/ 772 h 1448"/>
                <a:gd name="T22" fmla="*/ 446 w 1836"/>
                <a:gd name="T23" fmla="*/ 780 h 1448"/>
                <a:gd name="T24" fmla="*/ 318 w 1836"/>
                <a:gd name="T25" fmla="*/ 669 h 1448"/>
                <a:gd name="T26" fmla="*/ 135 w 1836"/>
                <a:gd name="T27" fmla="*/ 497 h 1448"/>
                <a:gd name="T28" fmla="*/ 0 w 1836"/>
                <a:gd name="T29" fmla="*/ 557 h 1448"/>
                <a:gd name="T30" fmla="*/ 0 w 1836"/>
                <a:gd name="T31" fmla="*/ 1026 h 1448"/>
                <a:gd name="T32" fmla="*/ 0 w 1836"/>
                <a:gd name="T33" fmla="*/ 1026 h 1448"/>
                <a:gd name="T34" fmla="*/ 0 w 1836"/>
                <a:gd name="T35" fmla="*/ 1448 h 1448"/>
                <a:gd name="T36" fmla="*/ 1113 w 1836"/>
                <a:gd name="T37" fmla="*/ 1448 h 1448"/>
                <a:gd name="T38" fmla="*/ 1126 w 1836"/>
                <a:gd name="T39" fmla="*/ 1378 h 1448"/>
                <a:gd name="T40" fmla="*/ 1054 w 1836"/>
                <a:gd name="T41" fmla="*/ 1227 h 1448"/>
                <a:gd name="T42" fmla="*/ 1424 w 1836"/>
                <a:gd name="T43" fmla="*/ 1142 h 1448"/>
                <a:gd name="T44" fmla="*/ 1786 w 1836"/>
                <a:gd name="T45" fmla="*/ 843 h 1448"/>
                <a:gd name="T46" fmla="*/ 1756 w 1836"/>
                <a:gd name="T47" fmla="*/ 424 h 1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836" h="1448">
                  <a:moveTo>
                    <a:pt x="1756" y="424"/>
                  </a:moveTo>
                  <a:cubicBezTo>
                    <a:pt x="1695" y="288"/>
                    <a:pt x="1589" y="141"/>
                    <a:pt x="1447" y="0"/>
                  </a:cubicBezTo>
                  <a:cubicBezTo>
                    <a:pt x="1398" y="49"/>
                    <a:pt x="1398" y="49"/>
                    <a:pt x="1398" y="49"/>
                  </a:cubicBezTo>
                  <a:cubicBezTo>
                    <a:pt x="1534" y="184"/>
                    <a:pt x="1635" y="324"/>
                    <a:pt x="1693" y="452"/>
                  </a:cubicBezTo>
                  <a:cubicBezTo>
                    <a:pt x="1754" y="591"/>
                    <a:pt x="1764" y="713"/>
                    <a:pt x="1722" y="816"/>
                  </a:cubicBezTo>
                  <a:cubicBezTo>
                    <a:pt x="1644" y="1004"/>
                    <a:pt x="1390" y="1123"/>
                    <a:pt x="981" y="1166"/>
                  </a:cubicBezTo>
                  <a:cubicBezTo>
                    <a:pt x="980" y="1087"/>
                    <a:pt x="916" y="1023"/>
                    <a:pt x="836" y="1023"/>
                  </a:cubicBezTo>
                  <a:cubicBezTo>
                    <a:pt x="806" y="1023"/>
                    <a:pt x="778" y="1032"/>
                    <a:pt x="755" y="1048"/>
                  </a:cubicBezTo>
                  <a:cubicBezTo>
                    <a:pt x="741" y="1038"/>
                    <a:pt x="724" y="1030"/>
                    <a:pt x="706" y="1026"/>
                  </a:cubicBezTo>
                  <a:cubicBezTo>
                    <a:pt x="709" y="1011"/>
                    <a:pt x="711" y="995"/>
                    <a:pt x="711" y="978"/>
                  </a:cubicBezTo>
                  <a:cubicBezTo>
                    <a:pt x="711" y="864"/>
                    <a:pt x="619" y="772"/>
                    <a:pt x="505" y="772"/>
                  </a:cubicBezTo>
                  <a:cubicBezTo>
                    <a:pt x="485" y="772"/>
                    <a:pt x="465" y="775"/>
                    <a:pt x="446" y="780"/>
                  </a:cubicBezTo>
                  <a:cubicBezTo>
                    <a:pt x="423" y="725"/>
                    <a:pt x="376" y="684"/>
                    <a:pt x="318" y="669"/>
                  </a:cubicBezTo>
                  <a:cubicBezTo>
                    <a:pt x="311" y="573"/>
                    <a:pt x="232" y="497"/>
                    <a:pt x="135" y="497"/>
                  </a:cubicBezTo>
                  <a:cubicBezTo>
                    <a:pt x="81" y="497"/>
                    <a:pt x="33" y="520"/>
                    <a:pt x="0" y="557"/>
                  </a:cubicBezTo>
                  <a:cubicBezTo>
                    <a:pt x="0" y="1026"/>
                    <a:pt x="0" y="1026"/>
                    <a:pt x="0" y="1026"/>
                  </a:cubicBezTo>
                  <a:cubicBezTo>
                    <a:pt x="0" y="1026"/>
                    <a:pt x="0" y="1026"/>
                    <a:pt x="0" y="1026"/>
                  </a:cubicBezTo>
                  <a:cubicBezTo>
                    <a:pt x="0" y="1448"/>
                    <a:pt x="0" y="1448"/>
                    <a:pt x="0" y="1448"/>
                  </a:cubicBezTo>
                  <a:cubicBezTo>
                    <a:pt x="1113" y="1448"/>
                    <a:pt x="1113" y="1448"/>
                    <a:pt x="1113" y="1448"/>
                  </a:cubicBezTo>
                  <a:cubicBezTo>
                    <a:pt x="1121" y="1426"/>
                    <a:pt x="1126" y="1403"/>
                    <a:pt x="1126" y="1378"/>
                  </a:cubicBezTo>
                  <a:cubicBezTo>
                    <a:pt x="1126" y="1317"/>
                    <a:pt x="1098" y="1263"/>
                    <a:pt x="1054" y="1227"/>
                  </a:cubicBezTo>
                  <a:cubicBezTo>
                    <a:pt x="1197" y="1209"/>
                    <a:pt x="1321" y="1180"/>
                    <a:pt x="1424" y="1142"/>
                  </a:cubicBezTo>
                  <a:cubicBezTo>
                    <a:pt x="1610" y="1073"/>
                    <a:pt x="1732" y="972"/>
                    <a:pt x="1786" y="843"/>
                  </a:cubicBezTo>
                  <a:cubicBezTo>
                    <a:pt x="1836" y="722"/>
                    <a:pt x="1826" y="581"/>
                    <a:pt x="1756" y="424"/>
                  </a:cubicBezTo>
                  <a:close/>
                </a:path>
              </a:pathLst>
            </a:custGeom>
            <a:solidFill>
              <a:schemeClr val="accent3">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5"/>
            <p:cNvSpPr/>
            <p:nvPr/>
          </p:nvSpPr>
          <p:spPr bwMode="auto">
            <a:xfrm>
              <a:off x="1605" y="1064"/>
              <a:ext cx="4406" cy="3426"/>
            </a:xfrm>
            <a:custGeom>
              <a:avLst/>
              <a:gdLst>
                <a:gd name="T0" fmla="*/ 1429 w 1862"/>
                <a:gd name="T1" fmla="*/ 0 h 1449"/>
                <a:gd name="T2" fmla="*/ 1400 w 1862"/>
                <a:gd name="T3" fmla="*/ 30 h 1449"/>
                <a:gd name="T4" fmla="*/ 1733 w 1862"/>
                <a:gd name="T5" fmla="*/ 809 h 1449"/>
                <a:gd name="T6" fmla="*/ 653 w 1862"/>
                <a:gd name="T7" fmla="*/ 1195 h 1449"/>
                <a:gd name="T8" fmla="*/ 653 w 1862"/>
                <a:gd name="T9" fmla="*/ 1187 h 1449"/>
                <a:gd name="T10" fmla="*/ 526 w 1862"/>
                <a:gd name="T11" fmla="*/ 1062 h 1449"/>
                <a:gd name="T12" fmla="*/ 465 w 1862"/>
                <a:gd name="T13" fmla="*/ 1078 h 1449"/>
                <a:gd name="T14" fmla="*/ 361 w 1862"/>
                <a:gd name="T15" fmla="*/ 1018 h 1449"/>
                <a:gd name="T16" fmla="*/ 361 w 1862"/>
                <a:gd name="T17" fmla="*/ 1017 h 1449"/>
                <a:gd name="T18" fmla="*/ 232 w 1862"/>
                <a:gd name="T19" fmla="*/ 891 h 1449"/>
                <a:gd name="T20" fmla="*/ 116 w 1862"/>
                <a:gd name="T21" fmla="*/ 968 h 1449"/>
                <a:gd name="T22" fmla="*/ 79 w 1862"/>
                <a:gd name="T23" fmla="*/ 962 h 1449"/>
                <a:gd name="T24" fmla="*/ 0 w 1862"/>
                <a:gd name="T25" fmla="*/ 998 h 1449"/>
                <a:gd name="T26" fmla="*/ 4 w 1862"/>
                <a:gd name="T27" fmla="*/ 1449 h 1449"/>
                <a:gd name="T28" fmla="*/ 773 w 1862"/>
                <a:gd name="T29" fmla="*/ 1443 h 1449"/>
                <a:gd name="T30" fmla="*/ 822 w 1862"/>
                <a:gd name="T31" fmla="*/ 1339 h 1449"/>
                <a:gd name="T32" fmla="*/ 768 w 1862"/>
                <a:gd name="T33" fmla="*/ 1233 h 1449"/>
                <a:gd name="T34" fmla="*/ 1421 w 1862"/>
                <a:gd name="T35" fmla="*/ 1120 h 1449"/>
                <a:gd name="T36" fmla="*/ 1772 w 1862"/>
                <a:gd name="T37" fmla="*/ 825 h 1449"/>
                <a:gd name="T38" fmla="*/ 1429 w 1862"/>
                <a:gd name="T39" fmla="*/ 0 h 1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62" h="1449">
                  <a:moveTo>
                    <a:pt x="1429" y="0"/>
                  </a:moveTo>
                  <a:cubicBezTo>
                    <a:pt x="1400" y="30"/>
                    <a:pt x="1400" y="30"/>
                    <a:pt x="1400" y="30"/>
                  </a:cubicBezTo>
                  <a:cubicBezTo>
                    <a:pt x="1694" y="320"/>
                    <a:pt x="1816" y="604"/>
                    <a:pt x="1733" y="809"/>
                  </a:cubicBezTo>
                  <a:cubicBezTo>
                    <a:pt x="1636" y="1050"/>
                    <a:pt x="1263" y="1183"/>
                    <a:pt x="653" y="1195"/>
                  </a:cubicBezTo>
                  <a:cubicBezTo>
                    <a:pt x="653" y="1192"/>
                    <a:pt x="653" y="1190"/>
                    <a:pt x="653" y="1187"/>
                  </a:cubicBezTo>
                  <a:cubicBezTo>
                    <a:pt x="653" y="1117"/>
                    <a:pt x="596" y="1061"/>
                    <a:pt x="526" y="1062"/>
                  </a:cubicBezTo>
                  <a:cubicBezTo>
                    <a:pt x="504" y="1062"/>
                    <a:pt x="483" y="1068"/>
                    <a:pt x="465" y="1078"/>
                  </a:cubicBezTo>
                  <a:cubicBezTo>
                    <a:pt x="442" y="1044"/>
                    <a:pt x="404" y="1021"/>
                    <a:pt x="361" y="1018"/>
                  </a:cubicBezTo>
                  <a:cubicBezTo>
                    <a:pt x="361" y="1017"/>
                    <a:pt x="361" y="1017"/>
                    <a:pt x="361" y="1017"/>
                  </a:cubicBezTo>
                  <a:cubicBezTo>
                    <a:pt x="360" y="947"/>
                    <a:pt x="303" y="890"/>
                    <a:pt x="232" y="891"/>
                  </a:cubicBezTo>
                  <a:cubicBezTo>
                    <a:pt x="180" y="891"/>
                    <a:pt x="136" y="923"/>
                    <a:pt x="116" y="968"/>
                  </a:cubicBezTo>
                  <a:cubicBezTo>
                    <a:pt x="105" y="964"/>
                    <a:pt x="92" y="961"/>
                    <a:pt x="79" y="962"/>
                  </a:cubicBezTo>
                  <a:cubicBezTo>
                    <a:pt x="47" y="962"/>
                    <a:pt x="19" y="976"/>
                    <a:pt x="0" y="998"/>
                  </a:cubicBezTo>
                  <a:cubicBezTo>
                    <a:pt x="4" y="1449"/>
                    <a:pt x="4" y="1449"/>
                    <a:pt x="4" y="1449"/>
                  </a:cubicBezTo>
                  <a:cubicBezTo>
                    <a:pt x="773" y="1443"/>
                    <a:pt x="773" y="1443"/>
                    <a:pt x="773" y="1443"/>
                  </a:cubicBezTo>
                  <a:cubicBezTo>
                    <a:pt x="803" y="1418"/>
                    <a:pt x="822" y="1381"/>
                    <a:pt x="822" y="1339"/>
                  </a:cubicBezTo>
                  <a:cubicBezTo>
                    <a:pt x="822" y="1296"/>
                    <a:pt x="801" y="1257"/>
                    <a:pt x="768" y="1233"/>
                  </a:cubicBezTo>
                  <a:cubicBezTo>
                    <a:pt x="1037" y="1221"/>
                    <a:pt x="1255" y="1183"/>
                    <a:pt x="1421" y="1120"/>
                  </a:cubicBezTo>
                  <a:cubicBezTo>
                    <a:pt x="1603" y="1051"/>
                    <a:pt x="1721" y="952"/>
                    <a:pt x="1772" y="825"/>
                  </a:cubicBezTo>
                  <a:cubicBezTo>
                    <a:pt x="1862" y="603"/>
                    <a:pt x="1737" y="302"/>
                    <a:pt x="1429" y="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6"/>
            <p:cNvSpPr/>
            <p:nvPr/>
          </p:nvSpPr>
          <p:spPr bwMode="auto">
            <a:xfrm>
              <a:off x="4650" y="882"/>
              <a:ext cx="533" cy="449"/>
            </a:xfrm>
            <a:custGeom>
              <a:avLst/>
              <a:gdLst>
                <a:gd name="T0" fmla="*/ 0 w 225"/>
                <a:gd name="T1" fmla="*/ 34 h 190"/>
                <a:gd name="T2" fmla="*/ 65 w 225"/>
                <a:gd name="T3" fmla="*/ 153 h 190"/>
                <a:gd name="T4" fmla="*/ 225 w 225"/>
                <a:gd name="T5" fmla="*/ 190 h 190"/>
                <a:gd name="T6" fmla="*/ 34 w 225"/>
                <a:gd name="T7" fmla="*/ 0 h 190"/>
                <a:gd name="T8" fmla="*/ 0 w 225"/>
                <a:gd name="T9" fmla="*/ 34 h 190"/>
              </a:gdLst>
              <a:ahLst/>
              <a:cxnLst>
                <a:cxn ang="0">
                  <a:pos x="T0" y="T1"/>
                </a:cxn>
                <a:cxn ang="0">
                  <a:pos x="T2" y="T3"/>
                </a:cxn>
                <a:cxn ang="0">
                  <a:pos x="T4" y="T5"/>
                </a:cxn>
                <a:cxn ang="0">
                  <a:pos x="T6" y="T7"/>
                </a:cxn>
                <a:cxn ang="0">
                  <a:pos x="T8" y="T9"/>
                </a:cxn>
              </a:cxnLst>
              <a:rect l="0" t="0" r="r" b="b"/>
              <a:pathLst>
                <a:path w="225" h="190">
                  <a:moveTo>
                    <a:pt x="0" y="34"/>
                  </a:moveTo>
                  <a:cubicBezTo>
                    <a:pt x="0" y="34"/>
                    <a:pt x="4" y="124"/>
                    <a:pt x="65" y="153"/>
                  </a:cubicBezTo>
                  <a:cubicBezTo>
                    <a:pt x="127" y="183"/>
                    <a:pt x="225" y="190"/>
                    <a:pt x="225" y="190"/>
                  </a:cubicBezTo>
                  <a:cubicBezTo>
                    <a:pt x="34" y="0"/>
                    <a:pt x="34" y="0"/>
                    <a:pt x="34" y="0"/>
                  </a:cubicBezTo>
                  <a:lnTo>
                    <a:pt x="0" y="3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7"/>
            <p:cNvSpPr/>
            <p:nvPr/>
          </p:nvSpPr>
          <p:spPr bwMode="auto">
            <a:xfrm>
              <a:off x="4681" y="882"/>
              <a:ext cx="336" cy="286"/>
            </a:xfrm>
            <a:custGeom>
              <a:avLst/>
              <a:gdLst>
                <a:gd name="T0" fmla="*/ 0 w 142"/>
                <a:gd name="T1" fmla="*/ 22 h 121"/>
                <a:gd name="T2" fmla="*/ 41 w 142"/>
                <a:gd name="T3" fmla="*/ 98 h 121"/>
                <a:gd name="T4" fmla="*/ 142 w 142"/>
                <a:gd name="T5" fmla="*/ 121 h 121"/>
                <a:gd name="T6" fmla="*/ 21 w 142"/>
                <a:gd name="T7" fmla="*/ 0 h 121"/>
                <a:gd name="T8" fmla="*/ 0 w 142"/>
                <a:gd name="T9" fmla="*/ 22 h 121"/>
              </a:gdLst>
              <a:ahLst/>
              <a:cxnLst>
                <a:cxn ang="0">
                  <a:pos x="T0" y="T1"/>
                </a:cxn>
                <a:cxn ang="0">
                  <a:pos x="T2" y="T3"/>
                </a:cxn>
                <a:cxn ang="0">
                  <a:pos x="T4" y="T5"/>
                </a:cxn>
                <a:cxn ang="0">
                  <a:pos x="T6" y="T7"/>
                </a:cxn>
                <a:cxn ang="0">
                  <a:pos x="T8" y="T9"/>
                </a:cxn>
              </a:cxnLst>
              <a:rect l="0" t="0" r="r" b="b"/>
              <a:pathLst>
                <a:path w="142" h="121">
                  <a:moveTo>
                    <a:pt x="0" y="22"/>
                  </a:moveTo>
                  <a:cubicBezTo>
                    <a:pt x="0" y="22"/>
                    <a:pt x="2" y="79"/>
                    <a:pt x="41" y="98"/>
                  </a:cubicBezTo>
                  <a:cubicBezTo>
                    <a:pt x="80" y="117"/>
                    <a:pt x="142" y="121"/>
                    <a:pt x="142" y="121"/>
                  </a:cubicBezTo>
                  <a:cubicBezTo>
                    <a:pt x="21" y="0"/>
                    <a:pt x="21" y="0"/>
                    <a:pt x="21" y="0"/>
                  </a:cubicBezTo>
                  <a:lnTo>
                    <a:pt x="0" y="22"/>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8"/>
            <p:cNvSpPr/>
            <p:nvPr/>
          </p:nvSpPr>
          <p:spPr bwMode="auto">
            <a:xfrm>
              <a:off x="4731" y="801"/>
              <a:ext cx="452" cy="530"/>
            </a:xfrm>
            <a:custGeom>
              <a:avLst/>
              <a:gdLst>
                <a:gd name="T0" fmla="*/ 34 w 191"/>
                <a:gd name="T1" fmla="*/ 0 h 224"/>
                <a:gd name="T2" fmla="*/ 153 w 191"/>
                <a:gd name="T3" fmla="*/ 65 h 224"/>
                <a:gd name="T4" fmla="*/ 191 w 191"/>
                <a:gd name="T5" fmla="*/ 224 h 224"/>
                <a:gd name="T6" fmla="*/ 0 w 191"/>
                <a:gd name="T7" fmla="*/ 34 h 224"/>
                <a:gd name="T8" fmla="*/ 34 w 191"/>
                <a:gd name="T9" fmla="*/ 0 h 224"/>
              </a:gdLst>
              <a:ahLst/>
              <a:cxnLst>
                <a:cxn ang="0">
                  <a:pos x="T0" y="T1"/>
                </a:cxn>
                <a:cxn ang="0">
                  <a:pos x="T2" y="T3"/>
                </a:cxn>
                <a:cxn ang="0">
                  <a:pos x="T4" y="T5"/>
                </a:cxn>
                <a:cxn ang="0">
                  <a:pos x="T6" y="T7"/>
                </a:cxn>
                <a:cxn ang="0">
                  <a:pos x="T8" y="T9"/>
                </a:cxn>
              </a:cxnLst>
              <a:rect l="0" t="0" r="r" b="b"/>
              <a:pathLst>
                <a:path w="191" h="224">
                  <a:moveTo>
                    <a:pt x="34" y="0"/>
                  </a:moveTo>
                  <a:cubicBezTo>
                    <a:pt x="34" y="0"/>
                    <a:pt x="124" y="3"/>
                    <a:pt x="153" y="65"/>
                  </a:cubicBezTo>
                  <a:cubicBezTo>
                    <a:pt x="183" y="126"/>
                    <a:pt x="191" y="224"/>
                    <a:pt x="191" y="224"/>
                  </a:cubicBezTo>
                  <a:cubicBezTo>
                    <a:pt x="0" y="34"/>
                    <a:pt x="0" y="34"/>
                    <a:pt x="0" y="34"/>
                  </a:cubicBezTo>
                  <a:lnTo>
                    <a:pt x="34"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9"/>
            <p:cNvSpPr/>
            <p:nvPr/>
          </p:nvSpPr>
          <p:spPr bwMode="auto">
            <a:xfrm>
              <a:off x="4731" y="830"/>
              <a:ext cx="286" cy="338"/>
            </a:xfrm>
            <a:custGeom>
              <a:avLst/>
              <a:gdLst>
                <a:gd name="T0" fmla="*/ 22 w 121"/>
                <a:gd name="T1" fmla="*/ 0 h 143"/>
                <a:gd name="T2" fmla="*/ 98 w 121"/>
                <a:gd name="T3" fmla="*/ 42 h 143"/>
                <a:gd name="T4" fmla="*/ 121 w 121"/>
                <a:gd name="T5" fmla="*/ 143 h 143"/>
                <a:gd name="T6" fmla="*/ 0 w 121"/>
                <a:gd name="T7" fmla="*/ 22 h 143"/>
                <a:gd name="T8" fmla="*/ 22 w 121"/>
                <a:gd name="T9" fmla="*/ 0 h 143"/>
              </a:gdLst>
              <a:ahLst/>
              <a:cxnLst>
                <a:cxn ang="0">
                  <a:pos x="T0" y="T1"/>
                </a:cxn>
                <a:cxn ang="0">
                  <a:pos x="T2" y="T3"/>
                </a:cxn>
                <a:cxn ang="0">
                  <a:pos x="T4" y="T5"/>
                </a:cxn>
                <a:cxn ang="0">
                  <a:pos x="T6" y="T7"/>
                </a:cxn>
                <a:cxn ang="0">
                  <a:pos x="T8" y="T9"/>
                </a:cxn>
              </a:cxnLst>
              <a:rect l="0" t="0" r="r" b="b"/>
              <a:pathLst>
                <a:path w="121" h="143">
                  <a:moveTo>
                    <a:pt x="22" y="0"/>
                  </a:moveTo>
                  <a:cubicBezTo>
                    <a:pt x="22" y="0"/>
                    <a:pt x="79" y="3"/>
                    <a:pt x="98" y="42"/>
                  </a:cubicBezTo>
                  <a:cubicBezTo>
                    <a:pt x="117" y="81"/>
                    <a:pt x="121" y="143"/>
                    <a:pt x="121" y="143"/>
                  </a:cubicBezTo>
                  <a:cubicBezTo>
                    <a:pt x="0" y="22"/>
                    <a:pt x="0" y="22"/>
                    <a:pt x="0" y="22"/>
                  </a:cubicBezTo>
                  <a:lnTo>
                    <a:pt x="22" y="0"/>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0"/>
            <p:cNvSpPr/>
            <p:nvPr/>
          </p:nvSpPr>
          <p:spPr bwMode="auto">
            <a:xfrm>
              <a:off x="2746" y="-1124"/>
              <a:ext cx="1895" cy="1914"/>
            </a:xfrm>
            <a:custGeom>
              <a:avLst/>
              <a:gdLst>
                <a:gd name="T0" fmla="*/ 789 w 801"/>
                <a:gd name="T1" fmla="*/ 809 h 809"/>
                <a:gd name="T2" fmla="*/ 785 w 801"/>
                <a:gd name="T3" fmla="*/ 808 h 809"/>
                <a:gd name="T4" fmla="*/ 775 w 801"/>
                <a:gd name="T5" fmla="*/ 805 h 809"/>
                <a:gd name="T6" fmla="*/ 739 w 801"/>
                <a:gd name="T7" fmla="*/ 791 h 809"/>
                <a:gd name="T8" fmla="*/ 686 w 801"/>
                <a:gd name="T9" fmla="*/ 766 h 809"/>
                <a:gd name="T10" fmla="*/ 623 w 801"/>
                <a:gd name="T11" fmla="*/ 729 h 809"/>
                <a:gd name="T12" fmla="*/ 588 w 801"/>
                <a:gd name="T13" fmla="*/ 706 h 809"/>
                <a:gd name="T14" fmla="*/ 553 w 801"/>
                <a:gd name="T15" fmla="*/ 679 h 809"/>
                <a:gd name="T16" fmla="*/ 482 w 801"/>
                <a:gd name="T17" fmla="*/ 617 h 809"/>
                <a:gd name="T18" fmla="*/ 450 w 801"/>
                <a:gd name="T19" fmla="*/ 580 h 809"/>
                <a:gd name="T20" fmla="*/ 418 w 801"/>
                <a:gd name="T21" fmla="*/ 539 h 809"/>
                <a:gd name="T22" fmla="*/ 354 w 801"/>
                <a:gd name="T23" fmla="*/ 457 h 809"/>
                <a:gd name="T24" fmla="*/ 287 w 801"/>
                <a:gd name="T25" fmla="*/ 377 h 809"/>
                <a:gd name="T26" fmla="*/ 223 w 801"/>
                <a:gd name="T27" fmla="*/ 299 h 809"/>
                <a:gd name="T28" fmla="*/ 164 w 801"/>
                <a:gd name="T29" fmla="*/ 225 h 809"/>
                <a:gd name="T30" fmla="*/ 137 w 801"/>
                <a:gd name="T31" fmla="*/ 190 h 809"/>
                <a:gd name="T32" fmla="*/ 112 w 801"/>
                <a:gd name="T33" fmla="*/ 158 h 809"/>
                <a:gd name="T34" fmla="*/ 68 w 801"/>
                <a:gd name="T35" fmla="*/ 101 h 809"/>
                <a:gd name="T36" fmla="*/ 50 w 801"/>
                <a:gd name="T37" fmla="*/ 77 h 809"/>
                <a:gd name="T38" fmla="*/ 35 w 801"/>
                <a:gd name="T39" fmla="*/ 57 h 809"/>
                <a:gd name="T40" fmla="*/ 14 w 801"/>
                <a:gd name="T41" fmla="*/ 28 h 809"/>
                <a:gd name="T42" fmla="*/ 6 w 801"/>
                <a:gd name="T43" fmla="*/ 18 h 809"/>
                <a:gd name="T44" fmla="*/ 6 w 801"/>
                <a:gd name="T45" fmla="*/ 5 h 809"/>
                <a:gd name="T46" fmla="*/ 19 w 801"/>
                <a:gd name="T47" fmla="*/ 6 h 809"/>
                <a:gd name="T48" fmla="*/ 29 w 801"/>
                <a:gd name="T49" fmla="*/ 13 h 809"/>
                <a:gd name="T50" fmla="*/ 57 w 801"/>
                <a:gd name="T51" fmla="*/ 35 h 809"/>
                <a:gd name="T52" fmla="*/ 78 w 801"/>
                <a:gd name="T53" fmla="*/ 50 h 809"/>
                <a:gd name="T54" fmla="*/ 101 w 801"/>
                <a:gd name="T55" fmla="*/ 69 h 809"/>
                <a:gd name="T56" fmla="*/ 158 w 801"/>
                <a:gd name="T57" fmla="*/ 113 h 809"/>
                <a:gd name="T58" fmla="*/ 190 w 801"/>
                <a:gd name="T59" fmla="*/ 139 h 809"/>
                <a:gd name="T60" fmla="*/ 224 w 801"/>
                <a:gd name="T61" fmla="*/ 166 h 809"/>
                <a:gd name="T62" fmla="*/ 297 w 801"/>
                <a:gd name="T63" fmla="*/ 226 h 809"/>
                <a:gd name="T64" fmla="*/ 375 w 801"/>
                <a:gd name="T65" fmla="*/ 290 h 809"/>
                <a:gd name="T66" fmla="*/ 454 w 801"/>
                <a:gd name="T67" fmla="*/ 358 h 809"/>
                <a:gd name="T68" fmla="*/ 536 w 801"/>
                <a:gd name="T69" fmla="*/ 423 h 809"/>
                <a:gd name="T70" fmla="*/ 576 w 801"/>
                <a:gd name="T71" fmla="*/ 455 h 809"/>
                <a:gd name="T72" fmla="*/ 613 w 801"/>
                <a:gd name="T73" fmla="*/ 488 h 809"/>
                <a:gd name="T74" fmla="*/ 674 w 801"/>
                <a:gd name="T75" fmla="*/ 559 h 809"/>
                <a:gd name="T76" fmla="*/ 700 w 801"/>
                <a:gd name="T77" fmla="*/ 595 h 809"/>
                <a:gd name="T78" fmla="*/ 723 w 801"/>
                <a:gd name="T79" fmla="*/ 629 h 809"/>
                <a:gd name="T80" fmla="*/ 760 w 801"/>
                <a:gd name="T81" fmla="*/ 693 h 809"/>
                <a:gd name="T82" fmla="*/ 784 w 801"/>
                <a:gd name="T83" fmla="*/ 746 h 809"/>
                <a:gd name="T84" fmla="*/ 797 w 801"/>
                <a:gd name="T85" fmla="*/ 783 h 809"/>
                <a:gd name="T86" fmla="*/ 800 w 801"/>
                <a:gd name="T87" fmla="*/ 793 h 809"/>
                <a:gd name="T88" fmla="*/ 801 w 801"/>
                <a:gd name="T89" fmla="*/ 796 h 809"/>
                <a:gd name="T90" fmla="*/ 789 w 801"/>
                <a:gd name="T91" fmla="*/ 809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1" h="809">
                  <a:moveTo>
                    <a:pt x="789" y="809"/>
                  </a:moveTo>
                  <a:cubicBezTo>
                    <a:pt x="789" y="809"/>
                    <a:pt x="788" y="809"/>
                    <a:pt x="785" y="808"/>
                  </a:cubicBezTo>
                  <a:cubicBezTo>
                    <a:pt x="783" y="807"/>
                    <a:pt x="780" y="806"/>
                    <a:pt x="775" y="805"/>
                  </a:cubicBezTo>
                  <a:cubicBezTo>
                    <a:pt x="767" y="802"/>
                    <a:pt x="754" y="797"/>
                    <a:pt x="739" y="791"/>
                  </a:cubicBezTo>
                  <a:cubicBezTo>
                    <a:pt x="724" y="785"/>
                    <a:pt x="706" y="776"/>
                    <a:pt x="686" y="766"/>
                  </a:cubicBezTo>
                  <a:cubicBezTo>
                    <a:pt x="667" y="756"/>
                    <a:pt x="645" y="743"/>
                    <a:pt x="623" y="729"/>
                  </a:cubicBezTo>
                  <a:cubicBezTo>
                    <a:pt x="611" y="722"/>
                    <a:pt x="600" y="714"/>
                    <a:pt x="588" y="706"/>
                  </a:cubicBezTo>
                  <a:cubicBezTo>
                    <a:pt x="577" y="697"/>
                    <a:pt x="565" y="689"/>
                    <a:pt x="553" y="679"/>
                  </a:cubicBezTo>
                  <a:cubicBezTo>
                    <a:pt x="529" y="661"/>
                    <a:pt x="505" y="641"/>
                    <a:pt x="482" y="617"/>
                  </a:cubicBezTo>
                  <a:cubicBezTo>
                    <a:pt x="471" y="605"/>
                    <a:pt x="460" y="593"/>
                    <a:pt x="450" y="580"/>
                  </a:cubicBezTo>
                  <a:cubicBezTo>
                    <a:pt x="439" y="567"/>
                    <a:pt x="429" y="553"/>
                    <a:pt x="418" y="539"/>
                  </a:cubicBezTo>
                  <a:cubicBezTo>
                    <a:pt x="398" y="511"/>
                    <a:pt x="376" y="483"/>
                    <a:pt x="354" y="457"/>
                  </a:cubicBezTo>
                  <a:cubicBezTo>
                    <a:pt x="331" y="430"/>
                    <a:pt x="309" y="404"/>
                    <a:pt x="287" y="377"/>
                  </a:cubicBezTo>
                  <a:cubicBezTo>
                    <a:pt x="265" y="351"/>
                    <a:pt x="244" y="324"/>
                    <a:pt x="223" y="299"/>
                  </a:cubicBezTo>
                  <a:cubicBezTo>
                    <a:pt x="203" y="273"/>
                    <a:pt x="183" y="248"/>
                    <a:pt x="164" y="225"/>
                  </a:cubicBezTo>
                  <a:cubicBezTo>
                    <a:pt x="155" y="213"/>
                    <a:pt x="146" y="201"/>
                    <a:pt x="137" y="190"/>
                  </a:cubicBezTo>
                  <a:cubicBezTo>
                    <a:pt x="129" y="179"/>
                    <a:pt x="120" y="168"/>
                    <a:pt x="112" y="158"/>
                  </a:cubicBezTo>
                  <a:cubicBezTo>
                    <a:pt x="96" y="137"/>
                    <a:pt x="81" y="118"/>
                    <a:pt x="68" y="101"/>
                  </a:cubicBezTo>
                  <a:cubicBezTo>
                    <a:pt x="62" y="93"/>
                    <a:pt x="56" y="85"/>
                    <a:pt x="50" y="77"/>
                  </a:cubicBezTo>
                  <a:cubicBezTo>
                    <a:pt x="45" y="70"/>
                    <a:pt x="40" y="63"/>
                    <a:pt x="35" y="57"/>
                  </a:cubicBezTo>
                  <a:cubicBezTo>
                    <a:pt x="26" y="45"/>
                    <a:pt x="19" y="35"/>
                    <a:pt x="14" y="28"/>
                  </a:cubicBezTo>
                  <a:cubicBezTo>
                    <a:pt x="9" y="22"/>
                    <a:pt x="6" y="18"/>
                    <a:pt x="6" y="18"/>
                  </a:cubicBezTo>
                  <a:cubicBezTo>
                    <a:pt x="6" y="18"/>
                    <a:pt x="0" y="10"/>
                    <a:pt x="6" y="5"/>
                  </a:cubicBezTo>
                  <a:cubicBezTo>
                    <a:pt x="11" y="0"/>
                    <a:pt x="19" y="6"/>
                    <a:pt x="19" y="6"/>
                  </a:cubicBezTo>
                  <a:cubicBezTo>
                    <a:pt x="19" y="6"/>
                    <a:pt x="22" y="8"/>
                    <a:pt x="29" y="13"/>
                  </a:cubicBezTo>
                  <a:cubicBezTo>
                    <a:pt x="36" y="18"/>
                    <a:pt x="45" y="26"/>
                    <a:pt x="57" y="35"/>
                  </a:cubicBezTo>
                  <a:cubicBezTo>
                    <a:pt x="63" y="40"/>
                    <a:pt x="70" y="45"/>
                    <a:pt x="78" y="50"/>
                  </a:cubicBezTo>
                  <a:cubicBezTo>
                    <a:pt x="85" y="56"/>
                    <a:pt x="93" y="62"/>
                    <a:pt x="101" y="69"/>
                  </a:cubicBezTo>
                  <a:cubicBezTo>
                    <a:pt x="118" y="82"/>
                    <a:pt x="137" y="97"/>
                    <a:pt x="158" y="113"/>
                  </a:cubicBezTo>
                  <a:cubicBezTo>
                    <a:pt x="168" y="121"/>
                    <a:pt x="179" y="130"/>
                    <a:pt x="190" y="139"/>
                  </a:cubicBezTo>
                  <a:cubicBezTo>
                    <a:pt x="201" y="147"/>
                    <a:pt x="212" y="157"/>
                    <a:pt x="224" y="166"/>
                  </a:cubicBezTo>
                  <a:cubicBezTo>
                    <a:pt x="247" y="185"/>
                    <a:pt x="272" y="205"/>
                    <a:pt x="297" y="226"/>
                  </a:cubicBezTo>
                  <a:cubicBezTo>
                    <a:pt x="322" y="246"/>
                    <a:pt x="349" y="268"/>
                    <a:pt x="375" y="290"/>
                  </a:cubicBezTo>
                  <a:cubicBezTo>
                    <a:pt x="401" y="312"/>
                    <a:pt x="427" y="335"/>
                    <a:pt x="454" y="358"/>
                  </a:cubicBezTo>
                  <a:cubicBezTo>
                    <a:pt x="480" y="381"/>
                    <a:pt x="508" y="402"/>
                    <a:pt x="536" y="423"/>
                  </a:cubicBezTo>
                  <a:cubicBezTo>
                    <a:pt x="549" y="434"/>
                    <a:pt x="563" y="444"/>
                    <a:pt x="576" y="455"/>
                  </a:cubicBezTo>
                  <a:cubicBezTo>
                    <a:pt x="589" y="466"/>
                    <a:pt x="601" y="477"/>
                    <a:pt x="613" y="488"/>
                  </a:cubicBezTo>
                  <a:cubicBezTo>
                    <a:pt x="636" y="511"/>
                    <a:pt x="656" y="535"/>
                    <a:pt x="674" y="559"/>
                  </a:cubicBezTo>
                  <a:cubicBezTo>
                    <a:pt x="684" y="571"/>
                    <a:pt x="692" y="583"/>
                    <a:pt x="700" y="595"/>
                  </a:cubicBezTo>
                  <a:cubicBezTo>
                    <a:pt x="708" y="607"/>
                    <a:pt x="716" y="618"/>
                    <a:pt x="723" y="629"/>
                  </a:cubicBezTo>
                  <a:cubicBezTo>
                    <a:pt x="737" y="652"/>
                    <a:pt x="749" y="674"/>
                    <a:pt x="760" y="693"/>
                  </a:cubicBezTo>
                  <a:cubicBezTo>
                    <a:pt x="770" y="713"/>
                    <a:pt x="778" y="731"/>
                    <a:pt x="784" y="746"/>
                  </a:cubicBezTo>
                  <a:cubicBezTo>
                    <a:pt x="790" y="762"/>
                    <a:pt x="795" y="774"/>
                    <a:pt x="797" y="783"/>
                  </a:cubicBezTo>
                  <a:cubicBezTo>
                    <a:pt x="799" y="787"/>
                    <a:pt x="800" y="791"/>
                    <a:pt x="800" y="793"/>
                  </a:cubicBezTo>
                  <a:cubicBezTo>
                    <a:pt x="801" y="795"/>
                    <a:pt x="801" y="796"/>
                    <a:pt x="801" y="796"/>
                  </a:cubicBezTo>
                  <a:lnTo>
                    <a:pt x="789" y="809"/>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21"/>
            <p:cNvSpPr/>
            <p:nvPr/>
          </p:nvSpPr>
          <p:spPr bwMode="auto">
            <a:xfrm>
              <a:off x="4598" y="492"/>
              <a:ext cx="571" cy="413"/>
            </a:xfrm>
            <a:custGeom>
              <a:avLst/>
              <a:gdLst>
                <a:gd name="T0" fmla="*/ 0 w 241"/>
                <a:gd name="T1" fmla="*/ 0 h 175"/>
                <a:gd name="T2" fmla="*/ 160 w 241"/>
                <a:gd name="T3" fmla="*/ 58 h 175"/>
                <a:gd name="T4" fmla="*/ 241 w 241"/>
                <a:gd name="T5" fmla="*/ 175 h 175"/>
                <a:gd name="T6" fmla="*/ 74 w 241"/>
                <a:gd name="T7" fmla="*/ 98 h 175"/>
                <a:gd name="T8" fmla="*/ 0 w 241"/>
                <a:gd name="T9" fmla="*/ 0 h 175"/>
              </a:gdLst>
              <a:ahLst/>
              <a:cxnLst>
                <a:cxn ang="0">
                  <a:pos x="T0" y="T1"/>
                </a:cxn>
                <a:cxn ang="0">
                  <a:pos x="T2" y="T3"/>
                </a:cxn>
                <a:cxn ang="0">
                  <a:pos x="T4" y="T5"/>
                </a:cxn>
                <a:cxn ang="0">
                  <a:pos x="T6" y="T7"/>
                </a:cxn>
                <a:cxn ang="0">
                  <a:pos x="T8" y="T9"/>
                </a:cxn>
              </a:cxnLst>
              <a:rect l="0" t="0" r="r" b="b"/>
              <a:pathLst>
                <a:path w="241" h="175">
                  <a:moveTo>
                    <a:pt x="0" y="0"/>
                  </a:moveTo>
                  <a:cubicBezTo>
                    <a:pt x="0" y="0"/>
                    <a:pt x="120" y="23"/>
                    <a:pt x="160" y="58"/>
                  </a:cubicBezTo>
                  <a:cubicBezTo>
                    <a:pt x="200" y="92"/>
                    <a:pt x="241" y="175"/>
                    <a:pt x="241" y="175"/>
                  </a:cubicBezTo>
                  <a:cubicBezTo>
                    <a:pt x="74" y="98"/>
                    <a:pt x="74" y="98"/>
                    <a:pt x="74" y="98"/>
                  </a:cubicBez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2"/>
            <p:cNvSpPr/>
            <p:nvPr/>
          </p:nvSpPr>
          <p:spPr bwMode="auto">
            <a:xfrm>
              <a:off x="4343" y="742"/>
              <a:ext cx="409" cy="575"/>
            </a:xfrm>
            <a:custGeom>
              <a:avLst/>
              <a:gdLst>
                <a:gd name="T0" fmla="*/ 0 w 173"/>
                <a:gd name="T1" fmla="*/ 0 h 243"/>
                <a:gd name="T2" fmla="*/ 57 w 173"/>
                <a:gd name="T3" fmla="*/ 161 h 243"/>
                <a:gd name="T4" fmla="*/ 173 w 173"/>
                <a:gd name="T5" fmla="*/ 243 h 243"/>
                <a:gd name="T6" fmla="*/ 98 w 173"/>
                <a:gd name="T7" fmla="*/ 75 h 243"/>
                <a:gd name="T8" fmla="*/ 0 w 173"/>
                <a:gd name="T9" fmla="*/ 0 h 243"/>
              </a:gdLst>
              <a:ahLst/>
              <a:cxnLst>
                <a:cxn ang="0">
                  <a:pos x="T0" y="T1"/>
                </a:cxn>
                <a:cxn ang="0">
                  <a:pos x="T2" y="T3"/>
                </a:cxn>
                <a:cxn ang="0">
                  <a:pos x="T4" y="T5"/>
                </a:cxn>
                <a:cxn ang="0">
                  <a:pos x="T6" y="T7"/>
                </a:cxn>
                <a:cxn ang="0">
                  <a:pos x="T8" y="T9"/>
                </a:cxn>
              </a:cxnLst>
              <a:rect l="0" t="0" r="r" b="b"/>
              <a:pathLst>
                <a:path w="173" h="243">
                  <a:moveTo>
                    <a:pt x="0" y="0"/>
                  </a:moveTo>
                  <a:cubicBezTo>
                    <a:pt x="0" y="0"/>
                    <a:pt x="23" y="121"/>
                    <a:pt x="57" y="161"/>
                  </a:cubicBezTo>
                  <a:cubicBezTo>
                    <a:pt x="91" y="201"/>
                    <a:pt x="173" y="243"/>
                    <a:pt x="173" y="243"/>
                  </a:cubicBezTo>
                  <a:cubicBezTo>
                    <a:pt x="98" y="75"/>
                    <a:pt x="98" y="75"/>
                    <a:pt x="98" y="75"/>
                  </a:cubicBezTo>
                  <a:lnTo>
                    <a:pt x="0" y="0"/>
                  </a:lnTo>
                  <a:close/>
                </a:path>
              </a:pathLst>
            </a:custGeom>
            <a:solidFill>
              <a:srgbClr val="2E3955"/>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3"/>
            <p:cNvSpPr/>
            <p:nvPr/>
          </p:nvSpPr>
          <p:spPr bwMode="auto">
            <a:xfrm>
              <a:off x="4525" y="674"/>
              <a:ext cx="345" cy="343"/>
            </a:xfrm>
            <a:custGeom>
              <a:avLst/>
              <a:gdLst>
                <a:gd name="T0" fmla="*/ 138 w 146"/>
                <a:gd name="T1" fmla="*/ 9 h 145"/>
                <a:gd name="T2" fmla="*/ 138 w 146"/>
                <a:gd name="T3" fmla="*/ 39 h 145"/>
                <a:gd name="T4" fmla="*/ 38 w 146"/>
                <a:gd name="T5" fmla="*/ 137 h 145"/>
                <a:gd name="T6" fmla="*/ 8 w 146"/>
                <a:gd name="T7" fmla="*/ 137 h 145"/>
                <a:gd name="T8" fmla="*/ 8 w 146"/>
                <a:gd name="T9" fmla="*/ 107 h 145"/>
                <a:gd name="T10" fmla="*/ 107 w 146"/>
                <a:gd name="T11" fmla="*/ 8 h 145"/>
                <a:gd name="T12" fmla="*/ 138 w 146"/>
                <a:gd name="T13" fmla="*/ 9 h 145"/>
              </a:gdLst>
              <a:ahLst/>
              <a:cxnLst>
                <a:cxn ang="0">
                  <a:pos x="T0" y="T1"/>
                </a:cxn>
                <a:cxn ang="0">
                  <a:pos x="T2" y="T3"/>
                </a:cxn>
                <a:cxn ang="0">
                  <a:pos x="T4" y="T5"/>
                </a:cxn>
                <a:cxn ang="0">
                  <a:pos x="T6" y="T7"/>
                </a:cxn>
                <a:cxn ang="0">
                  <a:pos x="T8" y="T9"/>
                </a:cxn>
                <a:cxn ang="0">
                  <a:pos x="T10" y="T11"/>
                </a:cxn>
                <a:cxn ang="0">
                  <a:pos x="T12" y="T13"/>
                </a:cxn>
              </a:cxnLst>
              <a:rect l="0" t="0" r="r" b="b"/>
              <a:pathLst>
                <a:path w="146" h="145">
                  <a:moveTo>
                    <a:pt x="138" y="9"/>
                  </a:moveTo>
                  <a:cubicBezTo>
                    <a:pt x="146" y="17"/>
                    <a:pt x="146" y="31"/>
                    <a:pt x="138" y="39"/>
                  </a:cubicBezTo>
                  <a:cubicBezTo>
                    <a:pt x="38" y="137"/>
                    <a:pt x="38" y="137"/>
                    <a:pt x="38" y="137"/>
                  </a:cubicBezTo>
                  <a:cubicBezTo>
                    <a:pt x="30" y="145"/>
                    <a:pt x="17" y="145"/>
                    <a:pt x="8" y="137"/>
                  </a:cubicBezTo>
                  <a:cubicBezTo>
                    <a:pt x="0" y="128"/>
                    <a:pt x="0" y="115"/>
                    <a:pt x="8" y="107"/>
                  </a:cubicBezTo>
                  <a:cubicBezTo>
                    <a:pt x="107" y="8"/>
                    <a:pt x="107" y="8"/>
                    <a:pt x="107" y="8"/>
                  </a:cubicBezTo>
                  <a:cubicBezTo>
                    <a:pt x="116" y="0"/>
                    <a:pt x="129" y="0"/>
                    <a:pt x="138" y="9"/>
                  </a:cubicBez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4"/>
            <p:cNvSpPr/>
            <p:nvPr/>
          </p:nvSpPr>
          <p:spPr bwMode="auto">
            <a:xfrm>
              <a:off x="4149" y="295"/>
              <a:ext cx="400" cy="398"/>
            </a:xfrm>
            <a:custGeom>
              <a:avLst/>
              <a:gdLst>
                <a:gd name="T0" fmla="*/ 159 w 169"/>
                <a:gd name="T1" fmla="*/ 10 h 168"/>
                <a:gd name="T2" fmla="*/ 160 w 169"/>
                <a:gd name="T3" fmla="*/ 45 h 168"/>
                <a:gd name="T4" fmla="*/ 45 w 169"/>
                <a:gd name="T5" fmla="*/ 158 h 168"/>
                <a:gd name="T6" fmla="*/ 10 w 169"/>
                <a:gd name="T7" fmla="*/ 158 h 168"/>
                <a:gd name="T8" fmla="*/ 10 w 169"/>
                <a:gd name="T9" fmla="*/ 123 h 168"/>
                <a:gd name="T10" fmla="*/ 125 w 169"/>
                <a:gd name="T11" fmla="*/ 10 h 168"/>
                <a:gd name="T12" fmla="*/ 159 w 169"/>
                <a:gd name="T13" fmla="*/ 10 h 168"/>
              </a:gdLst>
              <a:ahLst/>
              <a:cxnLst>
                <a:cxn ang="0">
                  <a:pos x="T0" y="T1"/>
                </a:cxn>
                <a:cxn ang="0">
                  <a:pos x="T2" y="T3"/>
                </a:cxn>
                <a:cxn ang="0">
                  <a:pos x="T4" y="T5"/>
                </a:cxn>
                <a:cxn ang="0">
                  <a:pos x="T6" y="T7"/>
                </a:cxn>
                <a:cxn ang="0">
                  <a:pos x="T8" y="T9"/>
                </a:cxn>
                <a:cxn ang="0">
                  <a:pos x="T10" y="T11"/>
                </a:cxn>
                <a:cxn ang="0">
                  <a:pos x="T12" y="T13"/>
                </a:cxn>
              </a:cxnLst>
              <a:rect l="0" t="0" r="r" b="b"/>
              <a:pathLst>
                <a:path w="169" h="168">
                  <a:moveTo>
                    <a:pt x="159" y="10"/>
                  </a:moveTo>
                  <a:cubicBezTo>
                    <a:pt x="169" y="20"/>
                    <a:pt x="169" y="36"/>
                    <a:pt x="160" y="45"/>
                  </a:cubicBezTo>
                  <a:cubicBezTo>
                    <a:pt x="45" y="158"/>
                    <a:pt x="45" y="158"/>
                    <a:pt x="45" y="158"/>
                  </a:cubicBezTo>
                  <a:cubicBezTo>
                    <a:pt x="35" y="168"/>
                    <a:pt x="20" y="167"/>
                    <a:pt x="10" y="158"/>
                  </a:cubicBezTo>
                  <a:cubicBezTo>
                    <a:pt x="1" y="148"/>
                    <a:pt x="0" y="132"/>
                    <a:pt x="10" y="123"/>
                  </a:cubicBezTo>
                  <a:cubicBezTo>
                    <a:pt x="125" y="10"/>
                    <a:pt x="125" y="10"/>
                    <a:pt x="125" y="10"/>
                  </a:cubicBezTo>
                  <a:cubicBezTo>
                    <a:pt x="134" y="0"/>
                    <a:pt x="150" y="1"/>
                    <a:pt x="159" y="10"/>
                  </a:cubicBezTo>
                  <a:close/>
                </a:path>
              </a:pathLst>
            </a:custGeom>
            <a:solidFill>
              <a:srgbClr val="E5E5E5"/>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5"/>
            <p:cNvSpPr/>
            <p:nvPr/>
          </p:nvSpPr>
          <p:spPr bwMode="auto">
            <a:xfrm>
              <a:off x="4255" y="402"/>
              <a:ext cx="523" cy="525"/>
            </a:xfrm>
            <a:custGeom>
              <a:avLst/>
              <a:gdLst>
                <a:gd name="T0" fmla="*/ 0 w 523"/>
                <a:gd name="T1" fmla="*/ 267 h 525"/>
                <a:gd name="T2" fmla="*/ 289 w 523"/>
                <a:gd name="T3" fmla="*/ 525 h 525"/>
                <a:gd name="T4" fmla="*/ 523 w 523"/>
                <a:gd name="T5" fmla="*/ 291 h 525"/>
                <a:gd name="T6" fmla="*/ 272 w 523"/>
                <a:gd name="T7" fmla="*/ 0 h 525"/>
                <a:gd name="T8" fmla="*/ 0 w 523"/>
                <a:gd name="T9" fmla="*/ 267 h 525"/>
              </a:gdLst>
              <a:ahLst/>
              <a:cxnLst>
                <a:cxn ang="0">
                  <a:pos x="T0" y="T1"/>
                </a:cxn>
                <a:cxn ang="0">
                  <a:pos x="T2" y="T3"/>
                </a:cxn>
                <a:cxn ang="0">
                  <a:pos x="T4" y="T5"/>
                </a:cxn>
                <a:cxn ang="0">
                  <a:pos x="T6" y="T7"/>
                </a:cxn>
                <a:cxn ang="0">
                  <a:pos x="T8" y="T9"/>
                </a:cxn>
              </a:cxnLst>
              <a:rect l="0" t="0" r="r" b="b"/>
              <a:pathLst>
                <a:path w="523" h="525">
                  <a:moveTo>
                    <a:pt x="0" y="267"/>
                  </a:moveTo>
                  <a:lnTo>
                    <a:pt x="289" y="525"/>
                  </a:lnTo>
                  <a:lnTo>
                    <a:pt x="523" y="291"/>
                  </a:lnTo>
                  <a:lnTo>
                    <a:pt x="272" y="0"/>
                  </a:lnTo>
                  <a:lnTo>
                    <a:pt x="0" y="267"/>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6"/>
            <p:cNvSpPr/>
            <p:nvPr/>
          </p:nvSpPr>
          <p:spPr bwMode="auto">
            <a:xfrm>
              <a:off x="4454" y="605"/>
              <a:ext cx="511" cy="511"/>
            </a:xfrm>
            <a:custGeom>
              <a:avLst/>
              <a:gdLst>
                <a:gd name="T0" fmla="*/ 3 w 216"/>
                <a:gd name="T1" fmla="*/ 0 h 216"/>
                <a:gd name="T2" fmla="*/ 6 w 216"/>
                <a:gd name="T3" fmla="*/ 2 h 216"/>
                <a:gd name="T4" fmla="*/ 15 w 216"/>
                <a:gd name="T5" fmla="*/ 6 h 216"/>
                <a:gd name="T6" fmla="*/ 44 w 216"/>
                <a:gd name="T7" fmla="*/ 25 h 216"/>
                <a:gd name="T8" fmla="*/ 53 w 216"/>
                <a:gd name="T9" fmla="*/ 32 h 216"/>
                <a:gd name="T10" fmla="*/ 63 w 216"/>
                <a:gd name="T11" fmla="*/ 39 h 216"/>
                <a:gd name="T12" fmla="*/ 81 w 216"/>
                <a:gd name="T13" fmla="*/ 57 h 216"/>
                <a:gd name="T14" fmla="*/ 91 w 216"/>
                <a:gd name="T15" fmla="*/ 67 h 216"/>
                <a:gd name="T16" fmla="*/ 100 w 216"/>
                <a:gd name="T17" fmla="*/ 77 h 216"/>
                <a:gd name="T18" fmla="*/ 118 w 216"/>
                <a:gd name="T19" fmla="*/ 99 h 216"/>
                <a:gd name="T20" fmla="*/ 137 w 216"/>
                <a:gd name="T21" fmla="*/ 120 h 216"/>
                <a:gd name="T22" fmla="*/ 155 w 216"/>
                <a:gd name="T23" fmla="*/ 140 h 216"/>
                <a:gd name="T24" fmla="*/ 171 w 216"/>
                <a:gd name="T25" fmla="*/ 160 h 216"/>
                <a:gd name="T26" fmla="*/ 186 w 216"/>
                <a:gd name="T27" fmla="*/ 177 h 216"/>
                <a:gd name="T28" fmla="*/ 199 w 216"/>
                <a:gd name="T29" fmla="*/ 192 h 216"/>
                <a:gd name="T30" fmla="*/ 208 w 216"/>
                <a:gd name="T31" fmla="*/ 204 h 216"/>
                <a:gd name="T32" fmla="*/ 216 w 216"/>
                <a:gd name="T33" fmla="*/ 214 h 216"/>
                <a:gd name="T34" fmla="*/ 214 w 216"/>
                <a:gd name="T35" fmla="*/ 216 h 216"/>
                <a:gd name="T36" fmla="*/ 204 w 216"/>
                <a:gd name="T37" fmla="*/ 208 h 216"/>
                <a:gd name="T38" fmla="*/ 192 w 216"/>
                <a:gd name="T39" fmla="*/ 198 h 216"/>
                <a:gd name="T40" fmla="*/ 178 w 216"/>
                <a:gd name="T41" fmla="*/ 186 h 216"/>
                <a:gd name="T42" fmla="*/ 160 w 216"/>
                <a:gd name="T43" fmla="*/ 171 h 216"/>
                <a:gd name="T44" fmla="*/ 141 w 216"/>
                <a:gd name="T45" fmla="*/ 154 h 216"/>
                <a:gd name="T46" fmla="*/ 120 w 216"/>
                <a:gd name="T47" fmla="*/ 136 h 216"/>
                <a:gd name="T48" fmla="*/ 99 w 216"/>
                <a:gd name="T49" fmla="*/ 118 h 216"/>
                <a:gd name="T50" fmla="*/ 77 w 216"/>
                <a:gd name="T51" fmla="*/ 99 h 216"/>
                <a:gd name="T52" fmla="*/ 67 w 216"/>
                <a:gd name="T53" fmla="*/ 91 h 216"/>
                <a:gd name="T54" fmla="*/ 57 w 216"/>
                <a:gd name="T55" fmla="*/ 81 h 216"/>
                <a:gd name="T56" fmla="*/ 39 w 216"/>
                <a:gd name="T57" fmla="*/ 63 h 216"/>
                <a:gd name="T58" fmla="*/ 32 w 216"/>
                <a:gd name="T59" fmla="*/ 53 h 216"/>
                <a:gd name="T60" fmla="*/ 25 w 216"/>
                <a:gd name="T61" fmla="*/ 44 h 216"/>
                <a:gd name="T62" fmla="*/ 6 w 216"/>
                <a:gd name="T63" fmla="*/ 15 h 216"/>
                <a:gd name="T64" fmla="*/ 2 w 216"/>
                <a:gd name="T65" fmla="*/ 6 h 216"/>
                <a:gd name="T66" fmla="*/ 0 w 216"/>
                <a:gd name="T67" fmla="*/ 3 h 216"/>
                <a:gd name="T68" fmla="*/ 3 w 216"/>
                <a:gd name="T69" fmla="*/ 0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6" h="216">
                  <a:moveTo>
                    <a:pt x="3" y="0"/>
                  </a:moveTo>
                  <a:cubicBezTo>
                    <a:pt x="3" y="0"/>
                    <a:pt x="4" y="1"/>
                    <a:pt x="6" y="2"/>
                  </a:cubicBezTo>
                  <a:cubicBezTo>
                    <a:pt x="8" y="3"/>
                    <a:pt x="11" y="4"/>
                    <a:pt x="15" y="6"/>
                  </a:cubicBezTo>
                  <a:cubicBezTo>
                    <a:pt x="22" y="11"/>
                    <a:pt x="33" y="17"/>
                    <a:pt x="44" y="25"/>
                  </a:cubicBezTo>
                  <a:cubicBezTo>
                    <a:pt x="47" y="27"/>
                    <a:pt x="50" y="30"/>
                    <a:pt x="53" y="32"/>
                  </a:cubicBezTo>
                  <a:cubicBezTo>
                    <a:pt x="56" y="34"/>
                    <a:pt x="59" y="37"/>
                    <a:pt x="63" y="39"/>
                  </a:cubicBezTo>
                  <a:cubicBezTo>
                    <a:pt x="69" y="45"/>
                    <a:pt x="75" y="50"/>
                    <a:pt x="81" y="57"/>
                  </a:cubicBezTo>
                  <a:cubicBezTo>
                    <a:pt x="85" y="60"/>
                    <a:pt x="88" y="63"/>
                    <a:pt x="91" y="67"/>
                  </a:cubicBezTo>
                  <a:cubicBezTo>
                    <a:pt x="94" y="70"/>
                    <a:pt x="97" y="74"/>
                    <a:pt x="100" y="77"/>
                  </a:cubicBezTo>
                  <a:cubicBezTo>
                    <a:pt x="105" y="84"/>
                    <a:pt x="112" y="92"/>
                    <a:pt x="118" y="99"/>
                  </a:cubicBezTo>
                  <a:cubicBezTo>
                    <a:pt x="124" y="106"/>
                    <a:pt x="130" y="113"/>
                    <a:pt x="137" y="120"/>
                  </a:cubicBezTo>
                  <a:cubicBezTo>
                    <a:pt x="143" y="127"/>
                    <a:pt x="149" y="134"/>
                    <a:pt x="155" y="140"/>
                  </a:cubicBezTo>
                  <a:cubicBezTo>
                    <a:pt x="160" y="147"/>
                    <a:pt x="166" y="154"/>
                    <a:pt x="171" y="160"/>
                  </a:cubicBezTo>
                  <a:cubicBezTo>
                    <a:pt x="177" y="166"/>
                    <a:pt x="182" y="172"/>
                    <a:pt x="186" y="177"/>
                  </a:cubicBezTo>
                  <a:cubicBezTo>
                    <a:pt x="191" y="183"/>
                    <a:pt x="195" y="188"/>
                    <a:pt x="199" y="192"/>
                  </a:cubicBezTo>
                  <a:cubicBezTo>
                    <a:pt x="202" y="197"/>
                    <a:pt x="206" y="200"/>
                    <a:pt x="208" y="204"/>
                  </a:cubicBezTo>
                  <a:cubicBezTo>
                    <a:pt x="213" y="210"/>
                    <a:pt x="216" y="214"/>
                    <a:pt x="216" y="214"/>
                  </a:cubicBezTo>
                  <a:cubicBezTo>
                    <a:pt x="214" y="216"/>
                    <a:pt x="214" y="216"/>
                    <a:pt x="214" y="216"/>
                  </a:cubicBezTo>
                  <a:cubicBezTo>
                    <a:pt x="214" y="216"/>
                    <a:pt x="210" y="213"/>
                    <a:pt x="204" y="208"/>
                  </a:cubicBezTo>
                  <a:cubicBezTo>
                    <a:pt x="201" y="205"/>
                    <a:pt x="197" y="202"/>
                    <a:pt x="192" y="198"/>
                  </a:cubicBezTo>
                  <a:cubicBezTo>
                    <a:pt x="188" y="195"/>
                    <a:pt x="183" y="190"/>
                    <a:pt x="178" y="186"/>
                  </a:cubicBezTo>
                  <a:cubicBezTo>
                    <a:pt x="172" y="181"/>
                    <a:pt x="166" y="176"/>
                    <a:pt x="160" y="171"/>
                  </a:cubicBezTo>
                  <a:cubicBezTo>
                    <a:pt x="154" y="166"/>
                    <a:pt x="147" y="160"/>
                    <a:pt x="141" y="154"/>
                  </a:cubicBezTo>
                  <a:cubicBezTo>
                    <a:pt x="134" y="149"/>
                    <a:pt x="127" y="143"/>
                    <a:pt x="120" y="136"/>
                  </a:cubicBezTo>
                  <a:cubicBezTo>
                    <a:pt x="113" y="130"/>
                    <a:pt x="106" y="124"/>
                    <a:pt x="99" y="118"/>
                  </a:cubicBezTo>
                  <a:cubicBezTo>
                    <a:pt x="92" y="111"/>
                    <a:pt x="84" y="105"/>
                    <a:pt x="77" y="99"/>
                  </a:cubicBezTo>
                  <a:cubicBezTo>
                    <a:pt x="74" y="96"/>
                    <a:pt x="70" y="94"/>
                    <a:pt x="67" y="91"/>
                  </a:cubicBezTo>
                  <a:cubicBezTo>
                    <a:pt x="63" y="88"/>
                    <a:pt x="60" y="85"/>
                    <a:pt x="57" y="81"/>
                  </a:cubicBezTo>
                  <a:cubicBezTo>
                    <a:pt x="50" y="75"/>
                    <a:pt x="45" y="69"/>
                    <a:pt x="39" y="63"/>
                  </a:cubicBezTo>
                  <a:cubicBezTo>
                    <a:pt x="37" y="59"/>
                    <a:pt x="34" y="56"/>
                    <a:pt x="32" y="53"/>
                  </a:cubicBezTo>
                  <a:cubicBezTo>
                    <a:pt x="30" y="50"/>
                    <a:pt x="27" y="47"/>
                    <a:pt x="25" y="44"/>
                  </a:cubicBezTo>
                  <a:cubicBezTo>
                    <a:pt x="17" y="33"/>
                    <a:pt x="11" y="23"/>
                    <a:pt x="6" y="15"/>
                  </a:cubicBezTo>
                  <a:cubicBezTo>
                    <a:pt x="4" y="11"/>
                    <a:pt x="3" y="8"/>
                    <a:pt x="2" y="6"/>
                  </a:cubicBezTo>
                  <a:cubicBezTo>
                    <a:pt x="1" y="4"/>
                    <a:pt x="0" y="3"/>
                    <a:pt x="0" y="3"/>
                  </a:cubicBezTo>
                  <a:lnTo>
                    <a:pt x="3" y="0"/>
                  </a:lnTo>
                  <a:close/>
                </a:path>
              </a:pathLst>
            </a:custGeom>
            <a:solidFill>
              <a:srgbClr val="2E3955"/>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7"/>
            <p:cNvSpPr/>
            <p:nvPr/>
          </p:nvSpPr>
          <p:spPr bwMode="auto">
            <a:xfrm>
              <a:off x="2748" y="-1107"/>
              <a:ext cx="1876" cy="1897"/>
            </a:xfrm>
            <a:custGeom>
              <a:avLst/>
              <a:gdLst>
                <a:gd name="T0" fmla="*/ 4 w 793"/>
                <a:gd name="T1" fmla="*/ 0 h 802"/>
                <a:gd name="T2" fmla="*/ 5 w 793"/>
                <a:gd name="T3" fmla="*/ 11 h 802"/>
                <a:gd name="T4" fmla="*/ 13 w 793"/>
                <a:gd name="T5" fmla="*/ 21 h 802"/>
                <a:gd name="T6" fmla="*/ 34 w 793"/>
                <a:gd name="T7" fmla="*/ 50 h 802"/>
                <a:gd name="T8" fmla="*/ 49 w 793"/>
                <a:gd name="T9" fmla="*/ 70 h 802"/>
                <a:gd name="T10" fmla="*/ 67 w 793"/>
                <a:gd name="T11" fmla="*/ 94 h 802"/>
                <a:gd name="T12" fmla="*/ 111 w 793"/>
                <a:gd name="T13" fmla="*/ 151 h 802"/>
                <a:gd name="T14" fmla="*/ 136 w 793"/>
                <a:gd name="T15" fmla="*/ 183 h 802"/>
                <a:gd name="T16" fmla="*/ 163 w 793"/>
                <a:gd name="T17" fmla="*/ 218 h 802"/>
                <a:gd name="T18" fmla="*/ 222 w 793"/>
                <a:gd name="T19" fmla="*/ 292 h 802"/>
                <a:gd name="T20" fmla="*/ 286 w 793"/>
                <a:gd name="T21" fmla="*/ 370 h 802"/>
                <a:gd name="T22" fmla="*/ 353 w 793"/>
                <a:gd name="T23" fmla="*/ 450 h 802"/>
                <a:gd name="T24" fmla="*/ 417 w 793"/>
                <a:gd name="T25" fmla="*/ 532 h 802"/>
                <a:gd name="T26" fmla="*/ 449 w 793"/>
                <a:gd name="T27" fmla="*/ 573 h 802"/>
                <a:gd name="T28" fmla="*/ 481 w 793"/>
                <a:gd name="T29" fmla="*/ 610 h 802"/>
                <a:gd name="T30" fmla="*/ 552 w 793"/>
                <a:gd name="T31" fmla="*/ 672 h 802"/>
                <a:gd name="T32" fmla="*/ 587 w 793"/>
                <a:gd name="T33" fmla="*/ 699 h 802"/>
                <a:gd name="T34" fmla="*/ 622 w 793"/>
                <a:gd name="T35" fmla="*/ 722 h 802"/>
                <a:gd name="T36" fmla="*/ 685 w 793"/>
                <a:gd name="T37" fmla="*/ 759 h 802"/>
                <a:gd name="T38" fmla="*/ 738 w 793"/>
                <a:gd name="T39" fmla="*/ 784 h 802"/>
                <a:gd name="T40" fmla="*/ 774 w 793"/>
                <a:gd name="T41" fmla="*/ 798 h 802"/>
                <a:gd name="T42" fmla="*/ 784 w 793"/>
                <a:gd name="T43" fmla="*/ 801 h 802"/>
                <a:gd name="T44" fmla="*/ 788 w 793"/>
                <a:gd name="T45" fmla="*/ 802 h 802"/>
                <a:gd name="T46" fmla="*/ 793 w 793"/>
                <a:gd name="T47" fmla="*/ 797 h 802"/>
                <a:gd name="T48" fmla="*/ 4 w 793"/>
                <a:gd name="T49"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3" h="802">
                  <a:moveTo>
                    <a:pt x="4" y="0"/>
                  </a:moveTo>
                  <a:cubicBezTo>
                    <a:pt x="0" y="5"/>
                    <a:pt x="5" y="11"/>
                    <a:pt x="5" y="11"/>
                  </a:cubicBezTo>
                  <a:cubicBezTo>
                    <a:pt x="5" y="11"/>
                    <a:pt x="8" y="15"/>
                    <a:pt x="13" y="21"/>
                  </a:cubicBezTo>
                  <a:cubicBezTo>
                    <a:pt x="18" y="28"/>
                    <a:pt x="25" y="38"/>
                    <a:pt x="34" y="50"/>
                  </a:cubicBezTo>
                  <a:cubicBezTo>
                    <a:pt x="39" y="56"/>
                    <a:pt x="44" y="63"/>
                    <a:pt x="49" y="70"/>
                  </a:cubicBezTo>
                  <a:cubicBezTo>
                    <a:pt x="55" y="78"/>
                    <a:pt x="61" y="86"/>
                    <a:pt x="67" y="94"/>
                  </a:cubicBezTo>
                  <a:cubicBezTo>
                    <a:pt x="80" y="111"/>
                    <a:pt x="95" y="130"/>
                    <a:pt x="111" y="151"/>
                  </a:cubicBezTo>
                  <a:cubicBezTo>
                    <a:pt x="119" y="161"/>
                    <a:pt x="128" y="172"/>
                    <a:pt x="136" y="183"/>
                  </a:cubicBezTo>
                  <a:cubicBezTo>
                    <a:pt x="145" y="194"/>
                    <a:pt x="154" y="206"/>
                    <a:pt x="163" y="218"/>
                  </a:cubicBezTo>
                  <a:cubicBezTo>
                    <a:pt x="182" y="241"/>
                    <a:pt x="202" y="266"/>
                    <a:pt x="222" y="292"/>
                  </a:cubicBezTo>
                  <a:cubicBezTo>
                    <a:pt x="243" y="317"/>
                    <a:pt x="264" y="344"/>
                    <a:pt x="286" y="370"/>
                  </a:cubicBezTo>
                  <a:cubicBezTo>
                    <a:pt x="308" y="397"/>
                    <a:pt x="330" y="423"/>
                    <a:pt x="353" y="450"/>
                  </a:cubicBezTo>
                  <a:cubicBezTo>
                    <a:pt x="375" y="476"/>
                    <a:pt x="397" y="504"/>
                    <a:pt x="417" y="532"/>
                  </a:cubicBezTo>
                  <a:cubicBezTo>
                    <a:pt x="428" y="546"/>
                    <a:pt x="438" y="560"/>
                    <a:pt x="449" y="573"/>
                  </a:cubicBezTo>
                  <a:cubicBezTo>
                    <a:pt x="459" y="586"/>
                    <a:pt x="470" y="598"/>
                    <a:pt x="481" y="610"/>
                  </a:cubicBezTo>
                  <a:cubicBezTo>
                    <a:pt x="504" y="634"/>
                    <a:pt x="528" y="654"/>
                    <a:pt x="552" y="672"/>
                  </a:cubicBezTo>
                  <a:cubicBezTo>
                    <a:pt x="564" y="682"/>
                    <a:pt x="576" y="690"/>
                    <a:pt x="587" y="699"/>
                  </a:cubicBezTo>
                  <a:cubicBezTo>
                    <a:pt x="599" y="707"/>
                    <a:pt x="610" y="715"/>
                    <a:pt x="622" y="722"/>
                  </a:cubicBezTo>
                  <a:cubicBezTo>
                    <a:pt x="644" y="736"/>
                    <a:pt x="666" y="749"/>
                    <a:pt x="685" y="759"/>
                  </a:cubicBezTo>
                  <a:cubicBezTo>
                    <a:pt x="705" y="769"/>
                    <a:pt x="723" y="778"/>
                    <a:pt x="738" y="784"/>
                  </a:cubicBezTo>
                  <a:cubicBezTo>
                    <a:pt x="753" y="790"/>
                    <a:pt x="766" y="795"/>
                    <a:pt x="774" y="798"/>
                  </a:cubicBezTo>
                  <a:cubicBezTo>
                    <a:pt x="779" y="799"/>
                    <a:pt x="782" y="800"/>
                    <a:pt x="784" y="801"/>
                  </a:cubicBezTo>
                  <a:cubicBezTo>
                    <a:pt x="787" y="802"/>
                    <a:pt x="788" y="802"/>
                    <a:pt x="788" y="802"/>
                  </a:cubicBezTo>
                  <a:cubicBezTo>
                    <a:pt x="793" y="797"/>
                    <a:pt x="793" y="797"/>
                    <a:pt x="793" y="797"/>
                  </a:cubicBezTo>
                  <a:lnTo>
                    <a:pt x="4" y="0"/>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8"/>
            <p:cNvSpPr/>
            <p:nvPr/>
          </p:nvSpPr>
          <p:spPr bwMode="auto">
            <a:xfrm>
              <a:off x="4343" y="742"/>
              <a:ext cx="409" cy="575"/>
            </a:xfrm>
            <a:custGeom>
              <a:avLst/>
              <a:gdLst>
                <a:gd name="T0" fmla="*/ 0 w 173"/>
                <a:gd name="T1" fmla="*/ 0 h 243"/>
                <a:gd name="T2" fmla="*/ 57 w 173"/>
                <a:gd name="T3" fmla="*/ 161 h 243"/>
                <a:gd name="T4" fmla="*/ 173 w 173"/>
                <a:gd name="T5" fmla="*/ 243 h 243"/>
                <a:gd name="T6" fmla="*/ 98 w 173"/>
                <a:gd name="T7" fmla="*/ 75 h 243"/>
                <a:gd name="T8" fmla="*/ 0 w 173"/>
                <a:gd name="T9" fmla="*/ 0 h 243"/>
              </a:gdLst>
              <a:ahLst/>
              <a:cxnLst>
                <a:cxn ang="0">
                  <a:pos x="T0" y="T1"/>
                </a:cxn>
                <a:cxn ang="0">
                  <a:pos x="T2" y="T3"/>
                </a:cxn>
                <a:cxn ang="0">
                  <a:pos x="T4" y="T5"/>
                </a:cxn>
                <a:cxn ang="0">
                  <a:pos x="T6" y="T7"/>
                </a:cxn>
                <a:cxn ang="0">
                  <a:pos x="T8" y="T9"/>
                </a:cxn>
              </a:cxnLst>
              <a:rect l="0" t="0" r="r" b="b"/>
              <a:pathLst>
                <a:path w="173" h="243">
                  <a:moveTo>
                    <a:pt x="0" y="0"/>
                  </a:moveTo>
                  <a:cubicBezTo>
                    <a:pt x="0" y="0"/>
                    <a:pt x="23" y="121"/>
                    <a:pt x="57" y="161"/>
                  </a:cubicBezTo>
                  <a:cubicBezTo>
                    <a:pt x="91" y="201"/>
                    <a:pt x="173" y="243"/>
                    <a:pt x="173" y="243"/>
                  </a:cubicBezTo>
                  <a:cubicBezTo>
                    <a:pt x="98" y="75"/>
                    <a:pt x="98" y="75"/>
                    <a:pt x="98" y="75"/>
                  </a:cubicBez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9"/>
            <p:cNvSpPr/>
            <p:nvPr/>
          </p:nvSpPr>
          <p:spPr bwMode="auto">
            <a:xfrm>
              <a:off x="4525" y="813"/>
              <a:ext cx="206" cy="204"/>
            </a:xfrm>
            <a:custGeom>
              <a:avLst/>
              <a:gdLst>
                <a:gd name="T0" fmla="*/ 56 w 87"/>
                <a:gd name="T1" fmla="*/ 0 h 86"/>
                <a:gd name="T2" fmla="*/ 8 w 87"/>
                <a:gd name="T3" fmla="*/ 48 h 86"/>
                <a:gd name="T4" fmla="*/ 8 w 87"/>
                <a:gd name="T5" fmla="*/ 78 h 86"/>
                <a:gd name="T6" fmla="*/ 38 w 87"/>
                <a:gd name="T7" fmla="*/ 78 h 86"/>
                <a:gd name="T8" fmla="*/ 87 w 87"/>
                <a:gd name="T9" fmla="*/ 30 h 86"/>
                <a:gd name="T10" fmla="*/ 56 w 87"/>
                <a:gd name="T11" fmla="*/ 0 h 86"/>
              </a:gdLst>
              <a:ahLst/>
              <a:cxnLst>
                <a:cxn ang="0">
                  <a:pos x="T0" y="T1"/>
                </a:cxn>
                <a:cxn ang="0">
                  <a:pos x="T2" y="T3"/>
                </a:cxn>
                <a:cxn ang="0">
                  <a:pos x="T4" y="T5"/>
                </a:cxn>
                <a:cxn ang="0">
                  <a:pos x="T6" y="T7"/>
                </a:cxn>
                <a:cxn ang="0">
                  <a:pos x="T8" y="T9"/>
                </a:cxn>
                <a:cxn ang="0">
                  <a:pos x="T10" y="T11"/>
                </a:cxn>
              </a:cxnLst>
              <a:rect l="0" t="0" r="r" b="b"/>
              <a:pathLst>
                <a:path w="87" h="86">
                  <a:moveTo>
                    <a:pt x="56" y="0"/>
                  </a:moveTo>
                  <a:cubicBezTo>
                    <a:pt x="8" y="48"/>
                    <a:pt x="8" y="48"/>
                    <a:pt x="8" y="48"/>
                  </a:cubicBezTo>
                  <a:cubicBezTo>
                    <a:pt x="0" y="56"/>
                    <a:pt x="0" y="69"/>
                    <a:pt x="8" y="78"/>
                  </a:cubicBezTo>
                  <a:cubicBezTo>
                    <a:pt x="17" y="86"/>
                    <a:pt x="30" y="86"/>
                    <a:pt x="38" y="78"/>
                  </a:cubicBezTo>
                  <a:cubicBezTo>
                    <a:pt x="87" y="30"/>
                    <a:pt x="87" y="30"/>
                    <a:pt x="87" y="30"/>
                  </a:cubicBezTo>
                  <a:lnTo>
                    <a:pt x="56" y="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30"/>
            <p:cNvSpPr/>
            <p:nvPr/>
          </p:nvSpPr>
          <p:spPr bwMode="auto">
            <a:xfrm>
              <a:off x="4149" y="456"/>
              <a:ext cx="239" cy="237"/>
            </a:xfrm>
            <a:custGeom>
              <a:avLst/>
              <a:gdLst>
                <a:gd name="T0" fmla="*/ 66 w 101"/>
                <a:gd name="T1" fmla="*/ 0 h 100"/>
                <a:gd name="T2" fmla="*/ 10 w 101"/>
                <a:gd name="T3" fmla="*/ 55 h 100"/>
                <a:gd name="T4" fmla="*/ 10 w 101"/>
                <a:gd name="T5" fmla="*/ 90 h 100"/>
                <a:gd name="T6" fmla="*/ 45 w 101"/>
                <a:gd name="T7" fmla="*/ 90 h 100"/>
                <a:gd name="T8" fmla="*/ 101 w 101"/>
                <a:gd name="T9" fmla="*/ 35 h 100"/>
                <a:gd name="T10" fmla="*/ 66 w 101"/>
                <a:gd name="T11" fmla="*/ 0 h 100"/>
              </a:gdLst>
              <a:ahLst/>
              <a:cxnLst>
                <a:cxn ang="0">
                  <a:pos x="T0" y="T1"/>
                </a:cxn>
                <a:cxn ang="0">
                  <a:pos x="T2" y="T3"/>
                </a:cxn>
                <a:cxn ang="0">
                  <a:pos x="T4" y="T5"/>
                </a:cxn>
                <a:cxn ang="0">
                  <a:pos x="T6" y="T7"/>
                </a:cxn>
                <a:cxn ang="0">
                  <a:pos x="T8" y="T9"/>
                </a:cxn>
                <a:cxn ang="0">
                  <a:pos x="T10" y="T11"/>
                </a:cxn>
              </a:cxnLst>
              <a:rect l="0" t="0" r="r" b="b"/>
              <a:pathLst>
                <a:path w="101" h="100">
                  <a:moveTo>
                    <a:pt x="66" y="0"/>
                  </a:moveTo>
                  <a:cubicBezTo>
                    <a:pt x="10" y="55"/>
                    <a:pt x="10" y="55"/>
                    <a:pt x="10" y="55"/>
                  </a:cubicBezTo>
                  <a:cubicBezTo>
                    <a:pt x="0" y="64"/>
                    <a:pt x="1" y="80"/>
                    <a:pt x="10" y="90"/>
                  </a:cubicBezTo>
                  <a:cubicBezTo>
                    <a:pt x="20" y="99"/>
                    <a:pt x="35" y="100"/>
                    <a:pt x="45" y="90"/>
                  </a:cubicBezTo>
                  <a:cubicBezTo>
                    <a:pt x="101" y="35"/>
                    <a:pt x="101" y="35"/>
                    <a:pt x="101" y="35"/>
                  </a:cubicBezTo>
                  <a:lnTo>
                    <a:pt x="66" y="0"/>
                  </a:lnTo>
                  <a:close/>
                </a:path>
              </a:pathLst>
            </a:custGeom>
            <a:solidFill>
              <a:srgbClr val="CBCBCB"/>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31"/>
            <p:cNvSpPr/>
            <p:nvPr/>
          </p:nvSpPr>
          <p:spPr bwMode="auto">
            <a:xfrm>
              <a:off x="4255" y="539"/>
              <a:ext cx="402" cy="388"/>
            </a:xfrm>
            <a:custGeom>
              <a:avLst/>
              <a:gdLst>
                <a:gd name="T0" fmla="*/ 133 w 402"/>
                <a:gd name="T1" fmla="*/ 0 h 388"/>
                <a:gd name="T2" fmla="*/ 0 w 402"/>
                <a:gd name="T3" fmla="*/ 130 h 388"/>
                <a:gd name="T4" fmla="*/ 289 w 402"/>
                <a:gd name="T5" fmla="*/ 388 h 388"/>
                <a:gd name="T6" fmla="*/ 402 w 402"/>
                <a:gd name="T7" fmla="*/ 274 h 388"/>
                <a:gd name="T8" fmla="*/ 133 w 402"/>
                <a:gd name="T9" fmla="*/ 0 h 388"/>
              </a:gdLst>
              <a:ahLst/>
              <a:cxnLst>
                <a:cxn ang="0">
                  <a:pos x="T0" y="T1"/>
                </a:cxn>
                <a:cxn ang="0">
                  <a:pos x="T2" y="T3"/>
                </a:cxn>
                <a:cxn ang="0">
                  <a:pos x="T4" y="T5"/>
                </a:cxn>
                <a:cxn ang="0">
                  <a:pos x="T6" y="T7"/>
                </a:cxn>
                <a:cxn ang="0">
                  <a:pos x="T8" y="T9"/>
                </a:cxn>
              </a:cxnLst>
              <a:rect l="0" t="0" r="r" b="b"/>
              <a:pathLst>
                <a:path w="402" h="388">
                  <a:moveTo>
                    <a:pt x="133" y="0"/>
                  </a:moveTo>
                  <a:lnTo>
                    <a:pt x="0" y="130"/>
                  </a:lnTo>
                  <a:lnTo>
                    <a:pt x="289" y="388"/>
                  </a:lnTo>
                  <a:lnTo>
                    <a:pt x="402" y="274"/>
                  </a:lnTo>
                  <a:lnTo>
                    <a:pt x="133" y="0"/>
                  </a:lnTo>
                  <a:close/>
                </a:path>
              </a:pathLst>
            </a:custGeom>
            <a:solidFill>
              <a:srgbClr val="B1B1B1"/>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32"/>
            <p:cNvSpPr/>
            <p:nvPr/>
          </p:nvSpPr>
          <p:spPr bwMode="auto">
            <a:xfrm>
              <a:off x="4454" y="610"/>
              <a:ext cx="499" cy="499"/>
            </a:xfrm>
            <a:custGeom>
              <a:avLst/>
              <a:gdLst>
                <a:gd name="T0" fmla="*/ 1 w 211"/>
                <a:gd name="T1" fmla="*/ 0 h 211"/>
                <a:gd name="T2" fmla="*/ 0 w 211"/>
                <a:gd name="T3" fmla="*/ 1 h 211"/>
                <a:gd name="T4" fmla="*/ 2 w 211"/>
                <a:gd name="T5" fmla="*/ 4 h 211"/>
                <a:gd name="T6" fmla="*/ 6 w 211"/>
                <a:gd name="T7" fmla="*/ 13 h 211"/>
                <a:gd name="T8" fmla="*/ 25 w 211"/>
                <a:gd name="T9" fmla="*/ 42 h 211"/>
                <a:gd name="T10" fmla="*/ 32 w 211"/>
                <a:gd name="T11" fmla="*/ 51 h 211"/>
                <a:gd name="T12" fmla="*/ 39 w 211"/>
                <a:gd name="T13" fmla="*/ 61 h 211"/>
                <a:gd name="T14" fmla="*/ 57 w 211"/>
                <a:gd name="T15" fmla="*/ 79 h 211"/>
                <a:gd name="T16" fmla="*/ 67 w 211"/>
                <a:gd name="T17" fmla="*/ 89 h 211"/>
                <a:gd name="T18" fmla="*/ 77 w 211"/>
                <a:gd name="T19" fmla="*/ 97 h 211"/>
                <a:gd name="T20" fmla="*/ 99 w 211"/>
                <a:gd name="T21" fmla="*/ 116 h 211"/>
                <a:gd name="T22" fmla="*/ 120 w 211"/>
                <a:gd name="T23" fmla="*/ 134 h 211"/>
                <a:gd name="T24" fmla="*/ 141 w 211"/>
                <a:gd name="T25" fmla="*/ 152 h 211"/>
                <a:gd name="T26" fmla="*/ 160 w 211"/>
                <a:gd name="T27" fmla="*/ 169 h 211"/>
                <a:gd name="T28" fmla="*/ 178 w 211"/>
                <a:gd name="T29" fmla="*/ 184 h 211"/>
                <a:gd name="T30" fmla="*/ 192 w 211"/>
                <a:gd name="T31" fmla="*/ 196 h 211"/>
                <a:gd name="T32" fmla="*/ 204 w 211"/>
                <a:gd name="T33" fmla="*/ 206 h 211"/>
                <a:gd name="T34" fmla="*/ 211 w 211"/>
                <a:gd name="T35" fmla="*/ 211 h 211"/>
                <a:gd name="T36" fmla="*/ 1 w 211"/>
                <a:gd name="T3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1" h="211">
                  <a:moveTo>
                    <a:pt x="1" y="0"/>
                  </a:moveTo>
                  <a:cubicBezTo>
                    <a:pt x="0" y="1"/>
                    <a:pt x="0" y="1"/>
                    <a:pt x="0" y="1"/>
                  </a:cubicBezTo>
                  <a:cubicBezTo>
                    <a:pt x="0" y="1"/>
                    <a:pt x="1" y="2"/>
                    <a:pt x="2" y="4"/>
                  </a:cubicBezTo>
                  <a:cubicBezTo>
                    <a:pt x="3" y="6"/>
                    <a:pt x="4" y="9"/>
                    <a:pt x="6" y="13"/>
                  </a:cubicBezTo>
                  <a:cubicBezTo>
                    <a:pt x="11" y="21"/>
                    <a:pt x="17" y="31"/>
                    <a:pt x="25" y="42"/>
                  </a:cubicBezTo>
                  <a:cubicBezTo>
                    <a:pt x="27" y="45"/>
                    <a:pt x="30" y="48"/>
                    <a:pt x="32" y="51"/>
                  </a:cubicBezTo>
                  <a:cubicBezTo>
                    <a:pt x="34" y="54"/>
                    <a:pt x="37" y="57"/>
                    <a:pt x="39" y="61"/>
                  </a:cubicBezTo>
                  <a:cubicBezTo>
                    <a:pt x="45" y="67"/>
                    <a:pt x="50" y="73"/>
                    <a:pt x="57" y="79"/>
                  </a:cubicBezTo>
                  <a:cubicBezTo>
                    <a:pt x="60" y="83"/>
                    <a:pt x="63" y="86"/>
                    <a:pt x="67" y="89"/>
                  </a:cubicBezTo>
                  <a:cubicBezTo>
                    <a:pt x="70" y="92"/>
                    <a:pt x="74" y="94"/>
                    <a:pt x="77" y="97"/>
                  </a:cubicBezTo>
                  <a:cubicBezTo>
                    <a:pt x="84" y="103"/>
                    <a:pt x="92" y="109"/>
                    <a:pt x="99" y="116"/>
                  </a:cubicBezTo>
                  <a:cubicBezTo>
                    <a:pt x="106" y="122"/>
                    <a:pt x="113" y="128"/>
                    <a:pt x="120" y="134"/>
                  </a:cubicBezTo>
                  <a:cubicBezTo>
                    <a:pt x="127" y="141"/>
                    <a:pt x="134" y="147"/>
                    <a:pt x="141" y="152"/>
                  </a:cubicBezTo>
                  <a:cubicBezTo>
                    <a:pt x="147" y="158"/>
                    <a:pt x="154" y="164"/>
                    <a:pt x="160" y="169"/>
                  </a:cubicBezTo>
                  <a:cubicBezTo>
                    <a:pt x="166" y="174"/>
                    <a:pt x="172" y="179"/>
                    <a:pt x="178" y="184"/>
                  </a:cubicBezTo>
                  <a:cubicBezTo>
                    <a:pt x="183" y="188"/>
                    <a:pt x="188" y="193"/>
                    <a:pt x="192" y="196"/>
                  </a:cubicBezTo>
                  <a:cubicBezTo>
                    <a:pt x="197" y="200"/>
                    <a:pt x="201" y="203"/>
                    <a:pt x="204" y="206"/>
                  </a:cubicBezTo>
                  <a:cubicBezTo>
                    <a:pt x="207" y="208"/>
                    <a:pt x="209" y="210"/>
                    <a:pt x="211" y="211"/>
                  </a:cubicBezTo>
                  <a:lnTo>
                    <a:pt x="1"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Oval 33"/>
            <p:cNvSpPr>
              <a:spLocks noChangeArrowheads="1"/>
            </p:cNvSpPr>
            <p:nvPr/>
          </p:nvSpPr>
          <p:spPr bwMode="auto">
            <a:xfrm>
              <a:off x="4281" y="3265"/>
              <a:ext cx="194" cy="194"/>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4"/>
            <p:cNvSpPr>
              <a:spLocks noChangeArrowheads="1"/>
            </p:cNvSpPr>
            <p:nvPr/>
          </p:nvSpPr>
          <p:spPr bwMode="auto">
            <a:xfrm>
              <a:off x="4449" y="3109"/>
              <a:ext cx="83" cy="83"/>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Oval 35"/>
            <p:cNvSpPr>
              <a:spLocks noChangeArrowheads="1"/>
            </p:cNvSpPr>
            <p:nvPr/>
          </p:nvSpPr>
          <p:spPr bwMode="auto">
            <a:xfrm>
              <a:off x="5526" y="3774"/>
              <a:ext cx="331" cy="333"/>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68572" tIns="34287" rIns="68572" bIns="34287" numCol="1" anchor="t" anchorCtr="0" compatLnSpc="1"/>
            <a:lstStyle/>
            <a:p>
              <a:pPr algn="just">
                <a:lnSpc>
                  <a:spcPct val="120000"/>
                </a:lnSpc>
              </a:pPr>
              <a:endParaRPr lang="en-GB" sz="57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Group 33"/>
          <p:cNvGrpSpPr/>
          <p:nvPr/>
        </p:nvGrpSpPr>
        <p:grpSpPr>
          <a:xfrm>
            <a:off x="795665" y="1130996"/>
            <a:ext cx="962412" cy="1078690"/>
            <a:chOff x="1395654" y="1419145"/>
            <a:chExt cx="1283358" cy="1438411"/>
          </a:xfrm>
        </p:grpSpPr>
        <p:sp>
          <p:nvSpPr>
            <p:cNvPr id="35" name="Freeform 10"/>
            <p:cNvSpPr/>
            <p:nvPr/>
          </p:nvSpPr>
          <p:spPr bwMode="auto">
            <a:xfrm rot="12700989" flipH="1">
              <a:off x="1395654" y="1419145"/>
              <a:ext cx="1283358" cy="1438411"/>
            </a:xfrm>
            <a:custGeom>
              <a:avLst/>
              <a:gdLst>
                <a:gd name="T0" fmla="*/ 449 w 455"/>
                <a:gd name="T1" fmla="*/ 209 h 510"/>
                <a:gd name="T2" fmla="*/ 212 w 455"/>
                <a:gd name="T3" fmla="*/ 10 h 510"/>
                <a:gd name="T4" fmla="*/ 10 w 455"/>
                <a:gd name="T5" fmla="*/ 245 h 510"/>
                <a:gd name="T6" fmla="*/ 247 w 455"/>
                <a:gd name="T7" fmla="*/ 444 h 510"/>
                <a:gd name="T8" fmla="*/ 262 w 455"/>
                <a:gd name="T9" fmla="*/ 442 h 510"/>
                <a:gd name="T10" fmla="*/ 349 w 455"/>
                <a:gd name="T11" fmla="*/ 510 h 510"/>
                <a:gd name="T12" fmla="*/ 352 w 455"/>
                <a:gd name="T13" fmla="*/ 408 h 510"/>
                <a:gd name="T14" fmla="*/ 449 w 455"/>
                <a:gd name="T15" fmla="*/ 209 h 5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10">
                  <a:moveTo>
                    <a:pt x="449" y="209"/>
                  </a:moveTo>
                  <a:cubicBezTo>
                    <a:pt x="439" y="90"/>
                    <a:pt x="333" y="0"/>
                    <a:pt x="212" y="10"/>
                  </a:cubicBezTo>
                  <a:cubicBezTo>
                    <a:pt x="91" y="20"/>
                    <a:pt x="0" y="125"/>
                    <a:pt x="10" y="245"/>
                  </a:cubicBezTo>
                  <a:cubicBezTo>
                    <a:pt x="20" y="365"/>
                    <a:pt x="126" y="454"/>
                    <a:pt x="247" y="444"/>
                  </a:cubicBezTo>
                  <a:cubicBezTo>
                    <a:pt x="252" y="444"/>
                    <a:pt x="257" y="443"/>
                    <a:pt x="262" y="442"/>
                  </a:cubicBezTo>
                  <a:cubicBezTo>
                    <a:pt x="349" y="510"/>
                    <a:pt x="349" y="510"/>
                    <a:pt x="349" y="510"/>
                  </a:cubicBezTo>
                  <a:cubicBezTo>
                    <a:pt x="352" y="408"/>
                    <a:pt x="352" y="408"/>
                    <a:pt x="352" y="408"/>
                  </a:cubicBezTo>
                  <a:cubicBezTo>
                    <a:pt x="416" y="365"/>
                    <a:pt x="455" y="291"/>
                    <a:pt x="449" y="209"/>
                  </a:cubicBezTo>
                  <a:close/>
                </a:path>
              </a:pathLst>
            </a:custGeom>
            <a:solidFill>
              <a:schemeClr val="accent1"/>
            </a:solidFill>
            <a:ln>
              <a:noFill/>
            </a:ln>
          </p:spPr>
          <p:txBody>
            <a:bodyPr vert="horz" wrap="square" lIns="68572" tIns="34287" rIns="68572" bIns="34287" numCol="1" anchor="ctr" anchorCtr="0" compatLnSpc="1"/>
            <a:lstStyle/>
            <a:p>
              <a:pPr algn="ctr">
                <a:lnSpc>
                  <a:spcPct val="120000"/>
                </a:lnSpc>
              </a:pPr>
              <a:endParaRPr lang="en-GB" sz="170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1617235" y="1897992"/>
              <a:ext cx="829806" cy="543456"/>
            </a:xfrm>
            <a:prstGeom prst="rect">
              <a:avLst/>
            </a:prstGeom>
            <a:noFill/>
          </p:spPr>
          <p:txBody>
            <a:bodyPr wrap="none" rtlCol="0" anchor="ctr" anchorCtr="0">
              <a:spAutoFit/>
            </a:bodyPr>
            <a:lstStyle/>
            <a:p>
              <a:pPr algn="ctr">
                <a:lnSpc>
                  <a:spcPct val="120000"/>
                </a:lnSpc>
              </a:pPr>
              <a:r>
                <a:rPr lang="en-US" sz="1705" b="1">
                  <a:solidFill>
                    <a:schemeClr val="bg2"/>
                  </a:solidFill>
                  <a:latin typeface="Arial" panose="020B0604020202020204" pitchFamily="34" charset="0"/>
                  <a:ea typeface="微软雅黑" panose="020B0503020204020204" pitchFamily="34" charset="-122"/>
                  <a:cs typeface="+mn-ea"/>
                  <a:sym typeface="Arial" panose="020B0604020202020204" pitchFamily="34" charset="0"/>
                </a:rPr>
                <a:t>95%</a:t>
              </a:r>
              <a:endParaRPr lang="en-GB" sz="1705" b="1">
                <a:solidFill>
                  <a:schemeClr val="bg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7" name="TextBox 36"/>
          <p:cNvSpPr txBox="1"/>
          <p:nvPr/>
        </p:nvSpPr>
        <p:spPr>
          <a:xfrm>
            <a:off x="4152180" y="1882798"/>
            <a:ext cx="932948" cy="183896"/>
          </a:xfrm>
          <a:prstGeom prst="rect">
            <a:avLst/>
          </a:prstGeom>
          <a:noFill/>
        </p:spPr>
        <p:txBody>
          <a:bodyPr wrap="none" lIns="0" tIns="0" rIns="0" bIns="0" rtlCol="0">
            <a:spAutoFit/>
          </a:bodyPr>
          <a:lstStyle/>
          <a:p>
            <a:pPr>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4124734" y="2138085"/>
            <a:ext cx="4482131" cy="315279"/>
          </a:xfrm>
          <a:prstGeom prst="rect">
            <a:avLst/>
          </a:prstGeom>
        </p:spPr>
        <p:txBody>
          <a:bodyPr wrap="square" lIns="0" tIns="0" rIns="0" bIns="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a:t>
            </a:r>
            <a:r>
              <a:rPr lang="en-US" altLang="zh-CN" sz="57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endParaRPr lang="en-GB"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Oval 38"/>
          <p:cNvSpPr/>
          <p:nvPr/>
        </p:nvSpPr>
        <p:spPr>
          <a:xfrm>
            <a:off x="4447471" y="3049573"/>
            <a:ext cx="706922" cy="706922"/>
          </a:xfrm>
          <a:prstGeom prst="ellipse">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Oval 39"/>
          <p:cNvSpPr/>
          <p:nvPr/>
        </p:nvSpPr>
        <p:spPr>
          <a:xfrm>
            <a:off x="7625120" y="3049573"/>
            <a:ext cx="706922" cy="706922"/>
          </a:xfrm>
          <a:prstGeom prst="ellipse">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Oval 40"/>
          <p:cNvSpPr/>
          <p:nvPr/>
        </p:nvSpPr>
        <p:spPr>
          <a:xfrm>
            <a:off x="6074506" y="3049573"/>
            <a:ext cx="706922" cy="706922"/>
          </a:xfrm>
          <a:prstGeom prst="ellipse">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7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4352089" y="3835067"/>
            <a:ext cx="897682" cy="183896"/>
          </a:xfrm>
          <a:prstGeom prst="rect">
            <a:avLst/>
          </a:prstGeom>
          <a:noFill/>
        </p:spPr>
        <p:txBody>
          <a:bodyPr wrap="none" lIns="0" tIns="0" rIns="0" bIns="0" rtlCol="0">
            <a:spAutoFit/>
          </a:bodyPr>
          <a:lstStyle/>
          <a:p>
            <a:pPr algn="just">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5979124" y="3835067"/>
            <a:ext cx="897682" cy="183896"/>
          </a:xfrm>
          <a:prstGeom prst="rect">
            <a:avLst/>
          </a:prstGeom>
          <a:noFill/>
        </p:spPr>
        <p:txBody>
          <a:bodyPr wrap="none" lIns="0" tIns="0" rIns="0" bIns="0" rtlCol="0">
            <a:spAutoFit/>
          </a:bodyPr>
          <a:lstStyle/>
          <a:p>
            <a:pPr algn="just">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7529738" y="3835067"/>
            <a:ext cx="897682" cy="183896"/>
          </a:xfrm>
          <a:prstGeom prst="rect">
            <a:avLst/>
          </a:prstGeom>
          <a:noFill/>
        </p:spPr>
        <p:txBody>
          <a:bodyPr wrap="none" lIns="0" tIns="0" rIns="0" bIns="0" rtlCol="0">
            <a:spAutoFit/>
          </a:bodyPr>
          <a:lstStyle/>
          <a:p>
            <a:pPr algn="just">
              <a:lnSpc>
                <a:spcPct val="120000"/>
              </a:lnSpc>
            </a:pPr>
            <a:r>
              <a:rPr lang="zh-CN" altLang="en-US" sz="995">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5"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4"/>
          <p:cNvSpPr>
            <a:spLocks noEditPoints="1"/>
          </p:cNvSpPr>
          <p:nvPr/>
        </p:nvSpPr>
        <p:spPr bwMode="auto">
          <a:xfrm>
            <a:off x="7858371" y="3267083"/>
            <a:ext cx="240419" cy="271902"/>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accent4"/>
          </a:solidFill>
          <a:ln>
            <a:noFill/>
          </a:ln>
        </p:spPr>
        <p:txBody>
          <a:bodyPr vert="horz" wrap="square" lIns="68572" tIns="34287" rIns="68572" bIns="3428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57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5"/>
          <p:cNvSpPr>
            <a:spLocks noEditPoints="1"/>
          </p:cNvSpPr>
          <p:nvPr/>
        </p:nvSpPr>
        <p:spPr bwMode="auto">
          <a:xfrm>
            <a:off x="6259816" y="3267083"/>
            <a:ext cx="336300" cy="271902"/>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68572" tIns="34287" rIns="68572" bIns="3428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57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6"/>
          <p:cNvSpPr>
            <a:spLocks noEditPoints="1"/>
          </p:cNvSpPr>
          <p:nvPr/>
        </p:nvSpPr>
        <p:spPr bwMode="auto">
          <a:xfrm>
            <a:off x="4688594" y="3238461"/>
            <a:ext cx="224676" cy="329145"/>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2"/>
          </a:solidFill>
          <a:ln>
            <a:noFill/>
          </a:ln>
        </p:spPr>
        <p:txBody>
          <a:bodyPr vert="horz" wrap="square" lIns="68572" tIns="34287" rIns="68572" bIns="34287"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57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ctangle 47"/>
          <p:cNvSpPr/>
          <p:nvPr/>
        </p:nvSpPr>
        <p:spPr>
          <a:xfrm>
            <a:off x="4202829" y="4056513"/>
            <a:ext cx="1196205" cy="420371"/>
          </a:xfrm>
          <a:prstGeom prst="rect">
            <a:avLst/>
          </a:prstGeom>
        </p:spPr>
        <p:txBody>
          <a:bodyPr wrap="square" lIns="0" tIns="0" rIns="0" bIns="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Rectangle 48"/>
          <p:cNvSpPr/>
          <p:nvPr/>
        </p:nvSpPr>
        <p:spPr>
          <a:xfrm>
            <a:off x="5829864" y="4073143"/>
            <a:ext cx="1196205" cy="420371"/>
          </a:xfrm>
          <a:prstGeom prst="rect">
            <a:avLst/>
          </a:prstGeom>
        </p:spPr>
        <p:txBody>
          <a:bodyPr wrap="square" lIns="0" tIns="0" rIns="0" bIns="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Rectangle 49"/>
          <p:cNvSpPr/>
          <p:nvPr/>
        </p:nvSpPr>
        <p:spPr>
          <a:xfrm>
            <a:off x="7380478" y="4073143"/>
            <a:ext cx="1196205" cy="420371"/>
          </a:xfrm>
          <a:prstGeom prst="rect">
            <a:avLst/>
          </a:prstGeom>
        </p:spPr>
        <p:txBody>
          <a:bodyPr wrap="square" lIns="0" tIns="0" rIns="0" bIns="0">
            <a:spAutoFit/>
          </a:bodyPr>
          <a:lstStyle/>
          <a:p>
            <a:pPr algn="just">
              <a:lnSpc>
                <a:spcPct val="120000"/>
              </a:lnSpc>
            </a:pPr>
            <a:r>
              <a:rPr lang="en-US" altLang="zh-CN"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57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p:cTn id="13" dur="500" fill="hold"/>
                                        <p:tgtEl>
                                          <p:spTgt spid="34"/>
                                        </p:tgtEl>
                                        <p:attrNameLst>
                                          <p:attrName>ppt_w</p:attrName>
                                        </p:attrNameLst>
                                      </p:cBhvr>
                                      <p:tavLst>
                                        <p:tav tm="0">
                                          <p:val>
                                            <p:fltVal val="0"/>
                                          </p:val>
                                        </p:tav>
                                        <p:tav tm="100000">
                                          <p:val>
                                            <p:strVal val="#ppt_w"/>
                                          </p:val>
                                        </p:tav>
                                      </p:tavLst>
                                    </p:anim>
                                    <p:anim calcmode="lin" valueType="num">
                                      <p:cBhvr>
                                        <p:cTn id="14" dur="500" fill="hold"/>
                                        <p:tgtEl>
                                          <p:spTgt spid="34"/>
                                        </p:tgtEl>
                                        <p:attrNameLst>
                                          <p:attrName>ppt_h</p:attrName>
                                        </p:attrNameLst>
                                      </p:cBhvr>
                                      <p:tavLst>
                                        <p:tav tm="0">
                                          <p:val>
                                            <p:fltVal val="0"/>
                                          </p:val>
                                        </p:tav>
                                        <p:tav tm="100000">
                                          <p:val>
                                            <p:strVal val="#ppt_h"/>
                                          </p:val>
                                        </p:tav>
                                      </p:tavLst>
                                    </p:anim>
                                    <p:animEffect transition="in" filter="fade">
                                      <p:cBhvr>
                                        <p:cTn id="15" dur="500"/>
                                        <p:tgtEl>
                                          <p:spTgt spid="3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500"/>
                                        <p:tgtEl>
                                          <p:spTgt spid="3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500"/>
                                        <p:tgtEl>
                                          <p:spTgt spid="38"/>
                                        </p:tgtEl>
                                      </p:cBhvr>
                                    </p:animEffect>
                                  </p:childTnLst>
                                </p:cTn>
                              </p:par>
                            </p:childTnLst>
                          </p:cTn>
                        </p:par>
                        <p:par>
                          <p:cTn id="24" fill="hold">
                            <p:stCondLst>
                              <p:cond delay="2500"/>
                            </p:stCondLst>
                            <p:childTnLst>
                              <p:par>
                                <p:cTn id="25" presetID="49" presetClass="entr" presetSubtype="0" decel="10000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 calcmode="lin" valueType="num">
                                      <p:cBhvr>
                                        <p:cTn id="29" dur="500" fill="hold"/>
                                        <p:tgtEl>
                                          <p:spTgt spid="39"/>
                                        </p:tgtEl>
                                        <p:attrNameLst>
                                          <p:attrName>style.rotation</p:attrName>
                                        </p:attrNameLst>
                                      </p:cBhvr>
                                      <p:tavLst>
                                        <p:tav tm="0">
                                          <p:val>
                                            <p:fltVal val="360"/>
                                          </p:val>
                                        </p:tav>
                                        <p:tav tm="100000">
                                          <p:val>
                                            <p:fltVal val="0"/>
                                          </p:val>
                                        </p:tav>
                                      </p:tavLst>
                                    </p:anim>
                                    <p:animEffect transition="in" filter="fade">
                                      <p:cBhvr>
                                        <p:cTn id="30" dur="500"/>
                                        <p:tgtEl>
                                          <p:spTgt spid="39"/>
                                        </p:tgtEl>
                                      </p:cBhvr>
                                    </p:animEffect>
                                  </p:childTnLst>
                                </p:cTn>
                              </p:par>
                            </p:childTnLst>
                          </p:cTn>
                        </p:par>
                        <p:par>
                          <p:cTn id="31" fill="hold">
                            <p:stCondLst>
                              <p:cond delay="3000"/>
                            </p:stCondLst>
                            <p:childTnLst>
                              <p:par>
                                <p:cTn id="32" presetID="49" presetClass="entr" presetSubtype="0" decel="100000" fill="hold" grpId="0" nodeType="afterEffect">
                                  <p:stCondLst>
                                    <p:cond delay="0"/>
                                  </p:stCondLst>
                                  <p:childTnLst>
                                    <p:set>
                                      <p:cBhvr>
                                        <p:cTn id="33" dur="1" fill="hold">
                                          <p:stCondLst>
                                            <p:cond delay="0"/>
                                          </p:stCondLst>
                                        </p:cTn>
                                        <p:tgtEl>
                                          <p:spTgt spid="47"/>
                                        </p:tgtEl>
                                        <p:attrNameLst>
                                          <p:attrName>style.visibility</p:attrName>
                                        </p:attrNameLst>
                                      </p:cBhvr>
                                      <p:to>
                                        <p:strVal val="visible"/>
                                      </p:to>
                                    </p:set>
                                    <p:anim calcmode="lin" valueType="num">
                                      <p:cBhvr>
                                        <p:cTn id="34" dur="500" fill="hold"/>
                                        <p:tgtEl>
                                          <p:spTgt spid="47"/>
                                        </p:tgtEl>
                                        <p:attrNameLst>
                                          <p:attrName>ppt_w</p:attrName>
                                        </p:attrNameLst>
                                      </p:cBhvr>
                                      <p:tavLst>
                                        <p:tav tm="0">
                                          <p:val>
                                            <p:fltVal val="0"/>
                                          </p:val>
                                        </p:tav>
                                        <p:tav tm="100000">
                                          <p:val>
                                            <p:strVal val="#ppt_w"/>
                                          </p:val>
                                        </p:tav>
                                      </p:tavLst>
                                    </p:anim>
                                    <p:anim calcmode="lin" valueType="num">
                                      <p:cBhvr>
                                        <p:cTn id="35" dur="500" fill="hold"/>
                                        <p:tgtEl>
                                          <p:spTgt spid="47"/>
                                        </p:tgtEl>
                                        <p:attrNameLst>
                                          <p:attrName>ppt_h</p:attrName>
                                        </p:attrNameLst>
                                      </p:cBhvr>
                                      <p:tavLst>
                                        <p:tav tm="0">
                                          <p:val>
                                            <p:fltVal val="0"/>
                                          </p:val>
                                        </p:tav>
                                        <p:tav tm="100000">
                                          <p:val>
                                            <p:strVal val="#ppt_h"/>
                                          </p:val>
                                        </p:tav>
                                      </p:tavLst>
                                    </p:anim>
                                    <p:anim calcmode="lin" valueType="num">
                                      <p:cBhvr>
                                        <p:cTn id="36" dur="500" fill="hold"/>
                                        <p:tgtEl>
                                          <p:spTgt spid="47"/>
                                        </p:tgtEl>
                                        <p:attrNameLst>
                                          <p:attrName>style.rotation</p:attrName>
                                        </p:attrNameLst>
                                      </p:cBhvr>
                                      <p:tavLst>
                                        <p:tav tm="0">
                                          <p:val>
                                            <p:fltVal val="360"/>
                                          </p:val>
                                        </p:tav>
                                        <p:tav tm="100000">
                                          <p:val>
                                            <p:fltVal val="0"/>
                                          </p:val>
                                        </p:tav>
                                      </p:tavLst>
                                    </p:anim>
                                    <p:animEffect transition="in" filter="fade">
                                      <p:cBhvr>
                                        <p:cTn id="37" dur="500"/>
                                        <p:tgtEl>
                                          <p:spTgt spid="47"/>
                                        </p:tgtEl>
                                      </p:cBhvr>
                                    </p:animEffect>
                                  </p:childTnLst>
                                </p:cTn>
                              </p:par>
                            </p:childTnLst>
                          </p:cTn>
                        </p:par>
                        <p:par>
                          <p:cTn id="38" fill="hold">
                            <p:stCondLst>
                              <p:cond delay="3500"/>
                            </p:stCondLst>
                            <p:childTnLst>
                              <p:par>
                                <p:cTn id="39" presetID="22" presetClass="entr" presetSubtype="1"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up)">
                                      <p:cBhvr>
                                        <p:cTn id="41" dur="500"/>
                                        <p:tgtEl>
                                          <p:spTgt spid="42"/>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4500"/>
                            </p:stCondLst>
                            <p:childTnLst>
                              <p:par>
                                <p:cTn id="47" presetID="49" presetClass="entr" presetSubtype="0" decel="100000"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p:cTn id="49" dur="500" fill="hold"/>
                                        <p:tgtEl>
                                          <p:spTgt spid="41"/>
                                        </p:tgtEl>
                                        <p:attrNameLst>
                                          <p:attrName>ppt_w</p:attrName>
                                        </p:attrNameLst>
                                      </p:cBhvr>
                                      <p:tavLst>
                                        <p:tav tm="0">
                                          <p:val>
                                            <p:fltVal val="0"/>
                                          </p:val>
                                        </p:tav>
                                        <p:tav tm="100000">
                                          <p:val>
                                            <p:strVal val="#ppt_w"/>
                                          </p:val>
                                        </p:tav>
                                      </p:tavLst>
                                    </p:anim>
                                    <p:anim calcmode="lin" valueType="num">
                                      <p:cBhvr>
                                        <p:cTn id="50" dur="500" fill="hold"/>
                                        <p:tgtEl>
                                          <p:spTgt spid="41"/>
                                        </p:tgtEl>
                                        <p:attrNameLst>
                                          <p:attrName>ppt_h</p:attrName>
                                        </p:attrNameLst>
                                      </p:cBhvr>
                                      <p:tavLst>
                                        <p:tav tm="0">
                                          <p:val>
                                            <p:fltVal val="0"/>
                                          </p:val>
                                        </p:tav>
                                        <p:tav tm="100000">
                                          <p:val>
                                            <p:strVal val="#ppt_h"/>
                                          </p:val>
                                        </p:tav>
                                      </p:tavLst>
                                    </p:anim>
                                    <p:anim calcmode="lin" valueType="num">
                                      <p:cBhvr>
                                        <p:cTn id="51" dur="500" fill="hold"/>
                                        <p:tgtEl>
                                          <p:spTgt spid="41"/>
                                        </p:tgtEl>
                                        <p:attrNameLst>
                                          <p:attrName>style.rotation</p:attrName>
                                        </p:attrNameLst>
                                      </p:cBhvr>
                                      <p:tavLst>
                                        <p:tav tm="0">
                                          <p:val>
                                            <p:fltVal val="360"/>
                                          </p:val>
                                        </p:tav>
                                        <p:tav tm="100000">
                                          <p:val>
                                            <p:fltVal val="0"/>
                                          </p:val>
                                        </p:tav>
                                      </p:tavLst>
                                    </p:anim>
                                    <p:animEffect transition="in" filter="fade">
                                      <p:cBhvr>
                                        <p:cTn id="52" dur="500"/>
                                        <p:tgtEl>
                                          <p:spTgt spid="41"/>
                                        </p:tgtEl>
                                      </p:cBhvr>
                                    </p:animEffect>
                                  </p:childTnLst>
                                </p:cTn>
                              </p:par>
                            </p:childTnLst>
                          </p:cTn>
                        </p:par>
                        <p:par>
                          <p:cTn id="53" fill="hold">
                            <p:stCondLst>
                              <p:cond delay="5000"/>
                            </p:stCondLst>
                            <p:childTnLst>
                              <p:par>
                                <p:cTn id="54" presetID="49" presetClass="entr" presetSubtype="0" decel="100000"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 calcmode="lin" valueType="num">
                                      <p:cBhvr>
                                        <p:cTn id="56" dur="500" fill="hold"/>
                                        <p:tgtEl>
                                          <p:spTgt spid="46"/>
                                        </p:tgtEl>
                                        <p:attrNameLst>
                                          <p:attrName>ppt_w</p:attrName>
                                        </p:attrNameLst>
                                      </p:cBhvr>
                                      <p:tavLst>
                                        <p:tav tm="0">
                                          <p:val>
                                            <p:fltVal val="0"/>
                                          </p:val>
                                        </p:tav>
                                        <p:tav tm="100000">
                                          <p:val>
                                            <p:strVal val="#ppt_w"/>
                                          </p:val>
                                        </p:tav>
                                      </p:tavLst>
                                    </p:anim>
                                    <p:anim calcmode="lin" valueType="num">
                                      <p:cBhvr>
                                        <p:cTn id="57" dur="500" fill="hold"/>
                                        <p:tgtEl>
                                          <p:spTgt spid="46"/>
                                        </p:tgtEl>
                                        <p:attrNameLst>
                                          <p:attrName>ppt_h</p:attrName>
                                        </p:attrNameLst>
                                      </p:cBhvr>
                                      <p:tavLst>
                                        <p:tav tm="0">
                                          <p:val>
                                            <p:fltVal val="0"/>
                                          </p:val>
                                        </p:tav>
                                        <p:tav tm="100000">
                                          <p:val>
                                            <p:strVal val="#ppt_h"/>
                                          </p:val>
                                        </p:tav>
                                      </p:tavLst>
                                    </p:anim>
                                    <p:anim calcmode="lin" valueType="num">
                                      <p:cBhvr>
                                        <p:cTn id="58" dur="500" fill="hold"/>
                                        <p:tgtEl>
                                          <p:spTgt spid="46"/>
                                        </p:tgtEl>
                                        <p:attrNameLst>
                                          <p:attrName>style.rotation</p:attrName>
                                        </p:attrNameLst>
                                      </p:cBhvr>
                                      <p:tavLst>
                                        <p:tav tm="0">
                                          <p:val>
                                            <p:fltVal val="360"/>
                                          </p:val>
                                        </p:tav>
                                        <p:tav tm="100000">
                                          <p:val>
                                            <p:fltVal val="0"/>
                                          </p:val>
                                        </p:tav>
                                      </p:tavLst>
                                    </p:anim>
                                    <p:animEffect transition="in" filter="fade">
                                      <p:cBhvr>
                                        <p:cTn id="59" dur="500"/>
                                        <p:tgtEl>
                                          <p:spTgt spid="46"/>
                                        </p:tgtEl>
                                      </p:cBhvr>
                                    </p:animEffect>
                                  </p:childTnLst>
                                </p:cTn>
                              </p:par>
                            </p:childTnLst>
                          </p:cTn>
                        </p:par>
                        <p:par>
                          <p:cTn id="60" fill="hold">
                            <p:stCondLst>
                              <p:cond delay="5500"/>
                            </p:stCondLst>
                            <p:childTnLst>
                              <p:par>
                                <p:cTn id="61" presetID="22" presetClass="entr" presetSubtype="1"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wipe(up)">
                                      <p:cBhvr>
                                        <p:cTn id="63" dur="500"/>
                                        <p:tgtEl>
                                          <p:spTgt spid="43"/>
                                        </p:tgtEl>
                                      </p:cBhvr>
                                    </p:animEffect>
                                  </p:childTnLst>
                                </p:cTn>
                              </p:par>
                            </p:childTnLst>
                          </p:cTn>
                        </p:par>
                        <p:par>
                          <p:cTn id="64" fill="hold">
                            <p:stCondLst>
                              <p:cond delay="6000"/>
                            </p:stCondLst>
                            <p:childTnLst>
                              <p:par>
                                <p:cTn id="65" presetID="22" presetClass="entr" presetSubtype="1"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up)">
                                      <p:cBhvr>
                                        <p:cTn id="67" dur="500"/>
                                        <p:tgtEl>
                                          <p:spTgt spid="49"/>
                                        </p:tgtEl>
                                      </p:cBhvr>
                                    </p:animEffect>
                                  </p:childTnLst>
                                </p:cTn>
                              </p:par>
                            </p:childTnLst>
                          </p:cTn>
                        </p:par>
                        <p:par>
                          <p:cTn id="68" fill="hold">
                            <p:stCondLst>
                              <p:cond delay="6500"/>
                            </p:stCondLst>
                            <p:childTnLst>
                              <p:par>
                                <p:cTn id="69" presetID="49" presetClass="entr" presetSubtype="0" decel="10000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 calcmode="lin" valueType="num">
                                      <p:cBhvr>
                                        <p:cTn id="71" dur="500" fill="hold"/>
                                        <p:tgtEl>
                                          <p:spTgt spid="40"/>
                                        </p:tgtEl>
                                        <p:attrNameLst>
                                          <p:attrName>ppt_w</p:attrName>
                                        </p:attrNameLst>
                                      </p:cBhvr>
                                      <p:tavLst>
                                        <p:tav tm="0">
                                          <p:val>
                                            <p:fltVal val="0"/>
                                          </p:val>
                                        </p:tav>
                                        <p:tav tm="100000">
                                          <p:val>
                                            <p:strVal val="#ppt_w"/>
                                          </p:val>
                                        </p:tav>
                                      </p:tavLst>
                                    </p:anim>
                                    <p:anim calcmode="lin" valueType="num">
                                      <p:cBhvr>
                                        <p:cTn id="72" dur="500" fill="hold"/>
                                        <p:tgtEl>
                                          <p:spTgt spid="40"/>
                                        </p:tgtEl>
                                        <p:attrNameLst>
                                          <p:attrName>ppt_h</p:attrName>
                                        </p:attrNameLst>
                                      </p:cBhvr>
                                      <p:tavLst>
                                        <p:tav tm="0">
                                          <p:val>
                                            <p:fltVal val="0"/>
                                          </p:val>
                                        </p:tav>
                                        <p:tav tm="100000">
                                          <p:val>
                                            <p:strVal val="#ppt_h"/>
                                          </p:val>
                                        </p:tav>
                                      </p:tavLst>
                                    </p:anim>
                                    <p:anim calcmode="lin" valueType="num">
                                      <p:cBhvr>
                                        <p:cTn id="73" dur="500" fill="hold"/>
                                        <p:tgtEl>
                                          <p:spTgt spid="40"/>
                                        </p:tgtEl>
                                        <p:attrNameLst>
                                          <p:attrName>style.rotation</p:attrName>
                                        </p:attrNameLst>
                                      </p:cBhvr>
                                      <p:tavLst>
                                        <p:tav tm="0">
                                          <p:val>
                                            <p:fltVal val="360"/>
                                          </p:val>
                                        </p:tav>
                                        <p:tav tm="100000">
                                          <p:val>
                                            <p:fltVal val="0"/>
                                          </p:val>
                                        </p:tav>
                                      </p:tavLst>
                                    </p:anim>
                                    <p:animEffect transition="in" filter="fade">
                                      <p:cBhvr>
                                        <p:cTn id="74" dur="500"/>
                                        <p:tgtEl>
                                          <p:spTgt spid="40"/>
                                        </p:tgtEl>
                                      </p:cBhvr>
                                    </p:animEffect>
                                  </p:childTnLst>
                                </p:cTn>
                              </p:par>
                            </p:childTnLst>
                          </p:cTn>
                        </p:par>
                        <p:par>
                          <p:cTn id="75" fill="hold">
                            <p:stCondLst>
                              <p:cond delay="7000"/>
                            </p:stCondLst>
                            <p:childTnLst>
                              <p:par>
                                <p:cTn id="76" presetID="49" presetClass="entr" presetSubtype="0" decel="100000"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 calcmode="lin" valueType="num">
                                      <p:cBhvr>
                                        <p:cTn id="78" dur="500" fill="hold"/>
                                        <p:tgtEl>
                                          <p:spTgt spid="45"/>
                                        </p:tgtEl>
                                        <p:attrNameLst>
                                          <p:attrName>ppt_w</p:attrName>
                                        </p:attrNameLst>
                                      </p:cBhvr>
                                      <p:tavLst>
                                        <p:tav tm="0">
                                          <p:val>
                                            <p:fltVal val="0"/>
                                          </p:val>
                                        </p:tav>
                                        <p:tav tm="100000">
                                          <p:val>
                                            <p:strVal val="#ppt_w"/>
                                          </p:val>
                                        </p:tav>
                                      </p:tavLst>
                                    </p:anim>
                                    <p:anim calcmode="lin" valueType="num">
                                      <p:cBhvr>
                                        <p:cTn id="79" dur="500" fill="hold"/>
                                        <p:tgtEl>
                                          <p:spTgt spid="45"/>
                                        </p:tgtEl>
                                        <p:attrNameLst>
                                          <p:attrName>ppt_h</p:attrName>
                                        </p:attrNameLst>
                                      </p:cBhvr>
                                      <p:tavLst>
                                        <p:tav tm="0">
                                          <p:val>
                                            <p:fltVal val="0"/>
                                          </p:val>
                                        </p:tav>
                                        <p:tav tm="100000">
                                          <p:val>
                                            <p:strVal val="#ppt_h"/>
                                          </p:val>
                                        </p:tav>
                                      </p:tavLst>
                                    </p:anim>
                                    <p:anim calcmode="lin" valueType="num">
                                      <p:cBhvr>
                                        <p:cTn id="80" dur="500" fill="hold"/>
                                        <p:tgtEl>
                                          <p:spTgt spid="45"/>
                                        </p:tgtEl>
                                        <p:attrNameLst>
                                          <p:attrName>style.rotation</p:attrName>
                                        </p:attrNameLst>
                                      </p:cBhvr>
                                      <p:tavLst>
                                        <p:tav tm="0">
                                          <p:val>
                                            <p:fltVal val="360"/>
                                          </p:val>
                                        </p:tav>
                                        <p:tav tm="100000">
                                          <p:val>
                                            <p:fltVal val="0"/>
                                          </p:val>
                                        </p:tav>
                                      </p:tavLst>
                                    </p:anim>
                                    <p:animEffect transition="in" filter="fade">
                                      <p:cBhvr>
                                        <p:cTn id="81" dur="500"/>
                                        <p:tgtEl>
                                          <p:spTgt spid="45"/>
                                        </p:tgtEl>
                                      </p:cBhvr>
                                    </p:animEffect>
                                  </p:childTnLst>
                                </p:cTn>
                              </p:par>
                            </p:childTnLst>
                          </p:cTn>
                        </p:par>
                        <p:par>
                          <p:cTn id="82" fill="hold">
                            <p:stCondLst>
                              <p:cond delay="7500"/>
                            </p:stCondLst>
                            <p:childTnLst>
                              <p:par>
                                <p:cTn id="83" presetID="22" presetClass="entr" presetSubtype="1" fill="hold" grpId="0" nodeType="afterEffect">
                                  <p:stCondLst>
                                    <p:cond delay="0"/>
                                  </p:stCondLst>
                                  <p:childTnLst>
                                    <p:set>
                                      <p:cBhvr>
                                        <p:cTn id="84" dur="1" fill="hold">
                                          <p:stCondLst>
                                            <p:cond delay="0"/>
                                          </p:stCondLst>
                                        </p:cTn>
                                        <p:tgtEl>
                                          <p:spTgt spid="44"/>
                                        </p:tgtEl>
                                        <p:attrNameLst>
                                          <p:attrName>style.visibility</p:attrName>
                                        </p:attrNameLst>
                                      </p:cBhvr>
                                      <p:to>
                                        <p:strVal val="visible"/>
                                      </p:to>
                                    </p:set>
                                    <p:animEffect transition="in" filter="wipe(up)">
                                      <p:cBhvr>
                                        <p:cTn id="85" dur="500"/>
                                        <p:tgtEl>
                                          <p:spTgt spid="44"/>
                                        </p:tgtEl>
                                      </p:cBhvr>
                                    </p:animEffect>
                                  </p:childTnLst>
                                </p:cTn>
                              </p:par>
                            </p:childTnLst>
                          </p:cTn>
                        </p:par>
                        <p:par>
                          <p:cTn id="86" fill="hold">
                            <p:stCondLst>
                              <p:cond delay="8000"/>
                            </p:stCondLst>
                            <p:childTnLst>
                              <p:par>
                                <p:cTn id="87" presetID="22" presetClass="entr" presetSubtype="1"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wipe(up)">
                                      <p:cBhvr>
                                        <p:cTn id="8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animBg="1"/>
      <p:bldP spid="40" grpId="0" animBg="1"/>
      <p:bldP spid="41" grpId="0" animBg="1"/>
      <p:bldP spid="42" grpId="0"/>
      <p:bldP spid="43" grpId="0"/>
      <p:bldP spid="44" grpId="0"/>
      <p:bldP spid="45" grpId="0" animBg="1"/>
      <p:bldP spid="46" grpId="0" animBg="1"/>
      <p:bldP spid="47" grpId="0" animBg="1"/>
      <p:bldP spid="48" grpId="0"/>
      <p:bldP spid="49" grpId="0"/>
      <p:bldP spid="5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空心弧 2"/>
          <p:cNvSpPr/>
          <p:nvPr/>
        </p:nvSpPr>
        <p:spPr>
          <a:xfrm>
            <a:off x="412751" y="1635630"/>
            <a:ext cx="1941513" cy="1873828"/>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prstClr val="white"/>
              </a:solidFill>
            </a:endParaRPr>
          </a:p>
        </p:txBody>
      </p:sp>
      <p:sp>
        <p:nvSpPr>
          <p:cNvPr id="7" name="椭圆 6"/>
          <p:cNvSpPr/>
          <p:nvPr/>
        </p:nvSpPr>
        <p:spPr>
          <a:xfrm>
            <a:off x="704851" y="1851597"/>
            <a:ext cx="1439863" cy="1441895"/>
          </a:xfrm>
          <a:prstGeom prst="ellipse">
            <a:avLst/>
          </a:prstGeom>
          <a:blipFill>
            <a:blip r:embed="rId3"/>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3" name="组合 7"/>
          <p:cNvGrpSpPr/>
          <p:nvPr/>
        </p:nvGrpSpPr>
        <p:grpSpPr bwMode="auto">
          <a:xfrm>
            <a:off x="560388" y="1646747"/>
            <a:ext cx="576262" cy="574852"/>
            <a:chOff x="827584" y="1530991"/>
            <a:chExt cx="576064" cy="576064"/>
          </a:xfrm>
        </p:grpSpPr>
        <p:sp>
          <p:nvSpPr>
            <p:cNvPr id="9" name="椭圆 8"/>
            <p:cNvSpPr/>
            <p:nvPr/>
          </p:nvSpPr>
          <p:spPr>
            <a:xfrm>
              <a:off x="827584" y="1530991"/>
              <a:ext cx="576064" cy="576064"/>
            </a:xfrm>
            <a:prstGeom prst="ellipse">
              <a:avLst/>
            </a:prstGeom>
            <a:solidFill>
              <a:schemeClr val="accent1"/>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56351" name="TextBox 9"/>
            <p:cNvSpPr txBox="1">
              <a:spLocks noChangeArrowheads="1"/>
            </p:cNvSpPr>
            <p:nvPr/>
          </p:nvSpPr>
          <p:spPr bwMode="auto">
            <a:xfrm>
              <a:off x="882219" y="1655670"/>
              <a:ext cx="396126" cy="37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Impact" panose="020B0806030902050204" pitchFamily="34" charset="0"/>
                </a:rPr>
                <a:t>01</a:t>
              </a:r>
              <a:endParaRPr lang="zh-CN" altLang="en-US" sz="1800" dirty="0">
                <a:solidFill>
                  <a:schemeClr val="bg1"/>
                </a:solidFill>
                <a:latin typeface="Impact" panose="020B0806030902050204" pitchFamily="34" charset="0"/>
              </a:endParaRPr>
            </a:p>
          </p:txBody>
        </p:sp>
      </p:grpSp>
      <p:sp>
        <p:nvSpPr>
          <p:cNvPr id="11" name="矩形 1"/>
          <p:cNvSpPr>
            <a:spLocks noChangeArrowheads="1"/>
          </p:cNvSpPr>
          <p:nvPr/>
        </p:nvSpPr>
        <p:spPr bwMode="auto">
          <a:xfrm>
            <a:off x="395289" y="3941392"/>
            <a:ext cx="1893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2" name="TextBox 11"/>
          <p:cNvSpPr txBox="1">
            <a:spLocks noChangeArrowheads="1"/>
          </p:cNvSpPr>
          <p:nvPr/>
        </p:nvSpPr>
        <p:spPr bwMode="auto">
          <a:xfrm>
            <a:off x="614363" y="3580919"/>
            <a:ext cx="1530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这里填写标题</a:t>
            </a:r>
          </a:p>
        </p:txBody>
      </p:sp>
      <p:sp>
        <p:nvSpPr>
          <p:cNvPr id="13" name="空心弧 2"/>
          <p:cNvSpPr/>
          <p:nvPr/>
        </p:nvSpPr>
        <p:spPr>
          <a:xfrm>
            <a:off x="2522538" y="1635630"/>
            <a:ext cx="1941512" cy="1873828"/>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prstClr val="white"/>
              </a:solidFill>
            </a:endParaRPr>
          </a:p>
        </p:txBody>
      </p:sp>
      <p:sp>
        <p:nvSpPr>
          <p:cNvPr id="14" name="椭圆 13"/>
          <p:cNvSpPr/>
          <p:nvPr/>
        </p:nvSpPr>
        <p:spPr>
          <a:xfrm>
            <a:off x="2814638" y="1851597"/>
            <a:ext cx="1439862" cy="1441895"/>
          </a:xfrm>
          <a:prstGeom prst="ellipse">
            <a:avLst/>
          </a:prstGeom>
          <a:blipFill>
            <a:blip r:embed="rId4"/>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4" name="组合 14"/>
          <p:cNvGrpSpPr/>
          <p:nvPr/>
        </p:nvGrpSpPr>
        <p:grpSpPr bwMode="auto">
          <a:xfrm>
            <a:off x="2670176" y="1646747"/>
            <a:ext cx="576263" cy="574852"/>
            <a:chOff x="827584" y="1530991"/>
            <a:chExt cx="576064" cy="576064"/>
          </a:xfrm>
        </p:grpSpPr>
        <p:sp>
          <p:nvSpPr>
            <p:cNvPr id="16" name="椭圆 15"/>
            <p:cNvSpPr/>
            <p:nvPr/>
          </p:nvSpPr>
          <p:spPr>
            <a:xfrm>
              <a:off x="827584" y="1530991"/>
              <a:ext cx="576064" cy="576064"/>
            </a:xfrm>
            <a:prstGeom prst="ellipse">
              <a:avLst/>
            </a:prstGeom>
            <a:solidFill>
              <a:schemeClr val="accent2"/>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56349" name="TextBox 16"/>
            <p:cNvSpPr txBox="1">
              <a:spLocks noChangeArrowheads="1"/>
            </p:cNvSpPr>
            <p:nvPr/>
          </p:nvSpPr>
          <p:spPr bwMode="auto">
            <a:xfrm>
              <a:off x="882219" y="1655670"/>
              <a:ext cx="423368" cy="37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Impact" panose="020B0806030902050204" pitchFamily="34" charset="0"/>
                </a:rPr>
                <a:t>02</a:t>
              </a:r>
              <a:endParaRPr lang="zh-CN" altLang="en-US" sz="1800" dirty="0">
                <a:solidFill>
                  <a:schemeClr val="bg1"/>
                </a:solidFill>
                <a:latin typeface="Impact" panose="020B0806030902050204" pitchFamily="34" charset="0"/>
              </a:endParaRPr>
            </a:p>
          </p:txBody>
        </p:sp>
      </p:grpSp>
      <p:sp>
        <p:nvSpPr>
          <p:cNvPr id="18" name="矩形 1"/>
          <p:cNvSpPr>
            <a:spLocks noChangeArrowheads="1"/>
          </p:cNvSpPr>
          <p:nvPr/>
        </p:nvSpPr>
        <p:spPr bwMode="auto">
          <a:xfrm>
            <a:off x="2505075" y="3941392"/>
            <a:ext cx="189388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19" name="TextBox 18"/>
          <p:cNvSpPr txBox="1">
            <a:spLocks noChangeArrowheads="1"/>
          </p:cNvSpPr>
          <p:nvPr/>
        </p:nvSpPr>
        <p:spPr bwMode="auto">
          <a:xfrm>
            <a:off x="2724150" y="3580919"/>
            <a:ext cx="1530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这里填写标题</a:t>
            </a:r>
          </a:p>
        </p:txBody>
      </p:sp>
      <p:sp>
        <p:nvSpPr>
          <p:cNvPr id="20" name="空心弧 2"/>
          <p:cNvSpPr/>
          <p:nvPr/>
        </p:nvSpPr>
        <p:spPr>
          <a:xfrm>
            <a:off x="4683126" y="1635630"/>
            <a:ext cx="1941513" cy="1873828"/>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prstClr val="white"/>
              </a:solidFill>
            </a:endParaRPr>
          </a:p>
        </p:txBody>
      </p:sp>
      <p:sp>
        <p:nvSpPr>
          <p:cNvPr id="21" name="椭圆 20"/>
          <p:cNvSpPr/>
          <p:nvPr/>
        </p:nvSpPr>
        <p:spPr>
          <a:xfrm>
            <a:off x="4975226" y="1851597"/>
            <a:ext cx="1439863" cy="1441895"/>
          </a:xfrm>
          <a:prstGeom prst="ellipse">
            <a:avLst/>
          </a:prstGeom>
          <a:blipFill>
            <a:blip r:embed="rId5"/>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5" name="组合 21"/>
          <p:cNvGrpSpPr/>
          <p:nvPr/>
        </p:nvGrpSpPr>
        <p:grpSpPr bwMode="auto">
          <a:xfrm>
            <a:off x="4830763" y="1646747"/>
            <a:ext cx="576262" cy="574852"/>
            <a:chOff x="827584" y="1530991"/>
            <a:chExt cx="576064" cy="576064"/>
          </a:xfrm>
        </p:grpSpPr>
        <p:sp>
          <p:nvSpPr>
            <p:cNvPr id="23" name="椭圆 22"/>
            <p:cNvSpPr/>
            <p:nvPr/>
          </p:nvSpPr>
          <p:spPr>
            <a:xfrm>
              <a:off x="827584" y="1530991"/>
              <a:ext cx="576064" cy="576064"/>
            </a:xfrm>
            <a:prstGeom prst="ellipse">
              <a:avLst/>
            </a:prstGeom>
            <a:solidFill>
              <a:schemeClr val="accent3"/>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56347" name="TextBox 24"/>
            <p:cNvSpPr txBox="1">
              <a:spLocks noChangeArrowheads="1"/>
            </p:cNvSpPr>
            <p:nvPr/>
          </p:nvSpPr>
          <p:spPr bwMode="auto">
            <a:xfrm>
              <a:off x="882219" y="1619590"/>
              <a:ext cx="429778" cy="37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Impact" panose="020B0806030902050204" pitchFamily="34" charset="0"/>
                </a:rPr>
                <a:t>03</a:t>
              </a:r>
              <a:endParaRPr lang="zh-CN" altLang="en-US" sz="1800" dirty="0">
                <a:solidFill>
                  <a:schemeClr val="bg1"/>
                </a:solidFill>
                <a:latin typeface="Impact" panose="020B0806030902050204" pitchFamily="34" charset="0"/>
              </a:endParaRPr>
            </a:p>
          </p:txBody>
        </p:sp>
      </p:grpSp>
      <p:sp>
        <p:nvSpPr>
          <p:cNvPr id="27" name="矩形 1"/>
          <p:cNvSpPr>
            <a:spLocks noChangeArrowheads="1"/>
          </p:cNvSpPr>
          <p:nvPr/>
        </p:nvSpPr>
        <p:spPr bwMode="auto">
          <a:xfrm>
            <a:off x="4665664" y="3941392"/>
            <a:ext cx="1893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29" name="TextBox 28"/>
          <p:cNvSpPr txBox="1">
            <a:spLocks noChangeArrowheads="1"/>
          </p:cNvSpPr>
          <p:nvPr/>
        </p:nvSpPr>
        <p:spPr bwMode="auto">
          <a:xfrm>
            <a:off x="4884738" y="3580919"/>
            <a:ext cx="15303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这里填写标题</a:t>
            </a:r>
          </a:p>
        </p:txBody>
      </p:sp>
      <p:sp>
        <p:nvSpPr>
          <p:cNvPr id="30" name="空心弧 2"/>
          <p:cNvSpPr/>
          <p:nvPr/>
        </p:nvSpPr>
        <p:spPr>
          <a:xfrm>
            <a:off x="6829426" y="1635630"/>
            <a:ext cx="1939925" cy="1873828"/>
          </a:xfrm>
          <a:custGeom>
            <a:avLst/>
            <a:gdLst/>
            <a:ahLst/>
            <a:cxnLst/>
            <a:rect l="l" t="t" r="r" b="b"/>
            <a:pathLst>
              <a:path w="1940814" h="1872234">
                <a:moveTo>
                  <a:pt x="1000035" y="12"/>
                </a:moveTo>
                <a:cubicBezTo>
                  <a:pt x="1379734" y="-1873"/>
                  <a:pt x="1722959" y="225791"/>
                  <a:pt x="1868890" y="576332"/>
                </a:cubicBezTo>
                <a:cubicBezTo>
                  <a:pt x="2014821" y="926873"/>
                  <a:pt x="1934547" y="1330842"/>
                  <a:pt x="1665680" y="1598956"/>
                </a:cubicBezTo>
                <a:cubicBezTo>
                  <a:pt x="1396813" y="1867070"/>
                  <a:pt x="992621" y="1946212"/>
                  <a:pt x="642490" y="1799299"/>
                </a:cubicBezTo>
                <a:cubicBezTo>
                  <a:pt x="295199" y="1653578"/>
                  <a:pt x="69343" y="1314089"/>
                  <a:pt x="69228" y="938062"/>
                </a:cubicBezTo>
                <a:lnTo>
                  <a:pt x="0" y="938062"/>
                </a:lnTo>
                <a:lnTo>
                  <a:pt x="118682" y="693955"/>
                </a:lnTo>
                <a:lnTo>
                  <a:pt x="237363" y="938062"/>
                </a:lnTo>
                <a:lnTo>
                  <a:pt x="164359" y="938062"/>
                </a:lnTo>
                <a:cubicBezTo>
                  <a:pt x="164527" y="1275776"/>
                  <a:pt x="367400" y="1580651"/>
                  <a:pt x="679318" y="1711530"/>
                </a:cubicBezTo>
                <a:cubicBezTo>
                  <a:pt x="993847" y="1843505"/>
                  <a:pt x="1356941" y="1772410"/>
                  <a:pt x="1598470" y="1531558"/>
                </a:cubicBezTo>
                <a:cubicBezTo>
                  <a:pt x="1839999" y="1290705"/>
                  <a:pt x="1912111" y="927812"/>
                  <a:pt x="1781018" y="612914"/>
                </a:cubicBezTo>
                <a:cubicBezTo>
                  <a:pt x="1649925" y="298016"/>
                  <a:pt x="1341599" y="93500"/>
                  <a:pt x="1000508" y="95194"/>
                </a:cubicBezTo>
                <a:cubicBezTo>
                  <a:pt x="1000350" y="63467"/>
                  <a:pt x="1000193" y="31739"/>
                  <a:pt x="1000035" y="12"/>
                </a:cubicBezTo>
                <a:close/>
              </a:path>
            </a:pathLst>
          </a:custGeom>
          <a:solidFill>
            <a:schemeClr val="accent4"/>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prstClr val="white"/>
              </a:solidFill>
            </a:endParaRPr>
          </a:p>
        </p:txBody>
      </p:sp>
      <p:sp>
        <p:nvSpPr>
          <p:cNvPr id="31" name="椭圆 30"/>
          <p:cNvSpPr/>
          <p:nvPr/>
        </p:nvSpPr>
        <p:spPr>
          <a:xfrm>
            <a:off x="7119938" y="1851597"/>
            <a:ext cx="1441450" cy="1441895"/>
          </a:xfrm>
          <a:prstGeom prst="ellipse">
            <a:avLst/>
          </a:prstGeom>
          <a:blipFill>
            <a:blip r:embed="rId6"/>
            <a:stretch>
              <a:fillRect/>
            </a:stretch>
          </a:blip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8" name="组合 31"/>
          <p:cNvGrpSpPr/>
          <p:nvPr/>
        </p:nvGrpSpPr>
        <p:grpSpPr bwMode="auto">
          <a:xfrm>
            <a:off x="6977063" y="1646747"/>
            <a:ext cx="576262" cy="574852"/>
            <a:chOff x="827584" y="1530991"/>
            <a:chExt cx="576064" cy="576064"/>
          </a:xfrm>
        </p:grpSpPr>
        <p:sp>
          <p:nvSpPr>
            <p:cNvPr id="33" name="椭圆 32"/>
            <p:cNvSpPr/>
            <p:nvPr/>
          </p:nvSpPr>
          <p:spPr>
            <a:xfrm>
              <a:off x="827584" y="1530991"/>
              <a:ext cx="576064" cy="576064"/>
            </a:xfrm>
            <a:prstGeom prst="ellipse">
              <a:avLst/>
            </a:prstGeom>
            <a:solidFill>
              <a:schemeClr val="accent4"/>
            </a:solid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solidFill>
                  <a:schemeClr val="bg1"/>
                </a:solidFill>
              </a:endParaRPr>
            </a:p>
          </p:txBody>
        </p:sp>
        <p:sp>
          <p:nvSpPr>
            <p:cNvPr id="56345" name="TextBox 33"/>
            <p:cNvSpPr txBox="1">
              <a:spLocks noChangeArrowheads="1"/>
            </p:cNvSpPr>
            <p:nvPr/>
          </p:nvSpPr>
          <p:spPr bwMode="auto">
            <a:xfrm>
              <a:off x="882219" y="1655670"/>
              <a:ext cx="423368" cy="37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1800" dirty="0">
                  <a:solidFill>
                    <a:schemeClr val="bg1"/>
                  </a:solidFill>
                  <a:latin typeface="Impact" panose="020B0806030902050204" pitchFamily="34" charset="0"/>
                </a:rPr>
                <a:t>04</a:t>
              </a:r>
              <a:endParaRPr lang="zh-CN" altLang="en-US" sz="1800" dirty="0">
                <a:solidFill>
                  <a:schemeClr val="bg1"/>
                </a:solidFill>
                <a:latin typeface="Impact" panose="020B0806030902050204" pitchFamily="34" charset="0"/>
              </a:endParaRPr>
            </a:p>
          </p:txBody>
        </p:sp>
      </p:grpSp>
      <p:sp>
        <p:nvSpPr>
          <p:cNvPr id="35" name="矩形 1"/>
          <p:cNvSpPr>
            <a:spLocks noChangeArrowheads="1"/>
          </p:cNvSpPr>
          <p:nvPr/>
        </p:nvSpPr>
        <p:spPr bwMode="auto">
          <a:xfrm>
            <a:off x="6811963" y="3941392"/>
            <a:ext cx="18923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随着计算机技术的发展及印刷技术进步，平面设计在视觉感观领域的表现也越来越丰富，这真正的对今天的平面设计的。</a:t>
            </a:r>
          </a:p>
        </p:txBody>
      </p:sp>
      <p:sp>
        <p:nvSpPr>
          <p:cNvPr id="36" name="TextBox 35"/>
          <p:cNvSpPr txBox="1">
            <a:spLocks noChangeArrowheads="1"/>
          </p:cNvSpPr>
          <p:nvPr/>
        </p:nvSpPr>
        <p:spPr bwMode="auto">
          <a:xfrm>
            <a:off x="7029450" y="3580919"/>
            <a:ext cx="15319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这里填写标题</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200"/>
                                        <p:tgtEl>
                                          <p:spTgt spid="6"/>
                                        </p:tgtEl>
                                      </p:cBhvr>
                                    </p:animEffect>
                                  </p:childTnLst>
                                </p:cTn>
                              </p:par>
                            </p:childTnLst>
                          </p:cTn>
                        </p:par>
                        <p:par>
                          <p:cTn id="8" fill="hold">
                            <p:stCondLst>
                              <p:cond delay="1500"/>
                            </p:stCondLst>
                            <p:childTnLst>
                              <p:par>
                                <p:cTn id="9" presetID="53" presetClass="entr" presetSubtype="16"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200" fill="hold"/>
                                        <p:tgtEl>
                                          <p:spTgt spid="7"/>
                                        </p:tgtEl>
                                        <p:attrNameLst>
                                          <p:attrName>ppt_w</p:attrName>
                                        </p:attrNameLst>
                                      </p:cBhvr>
                                      <p:tavLst>
                                        <p:tav tm="0">
                                          <p:val>
                                            <p:fltVal val="0"/>
                                          </p:val>
                                        </p:tav>
                                        <p:tav tm="100000">
                                          <p:val>
                                            <p:strVal val="#ppt_w"/>
                                          </p:val>
                                        </p:tav>
                                      </p:tavLst>
                                    </p:anim>
                                    <p:anim calcmode="lin" valueType="num">
                                      <p:cBhvr>
                                        <p:cTn id="12" dur="200" fill="hold"/>
                                        <p:tgtEl>
                                          <p:spTgt spid="7"/>
                                        </p:tgtEl>
                                        <p:attrNameLst>
                                          <p:attrName>ppt_h</p:attrName>
                                        </p:attrNameLst>
                                      </p:cBhvr>
                                      <p:tavLst>
                                        <p:tav tm="0">
                                          <p:val>
                                            <p:fltVal val="0"/>
                                          </p:val>
                                        </p:tav>
                                        <p:tav tm="100000">
                                          <p:val>
                                            <p:strVal val="#ppt_h"/>
                                          </p:val>
                                        </p:tav>
                                      </p:tavLst>
                                    </p:anim>
                                    <p:animEffect transition="in" filter="fade">
                                      <p:cBhvr>
                                        <p:cTn id="13" dur="200"/>
                                        <p:tgtEl>
                                          <p:spTgt spid="7"/>
                                        </p:tgtEl>
                                      </p:cBhvr>
                                    </p:animEffect>
                                  </p:childTnLst>
                                </p:cTn>
                              </p:par>
                              <p:par>
                                <p:cTn id="14" presetID="6" presetClass="emph" presetSubtype="0" autoRev="1" fill="hold" grpId="1" nodeType="withEffect">
                                  <p:stCondLst>
                                    <p:cond delay="150"/>
                                  </p:stCondLst>
                                  <p:childTnLst>
                                    <p:animScale>
                                      <p:cBhvr>
                                        <p:cTn id="15" dur="100" fill="hold"/>
                                        <p:tgtEl>
                                          <p:spTgt spid="7"/>
                                        </p:tgtEl>
                                      </p:cBhvr>
                                      <p:by x="130000" y="130000"/>
                                    </p:animScale>
                                  </p:childTnLst>
                                </p:cTn>
                              </p:par>
                            </p:childTnLst>
                          </p:cTn>
                        </p:par>
                        <p:par>
                          <p:cTn id="16" fill="hold">
                            <p:stCondLst>
                              <p:cond delay="2000"/>
                            </p:stCondLst>
                            <p:childTnLst>
                              <p:par>
                                <p:cTn id="17" presetID="5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200" fill="hold"/>
                                        <p:tgtEl>
                                          <p:spTgt spid="3"/>
                                        </p:tgtEl>
                                        <p:attrNameLst>
                                          <p:attrName>ppt_w</p:attrName>
                                        </p:attrNameLst>
                                      </p:cBhvr>
                                      <p:tavLst>
                                        <p:tav tm="0">
                                          <p:val>
                                            <p:fltVal val="0"/>
                                          </p:val>
                                        </p:tav>
                                        <p:tav tm="100000">
                                          <p:val>
                                            <p:strVal val="#ppt_w"/>
                                          </p:val>
                                        </p:tav>
                                      </p:tavLst>
                                    </p:anim>
                                    <p:anim calcmode="lin" valueType="num">
                                      <p:cBhvr>
                                        <p:cTn id="20" dur="200" fill="hold"/>
                                        <p:tgtEl>
                                          <p:spTgt spid="3"/>
                                        </p:tgtEl>
                                        <p:attrNameLst>
                                          <p:attrName>ppt_h</p:attrName>
                                        </p:attrNameLst>
                                      </p:cBhvr>
                                      <p:tavLst>
                                        <p:tav tm="0">
                                          <p:val>
                                            <p:fltVal val="0"/>
                                          </p:val>
                                        </p:tav>
                                        <p:tav tm="100000">
                                          <p:val>
                                            <p:strVal val="#ppt_h"/>
                                          </p:val>
                                        </p:tav>
                                      </p:tavLst>
                                    </p:anim>
                                    <p:animEffect transition="in" filter="fade">
                                      <p:cBhvr>
                                        <p:cTn id="21" dur="200"/>
                                        <p:tgtEl>
                                          <p:spTgt spid="3"/>
                                        </p:tgtEl>
                                      </p:cBhvr>
                                    </p:animEffect>
                                  </p:childTnLst>
                                </p:cTn>
                              </p:par>
                              <p:par>
                                <p:cTn id="22" presetID="6" presetClass="emph" presetSubtype="0" autoRev="1" fill="hold" nodeType="withEffect">
                                  <p:stCondLst>
                                    <p:cond delay="150"/>
                                  </p:stCondLst>
                                  <p:childTnLst>
                                    <p:animScale>
                                      <p:cBhvr>
                                        <p:cTn id="23" dur="100" fill="hold"/>
                                        <p:tgtEl>
                                          <p:spTgt spid="3"/>
                                        </p:tgtEl>
                                      </p:cBhvr>
                                      <p:by x="130000" y="130000"/>
                                    </p:animScale>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300" fill="hold"/>
                                        <p:tgtEl>
                                          <p:spTgt spid="12"/>
                                        </p:tgtEl>
                                        <p:attrNameLst>
                                          <p:attrName>ppt_x</p:attrName>
                                        </p:attrNameLst>
                                      </p:cBhvr>
                                      <p:tavLst>
                                        <p:tav tm="0">
                                          <p:val>
                                            <p:strVal val="#ppt_x"/>
                                          </p:val>
                                        </p:tav>
                                        <p:tav tm="100000">
                                          <p:val>
                                            <p:strVal val="#ppt_x"/>
                                          </p:val>
                                        </p:tav>
                                      </p:tavLst>
                                    </p:anim>
                                    <p:anim calcmode="lin" valueType="num">
                                      <p:cBhvr additive="base">
                                        <p:cTn id="28" dur="300" fill="hold"/>
                                        <p:tgtEl>
                                          <p:spTgt spid="12"/>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300" fill="hold"/>
                                        <p:tgtEl>
                                          <p:spTgt spid="11"/>
                                        </p:tgtEl>
                                        <p:attrNameLst>
                                          <p:attrName>ppt_x</p:attrName>
                                        </p:attrNameLst>
                                      </p:cBhvr>
                                      <p:tavLst>
                                        <p:tav tm="0">
                                          <p:val>
                                            <p:strVal val="#ppt_x"/>
                                          </p:val>
                                        </p:tav>
                                        <p:tav tm="100000">
                                          <p:val>
                                            <p:strVal val="#ppt_x"/>
                                          </p:val>
                                        </p:tav>
                                      </p:tavLst>
                                    </p:anim>
                                    <p:anim calcmode="lin" valueType="num">
                                      <p:cBhvr additive="base">
                                        <p:cTn id="33" dur="300" fill="hold"/>
                                        <p:tgtEl>
                                          <p:spTgt spid="11"/>
                                        </p:tgtEl>
                                        <p:attrNameLst>
                                          <p:attrName>ppt_y</p:attrName>
                                        </p:attrNameLst>
                                      </p:cBhvr>
                                      <p:tavLst>
                                        <p:tav tm="0">
                                          <p:val>
                                            <p:strVal val="1+#ppt_h/2"/>
                                          </p:val>
                                        </p:tav>
                                        <p:tav tm="100000">
                                          <p:val>
                                            <p:strVal val="#ppt_y"/>
                                          </p:val>
                                        </p:tav>
                                      </p:tavLst>
                                    </p:anim>
                                  </p:childTnLst>
                                </p:cTn>
                              </p:par>
                            </p:childTnLst>
                          </p:cTn>
                        </p:par>
                        <p:par>
                          <p:cTn id="34" fill="hold">
                            <p:stCondLst>
                              <p:cond delay="3500"/>
                            </p:stCondLst>
                            <p:childTnLst>
                              <p:par>
                                <p:cTn id="35" presetID="21"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heel(1)">
                                      <p:cBhvr>
                                        <p:cTn id="37" dur="1200"/>
                                        <p:tgtEl>
                                          <p:spTgt spid="13"/>
                                        </p:tgtEl>
                                      </p:cBhvr>
                                    </p:animEffect>
                                  </p:childTnLst>
                                </p:cTn>
                              </p:par>
                            </p:childTnLst>
                          </p:cTn>
                        </p:par>
                        <p:par>
                          <p:cTn id="38" fill="hold">
                            <p:stCondLst>
                              <p:cond delay="5000"/>
                            </p:stCondLst>
                            <p:childTnLst>
                              <p:par>
                                <p:cTn id="39" presetID="53" presetClass="entr" presetSubtype="16"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200" fill="hold"/>
                                        <p:tgtEl>
                                          <p:spTgt spid="14"/>
                                        </p:tgtEl>
                                        <p:attrNameLst>
                                          <p:attrName>ppt_w</p:attrName>
                                        </p:attrNameLst>
                                      </p:cBhvr>
                                      <p:tavLst>
                                        <p:tav tm="0">
                                          <p:val>
                                            <p:fltVal val="0"/>
                                          </p:val>
                                        </p:tav>
                                        <p:tav tm="100000">
                                          <p:val>
                                            <p:strVal val="#ppt_w"/>
                                          </p:val>
                                        </p:tav>
                                      </p:tavLst>
                                    </p:anim>
                                    <p:anim calcmode="lin" valueType="num">
                                      <p:cBhvr>
                                        <p:cTn id="42" dur="200" fill="hold"/>
                                        <p:tgtEl>
                                          <p:spTgt spid="14"/>
                                        </p:tgtEl>
                                        <p:attrNameLst>
                                          <p:attrName>ppt_h</p:attrName>
                                        </p:attrNameLst>
                                      </p:cBhvr>
                                      <p:tavLst>
                                        <p:tav tm="0">
                                          <p:val>
                                            <p:fltVal val="0"/>
                                          </p:val>
                                        </p:tav>
                                        <p:tav tm="100000">
                                          <p:val>
                                            <p:strVal val="#ppt_h"/>
                                          </p:val>
                                        </p:tav>
                                      </p:tavLst>
                                    </p:anim>
                                    <p:animEffect transition="in" filter="fade">
                                      <p:cBhvr>
                                        <p:cTn id="43" dur="200"/>
                                        <p:tgtEl>
                                          <p:spTgt spid="14"/>
                                        </p:tgtEl>
                                      </p:cBhvr>
                                    </p:animEffect>
                                  </p:childTnLst>
                                </p:cTn>
                              </p:par>
                              <p:par>
                                <p:cTn id="44" presetID="6" presetClass="emph" presetSubtype="0" autoRev="1" fill="hold" grpId="1" nodeType="withEffect">
                                  <p:stCondLst>
                                    <p:cond delay="150"/>
                                  </p:stCondLst>
                                  <p:childTnLst>
                                    <p:animScale>
                                      <p:cBhvr>
                                        <p:cTn id="45" dur="100" fill="hold"/>
                                        <p:tgtEl>
                                          <p:spTgt spid="14"/>
                                        </p:tgtEl>
                                      </p:cBhvr>
                                      <p:by x="130000" y="130000"/>
                                    </p:animScale>
                                  </p:childTnLst>
                                </p:cTn>
                              </p:par>
                            </p:childTnLst>
                          </p:cTn>
                        </p:par>
                        <p:par>
                          <p:cTn id="46" fill="hold">
                            <p:stCondLst>
                              <p:cond delay="5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200" fill="hold"/>
                                        <p:tgtEl>
                                          <p:spTgt spid="4"/>
                                        </p:tgtEl>
                                        <p:attrNameLst>
                                          <p:attrName>ppt_w</p:attrName>
                                        </p:attrNameLst>
                                      </p:cBhvr>
                                      <p:tavLst>
                                        <p:tav tm="0">
                                          <p:val>
                                            <p:fltVal val="0"/>
                                          </p:val>
                                        </p:tav>
                                        <p:tav tm="100000">
                                          <p:val>
                                            <p:strVal val="#ppt_w"/>
                                          </p:val>
                                        </p:tav>
                                      </p:tavLst>
                                    </p:anim>
                                    <p:anim calcmode="lin" valueType="num">
                                      <p:cBhvr>
                                        <p:cTn id="50" dur="200" fill="hold"/>
                                        <p:tgtEl>
                                          <p:spTgt spid="4"/>
                                        </p:tgtEl>
                                        <p:attrNameLst>
                                          <p:attrName>ppt_h</p:attrName>
                                        </p:attrNameLst>
                                      </p:cBhvr>
                                      <p:tavLst>
                                        <p:tav tm="0">
                                          <p:val>
                                            <p:fltVal val="0"/>
                                          </p:val>
                                        </p:tav>
                                        <p:tav tm="100000">
                                          <p:val>
                                            <p:strVal val="#ppt_h"/>
                                          </p:val>
                                        </p:tav>
                                      </p:tavLst>
                                    </p:anim>
                                    <p:animEffect transition="in" filter="fade">
                                      <p:cBhvr>
                                        <p:cTn id="51" dur="200"/>
                                        <p:tgtEl>
                                          <p:spTgt spid="4"/>
                                        </p:tgtEl>
                                      </p:cBhvr>
                                    </p:animEffect>
                                  </p:childTnLst>
                                </p:cTn>
                              </p:par>
                              <p:par>
                                <p:cTn id="52" presetID="6" presetClass="emph" presetSubtype="0" autoRev="1" fill="hold" nodeType="withEffect">
                                  <p:stCondLst>
                                    <p:cond delay="150"/>
                                  </p:stCondLst>
                                  <p:childTnLst>
                                    <p:animScale>
                                      <p:cBhvr>
                                        <p:cTn id="53" dur="100" fill="hold"/>
                                        <p:tgtEl>
                                          <p:spTgt spid="4"/>
                                        </p:tgtEl>
                                      </p:cBhvr>
                                      <p:by x="130000" y="130000"/>
                                    </p:animScale>
                                  </p:childTnLst>
                                </p:cTn>
                              </p:par>
                            </p:childTnLst>
                          </p:cTn>
                        </p:par>
                        <p:par>
                          <p:cTn id="54" fill="hold">
                            <p:stCondLst>
                              <p:cond delay="6000"/>
                            </p:stCondLst>
                            <p:childTnLst>
                              <p:par>
                                <p:cTn id="55" presetID="2" presetClass="entr" presetSubtype="4" fill="hold" grpId="0" nodeType="after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300" fill="hold"/>
                                        <p:tgtEl>
                                          <p:spTgt spid="19"/>
                                        </p:tgtEl>
                                        <p:attrNameLst>
                                          <p:attrName>ppt_x</p:attrName>
                                        </p:attrNameLst>
                                      </p:cBhvr>
                                      <p:tavLst>
                                        <p:tav tm="0">
                                          <p:val>
                                            <p:strVal val="#ppt_x"/>
                                          </p:val>
                                        </p:tav>
                                        <p:tav tm="100000">
                                          <p:val>
                                            <p:strVal val="#ppt_x"/>
                                          </p:val>
                                        </p:tav>
                                      </p:tavLst>
                                    </p:anim>
                                    <p:anim calcmode="lin" valueType="num">
                                      <p:cBhvr additive="base">
                                        <p:cTn id="58" dur="300" fill="hold"/>
                                        <p:tgtEl>
                                          <p:spTgt spid="19"/>
                                        </p:tgtEl>
                                        <p:attrNameLst>
                                          <p:attrName>ppt_y</p:attrName>
                                        </p:attrNameLst>
                                      </p:cBhvr>
                                      <p:tavLst>
                                        <p:tav tm="0">
                                          <p:val>
                                            <p:strVal val="1+#ppt_h/2"/>
                                          </p:val>
                                        </p:tav>
                                        <p:tav tm="100000">
                                          <p:val>
                                            <p:strVal val="#ppt_y"/>
                                          </p:val>
                                        </p:tav>
                                      </p:tavLst>
                                    </p:anim>
                                  </p:childTnLst>
                                </p:cTn>
                              </p:par>
                            </p:childTnLst>
                          </p:cTn>
                        </p:par>
                        <p:par>
                          <p:cTn id="59" fill="hold">
                            <p:stCondLst>
                              <p:cond delay="6500"/>
                            </p:stCondLst>
                            <p:childTnLst>
                              <p:par>
                                <p:cTn id="60" presetID="2" presetClass="entr" presetSubtype="4"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additive="base">
                                        <p:cTn id="62" dur="300" fill="hold"/>
                                        <p:tgtEl>
                                          <p:spTgt spid="18"/>
                                        </p:tgtEl>
                                        <p:attrNameLst>
                                          <p:attrName>ppt_x</p:attrName>
                                        </p:attrNameLst>
                                      </p:cBhvr>
                                      <p:tavLst>
                                        <p:tav tm="0">
                                          <p:val>
                                            <p:strVal val="#ppt_x"/>
                                          </p:val>
                                        </p:tav>
                                        <p:tav tm="100000">
                                          <p:val>
                                            <p:strVal val="#ppt_x"/>
                                          </p:val>
                                        </p:tav>
                                      </p:tavLst>
                                    </p:anim>
                                    <p:anim calcmode="lin" valueType="num">
                                      <p:cBhvr additive="base">
                                        <p:cTn id="63" dur="300" fill="hold"/>
                                        <p:tgtEl>
                                          <p:spTgt spid="18"/>
                                        </p:tgtEl>
                                        <p:attrNameLst>
                                          <p:attrName>ppt_y</p:attrName>
                                        </p:attrNameLst>
                                      </p:cBhvr>
                                      <p:tavLst>
                                        <p:tav tm="0">
                                          <p:val>
                                            <p:strVal val="1+#ppt_h/2"/>
                                          </p:val>
                                        </p:tav>
                                        <p:tav tm="100000">
                                          <p:val>
                                            <p:strVal val="#ppt_y"/>
                                          </p:val>
                                        </p:tav>
                                      </p:tavLst>
                                    </p:anim>
                                  </p:childTnLst>
                                </p:cTn>
                              </p:par>
                            </p:childTnLst>
                          </p:cTn>
                        </p:par>
                        <p:par>
                          <p:cTn id="64" fill="hold">
                            <p:stCondLst>
                              <p:cond delay="7000"/>
                            </p:stCondLst>
                            <p:childTnLst>
                              <p:par>
                                <p:cTn id="65" presetID="21" presetClass="entr" presetSubtype="1"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heel(1)">
                                      <p:cBhvr>
                                        <p:cTn id="67" dur="1200"/>
                                        <p:tgtEl>
                                          <p:spTgt spid="20"/>
                                        </p:tgtEl>
                                      </p:cBhvr>
                                    </p:animEffect>
                                  </p:childTnLst>
                                </p:cTn>
                              </p:par>
                            </p:childTnLst>
                          </p:cTn>
                        </p:par>
                        <p:par>
                          <p:cTn id="68" fill="hold">
                            <p:stCondLst>
                              <p:cond delay="8500"/>
                            </p:stCondLst>
                            <p:childTnLst>
                              <p:par>
                                <p:cTn id="69" presetID="53" presetClass="entr" presetSubtype="16"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 calcmode="lin" valueType="num">
                                      <p:cBhvr>
                                        <p:cTn id="71" dur="200" fill="hold"/>
                                        <p:tgtEl>
                                          <p:spTgt spid="21"/>
                                        </p:tgtEl>
                                        <p:attrNameLst>
                                          <p:attrName>ppt_w</p:attrName>
                                        </p:attrNameLst>
                                      </p:cBhvr>
                                      <p:tavLst>
                                        <p:tav tm="0">
                                          <p:val>
                                            <p:fltVal val="0"/>
                                          </p:val>
                                        </p:tav>
                                        <p:tav tm="100000">
                                          <p:val>
                                            <p:strVal val="#ppt_w"/>
                                          </p:val>
                                        </p:tav>
                                      </p:tavLst>
                                    </p:anim>
                                    <p:anim calcmode="lin" valueType="num">
                                      <p:cBhvr>
                                        <p:cTn id="72" dur="200" fill="hold"/>
                                        <p:tgtEl>
                                          <p:spTgt spid="21"/>
                                        </p:tgtEl>
                                        <p:attrNameLst>
                                          <p:attrName>ppt_h</p:attrName>
                                        </p:attrNameLst>
                                      </p:cBhvr>
                                      <p:tavLst>
                                        <p:tav tm="0">
                                          <p:val>
                                            <p:fltVal val="0"/>
                                          </p:val>
                                        </p:tav>
                                        <p:tav tm="100000">
                                          <p:val>
                                            <p:strVal val="#ppt_h"/>
                                          </p:val>
                                        </p:tav>
                                      </p:tavLst>
                                    </p:anim>
                                    <p:animEffect transition="in" filter="fade">
                                      <p:cBhvr>
                                        <p:cTn id="73" dur="200"/>
                                        <p:tgtEl>
                                          <p:spTgt spid="21"/>
                                        </p:tgtEl>
                                      </p:cBhvr>
                                    </p:animEffect>
                                  </p:childTnLst>
                                </p:cTn>
                              </p:par>
                              <p:par>
                                <p:cTn id="74" presetID="6" presetClass="emph" presetSubtype="0" autoRev="1" fill="hold" grpId="1" nodeType="withEffect">
                                  <p:stCondLst>
                                    <p:cond delay="150"/>
                                  </p:stCondLst>
                                  <p:childTnLst>
                                    <p:animScale>
                                      <p:cBhvr>
                                        <p:cTn id="75" dur="100" fill="hold"/>
                                        <p:tgtEl>
                                          <p:spTgt spid="21"/>
                                        </p:tgtEl>
                                      </p:cBhvr>
                                      <p:by x="130000" y="130000"/>
                                    </p:animScale>
                                  </p:childTnLst>
                                </p:cTn>
                              </p:par>
                            </p:childTnLst>
                          </p:cTn>
                        </p:par>
                        <p:par>
                          <p:cTn id="76" fill="hold">
                            <p:stCondLst>
                              <p:cond delay="9000"/>
                            </p:stCondLst>
                            <p:childTnLst>
                              <p:par>
                                <p:cTn id="77" presetID="53" presetClass="entr" presetSubtype="16" fill="hold" nodeType="afterEffect">
                                  <p:stCondLst>
                                    <p:cond delay="0"/>
                                  </p:stCondLst>
                                  <p:childTnLst>
                                    <p:set>
                                      <p:cBhvr>
                                        <p:cTn id="78" dur="1" fill="hold">
                                          <p:stCondLst>
                                            <p:cond delay="0"/>
                                          </p:stCondLst>
                                        </p:cTn>
                                        <p:tgtEl>
                                          <p:spTgt spid="5"/>
                                        </p:tgtEl>
                                        <p:attrNameLst>
                                          <p:attrName>style.visibility</p:attrName>
                                        </p:attrNameLst>
                                      </p:cBhvr>
                                      <p:to>
                                        <p:strVal val="visible"/>
                                      </p:to>
                                    </p:set>
                                    <p:anim calcmode="lin" valueType="num">
                                      <p:cBhvr>
                                        <p:cTn id="79" dur="200" fill="hold"/>
                                        <p:tgtEl>
                                          <p:spTgt spid="5"/>
                                        </p:tgtEl>
                                        <p:attrNameLst>
                                          <p:attrName>ppt_w</p:attrName>
                                        </p:attrNameLst>
                                      </p:cBhvr>
                                      <p:tavLst>
                                        <p:tav tm="0">
                                          <p:val>
                                            <p:fltVal val="0"/>
                                          </p:val>
                                        </p:tav>
                                        <p:tav tm="100000">
                                          <p:val>
                                            <p:strVal val="#ppt_w"/>
                                          </p:val>
                                        </p:tav>
                                      </p:tavLst>
                                    </p:anim>
                                    <p:anim calcmode="lin" valueType="num">
                                      <p:cBhvr>
                                        <p:cTn id="80" dur="200" fill="hold"/>
                                        <p:tgtEl>
                                          <p:spTgt spid="5"/>
                                        </p:tgtEl>
                                        <p:attrNameLst>
                                          <p:attrName>ppt_h</p:attrName>
                                        </p:attrNameLst>
                                      </p:cBhvr>
                                      <p:tavLst>
                                        <p:tav tm="0">
                                          <p:val>
                                            <p:fltVal val="0"/>
                                          </p:val>
                                        </p:tav>
                                        <p:tav tm="100000">
                                          <p:val>
                                            <p:strVal val="#ppt_h"/>
                                          </p:val>
                                        </p:tav>
                                      </p:tavLst>
                                    </p:anim>
                                    <p:animEffect transition="in" filter="fade">
                                      <p:cBhvr>
                                        <p:cTn id="81" dur="200"/>
                                        <p:tgtEl>
                                          <p:spTgt spid="5"/>
                                        </p:tgtEl>
                                      </p:cBhvr>
                                    </p:animEffect>
                                  </p:childTnLst>
                                </p:cTn>
                              </p:par>
                              <p:par>
                                <p:cTn id="82" presetID="6" presetClass="emph" presetSubtype="0" autoRev="1" fill="hold" nodeType="withEffect">
                                  <p:stCondLst>
                                    <p:cond delay="150"/>
                                  </p:stCondLst>
                                  <p:childTnLst>
                                    <p:animScale>
                                      <p:cBhvr>
                                        <p:cTn id="83" dur="100" fill="hold"/>
                                        <p:tgtEl>
                                          <p:spTgt spid="5"/>
                                        </p:tgtEl>
                                      </p:cBhvr>
                                      <p:by x="130000" y="130000"/>
                                    </p:animScale>
                                  </p:childTnLst>
                                </p:cTn>
                              </p:par>
                            </p:childTnLst>
                          </p:cTn>
                        </p:par>
                        <p:par>
                          <p:cTn id="84" fill="hold">
                            <p:stCondLst>
                              <p:cond delay="9500"/>
                            </p:stCondLst>
                            <p:childTnLst>
                              <p:par>
                                <p:cTn id="85" presetID="2" presetClass="entr" presetSubtype="4" fill="hold" grpId="0" nodeType="after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additive="base">
                                        <p:cTn id="87" dur="300" fill="hold"/>
                                        <p:tgtEl>
                                          <p:spTgt spid="29"/>
                                        </p:tgtEl>
                                        <p:attrNameLst>
                                          <p:attrName>ppt_x</p:attrName>
                                        </p:attrNameLst>
                                      </p:cBhvr>
                                      <p:tavLst>
                                        <p:tav tm="0">
                                          <p:val>
                                            <p:strVal val="#ppt_x"/>
                                          </p:val>
                                        </p:tav>
                                        <p:tav tm="100000">
                                          <p:val>
                                            <p:strVal val="#ppt_x"/>
                                          </p:val>
                                        </p:tav>
                                      </p:tavLst>
                                    </p:anim>
                                    <p:anim calcmode="lin" valueType="num">
                                      <p:cBhvr additive="base">
                                        <p:cTn id="88" dur="300" fill="hold"/>
                                        <p:tgtEl>
                                          <p:spTgt spid="29"/>
                                        </p:tgtEl>
                                        <p:attrNameLst>
                                          <p:attrName>ppt_y</p:attrName>
                                        </p:attrNameLst>
                                      </p:cBhvr>
                                      <p:tavLst>
                                        <p:tav tm="0">
                                          <p:val>
                                            <p:strVal val="1+#ppt_h/2"/>
                                          </p:val>
                                        </p:tav>
                                        <p:tav tm="100000">
                                          <p:val>
                                            <p:strVal val="#ppt_y"/>
                                          </p:val>
                                        </p:tav>
                                      </p:tavLst>
                                    </p:anim>
                                  </p:childTnLst>
                                </p:cTn>
                              </p:par>
                            </p:childTnLst>
                          </p:cTn>
                        </p:par>
                        <p:par>
                          <p:cTn id="89" fill="hold">
                            <p:stCondLst>
                              <p:cond delay="10000"/>
                            </p:stCondLst>
                            <p:childTnLst>
                              <p:par>
                                <p:cTn id="90" presetID="2" presetClass="entr" presetSubtype="4" fill="hold" grpId="0" nodeType="afterEffect">
                                  <p:stCondLst>
                                    <p:cond delay="0"/>
                                  </p:stCondLst>
                                  <p:childTnLst>
                                    <p:set>
                                      <p:cBhvr>
                                        <p:cTn id="91" dur="1" fill="hold">
                                          <p:stCondLst>
                                            <p:cond delay="0"/>
                                          </p:stCondLst>
                                        </p:cTn>
                                        <p:tgtEl>
                                          <p:spTgt spid="27"/>
                                        </p:tgtEl>
                                        <p:attrNameLst>
                                          <p:attrName>style.visibility</p:attrName>
                                        </p:attrNameLst>
                                      </p:cBhvr>
                                      <p:to>
                                        <p:strVal val="visible"/>
                                      </p:to>
                                    </p:set>
                                    <p:anim calcmode="lin" valueType="num">
                                      <p:cBhvr additive="base">
                                        <p:cTn id="92" dur="300" fill="hold"/>
                                        <p:tgtEl>
                                          <p:spTgt spid="27"/>
                                        </p:tgtEl>
                                        <p:attrNameLst>
                                          <p:attrName>ppt_x</p:attrName>
                                        </p:attrNameLst>
                                      </p:cBhvr>
                                      <p:tavLst>
                                        <p:tav tm="0">
                                          <p:val>
                                            <p:strVal val="#ppt_x"/>
                                          </p:val>
                                        </p:tav>
                                        <p:tav tm="100000">
                                          <p:val>
                                            <p:strVal val="#ppt_x"/>
                                          </p:val>
                                        </p:tav>
                                      </p:tavLst>
                                    </p:anim>
                                    <p:anim calcmode="lin" valueType="num">
                                      <p:cBhvr additive="base">
                                        <p:cTn id="93" dur="300" fill="hold"/>
                                        <p:tgtEl>
                                          <p:spTgt spid="27"/>
                                        </p:tgtEl>
                                        <p:attrNameLst>
                                          <p:attrName>ppt_y</p:attrName>
                                        </p:attrNameLst>
                                      </p:cBhvr>
                                      <p:tavLst>
                                        <p:tav tm="0">
                                          <p:val>
                                            <p:strVal val="1+#ppt_h/2"/>
                                          </p:val>
                                        </p:tav>
                                        <p:tav tm="100000">
                                          <p:val>
                                            <p:strVal val="#ppt_y"/>
                                          </p:val>
                                        </p:tav>
                                      </p:tavLst>
                                    </p:anim>
                                  </p:childTnLst>
                                </p:cTn>
                              </p:par>
                            </p:childTnLst>
                          </p:cTn>
                        </p:par>
                        <p:par>
                          <p:cTn id="94" fill="hold">
                            <p:stCondLst>
                              <p:cond delay="10500"/>
                            </p:stCondLst>
                            <p:childTnLst>
                              <p:par>
                                <p:cTn id="95" presetID="21" presetClass="entr" presetSubtype="1" fill="hold" nodeType="afterEffect">
                                  <p:stCondLst>
                                    <p:cond delay="0"/>
                                  </p:stCondLst>
                                  <p:childTnLst>
                                    <p:set>
                                      <p:cBhvr>
                                        <p:cTn id="96" dur="1" fill="hold">
                                          <p:stCondLst>
                                            <p:cond delay="0"/>
                                          </p:stCondLst>
                                        </p:cTn>
                                        <p:tgtEl>
                                          <p:spTgt spid="30"/>
                                        </p:tgtEl>
                                        <p:attrNameLst>
                                          <p:attrName>style.visibility</p:attrName>
                                        </p:attrNameLst>
                                      </p:cBhvr>
                                      <p:to>
                                        <p:strVal val="visible"/>
                                      </p:to>
                                    </p:set>
                                    <p:animEffect transition="in" filter="wheel(1)">
                                      <p:cBhvr>
                                        <p:cTn id="97" dur="1200"/>
                                        <p:tgtEl>
                                          <p:spTgt spid="30"/>
                                        </p:tgtEl>
                                      </p:cBhvr>
                                    </p:animEffect>
                                  </p:childTnLst>
                                </p:cTn>
                              </p:par>
                            </p:childTnLst>
                          </p:cTn>
                        </p:par>
                        <p:par>
                          <p:cTn id="98" fill="hold">
                            <p:stCondLst>
                              <p:cond delay="12000"/>
                            </p:stCondLst>
                            <p:childTnLst>
                              <p:par>
                                <p:cTn id="99" presetID="53" presetClass="entr" presetSubtype="16" fill="hold" grpId="0" nodeType="after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200" fill="hold"/>
                                        <p:tgtEl>
                                          <p:spTgt spid="31"/>
                                        </p:tgtEl>
                                        <p:attrNameLst>
                                          <p:attrName>ppt_w</p:attrName>
                                        </p:attrNameLst>
                                      </p:cBhvr>
                                      <p:tavLst>
                                        <p:tav tm="0">
                                          <p:val>
                                            <p:fltVal val="0"/>
                                          </p:val>
                                        </p:tav>
                                        <p:tav tm="100000">
                                          <p:val>
                                            <p:strVal val="#ppt_w"/>
                                          </p:val>
                                        </p:tav>
                                      </p:tavLst>
                                    </p:anim>
                                    <p:anim calcmode="lin" valueType="num">
                                      <p:cBhvr>
                                        <p:cTn id="102" dur="200" fill="hold"/>
                                        <p:tgtEl>
                                          <p:spTgt spid="31"/>
                                        </p:tgtEl>
                                        <p:attrNameLst>
                                          <p:attrName>ppt_h</p:attrName>
                                        </p:attrNameLst>
                                      </p:cBhvr>
                                      <p:tavLst>
                                        <p:tav tm="0">
                                          <p:val>
                                            <p:fltVal val="0"/>
                                          </p:val>
                                        </p:tav>
                                        <p:tav tm="100000">
                                          <p:val>
                                            <p:strVal val="#ppt_h"/>
                                          </p:val>
                                        </p:tav>
                                      </p:tavLst>
                                    </p:anim>
                                    <p:animEffect transition="in" filter="fade">
                                      <p:cBhvr>
                                        <p:cTn id="103" dur="200"/>
                                        <p:tgtEl>
                                          <p:spTgt spid="31"/>
                                        </p:tgtEl>
                                      </p:cBhvr>
                                    </p:animEffect>
                                  </p:childTnLst>
                                </p:cTn>
                              </p:par>
                              <p:par>
                                <p:cTn id="104" presetID="6" presetClass="emph" presetSubtype="0" autoRev="1" fill="hold" grpId="1" nodeType="withEffect">
                                  <p:stCondLst>
                                    <p:cond delay="150"/>
                                  </p:stCondLst>
                                  <p:childTnLst>
                                    <p:animScale>
                                      <p:cBhvr>
                                        <p:cTn id="105" dur="100" fill="hold"/>
                                        <p:tgtEl>
                                          <p:spTgt spid="31"/>
                                        </p:tgtEl>
                                      </p:cBhvr>
                                      <p:by x="130000" y="130000"/>
                                    </p:animScale>
                                  </p:childTnLst>
                                </p:cTn>
                              </p:par>
                            </p:childTnLst>
                          </p:cTn>
                        </p:par>
                        <p:par>
                          <p:cTn id="106" fill="hold">
                            <p:stCondLst>
                              <p:cond delay="12500"/>
                            </p:stCondLst>
                            <p:childTnLst>
                              <p:par>
                                <p:cTn id="107" presetID="53" presetClass="entr" presetSubtype="16" fill="hold" nodeType="afterEffect">
                                  <p:stCondLst>
                                    <p:cond delay="0"/>
                                  </p:stCondLst>
                                  <p:childTnLst>
                                    <p:set>
                                      <p:cBhvr>
                                        <p:cTn id="108" dur="1" fill="hold">
                                          <p:stCondLst>
                                            <p:cond delay="0"/>
                                          </p:stCondLst>
                                        </p:cTn>
                                        <p:tgtEl>
                                          <p:spTgt spid="8"/>
                                        </p:tgtEl>
                                        <p:attrNameLst>
                                          <p:attrName>style.visibility</p:attrName>
                                        </p:attrNameLst>
                                      </p:cBhvr>
                                      <p:to>
                                        <p:strVal val="visible"/>
                                      </p:to>
                                    </p:set>
                                    <p:anim calcmode="lin" valueType="num">
                                      <p:cBhvr>
                                        <p:cTn id="109" dur="200" fill="hold"/>
                                        <p:tgtEl>
                                          <p:spTgt spid="8"/>
                                        </p:tgtEl>
                                        <p:attrNameLst>
                                          <p:attrName>ppt_w</p:attrName>
                                        </p:attrNameLst>
                                      </p:cBhvr>
                                      <p:tavLst>
                                        <p:tav tm="0">
                                          <p:val>
                                            <p:fltVal val="0"/>
                                          </p:val>
                                        </p:tav>
                                        <p:tav tm="100000">
                                          <p:val>
                                            <p:strVal val="#ppt_w"/>
                                          </p:val>
                                        </p:tav>
                                      </p:tavLst>
                                    </p:anim>
                                    <p:anim calcmode="lin" valueType="num">
                                      <p:cBhvr>
                                        <p:cTn id="110" dur="200" fill="hold"/>
                                        <p:tgtEl>
                                          <p:spTgt spid="8"/>
                                        </p:tgtEl>
                                        <p:attrNameLst>
                                          <p:attrName>ppt_h</p:attrName>
                                        </p:attrNameLst>
                                      </p:cBhvr>
                                      <p:tavLst>
                                        <p:tav tm="0">
                                          <p:val>
                                            <p:fltVal val="0"/>
                                          </p:val>
                                        </p:tav>
                                        <p:tav tm="100000">
                                          <p:val>
                                            <p:strVal val="#ppt_h"/>
                                          </p:val>
                                        </p:tav>
                                      </p:tavLst>
                                    </p:anim>
                                    <p:animEffect transition="in" filter="fade">
                                      <p:cBhvr>
                                        <p:cTn id="111" dur="200"/>
                                        <p:tgtEl>
                                          <p:spTgt spid="8"/>
                                        </p:tgtEl>
                                      </p:cBhvr>
                                    </p:animEffect>
                                  </p:childTnLst>
                                </p:cTn>
                              </p:par>
                              <p:par>
                                <p:cTn id="112" presetID="6" presetClass="emph" presetSubtype="0" autoRev="1" fill="hold" nodeType="withEffect">
                                  <p:stCondLst>
                                    <p:cond delay="150"/>
                                  </p:stCondLst>
                                  <p:childTnLst>
                                    <p:animScale>
                                      <p:cBhvr>
                                        <p:cTn id="113" dur="100" fill="hold"/>
                                        <p:tgtEl>
                                          <p:spTgt spid="8"/>
                                        </p:tgtEl>
                                      </p:cBhvr>
                                      <p:by x="130000" y="130000"/>
                                    </p:animScale>
                                  </p:childTnLst>
                                </p:cTn>
                              </p:par>
                            </p:childTnLst>
                          </p:cTn>
                        </p:par>
                        <p:par>
                          <p:cTn id="114" fill="hold">
                            <p:stCondLst>
                              <p:cond delay="13000"/>
                            </p:stCondLst>
                            <p:childTnLst>
                              <p:par>
                                <p:cTn id="115" presetID="2" presetClass="entr" presetSubtype="4" fill="hold" grpId="0" nodeType="afterEffect">
                                  <p:stCondLst>
                                    <p:cond delay="0"/>
                                  </p:stCondLst>
                                  <p:childTnLst>
                                    <p:set>
                                      <p:cBhvr>
                                        <p:cTn id="116" dur="1" fill="hold">
                                          <p:stCondLst>
                                            <p:cond delay="0"/>
                                          </p:stCondLst>
                                        </p:cTn>
                                        <p:tgtEl>
                                          <p:spTgt spid="36"/>
                                        </p:tgtEl>
                                        <p:attrNameLst>
                                          <p:attrName>style.visibility</p:attrName>
                                        </p:attrNameLst>
                                      </p:cBhvr>
                                      <p:to>
                                        <p:strVal val="visible"/>
                                      </p:to>
                                    </p:set>
                                    <p:anim calcmode="lin" valueType="num">
                                      <p:cBhvr additive="base">
                                        <p:cTn id="117" dur="300" fill="hold"/>
                                        <p:tgtEl>
                                          <p:spTgt spid="36"/>
                                        </p:tgtEl>
                                        <p:attrNameLst>
                                          <p:attrName>ppt_x</p:attrName>
                                        </p:attrNameLst>
                                      </p:cBhvr>
                                      <p:tavLst>
                                        <p:tav tm="0">
                                          <p:val>
                                            <p:strVal val="#ppt_x"/>
                                          </p:val>
                                        </p:tav>
                                        <p:tav tm="100000">
                                          <p:val>
                                            <p:strVal val="#ppt_x"/>
                                          </p:val>
                                        </p:tav>
                                      </p:tavLst>
                                    </p:anim>
                                    <p:anim calcmode="lin" valueType="num">
                                      <p:cBhvr additive="base">
                                        <p:cTn id="118" dur="300" fill="hold"/>
                                        <p:tgtEl>
                                          <p:spTgt spid="36"/>
                                        </p:tgtEl>
                                        <p:attrNameLst>
                                          <p:attrName>ppt_y</p:attrName>
                                        </p:attrNameLst>
                                      </p:cBhvr>
                                      <p:tavLst>
                                        <p:tav tm="0">
                                          <p:val>
                                            <p:strVal val="1+#ppt_h/2"/>
                                          </p:val>
                                        </p:tav>
                                        <p:tav tm="100000">
                                          <p:val>
                                            <p:strVal val="#ppt_y"/>
                                          </p:val>
                                        </p:tav>
                                      </p:tavLst>
                                    </p:anim>
                                  </p:childTnLst>
                                </p:cTn>
                              </p:par>
                            </p:childTnLst>
                          </p:cTn>
                        </p:par>
                        <p:par>
                          <p:cTn id="119" fill="hold">
                            <p:stCondLst>
                              <p:cond delay="13500"/>
                            </p:stCondLst>
                            <p:childTnLst>
                              <p:par>
                                <p:cTn id="120" presetID="2" presetClass="entr" presetSubtype="4" fill="hold" grpId="0" nodeType="afterEffect">
                                  <p:stCondLst>
                                    <p:cond delay="0"/>
                                  </p:stCondLst>
                                  <p:childTnLst>
                                    <p:set>
                                      <p:cBhvr>
                                        <p:cTn id="121" dur="1" fill="hold">
                                          <p:stCondLst>
                                            <p:cond delay="0"/>
                                          </p:stCondLst>
                                        </p:cTn>
                                        <p:tgtEl>
                                          <p:spTgt spid="35"/>
                                        </p:tgtEl>
                                        <p:attrNameLst>
                                          <p:attrName>style.visibility</p:attrName>
                                        </p:attrNameLst>
                                      </p:cBhvr>
                                      <p:to>
                                        <p:strVal val="visible"/>
                                      </p:to>
                                    </p:set>
                                    <p:anim calcmode="lin" valueType="num">
                                      <p:cBhvr additive="base">
                                        <p:cTn id="122" dur="300" fill="hold"/>
                                        <p:tgtEl>
                                          <p:spTgt spid="35"/>
                                        </p:tgtEl>
                                        <p:attrNameLst>
                                          <p:attrName>ppt_x</p:attrName>
                                        </p:attrNameLst>
                                      </p:cBhvr>
                                      <p:tavLst>
                                        <p:tav tm="0">
                                          <p:val>
                                            <p:strVal val="#ppt_x"/>
                                          </p:val>
                                        </p:tav>
                                        <p:tav tm="100000">
                                          <p:val>
                                            <p:strVal val="#ppt_x"/>
                                          </p:val>
                                        </p:tav>
                                      </p:tavLst>
                                    </p:anim>
                                    <p:anim calcmode="lin" valueType="num">
                                      <p:cBhvr additive="base">
                                        <p:cTn id="123" dur="3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11" grpId="0"/>
      <p:bldP spid="12" grpId="0"/>
      <p:bldP spid="14" grpId="0" animBg="1"/>
      <p:bldP spid="14" grpId="1" animBg="1"/>
      <p:bldP spid="18" grpId="0"/>
      <p:bldP spid="19" grpId="0"/>
      <p:bldP spid="21" grpId="0" animBg="1"/>
      <p:bldP spid="21" grpId="1" animBg="1"/>
      <p:bldP spid="27" grpId="0"/>
      <p:bldP spid="29" grpId="0"/>
      <p:bldP spid="31" grpId="0" animBg="1"/>
      <p:bldP spid="31" grpId="1" animBg="1"/>
      <p:bldP spid="35" grpId="0"/>
      <p:bldP spid="3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3"/>
          <p:cNvGrpSpPr/>
          <p:nvPr/>
        </p:nvGrpSpPr>
        <p:grpSpPr bwMode="auto">
          <a:xfrm>
            <a:off x="830537" y="952239"/>
            <a:ext cx="7519915" cy="2964183"/>
            <a:chOff x="-40839" y="0"/>
            <a:chExt cx="10548866" cy="4156475"/>
          </a:xfrm>
        </p:grpSpPr>
        <p:grpSp>
          <p:nvGrpSpPr>
            <p:cNvPr id="6" name="Group 4"/>
            <p:cNvGrpSpPr/>
            <p:nvPr/>
          </p:nvGrpSpPr>
          <p:grpSpPr bwMode="auto">
            <a:xfrm>
              <a:off x="576369" y="0"/>
              <a:ext cx="9931658" cy="4146122"/>
              <a:chOff x="0" y="0"/>
              <a:chExt cx="3190685" cy="1332000"/>
            </a:xfrm>
          </p:grpSpPr>
          <p:cxnSp>
            <p:nvCxnSpPr>
              <p:cNvPr id="15" name="直接连接符 3"/>
              <p:cNvCxnSpPr>
                <a:cxnSpLocks noChangeShapeType="1"/>
              </p:cNvCxnSpPr>
              <p:nvPr/>
            </p:nvCxnSpPr>
            <p:spPr bwMode="auto">
              <a:xfrm>
                <a:off x="0" y="107813"/>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6" name="直接连接符 4"/>
              <p:cNvCxnSpPr>
                <a:cxnSpLocks noChangeShapeType="1"/>
              </p:cNvCxnSpPr>
              <p:nvPr/>
            </p:nvCxnSpPr>
            <p:spPr bwMode="auto">
              <a:xfrm>
                <a:off x="0" y="413860"/>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7" name="直接连接符 5"/>
              <p:cNvCxnSpPr>
                <a:cxnSpLocks noChangeShapeType="1"/>
              </p:cNvCxnSpPr>
              <p:nvPr/>
            </p:nvCxnSpPr>
            <p:spPr bwMode="auto">
              <a:xfrm>
                <a:off x="0" y="719907"/>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8" name="直接连接符 6"/>
              <p:cNvCxnSpPr>
                <a:cxnSpLocks noChangeShapeType="1"/>
              </p:cNvCxnSpPr>
              <p:nvPr/>
            </p:nvCxnSpPr>
            <p:spPr bwMode="auto">
              <a:xfrm>
                <a:off x="0" y="1025954"/>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19" name="直接连接符 7"/>
              <p:cNvCxnSpPr>
                <a:cxnSpLocks noChangeShapeType="1"/>
              </p:cNvCxnSpPr>
              <p:nvPr/>
            </p:nvCxnSpPr>
            <p:spPr bwMode="auto">
              <a:xfrm>
                <a:off x="0" y="1332000"/>
                <a:ext cx="3190685" cy="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cxnSp>
            <p:nvCxnSpPr>
              <p:cNvPr id="20" name="直接连接符 8"/>
              <p:cNvCxnSpPr>
                <a:cxnSpLocks noChangeShapeType="1"/>
              </p:cNvCxnSpPr>
              <p:nvPr/>
            </p:nvCxnSpPr>
            <p:spPr bwMode="auto">
              <a:xfrm>
                <a:off x="0" y="0"/>
                <a:ext cx="0" cy="1332000"/>
              </a:xfrm>
              <a:prstGeom prst="line">
                <a:avLst/>
              </a:prstGeom>
              <a:noFill/>
              <a:ln w="6350" cmpd="sng">
                <a:solidFill>
                  <a:srgbClr val="D9D9D9"/>
                </a:solidFill>
                <a:round/>
              </a:ln>
              <a:extLst>
                <a:ext uri="{909E8E84-426E-40DD-AFC4-6F175D3DCCD1}">
                  <a14:hiddenFill xmlns:a14="http://schemas.microsoft.com/office/drawing/2010/main">
                    <a:noFill/>
                  </a14:hiddenFill>
                </a:ext>
              </a:extLst>
            </p:spPr>
          </p:cxnSp>
        </p:grpSp>
        <p:sp>
          <p:nvSpPr>
            <p:cNvPr id="10" name="矩形 9"/>
            <p:cNvSpPr>
              <a:spLocks noChangeArrowheads="1"/>
            </p:cNvSpPr>
            <p:nvPr/>
          </p:nvSpPr>
          <p:spPr bwMode="auto">
            <a:xfrm>
              <a:off x="-40839" y="97410"/>
              <a:ext cx="609841"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Impact" panose="020B0806030902050204" pitchFamily="34" charset="0"/>
                </a:rPr>
                <a:t> 100</a:t>
              </a:r>
              <a:endParaRPr lang="zh-CN" altLang="en-US" sz="1200" dirty="0">
                <a:solidFill>
                  <a:schemeClr val="tx1">
                    <a:lumMod val="65000"/>
                    <a:lumOff val="35000"/>
                  </a:schemeClr>
                </a:solidFill>
                <a:latin typeface="Impact" panose="020B0806030902050204" pitchFamily="34" charset="0"/>
              </a:endParaRPr>
            </a:p>
          </p:txBody>
        </p:sp>
        <p:sp>
          <p:nvSpPr>
            <p:cNvPr id="11" name="矩形 10"/>
            <p:cNvSpPr>
              <a:spLocks noChangeArrowheads="1"/>
            </p:cNvSpPr>
            <p:nvPr/>
          </p:nvSpPr>
          <p:spPr bwMode="auto">
            <a:xfrm>
              <a:off x="157043" y="3768058"/>
              <a:ext cx="411958"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Impact" panose="020B0806030902050204" pitchFamily="34" charset="0"/>
                </a:rPr>
                <a:t> 0</a:t>
              </a:r>
              <a:endParaRPr lang="zh-CN" altLang="en-US" sz="1200" dirty="0">
                <a:solidFill>
                  <a:schemeClr val="tx1">
                    <a:lumMod val="65000"/>
                    <a:lumOff val="35000"/>
                  </a:schemeClr>
                </a:solidFill>
                <a:latin typeface="Impact" panose="020B0806030902050204" pitchFamily="34" charset="0"/>
              </a:endParaRPr>
            </a:p>
          </p:txBody>
        </p:sp>
        <p:sp>
          <p:nvSpPr>
            <p:cNvPr id="12" name="矩形 11"/>
            <p:cNvSpPr>
              <a:spLocks noChangeArrowheads="1"/>
            </p:cNvSpPr>
            <p:nvPr/>
          </p:nvSpPr>
          <p:spPr bwMode="auto">
            <a:xfrm>
              <a:off x="40113" y="1989035"/>
              <a:ext cx="528889"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Impact" panose="020B0806030902050204" pitchFamily="34" charset="0"/>
                </a:rPr>
                <a:t> 50</a:t>
              </a:r>
              <a:endParaRPr lang="zh-CN" altLang="en-US" sz="1200" dirty="0">
                <a:solidFill>
                  <a:schemeClr val="tx1">
                    <a:lumMod val="65000"/>
                    <a:lumOff val="35000"/>
                  </a:schemeClr>
                </a:solidFill>
                <a:latin typeface="Impact" panose="020B0806030902050204" pitchFamily="34" charset="0"/>
              </a:endParaRPr>
            </a:p>
          </p:txBody>
        </p:sp>
        <p:sp>
          <p:nvSpPr>
            <p:cNvPr id="13" name="矩形 27"/>
            <p:cNvSpPr>
              <a:spLocks noChangeArrowheads="1"/>
            </p:cNvSpPr>
            <p:nvPr/>
          </p:nvSpPr>
          <p:spPr bwMode="auto">
            <a:xfrm>
              <a:off x="69347" y="1052209"/>
              <a:ext cx="499656"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Impact" panose="020B0806030902050204" pitchFamily="34" charset="0"/>
                </a:rPr>
                <a:t> 75</a:t>
              </a:r>
              <a:endParaRPr lang="zh-CN" altLang="en-US" sz="1200" dirty="0">
                <a:solidFill>
                  <a:schemeClr val="tx1">
                    <a:lumMod val="65000"/>
                    <a:lumOff val="35000"/>
                  </a:schemeClr>
                </a:solidFill>
                <a:latin typeface="Impact" panose="020B0806030902050204" pitchFamily="34" charset="0"/>
              </a:endParaRPr>
            </a:p>
          </p:txBody>
        </p:sp>
        <p:sp>
          <p:nvSpPr>
            <p:cNvPr id="14" name="矩形 28"/>
            <p:cNvSpPr>
              <a:spLocks noChangeArrowheads="1"/>
            </p:cNvSpPr>
            <p:nvPr/>
          </p:nvSpPr>
          <p:spPr bwMode="auto">
            <a:xfrm>
              <a:off x="46859" y="2943834"/>
              <a:ext cx="522143" cy="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r"/>
              <a:r>
                <a:rPr lang="en-US" altLang="zh-CN" sz="1200" dirty="0">
                  <a:solidFill>
                    <a:schemeClr val="tx1">
                      <a:lumMod val="65000"/>
                      <a:lumOff val="35000"/>
                    </a:schemeClr>
                  </a:solidFill>
                  <a:latin typeface="Impact" panose="020B0806030902050204" pitchFamily="34" charset="0"/>
                </a:rPr>
                <a:t> 25</a:t>
              </a:r>
              <a:endParaRPr lang="zh-CN" altLang="en-US" sz="1200" dirty="0">
                <a:solidFill>
                  <a:schemeClr val="tx1">
                    <a:lumMod val="65000"/>
                    <a:lumOff val="35000"/>
                  </a:schemeClr>
                </a:solidFill>
                <a:latin typeface="Impact" panose="020B0806030902050204" pitchFamily="34" charset="0"/>
              </a:endParaRPr>
            </a:p>
          </p:txBody>
        </p:sp>
      </p:grpSp>
      <p:grpSp>
        <p:nvGrpSpPr>
          <p:cNvPr id="7" name="Group 16"/>
          <p:cNvGrpSpPr/>
          <p:nvPr/>
        </p:nvGrpSpPr>
        <p:grpSpPr bwMode="auto">
          <a:xfrm>
            <a:off x="1898511" y="1550205"/>
            <a:ext cx="374598" cy="2380283"/>
            <a:chOff x="0" y="0"/>
            <a:chExt cx="524436" cy="3337933"/>
          </a:xfrm>
        </p:grpSpPr>
        <p:sp>
          <p:nvSpPr>
            <p:cNvPr id="22" name="立方体 43"/>
            <p:cNvSpPr>
              <a:spLocks noChangeArrowheads="1"/>
            </p:cNvSpPr>
            <p:nvPr/>
          </p:nvSpPr>
          <p:spPr bwMode="auto">
            <a:xfrm>
              <a:off x="0" y="1868612"/>
              <a:ext cx="524436" cy="1469321"/>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23" name="立方体 21"/>
            <p:cNvSpPr>
              <a:spLocks noChangeArrowheads="1"/>
            </p:cNvSpPr>
            <p:nvPr/>
          </p:nvSpPr>
          <p:spPr bwMode="auto">
            <a:xfrm>
              <a:off x="0" y="599347"/>
              <a:ext cx="524436" cy="1469321"/>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24" name="立方体 23"/>
            <p:cNvSpPr>
              <a:spLocks noChangeArrowheads="1"/>
            </p:cNvSpPr>
            <p:nvPr/>
          </p:nvSpPr>
          <p:spPr bwMode="auto">
            <a:xfrm>
              <a:off x="0" y="0"/>
              <a:ext cx="524436" cy="1109233"/>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grpSp>
        <p:nvGrpSpPr>
          <p:cNvPr id="8" name="Group 20"/>
          <p:cNvGrpSpPr/>
          <p:nvPr/>
        </p:nvGrpSpPr>
        <p:grpSpPr bwMode="auto">
          <a:xfrm>
            <a:off x="3009947" y="2789582"/>
            <a:ext cx="373466" cy="1172024"/>
            <a:chOff x="0" y="0"/>
            <a:chExt cx="524436" cy="1643068"/>
          </a:xfrm>
        </p:grpSpPr>
        <p:sp>
          <p:nvSpPr>
            <p:cNvPr id="26" name="立方体 25"/>
            <p:cNvSpPr>
              <a:spLocks noChangeArrowheads="1"/>
            </p:cNvSpPr>
            <p:nvPr/>
          </p:nvSpPr>
          <p:spPr bwMode="auto">
            <a:xfrm>
              <a:off x="0" y="1051352"/>
              <a:ext cx="524436" cy="59171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27" name="立方体 26"/>
            <p:cNvSpPr>
              <a:spLocks noChangeArrowheads="1"/>
            </p:cNvSpPr>
            <p:nvPr/>
          </p:nvSpPr>
          <p:spPr bwMode="auto">
            <a:xfrm>
              <a:off x="0" y="585478"/>
              <a:ext cx="524436" cy="640331"/>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28" name="立方体 29"/>
            <p:cNvSpPr>
              <a:spLocks noChangeArrowheads="1"/>
            </p:cNvSpPr>
            <p:nvPr/>
          </p:nvSpPr>
          <p:spPr bwMode="auto">
            <a:xfrm>
              <a:off x="0" y="0"/>
              <a:ext cx="524436" cy="778958"/>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grpSp>
        <p:nvGrpSpPr>
          <p:cNvPr id="9" name="Group 24"/>
          <p:cNvGrpSpPr/>
          <p:nvPr/>
        </p:nvGrpSpPr>
        <p:grpSpPr bwMode="auto">
          <a:xfrm>
            <a:off x="7455807" y="1391072"/>
            <a:ext cx="373466" cy="2535422"/>
            <a:chOff x="0" y="0"/>
            <a:chExt cx="524436" cy="3555137"/>
          </a:xfrm>
        </p:grpSpPr>
        <p:sp>
          <p:nvSpPr>
            <p:cNvPr id="30" name="立方体 36"/>
            <p:cNvSpPr>
              <a:spLocks noChangeArrowheads="1"/>
            </p:cNvSpPr>
            <p:nvPr/>
          </p:nvSpPr>
          <p:spPr bwMode="auto">
            <a:xfrm>
              <a:off x="0" y="2085816"/>
              <a:ext cx="524436" cy="1469321"/>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31" name="立方体 37"/>
            <p:cNvSpPr>
              <a:spLocks noChangeArrowheads="1"/>
            </p:cNvSpPr>
            <p:nvPr/>
          </p:nvSpPr>
          <p:spPr bwMode="auto">
            <a:xfrm>
              <a:off x="0" y="1133182"/>
              <a:ext cx="524436" cy="1152690"/>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32" name="立方体 38"/>
            <p:cNvSpPr>
              <a:spLocks noChangeArrowheads="1"/>
            </p:cNvSpPr>
            <p:nvPr/>
          </p:nvSpPr>
          <p:spPr bwMode="auto">
            <a:xfrm>
              <a:off x="0" y="0"/>
              <a:ext cx="524436" cy="1326438"/>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grpSp>
        <p:nvGrpSpPr>
          <p:cNvPr id="21" name="Group 28"/>
          <p:cNvGrpSpPr/>
          <p:nvPr/>
        </p:nvGrpSpPr>
        <p:grpSpPr bwMode="auto">
          <a:xfrm>
            <a:off x="4121412" y="2683881"/>
            <a:ext cx="373466" cy="1275071"/>
            <a:chOff x="0" y="0"/>
            <a:chExt cx="524436" cy="1787675"/>
          </a:xfrm>
        </p:grpSpPr>
        <p:sp>
          <p:nvSpPr>
            <p:cNvPr id="34" name="立方体 40"/>
            <p:cNvSpPr>
              <a:spLocks noChangeArrowheads="1"/>
            </p:cNvSpPr>
            <p:nvPr/>
          </p:nvSpPr>
          <p:spPr bwMode="auto">
            <a:xfrm>
              <a:off x="0" y="1176190"/>
              <a:ext cx="524436" cy="611485"/>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35" name="立方体 41"/>
            <p:cNvSpPr>
              <a:spLocks noChangeArrowheads="1"/>
            </p:cNvSpPr>
            <p:nvPr/>
          </p:nvSpPr>
          <p:spPr bwMode="auto">
            <a:xfrm>
              <a:off x="0" y="640741"/>
              <a:ext cx="524436" cy="678070"/>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36" name="立方体 42"/>
            <p:cNvSpPr>
              <a:spLocks noChangeArrowheads="1"/>
            </p:cNvSpPr>
            <p:nvPr/>
          </p:nvSpPr>
          <p:spPr bwMode="auto">
            <a:xfrm>
              <a:off x="0" y="0"/>
              <a:ext cx="524436" cy="830039"/>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grpSp>
        <p:nvGrpSpPr>
          <p:cNvPr id="25" name="Group 32"/>
          <p:cNvGrpSpPr/>
          <p:nvPr/>
        </p:nvGrpSpPr>
        <p:grpSpPr bwMode="auto">
          <a:xfrm>
            <a:off x="5232877" y="2477125"/>
            <a:ext cx="373466" cy="1476636"/>
            <a:chOff x="0" y="0"/>
            <a:chExt cx="524436" cy="2069935"/>
          </a:xfrm>
        </p:grpSpPr>
        <p:sp>
          <p:nvSpPr>
            <p:cNvPr id="38" name="立方体 50"/>
            <p:cNvSpPr>
              <a:spLocks noChangeArrowheads="1"/>
            </p:cNvSpPr>
            <p:nvPr/>
          </p:nvSpPr>
          <p:spPr bwMode="auto">
            <a:xfrm>
              <a:off x="0" y="1075229"/>
              <a:ext cx="524436" cy="99470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39" name="立方体 51"/>
            <p:cNvSpPr>
              <a:spLocks noChangeArrowheads="1"/>
            </p:cNvSpPr>
            <p:nvPr/>
          </p:nvSpPr>
          <p:spPr bwMode="auto">
            <a:xfrm>
              <a:off x="0" y="651430"/>
              <a:ext cx="524436" cy="554396"/>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40" name="立方体 52"/>
            <p:cNvSpPr>
              <a:spLocks noChangeArrowheads="1"/>
            </p:cNvSpPr>
            <p:nvPr/>
          </p:nvSpPr>
          <p:spPr bwMode="auto">
            <a:xfrm>
              <a:off x="0" y="0"/>
              <a:ext cx="524436" cy="800669"/>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grpSp>
        <p:nvGrpSpPr>
          <p:cNvPr id="29" name="Group 36"/>
          <p:cNvGrpSpPr/>
          <p:nvPr/>
        </p:nvGrpSpPr>
        <p:grpSpPr bwMode="auto">
          <a:xfrm>
            <a:off x="6344342" y="2194867"/>
            <a:ext cx="373466" cy="1751808"/>
            <a:chOff x="0" y="0"/>
            <a:chExt cx="524436" cy="2456252"/>
          </a:xfrm>
        </p:grpSpPr>
        <p:sp>
          <p:nvSpPr>
            <p:cNvPr id="42" name="立方体 54"/>
            <p:cNvSpPr>
              <a:spLocks noChangeArrowheads="1"/>
            </p:cNvSpPr>
            <p:nvPr/>
          </p:nvSpPr>
          <p:spPr bwMode="auto">
            <a:xfrm>
              <a:off x="0" y="1461546"/>
              <a:ext cx="524436" cy="994706"/>
            </a:xfrm>
            <a:prstGeom prst="cube">
              <a:avLst>
                <a:gd name="adj" fmla="val 25000"/>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43" name="立方体 55"/>
            <p:cNvSpPr>
              <a:spLocks noChangeArrowheads="1"/>
            </p:cNvSpPr>
            <p:nvPr/>
          </p:nvSpPr>
          <p:spPr bwMode="auto">
            <a:xfrm>
              <a:off x="0" y="654417"/>
              <a:ext cx="524436" cy="937726"/>
            </a:xfrm>
            <a:prstGeom prst="cube">
              <a:avLst>
                <a:gd name="adj" fmla="val 25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sp>
          <p:nvSpPr>
            <p:cNvPr id="44" name="立方体 56"/>
            <p:cNvSpPr>
              <a:spLocks noChangeArrowheads="1"/>
            </p:cNvSpPr>
            <p:nvPr/>
          </p:nvSpPr>
          <p:spPr bwMode="auto">
            <a:xfrm>
              <a:off x="0" y="0"/>
              <a:ext cx="524436" cy="815117"/>
            </a:xfrm>
            <a:prstGeom prst="cube">
              <a:avLst>
                <a:gd name="adj" fmla="val 25000"/>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Verdana" panose="020B0604030504040204" pitchFamily="34" charset="0"/>
                  <a:ea typeface="微软雅黑" panose="020B0503020204020204" pitchFamily="34" charset="-122"/>
                </a:defRPr>
              </a:lvl1pPr>
              <a:lvl2pPr marL="742950" indent="-285750">
                <a:defRPr>
                  <a:solidFill>
                    <a:schemeClr val="tx1"/>
                  </a:solidFill>
                  <a:latin typeface="Verdana" panose="020B0604030504040204" pitchFamily="34" charset="0"/>
                  <a:ea typeface="微软雅黑" panose="020B0503020204020204" pitchFamily="34" charset="-122"/>
                </a:defRPr>
              </a:lvl2pPr>
              <a:lvl3pPr marL="1143000" indent="-228600">
                <a:defRPr>
                  <a:solidFill>
                    <a:schemeClr val="tx1"/>
                  </a:solidFill>
                  <a:latin typeface="Verdana" panose="020B0604030504040204" pitchFamily="34" charset="0"/>
                  <a:ea typeface="微软雅黑" panose="020B0503020204020204" pitchFamily="34" charset="-122"/>
                </a:defRPr>
              </a:lvl3pPr>
              <a:lvl4pPr marL="1600200" indent="-228600">
                <a:defRPr>
                  <a:solidFill>
                    <a:schemeClr val="tx1"/>
                  </a:solidFill>
                  <a:latin typeface="Verdana" panose="020B0604030504040204" pitchFamily="34" charset="0"/>
                  <a:ea typeface="微软雅黑" panose="020B0503020204020204" pitchFamily="34" charset="-122"/>
                </a:defRPr>
              </a:lvl4pPr>
              <a:lvl5pPr marL="2057400" indent="-228600">
                <a:defRPr>
                  <a:solidFill>
                    <a:schemeClr val="tx1"/>
                  </a:solidFill>
                  <a:latin typeface="Verdana" panose="020B0604030504040204" pitchFamily="34" charset="0"/>
                  <a:ea typeface="微软雅黑" panose="020B0503020204020204" pitchFamily="34" charset="-122"/>
                </a:defRPr>
              </a:lvl5pPr>
              <a:lvl6pPr marL="25146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6pPr>
              <a:lvl7pPr marL="29718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7pPr>
              <a:lvl8pPr marL="34290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8pPr>
              <a:lvl9pPr marL="3886200" indent="-228600" fontAlgn="base">
                <a:spcBef>
                  <a:spcPct val="0"/>
                </a:spcBef>
                <a:spcAft>
                  <a:spcPct val="0"/>
                </a:spcAft>
                <a:buFont typeface="Arial" panose="020B0604020202020204" pitchFamily="34" charset="0"/>
                <a:defRPr>
                  <a:solidFill>
                    <a:schemeClr val="tx1"/>
                  </a:solidFill>
                  <a:latin typeface="Verdana" panose="020B0604030504040204" pitchFamily="34" charset="0"/>
                  <a:ea typeface="微软雅黑" panose="020B0503020204020204" pitchFamily="34" charset="-122"/>
                </a:defRPr>
              </a:lvl9pPr>
            </a:lstStyle>
            <a:p>
              <a:pPr algn="ctr"/>
              <a:endParaRPr lang="zh-CN" altLang="en-US">
                <a:solidFill>
                  <a:srgbClr val="FFFFFF"/>
                </a:solidFill>
              </a:endParaRPr>
            </a:p>
          </p:txBody>
        </p:sp>
      </p:grpSp>
      <p:sp>
        <p:nvSpPr>
          <p:cNvPr id="45" name="矩形 44"/>
          <p:cNvSpPr/>
          <p:nvPr/>
        </p:nvSpPr>
        <p:spPr>
          <a:xfrm>
            <a:off x="1819128" y="4384107"/>
            <a:ext cx="375677" cy="389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p>
        </p:txBody>
      </p:sp>
      <p:sp>
        <p:nvSpPr>
          <p:cNvPr id="46" name="TextBox 45"/>
          <p:cNvSpPr txBox="1"/>
          <p:nvPr/>
        </p:nvSpPr>
        <p:spPr>
          <a:xfrm>
            <a:off x="2409608"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1" name="矩形 50"/>
          <p:cNvSpPr/>
          <p:nvPr/>
        </p:nvSpPr>
        <p:spPr>
          <a:xfrm>
            <a:off x="3732442" y="4384107"/>
            <a:ext cx="375677" cy="3895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p>
        </p:txBody>
      </p:sp>
      <p:sp>
        <p:nvSpPr>
          <p:cNvPr id="52" name="TextBox 51"/>
          <p:cNvSpPr txBox="1"/>
          <p:nvPr/>
        </p:nvSpPr>
        <p:spPr>
          <a:xfrm>
            <a:off x="4322922"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3" name="矩形 52"/>
          <p:cNvSpPr/>
          <p:nvPr/>
        </p:nvSpPr>
        <p:spPr>
          <a:xfrm>
            <a:off x="5696157" y="4384107"/>
            <a:ext cx="375677" cy="389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53" tIns="34276" rIns="68553" bIns="34276" rtlCol="0" anchor="ctr"/>
          <a:lstStyle/>
          <a:p>
            <a:pPr algn="ctr"/>
            <a:endParaRPr lang="zh-CN" altLang="en-US"/>
          </a:p>
        </p:txBody>
      </p:sp>
      <p:sp>
        <p:nvSpPr>
          <p:cNvPr id="54" name="TextBox 53"/>
          <p:cNvSpPr txBox="1"/>
          <p:nvPr/>
        </p:nvSpPr>
        <p:spPr>
          <a:xfrm>
            <a:off x="6286638" y="4377825"/>
            <a:ext cx="753998" cy="253887"/>
          </a:xfrm>
          <a:prstGeom prst="rect">
            <a:avLst/>
          </a:prstGeom>
          <a:noFill/>
        </p:spPr>
        <p:txBody>
          <a:bodyPr wrap="none" lIns="68553" tIns="34276" rIns="68553" bIns="34276" rtlCol="0">
            <a:spAutoFit/>
          </a:bodyPr>
          <a:lstStyle/>
          <a:p>
            <a:pPr algn="ct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添加标题</a:t>
            </a:r>
          </a:p>
        </p:txBody>
      </p:sp>
      <p:sp>
        <p:nvSpPr>
          <p:cNvPr id="55" name="TextBox 54"/>
          <p:cNvSpPr txBox="1"/>
          <p:nvPr/>
        </p:nvSpPr>
        <p:spPr>
          <a:xfrm>
            <a:off x="2254084"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加入文字说明和意义</a:t>
            </a:r>
          </a:p>
        </p:txBody>
      </p:sp>
      <p:sp>
        <p:nvSpPr>
          <p:cNvPr id="56" name="TextBox 55"/>
          <p:cNvSpPr txBox="1"/>
          <p:nvPr/>
        </p:nvSpPr>
        <p:spPr>
          <a:xfrm>
            <a:off x="4167398"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加入文字说明和意义</a:t>
            </a:r>
          </a:p>
        </p:txBody>
      </p:sp>
      <p:sp>
        <p:nvSpPr>
          <p:cNvPr id="57" name="TextBox 56"/>
          <p:cNvSpPr txBox="1"/>
          <p:nvPr/>
        </p:nvSpPr>
        <p:spPr>
          <a:xfrm>
            <a:off x="6131113" y="4578859"/>
            <a:ext cx="1177191" cy="207721"/>
          </a:xfrm>
          <a:prstGeom prst="rect">
            <a:avLst/>
          </a:prstGeom>
          <a:noFill/>
        </p:spPr>
        <p:txBody>
          <a:bodyPr wrap="none" lIns="68553" tIns="34276" rIns="68553" bIns="34276"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加入文字说明和意义</a:t>
            </a:r>
          </a:p>
        </p:txBody>
      </p:sp>
      <p:sp>
        <p:nvSpPr>
          <p:cNvPr id="58" name="TextBox 57"/>
          <p:cNvSpPr txBox="1"/>
          <p:nvPr/>
        </p:nvSpPr>
        <p:spPr>
          <a:xfrm>
            <a:off x="1766014" y="3975251"/>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
        <p:nvSpPr>
          <p:cNvPr id="59" name="TextBox 58"/>
          <p:cNvSpPr txBox="1"/>
          <p:nvPr/>
        </p:nvSpPr>
        <p:spPr>
          <a:xfrm>
            <a:off x="2928685"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4</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
        <p:nvSpPr>
          <p:cNvPr id="60" name="TextBox 59"/>
          <p:cNvSpPr txBox="1"/>
          <p:nvPr/>
        </p:nvSpPr>
        <p:spPr>
          <a:xfrm>
            <a:off x="4040149"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6</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
        <p:nvSpPr>
          <p:cNvPr id="61" name="TextBox 60"/>
          <p:cNvSpPr txBox="1"/>
          <p:nvPr/>
        </p:nvSpPr>
        <p:spPr>
          <a:xfrm>
            <a:off x="5151614" y="3979198"/>
            <a:ext cx="535990"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8</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
        <p:nvSpPr>
          <p:cNvPr id="62" name="TextBox 61"/>
          <p:cNvSpPr txBox="1"/>
          <p:nvPr/>
        </p:nvSpPr>
        <p:spPr>
          <a:xfrm>
            <a:off x="6304620" y="3979198"/>
            <a:ext cx="625758"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10</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
        <p:nvSpPr>
          <p:cNvPr id="63" name="TextBox 62"/>
          <p:cNvSpPr txBox="1"/>
          <p:nvPr/>
        </p:nvSpPr>
        <p:spPr>
          <a:xfrm>
            <a:off x="7329660" y="3979198"/>
            <a:ext cx="625758" cy="253887"/>
          </a:xfrm>
          <a:prstGeom prst="rect">
            <a:avLst/>
          </a:prstGeom>
          <a:noFill/>
        </p:spPr>
        <p:txBody>
          <a:bodyPr wrap="none" lIns="68553" tIns="34276" rIns="68553" bIns="34276" rtlCol="0">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12</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月份</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22" presetClass="entr" presetSubtype="4" fill="hold" nodeType="withEffect">
                                  <p:stCondLst>
                                    <p:cond delay="200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par>
                                <p:cTn id="13" presetID="22" presetClass="entr" presetSubtype="4" fill="hold" nodeType="withEffect">
                                  <p:stCondLst>
                                    <p:cond delay="225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par>
                                <p:cTn id="16" presetID="22" presetClass="entr" presetSubtype="4" fill="hold" nodeType="withEffect">
                                  <p:stCondLst>
                                    <p:cond delay="2500"/>
                                  </p:stCondLst>
                                  <p:childTnLst>
                                    <p:set>
                                      <p:cBhvr>
                                        <p:cTn id="17" dur="1" fill="hold">
                                          <p:stCondLst>
                                            <p:cond delay="0"/>
                                          </p:stCondLst>
                                        </p:cTn>
                                        <p:tgtEl>
                                          <p:spTgt spid="21"/>
                                        </p:tgtEl>
                                        <p:attrNameLst>
                                          <p:attrName>style.visibility</p:attrName>
                                        </p:attrNameLst>
                                      </p:cBhvr>
                                      <p:to>
                                        <p:strVal val="visible"/>
                                      </p:to>
                                    </p:set>
                                    <p:animEffect transition="in" filter="wipe(down)">
                                      <p:cBhvr>
                                        <p:cTn id="18" dur="500"/>
                                        <p:tgtEl>
                                          <p:spTgt spid="21"/>
                                        </p:tgtEl>
                                      </p:cBhvr>
                                    </p:animEffect>
                                  </p:childTnLst>
                                </p:cTn>
                              </p:par>
                              <p:par>
                                <p:cTn id="19" presetID="22" presetClass="entr" presetSubtype="4" fill="hold" nodeType="withEffect">
                                  <p:stCondLst>
                                    <p:cond delay="275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500"/>
                                        <p:tgtEl>
                                          <p:spTgt spid="25"/>
                                        </p:tgtEl>
                                      </p:cBhvr>
                                    </p:animEffect>
                                  </p:childTnLst>
                                </p:cTn>
                              </p:par>
                              <p:par>
                                <p:cTn id="22" presetID="22" presetClass="entr" presetSubtype="4" fill="hold" nodeType="withEffect">
                                  <p:stCondLst>
                                    <p:cond delay="300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par>
                                <p:cTn id="25" presetID="22" presetClass="entr" presetSubtype="4" fill="hold" nodeType="withEffect">
                                  <p:stCondLst>
                                    <p:cond delay="325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par>
                                <p:cTn id="28" presetID="2" presetClass="entr" presetSubtype="4" fill="hold" grpId="0" nodeType="withEffect">
                                  <p:stCondLst>
                                    <p:cond delay="3250"/>
                                  </p:stCondLst>
                                  <p:childTnLst>
                                    <p:set>
                                      <p:cBhvr>
                                        <p:cTn id="29" dur="1" fill="hold">
                                          <p:stCondLst>
                                            <p:cond delay="0"/>
                                          </p:stCondLst>
                                        </p:cTn>
                                        <p:tgtEl>
                                          <p:spTgt spid="58"/>
                                        </p:tgtEl>
                                        <p:attrNameLst>
                                          <p:attrName>style.visibility</p:attrName>
                                        </p:attrNameLst>
                                      </p:cBhvr>
                                      <p:to>
                                        <p:strVal val="visible"/>
                                      </p:to>
                                    </p:set>
                                    <p:anim calcmode="lin" valueType="num">
                                      <p:cBhvr additive="base">
                                        <p:cTn id="30" dur="500" fill="hold"/>
                                        <p:tgtEl>
                                          <p:spTgt spid="58"/>
                                        </p:tgtEl>
                                        <p:attrNameLst>
                                          <p:attrName>ppt_x</p:attrName>
                                        </p:attrNameLst>
                                      </p:cBhvr>
                                      <p:tavLst>
                                        <p:tav tm="0">
                                          <p:val>
                                            <p:strVal val="#ppt_x"/>
                                          </p:val>
                                        </p:tav>
                                        <p:tav tm="100000">
                                          <p:val>
                                            <p:strVal val="#ppt_x"/>
                                          </p:val>
                                        </p:tav>
                                      </p:tavLst>
                                    </p:anim>
                                    <p:anim calcmode="lin" valueType="num">
                                      <p:cBhvr additive="base">
                                        <p:cTn id="31" dur="500" fill="hold"/>
                                        <p:tgtEl>
                                          <p:spTgt spid="58"/>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3250"/>
                                  </p:stCondLst>
                                  <p:childTnLst>
                                    <p:set>
                                      <p:cBhvr>
                                        <p:cTn id="33" dur="1" fill="hold">
                                          <p:stCondLst>
                                            <p:cond delay="0"/>
                                          </p:stCondLst>
                                        </p:cTn>
                                        <p:tgtEl>
                                          <p:spTgt spid="59"/>
                                        </p:tgtEl>
                                        <p:attrNameLst>
                                          <p:attrName>style.visibility</p:attrName>
                                        </p:attrNameLst>
                                      </p:cBhvr>
                                      <p:to>
                                        <p:strVal val="visible"/>
                                      </p:to>
                                    </p:set>
                                    <p:anim calcmode="lin" valueType="num">
                                      <p:cBhvr additive="base">
                                        <p:cTn id="34" dur="500" fill="hold"/>
                                        <p:tgtEl>
                                          <p:spTgt spid="59"/>
                                        </p:tgtEl>
                                        <p:attrNameLst>
                                          <p:attrName>ppt_x</p:attrName>
                                        </p:attrNameLst>
                                      </p:cBhvr>
                                      <p:tavLst>
                                        <p:tav tm="0">
                                          <p:val>
                                            <p:strVal val="#ppt_x"/>
                                          </p:val>
                                        </p:tav>
                                        <p:tav tm="100000">
                                          <p:val>
                                            <p:strVal val="#ppt_x"/>
                                          </p:val>
                                        </p:tav>
                                      </p:tavLst>
                                    </p:anim>
                                    <p:anim calcmode="lin" valueType="num">
                                      <p:cBhvr additive="base">
                                        <p:cTn id="35" dur="500" fill="hold"/>
                                        <p:tgtEl>
                                          <p:spTgt spid="59"/>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3250"/>
                                  </p:stCondLst>
                                  <p:childTnLst>
                                    <p:set>
                                      <p:cBhvr>
                                        <p:cTn id="37" dur="1" fill="hold">
                                          <p:stCondLst>
                                            <p:cond delay="0"/>
                                          </p:stCondLst>
                                        </p:cTn>
                                        <p:tgtEl>
                                          <p:spTgt spid="60"/>
                                        </p:tgtEl>
                                        <p:attrNameLst>
                                          <p:attrName>style.visibility</p:attrName>
                                        </p:attrNameLst>
                                      </p:cBhvr>
                                      <p:to>
                                        <p:strVal val="visible"/>
                                      </p:to>
                                    </p:set>
                                    <p:anim calcmode="lin" valueType="num">
                                      <p:cBhvr additive="base">
                                        <p:cTn id="38" dur="500" fill="hold"/>
                                        <p:tgtEl>
                                          <p:spTgt spid="60"/>
                                        </p:tgtEl>
                                        <p:attrNameLst>
                                          <p:attrName>ppt_x</p:attrName>
                                        </p:attrNameLst>
                                      </p:cBhvr>
                                      <p:tavLst>
                                        <p:tav tm="0">
                                          <p:val>
                                            <p:strVal val="#ppt_x"/>
                                          </p:val>
                                        </p:tav>
                                        <p:tav tm="100000">
                                          <p:val>
                                            <p:strVal val="#ppt_x"/>
                                          </p:val>
                                        </p:tav>
                                      </p:tavLst>
                                    </p:anim>
                                    <p:anim calcmode="lin" valueType="num">
                                      <p:cBhvr additive="base">
                                        <p:cTn id="39" dur="500" fill="hold"/>
                                        <p:tgtEl>
                                          <p:spTgt spid="60"/>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3250"/>
                                  </p:stCondLst>
                                  <p:childTnLst>
                                    <p:set>
                                      <p:cBhvr>
                                        <p:cTn id="41" dur="1" fill="hold">
                                          <p:stCondLst>
                                            <p:cond delay="0"/>
                                          </p:stCondLst>
                                        </p:cTn>
                                        <p:tgtEl>
                                          <p:spTgt spid="61"/>
                                        </p:tgtEl>
                                        <p:attrNameLst>
                                          <p:attrName>style.visibility</p:attrName>
                                        </p:attrNameLst>
                                      </p:cBhvr>
                                      <p:to>
                                        <p:strVal val="visible"/>
                                      </p:to>
                                    </p:set>
                                    <p:anim calcmode="lin" valueType="num">
                                      <p:cBhvr additive="base">
                                        <p:cTn id="42" dur="500" fill="hold"/>
                                        <p:tgtEl>
                                          <p:spTgt spid="61"/>
                                        </p:tgtEl>
                                        <p:attrNameLst>
                                          <p:attrName>ppt_x</p:attrName>
                                        </p:attrNameLst>
                                      </p:cBhvr>
                                      <p:tavLst>
                                        <p:tav tm="0">
                                          <p:val>
                                            <p:strVal val="#ppt_x"/>
                                          </p:val>
                                        </p:tav>
                                        <p:tav tm="100000">
                                          <p:val>
                                            <p:strVal val="#ppt_x"/>
                                          </p:val>
                                        </p:tav>
                                      </p:tavLst>
                                    </p:anim>
                                    <p:anim calcmode="lin" valueType="num">
                                      <p:cBhvr additive="base">
                                        <p:cTn id="43" dur="500" fill="hold"/>
                                        <p:tgtEl>
                                          <p:spTgt spid="61"/>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3250"/>
                                  </p:stCondLst>
                                  <p:childTnLst>
                                    <p:set>
                                      <p:cBhvr>
                                        <p:cTn id="45" dur="1" fill="hold">
                                          <p:stCondLst>
                                            <p:cond delay="0"/>
                                          </p:stCondLst>
                                        </p:cTn>
                                        <p:tgtEl>
                                          <p:spTgt spid="62"/>
                                        </p:tgtEl>
                                        <p:attrNameLst>
                                          <p:attrName>style.visibility</p:attrName>
                                        </p:attrNameLst>
                                      </p:cBhvr>
                                      <p:to>
                                        <p:strVal val="visible"/>
                                      </p:to>
                                    </p:set>
                                    <p:anim calcmode="lin" valueType="num">
                                      <p:cBhvr additive="base">
                                        <p:cTn id="46" dur="500" fill="hold"/>
                                        <p:tgtEl>
                                          <p:spTgt spid="62"/>
                                        </p:tgtEl>
                                        <p:attrNameLst>
                                          <p:attrName>ppt_x</p:attrName>
                                        </p:attrNameLst>
                                      </p:cBhvr>
                                      <p:tavLst>
                                        <p:tav tm="0">
                                          <p:val>
                                            <p:strVal val="#ppt_x"/>
                                          </p:val>
                                        </p:tav>
                                        <p:tav tm="100000">
                                          <p:val>
                                            <p:strVal val="#ppt_x"/>
                                          </p:val>
                                        </p:tav>
                                      </p:tavLst>
                                    </p:anim>
                                    <p:anim calcmode="lin" valueType="num">
                                      <p:cBhvr additive="base">
                                        <p:cTn id="47" dur="500" fill="hold"/>
                                        <p:tgtEl>
                                          <p:spTgt spid="62"/>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3250"/>
                                  </p:stCondLst>
                                  <p:childTnLst>
                                    <p:set>
                                      <p:cBhvr>
                                        <p:cTn id="49" dur="1" fill="hold">
                                          <p:stCondLst>
                                            <p:cond delay="0"/>
                                          </p:stCondLst>
                                        </p:cTn>
                                        <p:tgtEl>
                                          <p:spTgt spid="63"/>
                                        </p:tgtEl>
                                        <p:attrNameLst>
                                          <p:attrName>style.visibility</p:attrName>
                                        </p:attrNameLst>
                                      </p:cBhvr>
                                      <p:to>
                                        <p:strVal val="visible"/>
                                      </p:to>
                                    </p:set>
                                    <p:anim calcmode="lin" valueType="num">
                                      <p:cBhvr additive="base">
                                        <p:cTn id="50" dur="500" fill="hold"/>
                                        <p:tgtEl>
                                          <p:spTgt spid="63"/>
                                        </p:tgtEl>
                                        <p:attrNameLst>
                                          <p:attrName>ppt_x</p:attrName>
                                        </p:attrNameLst>
                                      </p:cBhvr>
                                      <p:tavLst>
                                        <p:tav tm="0">
                                          <p:val>
                                            <p:strVal val="#ppt_x"/>
                                          </p:val>
                                        </p:tav>
                                        <p:tav tm="100000">
                                          <p:val>
                                            <p:strVal val="#ppt_x"/>
                                          </p:val>
                                        </p:tav>
                                      </p:tavLst>
                                    </p:anim>
                                    <p:anim calcmode="lin" valueType="num">
                                      <p:cBhvr additive="base">
                                        <p:cTn id="51"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8" fill="hold" grpId="0" nodeType="clickEffect">
                                  <p:stCondLst>
                                    <p:cond delay="0"/>
                                  </p:stCondLst>
                                  <p:childTnLst>
                                    <p:set>
                                      <p:cBhvr>
                                        <p:cTn id="55" dur="1" fill="hold">
                                          <p:stCondLst>
                                            <p:cond delay="0"/>
                                          </p:stCondLst>
                                        </p:cTn>
                                        <p:tgtEl>
                                          <p:spTgt spid="45"/>
                                        </p:tgtEl>
                                        <p:attrNameLst>
                                          <p:attrName>style.visibility</p:attrName>
                                        </p:attrNameLst>
                                      </p:cBhvr>
                                      <p:to>
                                        <p:strVal val="visible"/>
                                      </p:to>
                                    </p:set>
                                    <p:anim calcmode="lin" valueType="num">
                                      <p:cBhvr additive="base">
                                        <p:cTn id="56" dur="1250" fill="hold"/>
                                        <p:tgtEl>
                                          <p:spTgt spid="45"/>
                                        </p:tgtEl>
                                        <p:attrNameLst>
                                          <p:attrName>ppt_x</p:attrName>
                                        </p:attrNameLst>
                                      </p:cBhvr>
                                      <p:tavLst>
                                        <p:tav tm="0">
                                          <p:val>
                                            <p:strVal val="0-#ppt_w/2"/>
                                          </p:val>
                                        </p:tav>
                                        <p:tav tm="100000">
                                          <p:val>
                                            <p:strVal val="#ppt_x"/>
                                          </p:val>
                                        </p:tav>
                                      </p:tavLst>
                                    </p:anim>
                                    <p:anim calcmode="lin" valueType="num">
                                      <p:cBhvr additive="base">
                                        <p:cTn id="57" dur="1250" fill="hold"/>
                                        <p:tgtEl>
                                          <p:spTgt spid="4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 calcmode="lin" valueType="num">
                                      <p:cBhvr additive="base">
                                        <p:cTn id="60" dur="1250" fill="hold"/>
                                        <p:tgtEl>
                                          <p:spTgt spid="46"/>
                                        </p:tgtEl>
                                        <p:attrNameLst>
                                          <p:attrName>ppt_x</p:attrName>
                                        </p:attrNameLst>
                                      </p:cBhvr>
                                      <p:tavLst>
                                        <p:tav tm="0">
                                          <p:val>
                                            <p:strVal val="0-#ppt_w/2"/>
                                          </p:val>
                                        </p:tav>
                                        <p:tav tm="100000">
                                          <p:val>
                                            <p:strVal val="#ppt_x"/>
                                          </p:val>
                                        </p:tav>
                                      </p:tavLst>
                                    </p:anim>
                                    <p:anim calcmode="lin" valueType="num">
                                      <p:cBhvr additive="base">
                                        <p:cTn id="61" dur="1250" fill="hold"/>
                                        <p:tgtEl>
                                          <p:spTgt spid="46"/>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additive="base">
                                        <p:cTn id="64" dur="1250" fill="hold"/>
                                        <p:tgtEl>
                                          <p:spTgt spid="51"/>
                                        </p:tgtEl>
                                        <p:attrNameLst>
                                          <p:attrName>ppt_x</p:attrName>
                                        </p:attrNameLst>
                                      </p:cBhvr>
                                      <p:tavLst>
                                        <p:tav tm="0">
                                          <p:val>
                                            <p:strVal val="0-#ppt_w/2"/>
                                          </p:val>
                                        </p:tav>
                                        <p:tav tm="100000">
                                          <p:val>
                                            <p:strVal val="#ppt_x"/>
                                          </p:val>
                                        </p:tav>
                                      </p:tavLst>
                                    </p:anim>
                                    <p:anim calcmode="lin" valueType="num">
                                      <p:cBhvr additive="base">
                                        <p:cTn id="65" dur="1250" fill="hold"/>
                                        <p:tgtEl>
                                          <p:spTgt spid="51"/>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0"/>
                                  </p:stCondLst>
                                  <p:childTnLst>
                                    <p:set>
                                      <p:cBhvr>
                                        <p:cTn id="67" dur="1" fill="hold">
                                          <p:stCondLst>
                                            <p:cond delay="0"/>
                                          </p:stCondLst>
                                        </p:cTn>
                                        <p:tgtEl>
                                          <p:spTgt spid="52"/>
                                        </p:tgtEl>
                                        <p:attrNameLst>
                                          <p:attrName>style.visibility</p:attrName>
                                        </p:attrNameLst>
                                      </p:cBhvr>
                                      <p:to>
                                        <p:strVal val="visible"/>
                                      </p:to>
                                    </p:set>
                                    <p:anim calcmode="lin" valueType="num">
                                      <p:cBhvr additive="base">
                                        <p:cTn id="68" dur="1250" fill="hold"/>
                                        <p:tgtEl>
                                          <p:spTgt spid="52"/>
                                        </p:tgtEl>
                                        <p:attrNameLst>
                                          <p:attrName>ppt_x</p:attrName>
                                        </p:attrNameLst>
                                      </p:cBhvr>
                                      <p:tavLst>
                                        <p:tav tm="0">
                                          <p:val>
                                            <p:strVal val="0-#ppt_w/2"/>
                                          </p:val>
                                        </p:tav>
                                        <p:tav tm="100000">
                                          <p:val>
                                            <p:strVal val="#ppt_x"/>
                                          </p:val>
                                        </p:tav>
                                      </p:tavLst>
                                    </p:anim>
                                    <p:anim calcmode="lin" valueType="num">
                                      <p:cBhvr additive="base">
                                        <p:cTn id="69" dur="1250" fill="hold"/>
                                        <p:tgtEl>
                                          <p:spTgt spid="52"/>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0"/>
                                  </p:stCondLst>
                                  <p:childTnLst>
                                    <p:set>
                                      <p:cBhvr>
                                        <p:cTn id="71" dur="1" fill="hold">
                                          <p:stCondLst>
                                            <p:cond delay="0"/>
                                          </p:stCondLst>
                                        </p:cTn>
                                        <p:tgtEl>
                                          <p:spTgt spid="53"/>
                                        </p:tgtEl>
                                        <p:attrNameLst>
                                          <p:attrName>style.visibility</p:attrName>
                                        </p:attrNameLst>
                                      </p:cBhvr>
                                      <p:to>
                                        <p:strVal val="visible"/>
                                      </p:to>
                                    </p:set>
                                    <p:anim calcmode="lin" valueType="num">
                                      <p:cBhvr additive="base">
                                        <p:cTn id="72" dur="1250" fill="hold"/>
                                        <p:tgtEl>
                                          <p:spTgt spid="53"/>
                                        </p:tgtEl>
                                        <p:attrNameLst>
                                          <p:attrName>ppt_x</p:attrName>
                                        </p:attrNameLst>
                                      </p:cBhvr>
                                      <p:tavLst>
                                        <p:tav tm="0">
                                          <p:val>
                                            <p:strVal val="0-#ppt_w/2"/>
                                          </p:val>
                                        </p:tav>
                                        <p:tav tm="100000">
                                          <p:val>
                                            <p:strVal val="#ppt_x"/>
                                          </p:val>
                                        </p:tav>
                                      </p:tavLst>
                                    </p:anim>
                                    <p:anim calcmode="lin" valueType="num">
                                      <p:cBhvr additive="base">
                                        <p:cTn id="73" dur="1250" fill="hold"/>
                                        <p:tgtEl>
                                          <p:spTgt spid="53"/>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0"/>
                                  </p:stCondLst>
                                  <p:childTnLst>
                                    <p:set>
                                      <p:cBhvr>
                                        <p:cTn id="75" dur="1" fill="hold">
                                          <p:stCondLst>
                                            <p:cond delay="0"/>
                                          </p:stCondLst>
                                        </p:cTn>
                                        <p:tgtEl>
                                          <p:spTgt spid="54"/>
                                        </p:tgtEl>
                                        <p:attrNameLst>
                                          <p:attrName>style.visibility</p:attrName>
                                        </p:attrNameLst>
                                      </p:cBhvr>
                                      <p:to>
                                        <p:strVal val="visible"/>
                                      </p:to>
                                    </p:set>
                                    <p:anim calcmode="lin" valueType="num">
                                      <p:cBhvr additive="base">
                                        <p:cTn id="76" dur="1250" fill="hold"/>
                                        <p:tgtEl>
                                          <p:spTgt spid="54"/>
                                        </p:tgtEl>
                                        <p:attrNameLst>
                                          <p:attrName>ppt_x</p:attrName>
                                        </p:attrNameLst>
                                      </p:cBhvr>
                                      <p:tavLst>
                                        <p:tav tm="0">
                                          <p:val>
                                            <p:strVal val="0-#ppt_w/2"/>
                                          </p:val>
                                        </p:tav>
                                        <p:tav tm="100000">
                                          <p:val>
                                            <p:strVal val="#ppt_x"/>
                                          </p:val>
                                        </p:tav>
                                      </p:tavLst>
                                    </p:anim>
                                    <p:anim calcmode="lin" valueType="num">
                                      <p:cBhvr additive="base">
                                        <p:cTn id="77" dur="1250" fill="hold"/>
                                        <p:tgtEl>
                                          <p:spTgt spid="54"/>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55"/>
                                        </p:tgtEl>
                                        <p:attrNameLst>
                                          <p:attrName>style.visibility</p:attrName>
                                        </p:attrNameLst>
                                      </p:cBhvr>
                                      <p:to>
                                        <p:strVal val="visible"/>
                                      </p:to>
                                    </p:set>
                                    <p:anim calcmode="lin" valueType="num">
                                      <p:cBhvr additive="base">
                                        <p:cTn id="80" dur="1250" fill="hold"/>
                                        <p:tgtEl>
                                          <p:spTgt spid="55"/>
                                        </p:tgtEl>
                                        <p:attrNameLst>
                                          <p:attrName>ppt_x</p:attrName>
                                        </p:attrNameLst>
                                      </p:cBhvr>
                                      <p:tavLst>
                                        <p:tav tm="0">
                                          <p:val>
                                            <p:strVal val="0-#ppt_w/2"/>
                                          </p:val>
                                        </p:tav>
                                        <p:tav tm="100000">
                                          <p:val>
                                            <p:strVal val="#ppt_x"/>
                                          </p:val>
                                        </p:tav>
                                      </p:tavLst>
                                    </p:anim>
                                    <p:anim calcmode="lin" valueType="num">
                                      <p:cBhvr additive="base">
                                        <p:cTn id="81" dur="1250" fill="hold"/>
                                        <p:tgtEl>
                                          <p:spTgt spid="55"/>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 calcmode="lin" valueType="num">
                                      <p:cBhvr additive="base">
                                        <p:cTn id="84" dur="1250" fill="hold"/>
                                        <p:tgtEl>
                                          <p:spTgt spid="56"/>
                                        </p:tgtEl>
                                        <p:attrNameLst>
                                          <p:attrName>ppt_x</p:attrName>
                                        </p:attrNameLst>
                                      </p:cBhvr>
                                      <p:tavLst>
                                        <p:tav tm="0">
                                          <p:val>
                                            <p:strVal val="0-#ppt_w/2"/>
                                          </p:val>
                                        </p:tav>
                                        <p:tav tm="100000">
                                          <p:val>
                                            <p:strVal val="#ppt_x"/>
                                          </p:val>
                                        </p:tav>
                                      </p:tavLst>
                                    </p:anim>
                                    <p:anim calcmode="lin" valueType="num">
                                      <p:cBhvr additive="base">
                                        <p:cTn id="85" dur="1250" fill="hold"/>
                                        <p:tgtEl>
                                          <p:spTgt spid="56"/>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57"/>
                                        </p:tgtEl>
                                        <p:attrNameLst>
                                          <p:attrName>style.visibility</p:attrName>
                                        </p:attrNameLst>
                                      </p:cBhvr>
                                      <p:to>
                                        <p:strVal val="visible"/>
                                      </p:to>
                                    </p:set>
                                    <p:anim calcmode="lin" valueType="num">
                                      <p:cBhvr additive="base">
                                        <p:cTn id="88" dur="1250" fill="hold"/>
                                        <p:tgtEl>
                                          <p:spTgt spid="57"/>
                                        </p:tgtEl>
                                        <p:attrNameLst>
                                          <p:attrName>ppt_x</p:attrName>
                                        </p:attrNameLst>
                                      </p:cBhvr>
                                      <p:tavLst>
                                        <p:tav tm="0">
                                          <p:val>
                                            <p:strVal val="0-#ppt_w/2"/>
                                          </p:val>
                                        </p:tav>
                                        <p:tav tm="100000">
                                          <p:val>
                                            <p:strVal val="#ppt_x"/>
                                          </p:val>
                                        </p:tav>
                                      </p:tavLst>
                                    </p:anim>
                                    <p:anim calcmode="lin" valueType="num">
                                      <p:cBhvr additive="base">
                                        <p:cTn id="89" dur="125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p:bldP spid="51" grpId="0" animBg="1"/>
      <p:bldP spid="52" grpId="0"/>
      <p:bldP spid="53" grpId="0" animBg="1"/>
      <p:bldP spid="54" grpId="0"/>
      <p:bldP spid="55" grpId="0"/>
      <p:bldP spid="56" grpId="0"/>
      <p:bldP spid="57" grpId="0"/>
      <p:bldP spid="58" grpId="0"/>
      <p:bldP spid="59" grpId="0"/>
      <p:bldP spid="60" grpId="0"/>
      <p:bldP spid="61" grpId="0"/>
      <p:bldP spid="62"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78694" y="1258212"/>
            <a:ext cx="1107282" cy="484814"/>
          </a:xfrm>
          <a:prstGeom prst="rect">
            <a:avLst/>
          </a:prstGeom>
          <a:noFill/>
        </p:spPr>
        <p:txBody>
          <a:bodyPr wrap="square" lIns="68577" tIns="34289" rIns="68577" bIns="34289" rtlCol="0">
            <a:spAutoFit/>
          </a:bodyPr>
          <a:lstStyle/>
          <a:p>
            <a:r>
              <a:rPr lang="en-US" altLang="zh-CN" sz="2700" b="1" dirty="0">
                <a:solidFill>
                  <a:schemeClr val="accent1"/>
                </a:solidFill>
                <a:latin typeface="微软雅黑" panose="020B0503020204020204" pitchFamily="34" charset="-122"/>
                <a:ea typeface="微软雅黑" panose="020B0503020204020204" pitchFamily="34" charset="-122"/>
              </a:rPr>
              <a:t>123</a:t>
            </a:r>
            <a:endParaRPr lang="zh-CN" altLang="en-US" sz="2700" b="1" dirty="0">
              <a:solidFill>
                <a:schemeClr val="accent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978694" y="2139775"/>
            <a:ext cx="1107282" cy="484814"/>
          </a:xfrm>
          <a:prstGeom prst="rect">
            <a:avLst/>
          </a:prstGeom>
          <a:noFill/>
        </p:spPr>
        <p:txBody>
          <a:bodyPr wrap="square" lIns="68577" tIns="34289" rIns="68577" bIns="34289" rtlCol="0">
            <a:spAutoFit/>
          </a:bodyPr>
          <a:lstStyle/>
          <a:p>
            <a:r>
              <a:rPr lang="en-US" altLang="zh-CN" sz="2700" b="1" dirty="0">
                <a:solidFill>
                  <a:schemeClr val="accent2"/>
                </a:solidFill>
                <a:latin typeface="微软雅黑" panose="020B0503020204020204" pitchFamily="34" charset="-122"/>
                <a:ea typeface="微软雅黑" panose="020B0503020204020204" pitchFamily="34" charset="-122"/>
              </a:rPr>
              <a:t>4</a:t>
            </a:r>
            <a:endParaRPr lang="zh-CN" altLang="en-US" sz="2700" b="1" dirty="0">
              <a:solidFill>
                <a:schemeClr val="accent2"/>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978694" y="2974194"/>
            <a:ext cx="1107282" cy="484814"/>
          </a:xfrm>
          <a:prstGeom prst="rect">
            <a:avLst/>
          </a:prstGeom>
          <a:noFill/>
        </p:spPr>
        <p:txBody>
          <a:bodyPr wrap="square" lIns="68577" tIns="34289" rIns="68577" bIns="34289" rtlCol="0">
            <a:spAutoFit/>
          </a:bodyPr>
          <a:lstStyle/>
          <a:p>
            <a:r>
              <a:rPr lang="en-US" altLang="zh-CN" sz="2700" b="1" dirty="0">
                <a:solidFill>
                  <a:schemeClr val="accent1"/>
                </a:solidFill>
                <a:latin typeface="微软雅黑" panose="020B0503020204020204" pitchFamily="34" charset="-122"/>
                <a:ea typeface="微软雅黑" panose="020B0503020204020204" pitchFamily="34" charset="-122"/>
              </a:rPr>
              <a:t>56</a:t>
            </a:r>
            <a:endParaRPr lang="zh-CN" altLang="en-US" sz="2700" b="1" dirty="0">
              <a:solidFill>
                <a:schemeClr val="accent1"/>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978694" y="3852235"/>
            <a:ext cx="1107282" cy="484814"/>
          </a:xfrm>
          <a:prstGeom prst="rect">
            <a:avLst/>
          </a:prstGeom>
          <a:noFill/>
        </p:spPr>
        <p:txBody>
          <a:bodyPr wrap="square" lIns="68577" tIns="34289" rIns="68577" bIns="34289" rtlCol="0">
            <a:spAutoFit/>
          </a:bodyPr>
          <a:lstStyle/>
          <a:p>
            <a:r>
              <a:rPr lang="en-US" altLang="zh-CN" sz="2700" b="1" dirty="0">
                <a:solidFill>
                  <a:schemeClr val="accent3"/>
                </a:solidFill>
                <a:latin typeface="微软雅黑" panose="020B0503020204020204" pitchFamily="34" charset="-122"/>
                <a:ea typeface="微软雅黑" panose="020B0503020204020204" pitchFamily="34" charset="-122"/>
              </a:rPr>
              <a:t>789</a:t>
            </a:r>
            <a:endParaRPr lang="zh-CN" altLang="en-US" sz="2700" b="1" dirty="0">
              <a:solidFill>
                <a:schemeClr val="accent3"/>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978694" y="1697830"/>
            <a:ext cx="1107282" cy="253950"/>
          </a:xfrm>
          <a:prstGeom prst="rect">
            <a:avLst/>
          </a:prstGeom>
          <a:noFill/>
        </p:spPr>
        <p:txBody>
          <a:bodyPr wrap="square" lIns="68577" tIns="34289" rIns="68577" bIns="34289" rtlCol="0">
            <a:spAutoFit/>
          </a:bodyPr>
          <a:lstStyle/>
          <a:p>
            <a:r>
              <a:rPr lang="en-US" altLang="zh-CN" sz="1200" dirty="0">
                <a:latin typeface="微软雅黑" panose="020B0503020204020204" pitchFamily="34" charset="-122"/>
                <a:ea typeface="微软雅黑" panose="020B0503020204020204" pitchFamily="34" charset="-122"/>
              </a:rPr>
              <a:t>TEXT HERE</a:t>
            </a:r>
            <a:endParaRPr lang="zh-CN" altLang="en-US" sz="12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978694" y="2579393"/>
            <a:ext cx="1107282" cy="253950"/>
          </a:xfrm>
          <a:prstGeom prst="rect">
            <a:avLst/>
          </a:prstGeom>
          <a:noFill/>
        </p:spPr>
        <p:txBody>
          <a:bodyPr wrap="square" lIns="68577" tIns="34289" rIns="68577" bIns="34289" rtlCol="0">
            <a:spAutoFit/>
          </a:bodyPr>
          <a:lstStyle/>
          <a:p>
            <a:r>
              <a:rPr lang="en-US" altLang="zh-CN" sz="1200" dirty="0">
                <a:latin typeface="微软雅黑" panose="020B0503020204020204" pitchFamily="34" charset="-122"/>
                <a:ea typeface="微软雅黑" panose="020B0503020204020204" pitchFamily="34" charset="-122"/>
              </a:rPr>
              <a:t>TEXT HERE</a:t>
            </a:r>
            <a:endParaRPr lang="zh-CN" altLang="en-US" sz="12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978694" y="3413812"/>
            <a:ext cx="1107282" cy="253950"/>
          </a:xfrm>
          <a:prstGeom prst="rect">
            <a:avLst/>
          </a:prstGeom>
          <a:noFill/>
        </p:spPr>
        <p:txBody>
          <a:bodyPr wrap="square" lIns="68577" tIns="34289" rIns="68577" bIns="34289" rtlCol="0">
            <a:spAutoFit/>
          </a:bodyPr>
          <a:lstStyle/>
          <a:p>
            <a:r>
              <a:rPr lang="en-US" altLang="zh-CN" sz="1200" dirty="0">
                <a:latin typeface="微软雅黑" panose="020B0503020204020204" pitchFamily="34" charset="-122"/>
                <a:ea typeface="微软雅黑" panose="020B0503020204020204" pitchFamily="34" charset="-122"/>
              </a:rPr>
              <a:t>TEXT HERE</a:t>
            </a:r>
            <a:endParaRPr lang="zh-CN" altLang="en-US" sz="12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978694" y="4291852"/>
            <a:ext cx="1107282" cy="253950"/>
          </a:xfrm>
          <a:prstGeom prst="rect">
            <a:avLst/>
          </a:prstGeom>
          <a:noFill/>
        </p:spPr>
        <p:txBody>
          <a:bodyPr wrap="square" lIns="68577" tIns="34289" rIns="68577" bIns="34289" rtlCol="0">
            <a:spAutoFit/>
          </a:bodyPr>
          <a:lstStyle/>
          <a:p>
            <a:r>
              <a:rPr lang="en-US" altLang="zh-CN" sz="1200" dirty="0">
                <a:latin typeface="微软雅黑" panose="020B0503020204020204" pitchFamily="34" charset="-122"/>
                <a:ea typeface="微软雅黑" panose="020B0503020204020204" pitchFamily="34" charset="-122"/>
              </a:rPr>
              <a:t>TEXT HERE</a:t>
            </a:r>
            <a:endParaRPr lang="zh-CN" altLang="en-US" sz="1200" dirty="0">
              <a:latin typeface="微软雅黑" panose="020B0503020204020204" pitchFamily="34" charset="-122"/>
              <a:ea typeface="微软雅黑" panose="020B0503020204020204" pitchFamily="34" charset="-122"/>
            </a:endParaRPr>
          </a:p>
        </p:txBody>
      </p:sp>
      <p:sp>
        <p:nvSpPr>
          <p:cNvPr id="14" name="矩形 13"/>
          <p:cNvSpPr/>
          <p:nvPr/>
        </p:nvSpPr>
        <p:spPr>
          <a:xfrm>
            <a:off x="335757" y="2143862"/>
            <a:ext cx="642937" cy="6430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5" name="矩形 14"/>
          <p:cNvSpPr/>
          <p:nvPr/>
        </p:nvSpPr>
        <p:spPr>
          <a:xfrm>
            <a:off x="4548188" y="1286495"/>
            <a:ext cx="4286250" cy="321512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6" name="矩形 15"/>
          <p:cNvSpPr/>
          <p:nvPr/>
        </p:nvSpPr>
        <p:spPr>
          <a:xfrm>
            <a:off x="6700838" y="1286495"/>
            <a:ext cx="2133601" cy="321512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nSpc>
                <a:spcPct val="150000"/>
              </a:lnSpc>
            </a:pPr>
            <a:r>
              <a:rPr lang="en-US" altLang="zh-CN" sz="900" dirty="0">
                <a:latin typeface="微软雅黑" panose="020B0503020204020204" pitchFamily="34" charset="-122"/>
                <a:ea typeface="微软雅黑" panose="020B0503020204020204" pitchFamily="34" charset="-122"/>
              </a:rPr>
              <a:t>THIS IS A SUMMARY PART. CLICK HERE TO ADD YOUR DESCRIPTION SENTENCES ABOUT THIS PAR. THIS IS A SUMMARY PART. CLICK HERE TO ADD YOUR DESCRIPTION SENTENCES ABOUT THIS PAR.</a:t>
            </a:r>
            <a:endParaRPr lang="zh-CN" altLang="en-US" sz="900" dirty="0">
              <a:latin typeface="微软雅黑" panose="020B0503020204020204" pitchFamily="34" charset="-122"/>
              <a:ea typeface="微软雅黑" panose="020B0503020204020204" pitchFamily="34" charset="-122"/>
            </a:endParaRPr>
          </a:p>
        </p:txBody>
      </p:sp>
      <p:sp>
        <p:nvSpPr>
          <p:cNvPr id="17" name="矩形 16"/>
          <p:cNvSpPr/>
          <p:nvPr/>
        </p:nvSpPr>
        <p:spPr>
          <a:xfrm>
            <a:off x="335757" y="1286495"/>
            <a:ext cx="642937" cy="643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8" name="矩形 17"/>
          <p:cNvSpPr/>
          <p:nvPr/>
        </p:nvSpPr>
        <p:spPr>
          <a:xfrm>
            <a:off x="335757" y="3001227"/>
            <a:ext cx="642937" cy="6430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19" name="矩形 18"/>
          <p:cNvSpPr/>
          <p:nvPr/>
        </p:nvSpPr>
        <p:spPr>
          <a:xfrm>
            <a:off x="335757" y="3858593"/>
            <a:ext cx="642937" cy="6430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20" name="任意多边形 19"/>
          <p:cNvSpPr>
            <a:spLocks noChangeAspect="1"/>
          </p:cNvSpPr>
          <p:nvPr/>
        </p:nvSpPr>
        <p:spPr>
          <a:xfrm>
            <a:off x="502092" y="1472990"/>
            <a:ext cx="310267" cy="270036"/>
          </a:xfrm>
          <a:custGeom>
            <a:avLst/>
            <a:gdLst>
              <a:gd name="connsiteX0" fmla="*/ 2136838 w 4244134"/>
              <a:gd name="connsiteY0" fmla="*/ 2537631 h 3693319"/>
              <a:gd name="connsiteX1" fmla="*/ 2299844 w 4244134"/>
              <a:gd name="connsiteY1" fmla="*/ 2700637 h 3693319"/>
              <a:gd name="connsiteX2" fmla="*/ 2462850 w 4244134"/>
              <a:gd name="connsiteY2" fmla="*/ 2537631 h 3693319"/>
              <a:gd name="connsiteX3" fmla="*/ 616723 w 4244134"/>
              <a:gd name="connsiteY3" fmla="*/ 1748051 h 3693319"/>
              <a:gd name="connsiteX4" fmla="*/ 2488723 w 4244134"/>
              <a:gd name="connsiteY4" fmla="*/ 1748051 h 3693319"/>
              <a:gd name="connsiteX5" fmla="*/ 2488723 w 4244134"/>
              <a:gd name="connsiteY5" fmla="*/ 1884677 h 3693319"/>
              <a:gd name="connsiteX6" fmla="*/ 616723 w 4244134"/>
              <a:gd name="connsiteY6" fmla="*/ 1884677 h 3693319"/>
              <a:gd name="connsiteX7" fmla="*/ 616723 w 4244134"/>
              <a:gd name="connsiteY7" fmla="*/ 1421574 h 3693319"/>
              <a:gd name="connsiteX8" fmla="*/ 2488723 w 4244134"/>
              <a:gd name="connsiteY8" fmla="*/ 1421574 h 3693319"/>
              <a:gd name="connsiteX9" fmla="*/ 2488723 w 4244134"/>
              <a:gd name="connsiteY9" fmla="*/ 1558200 h 3693319"/>
              <a:gd name="connsiteX10" fmla="*/ 616723 w 4244134"/>
              <a:gd name="connsiteY10" fmla="*/ 1558200 h 3693319"/>
              <a:gd name="connsiteX11" fmla="*/ 616723 w 4244134"/>
              <a:gd name="connsiteY11" fmla="*/ 1095097 h 3693319"/>
              <a:gd name="connsiteX12" fmla="*/ 2488723 w 4244134"/>
              <a:gd name="connsiteY12" fmla="*/ 1095097 h 3693319"/>
              <a:gd name="connsiteX13" fmla="*/ 2488723 w 4244134"/>
              <a:gd name="connsiteY13" fmla="*/ 1231723 h 3693319"/>
              <a:gd name="connsiteX14" fmla="*/ 616723 w 4244134"/>
              <a:gd name="connsiteY14" fmla="*/ 1231723 h 3693319"/>
              <a:gd name="connsiteX15" fmla="*/ 204718 w 4244134"/>
              <a:gd name="connsiteY15" fmla="*/ 204718 h 3693319"/>
              <a:gd name="connsiteX16" fmla="*/ 204718 w 4244134"/>
              <a:gd name="connsiteY16" fmla="*/ 3488601 h 3693319"/>
              <a:gd name="connsiteX17" fmla="*/ 2907082 w 4244134"/>
              <a:gd name="connsiteY17" fmla="*/ 3488601 h 3693319"/>
              <a:gd name="connsiteX18" fmla="*/ 2907082 w 4244134"/>
              <a:gd name="connsiteY18" fmla="*/ 3096000 h 3693319"/>
              <a:gd name="connsiteX19" fmla="*/ 2907082 w 4244134"/>
              <a:gd name="connsiteY19" fmla="*/ 2973318 h 3693319"/>
              <a:gd name="connsiteX20" fmla="*/ 2907082 w 4244134"/>
              <a:gd name="connsiteY20" fmla="*/ 2619924 h 3693319"/>
              <a:gd name="connsiteX21" fmla="*/ 2302633 w 4244134"/>
              <a:gd name="connsiteY21" fmla="*/ 3224372 h 3693319"/>
              <a:gd name="connsiteX22" fmla="*/ 2288873 w 4244134"/>
              <a:gd name="connsiteY22" fmla="*/ 3210611 h 3693319"/>
              <a:gd name="connsiteX23" fmla="*/ 2286083 w 4244134"/>
              <a:gd name="connsiteY23" fmla="*/ 3213400 h 3693319"/>
              <a:gd name="connsiteX24" fmla="*/ 1610314 w 4244134"/>
              <a:gd name="connsiteY24" fmla="*/ 2537631 h 3693319"/>
              <a:gd name="connsiteX25" fmla="*/ 616723 w 4244134"/>
              <a:gd name="connsiteY25" fmla="*/ 2537631 h 3693319"/>
              <a:gd name="connsiteX26" fmla="*/ 616723 w 4244134"/>
              <a:gd name="connsiteY26" fmla="*/ 2401005 h 3693319"/>
              <a:gd name="connsiteX27" fmla="*/ 1473688 w 4244134"/>
              <a:gd name="connsiteY27" fmla="*/ 2401005 h 3693319"/>
              <a:gd name="connsiteX28" fmla="*/ 1340342 w 4244134"/>
              <a:gd name="connsiteY28" fmla="*/ 2267659 h 3693319"/>
              <a:gd name="connsiteX29" fmla="*/ 1396846 w 4244134"/>
              <a:gd name="connsiteY29" fmla="*/ 2211154 h 3693319"/>
              <a:gd name="connsiteX30" fmla="*/ 616723 w 4244134"/>
              <a:gd name="connsiteY30" fmla="*/ 2211154 h 3693319"/>
              <a:gd name="connsiteX31" fmla="*/ 616723 w 4244134"/>
              <a:gd name="connsiteY31" fmla="*/ 2074528 h 3693319"/>
              <a:gd name="connsiteX32" fmla="*/ 1533472 w 4244134"/>
              <a:gd name="connsiteY32" fmla="*/ 2074528 h 3693319"/>
              <a:gd name="connsiteX33" fmla="*/ 1603604 w 4244134"/>
              <a:gd name="connsiteY33" fmla="*/ 2004396 h 3693319"/>
              <a:gd name="connsiteX34" fmla="*/ 1673735 w 4244134"/>
              <a:gd name="connsiteY34" fmla="*/ 2074528 h 3693319"/>
              <a:gd name="connsiteX35" fmla="*/ 2488723 w 4244134"/>
              <a:gd name="connsiteY35" fmla="*/ 2074528 h 3693319"/>
              <a:gd name="connsiteX36" fmla="*/ 2488723 w 4244134"/>
              <a:gd name="connsiteY36" fmla="*/ 2211154 h 3693319"/>
              <a:gd name="connsiteX37" fmla="*/ 1810361 w 4244134"/>
              <a:gd name="connsiteY37" fmla="*/ 2211154 h 3693319"/>
              <a:gd name="connsiteX38" fmla="*/ 2000212 w 4244134"/>
              <a:gd name="connsiteY38" fmla="*/ 2401005 h 3693319"/>
              <a:gd name="connsiteX39" fmla="*/ 2488723 w 4244134"/>
              <a:gd name="connsiteY39" fmla="*/ 2401005 h 3693319"/>
              <a:gd name="connsiteX40" fmla="*/ 2488723 w 4244134"/>
              <a:gd name="connsiteY40" fmla="*/ 2511758 h 3693319"/>
              <a:gd name="connsiteX41" fmla="*/ 2907082 w 4244134"/>
              <a:gd name="connsiteY41" fmla="*/ 2093399 h 3693319"/>
              <a:gd name="connsiteX42" fmla="*/ 2907082 w 4244134"/>
              <a:gd name="connsiteY42" fmla="*/ 204718 h 3693319"/>
              <a:gd name="connsiteX43" fmla="*/ 0 w 4244134"/>
              <a:gd name="connsiteY43" fmla="*/ 0 h 3693319"/>
              <a:gd name="connsiteX44" fmla="*/ 204718 w 4244134"/>
              <a:gd name="connsiteY44" fmla="*/ 0 h 3693319"/>
              <a:gd name="connsiteX45" fmla="*/ 204718 w 4244134"/>
              <a:gd name="connsiteY45" fmla="*/ 1 h 3693319"/>
              <a:gd name="connsiteX46" fmla="*/ 2907082 w 4244134"/>
              <a:gd name="connsiteY46" fmla="*/ 1 h 3693319"/>
              <a:gd name="connsiteX47" fmla="*/ 2907082 w 4244134"/>
              <a:gd name="connsiteY47" fmla="*/ 0 h 3693319"/>
              <a:gd name="connsiteX48" fmla="*/ 3111799 w 4244134"/>
              <a:gd name="connsiteY48" fmla="*/ 0 h 3693319"/>
              <a:gd name="connsiteX49" fmla="*/ 3111799 w 4244134"/>
              <a:gd name="connsiteY49" fmla="*/ 1888682 h 3693319"/>
              <a:gd name="connsiteX50" fmla="*/ 3980872 w 4244134"/>
              <a:gd name="connsiteY50" fmla="*/ 1019609 h 3693319"/>
              <a:gd name="connsiteX51" fmla="*/ 4244134 w 4244134"/>
              <a:gd name="connsiteY51" fmla="*/ 1282871 h 3693319"/>
              <a:gd name="connsiteX52" fmla="*/ 3111799 w 4244134"/>
              <a:gd name="connsiteY52" fmla="*/ 2415207 h 3693319"/>
              <a:gd name="connsiteX53" fmla="*/ 3111799 w 4244134"/>
              <a:gd name="connsiteY53" fmla="*/ 2973318 h 3693319"/>
              <a:gd name="connsiteX54" fmla="*/ 3111799 w 4244134"/>
              <a:gd name="connsiteY54" fmla="*/ 3096000 h 3693319"/>
              <a:gd name="connsiteX55" fmla="*/ 3111799 w 4244134"/>
              <a:gd name="connsiteY55" fmla="*/ 3693319 h 3693319"/>
              <a:gd name="connsiteX56" fmla="*/ 2907082 w 4244134"/>
              <a:gd name="connsiteY56" fmla="*/ 3693319 h 3693319"/>
              <a:gd name="connsiteX57" fmla="*/ 2907082 w 4244134"/>
              <a:gd name="connsiteY57" fmla="*/ 3693318 h 3693319"/>
              <a:gd name="connsiteX58" fmla="*/ 1 w 4244134"/>
              <a:gd name="connsiteY58" fmla="*/ 3693318 h 3693319"/>
              <a:gd name="connsiteX59" fmla="*/ 1 w 4244134"/>
              <a:gd name="connsiteY59" fmla="*/ 3636000 h 3693319"/>
              <a:gd name="connsiteX60" fmla="*/ 0 w 4244134"/>
              <a:gd name="connsiteY60" fmla="*/ 3636000 h 3693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244134" h="3693319">
                <a:moveTo>
                  <a:pt x="2136838" y="2537631"/>
                </a:moveTo>
                <a:lnTo>
                  <a:pt x="2299844" y="2700637"/>
                </a:lnTo>
                <a:lnTo>
                  <a:pt x="2462850" y="2537631"/>
                </a:lnTo>
                <a:close/>
                <a:moveTo>
                  <a:pt x="616723" y="1748051"/>
                </a:moveTo>
                <a:lnTo>
                  <a:pt x="2488723" y="1748051"/>
                </a:lnTo>
                <a:lnTo>
                  <a:pt x="2488723" y="1884677"/>
                </a:lnTo>
                <a:lnTo>
                  <a:pt x="616723" y="1884677"/>
                </a:lnTo>
                <a:close/>
                <a:moveTo>
                  <a:pt x="616723" y="1421574"/>
                </a:moveTo>
                <a:lnTo>
                  <a:pt x="2488723" y="1421574"/>
                </a:lnTo>
                <a:lnTo>
                  <a:pt x="2488723" y="1558200"/>
                </a:lnTo>
                <a:lnTo>
                  <a:pt x="616723" y="1558200"/>
                </a:lnTo>
                <a:close/>
                <a:moveTo>
                  <a:pt x="616723" y="1095097"/>
                </a:moveTo>
                <a:lnTo>
                  <a:pt x="2488723" y="1095097"/>
                </a:lnTo>
                <a:lnTo>
                  <a:pt x="2488723" y="1231723"/>
                </a:lnTo>
                <a:lnTo>
                  <a:pt x="616723" y="1231723"/>
                </a:lnTo>
                <a:close/>
                <a:moveTo>
                  <a:pt x="204718" y="204718"/>
                </a:moveTo>
                <a:lnTo>
                  <a:pt x="204718" y="3488601"/>
                </a:lnTo>
                <a:lnTo>
                  <a:pt x="2907082" y="3488601"/>
                </a:lnTo>
                <a:lnTo>
                  <a:pt x="2907082" y="3096000"/>
                </a:lnTo>
                <a:lnTo>
                  <a:pt x="2907082" y="2973318"/>
                </a:lnTo>
                <a:lnTo>
                  <a:pt x="2907082" y="2619924"/>
                </a:lnTo>
                <a:lnTo>
                  <a:pt x="2302633" y="3224372"/>
                </a:lnTo>
                <a:lnTo>
                  <a:pt x="2288873" y="3210611"/>
                </a:lnTo>
                <a:lnTo>
                  <a:pt x="2286083" y="3213400"/>
                </a:lnTo>
                <a:lnTo>
                  <a:pt x="1610314" y="2537631"/>
                </a:lnTo>
                <a:lnTo>
                  <a:pt x="616723" y="2537631"/>
                </a:lnTo>
                <a:lnTo>
                  <a:pt x="616723" y="2401005"/>
                </a:lnTo>
                <a:lnTo>
                  <a:pt x="1473688" y="2401005"/>
                </a:lnTo>
                <a:lnTo>
                  <a:pt x="1340342" y="2267659"/>
                </a:lnTo>
                <a:lnTo>
                  <a:pt x="1396846" y="2211154"/>
                </a:lnTo>
                <a:lnTo>
                  <a:pt x="616723" y="2211154"/>
                </a:lnTo>
                <a:lnTo>
                  <a:pt x="616723" y="2074528"/>
                </a:lnTo>
                <a:lnTo>
                  <a:pt x="1533472" y="2074528"/>
                </a:lnTo>
                <a:lnTo>
                  <a:pt x="1603604" y="2004396"/>
                </a:lnTo>
                <a:lnTo>
                  <a:pt x="1673735" y="2074528"/>
                </a:lnTo>
                <a:lnTo>
                  <a:pt x="2488723" y="2074528"/>
                </a:lnTo>
                <a:lnTo>
                  <a:pt x="2488723" y="2211154"/>
                </a:lnTo>
                <a:lnTo>
                  <a:pt x="1810361" y="2211154"/>
                </a:lnTo>
                <a:lnTo>
                  <a:pt x="2000212" y="2401005"/>
                </a:lnTo>
                <a:lnTo>
                  <a:pt x="2488723" y="2401005"/>
                </a:lnTo>
                <a:lnTo>
                  <a:pt x="2488723" y="2511758"/>
                </a:lnTo>
                <a:lnTo>
                  <a:pt x="2907082" y="2093399"/>
                </a:lnTo>
                <a:lnTo>
                  <a:pt x="2907082" y="204718"/>
                </a:lnTo>
                <a:close/>
                <a:moveTo>
                  <a:pt x="0" y="0"/>
                </a:moveTo>
                <a:lnTo>
                  <a:pt x="204718" y="0"/>
                </a:lnTo>
                <a:lnTo>
                  <a:pt x="204718" y="1"/>
                </a:lnTo>
                <a:lnTo>
                  <a:pt x="2907082" y="1"/>
                </a:lnTo>
                <a:lnTo>
                  <a:pt x="2907082" y="0"/>
                </a:lnTo>
                <a:lnTo>
                  <a:pt x="3111799" y="0"/>
                </a:lnTo>
                <a:lnTo>
                  <a:pt x="3111799" y="1888682"/>
                </a:lnTo>
                <a:lnTo>
                  <a:pt x="3980872" y="1019609"/>
                </a:lnTo>
                <a:lnTo>
                  <a:pt x="4244134" y="1282871"/>
                </a:lnTo>
                <a:lnTo>
                  <a:pt x="3111799" y="2415207"/>
                </a:lnTo>
                <a:lnTo>
                  <a:pt x="3111799" y="2973318"/>
                </a:lnTo>
                <a:lnTo>
                  <a:pt x="3111799" y="3096000"/>
                </a:lnTo>
                <a:lnTo>
                  <a:pt x="3111799" y="3693319"/>
                </a:lnTo>
                <a:lnTo>
                  <a:pt x="2907082" y="3693319"/>
                </a:lnTo>
                <a:lnTo>
                  <a:pt x="2907082" y="3693318"/>
                </a:lnTo>
                <a:lnTo>
                  <a:pt x="1" y="3693318"/>
                </a:lnTo>
                <a:lnTo>
                  <a:pt x="1" y="3636000"/>
                </a:lnTo>
                <a:lnTo>
                  <a:pt x="0" y="3636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21" name="任意多边形 20"/>
          <p:cNvSpPr>
            <a:spLocks noChangeAspect="1"/>
          </p:cNvSpPr>
          <p:nvPr/>
        </p:nvSpPr>
        <p:spPr>
          <a:xfrm>
            <a:off x="530363" y="3187722"/>
            <a:ext cx="250621" cy="270036"/>
          </a:xfrm>
          <a:custGeom>
            <a:avLst/>
            <a:gdLst>
              <a:gd name="connsiteX0" fmla="*/ 2149595 w 4366834"/>
              <a:gd name="connsiteY0" fmla="*/ 2482640 h 4704489"/>
              <a:gd name="connsiteX1" fmla="*/ 2102840 w 4366834"/>
              <a:gd name="connsiteY1" fmla="*/ 2492080 h 4704489"/>
              <a:gd name="connsiteX2" fmla="*/ 2012340 w 4366834"/>
              <a:gd name="connsiteY2" fmla="*/ 2628611 h 4704489"/>
              <a:gd name="connsiteX3" fmla="*/ 2160516 w 4366834"/>
              <a:gd name="connsiteY3" fmla="*/ 2776787 h 4704489"/>
              <a:gd name="connsiteX4" fmla="*/ 2308692 w 4366834"/>
              <a:gd name="connsiteY4" fmla="*/ 2628611 h 4704489"/>
              <a:gd name="connsiteX5" fmla="*/ 2218193 w 4366834"/>
              <a:gd name="connsiteY5" fmla="*/ 2492080 h 4704489"/>
              <a:gd name="connsiteX6" fmla="*/ 2171438 w 4366834"/>
              <a:gd name="connsiteY6" fmla="*/ 2482640 h 4704489"/>
              <a:gd name="connsiteX7" fmla="*/ 2160518 w 4366834"/>
              <a:gd name="connsiteY7" fmla="*/ 951351 h 4704489"/>
              <a:gd name="connsiteX8" fmla="*/ 2302218 w 4366834"/>
              <a:gd name="connsiteY8" fmla="*/ 1093052 h 4704489"/>
              <a:gd name="connsiteX9" fmla="*/ 2302218 w 4366834"/>
              <a:gd name="connsiteY9" fmla="*/ 2314238 h 4704489"/>
              <a:gd name="connsiteX10" fmla="*/ 2353661 w 4366834"/>
              <a:gd name="connsiteY10" fmla="*/ 2342160 h 4704489"/>
              <a:gd name="connsiteX11" fmla="*/ 2505965 w 4366834"/>
              <a:gd name="connsiteY11" fmla="*/ 2628611 h 4704489"/>
              <a:gd name="connsiteX12" fmla="*/ 2160517 w 4366834"/>
              <a:gd name="connsiteY12" fmla="*/ 2974059 h 4704489"/>
              <a:gd name="connsiteX13" fmla="*/ 1815069 w 4366834"/>
              <a:gd name="connsiteY13" fmla="*/ 2628611 h 4704489"/>
              <a:gd name="connsiteX14" fmla="*/ 1967374 w 4366834"/>
              <a:gd name="connsiteY14" fmla="*/ 2342160 h 4704489"/>
              <a:gd name="connsiteX15" fmla="*/ 2018817 w 4366834"/>
              <a:gd name="connsiteY15" fmla="*/ 2314238 h 4704489"/>
              <a:gd name="connsiteX16" fmla="*/ 2018817 w 4366834"/>
              <a:gd name="connsiteY16" fmla="*/ 1093052 h 4704489"/>
              <a:gd name="connsiteX17" fmla="*/ 2163170 w 4366834"/>
              <a:gd name="connsiteY17" fmla="*/ 761506 h 4704489"/>
              <a:gd name="connsiteX18" fmla="*/ 383357 w 4366834"/>
              <a:gd name="connsiteY18" fmla="*/ 2541318 h 4704489"/>
              <a:gd name="connsiteX19" fmla="*/ 2163170 w 4366834"/>
              <a:gd name="connsiteY19" fmla="*/ 4321131 h 4704489"/>
              <a:gd name="connsiteX20" fmla="*/ 3942983 w 4366834"/>
              <a:gd name="connsiteY20" fmla="*/ 2541318 h 4704489"/>
              <a:gd name="connsiteX21" fmla="*/ 2163170 w 4366834"/>
              <a:gd name="connsiteY21" fmla="*/ 761506 h 4704489"/>
              <a:gd name="connsiteX22" fmla="*/ 1914854 w 4366834"/>
              <a:gd name="connsiteY22" fmla="*/ 0 h 4704489"/>
              <a:gd name="connsiteX23" fmla="*/ 2451372 w 4366834"/>
              <a:gd name="connsiteY23" fmla="*/ 0 h 4704489"/>
              <a:gd name="connsiteX24" fmla="*/ 2451372 w 4366834"/>
              <a:gd name="connsiteY24" fmla="*/ 398363 h 4704489"/>
              <a:gd name="connsiteX25" fmla="*/ 2492601 w 4366834"/>
              <a:gd name="connsiteY25" fmla="*/ 403072 h 4704489"/>
              <a:gd name="connsiteX26" fmla="*/ 3372621 w 4366834"/>
              <a:gd name="connsiteY26" fmla="*/ 747583 h 4704489"/>
              <a:gd name="connsiteX27" fmla="*/ 3532765 w 4366834"/>
              <a:gd name="connsiteY27" fmla="*/ 867337 h 4704489"/>
              <a:gd name="connsiteX28" fmla="*/ 3733861 w 4366834"/>
              <a:gd name="connsiteY28" fmla="*/ 666241 h 4704489"/>
              <a:gd name="connsiteX29" fmla="*/ 3498760 w 4366834"/>
              <a:gd name="connsiteY29" fmla="*/ 431140 h 4704489"/>
              <a:gd name="connsiteX30" fmla="*/ 3711472 w 4366834"/>
              <a:gd name="connsiteY30" fmla="*/ 218428 h 4704489"/>
              <a:gd name="connsiteX31" fmla="*/ 4366834 w 4366834"/>
              <a:gd name="connsiteY31" fmla="*/ 873790 h 4704489"/>
              <a:gd name="connsiteX32" fmla="*/ 4154122 w 4366834"/>
              <a:gd name="connsiteY32" fmla="*/ 1086502 h 4704489"/>
              <a:gd name="connsiteX33" fmla="*/ 3919022 w 4366834"/>
              <a:gd name="connsiteY33" fmla="*/ 851401 h 4704489"/>
              <a:gd name="connsiteX34" fmla="*/ 3724157 w 4366834"/>
              <a:gd name="connsiteY34" fmla="*/ 1046266 h 4704489"/>
              <a:gd name="connsiteX35" fmla="*/ 3832379 w 4366834"/>
              <a:gd name="connsiteY35" fmla="*/ 1165341 h 4704489"/>
              <a:gd name="connsiteX36" fmla="*/ 4326342 w 4366834"/>
              <a:gd name="connsiteY36" fmla="*/ 2541318 h 4704489"/>
              <a:gd name="connsiteX37" fmla="*/ 2163171 w 4366834"/>
              <a:gd name="connsiteY37" fmla="*/ 4704489 h 4704489"/>
              <a:gd name="connsiteX38" fmla="*/ 0 w 4366834"/>
              <a:gd name="connsiteY38" fmla="*/ 2541318 h 4704489"/>
              <a:gd name="connsiteX39" fmla="*/ 1727217 w 4366834"/>
              <a:gd name="connsiteY39" fmla="*/ 422095 h 4704489"/>
              <a:gd name="connsiteX40" fmla="*/ 1914854 w 4366834"/>
              <a:gd name="connsiteY40" fmla="*/ 393458 h 470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366834" h="4704489">
                <a:moveTo>
                  <a:pt x="2149595" y="2482640"/>
                </a:moveTo>
                <a:lnTo>
                  <a:pt x="2102840" y="2492080"/>
                </a:lnTo>
                <a:cubicBezTo>
                  <a:pt x="2049657" y="2514574"/>
                  <a:pt x="2012340" y="2567235"/>
                  <a:pt x="2012340" y="2628611"/>
                </a:cubicBezTo>
                <a:cubicBezTo>
                  <a:pt x="2012340" y="2710446"/>
                  <a:pt x="2078681" y="2776787"/>
                  <a:pt x="2160516" y="2776787"/>
                </a:cubicBezTo>
                <a:cubicBezTo>
                  <a:pt x="2242351" y="2776787"/>
                  <a:pt x="2308692" y="2710446"/>
                  <a:pt x="2308692" y="2628611"/>
                </a:cubicBezTo>
                <a:cubicBezTo>
                  <a:pt x="2308692" y="2567235"/>
                  <a:pt x="2271375" y="2514574"/>
                  <a:pt x="2218193" y="2492080"/>
                </a:cubicBezTo>
                <a:lnTo>
                  <a:pt x="2171438" y="2482640"/>
                </a:lnTo>
                <a:close/>
                <a:moveTo>
                  <a:pt x="2160518" y="951351"/>
                </a:moveTo>
                <a:lnTo>
                  <a:pt x="2302218" y="1093052"/>
                </a:lnTo>
                <a:lnTo>
                  <a:pt x="2302218" y="2314238"/>
                </a:lnTo>
                <a:lnTo>
                  <a:pt x="2353661" y="2342160"/>
                </a:lnTo>
                <a:cubicBezTo>
                  <a:pt x="2445550" y="2404240"/>
                  <a:pt x="2505965" y="2509370"/>
                  <a:pt x="2505965" y="2628611"/>
                </a:cubicBezTo>
                <a:cubicBezTo>
                  <a:pt x="2505965" y="2819397"/>
                  <a:pt x="2351303" y="2974059"/>
                  <a:pt x="2160517" y="2974059"/>
                </a:cubicBezTo>
                <a:cubicBezTo>
                  <a:pt x="1969731" y="2974059"/>
                  <a:pt x="1815069" y="2819397"/>
                  <a:pt x="1815069" y="2628611"/>
                </a:cubicBezTo>
                <a:cubicBezTo>
                  <a:pt x="1815069" y="2509370"/>
                  <a:pt x="1875484" y="2404240"/>
                  <a:pt x="1967374" y="2342160"/>
                </a:cubicBezTo>
                <a:lnTo>
                  <a:pt x="2018817" y="2314238"/>
                </a:lnTo>
                <a:lnTo>
                  <a:pt x="2018817" y="1093052"/>
                </a:lnTo>
                <a:close/>
                <a:moveTo>
                  <a:pt x="2163170" y="761506"/>
                </a:moveTo>
                <a:cubicBezTo>
                  <a:pt x="1180206" y="761506"/>
                  <a:pt x="383357" y="1558354"/>
                  <a:pt x="383357" y="2541318"/>
                </a:cubicBezTo>
                <a:cubicBezTo>
                  <a:pt x="383357" y="3524282"/>
                  <a:pt x="1180206" y="4321131"/>
                  <a:pt x="2163170" y="4321131"/>
                </a:cubicBezTo>
                <a:cubicBezTo>
                  <a:pt x="3146134" y="4321131"/>
                  <a:pt x="3942983" y="3524282"/>
                  <a:pt x="3942983" y="2541318"/>
                </a:cubicBezTo>
                <a:cubicBezTo>
                  <a:pt x="3942983" y="1558354"/>
                  <a:pt x="3146134" y="761506"/>
                  <a:pt x="2163170" y="761506"/>
                </a:cubicBezTo>
                <a:close/>
                <a:moveTo>
                  <a:pt x="1914854" y="0"/>
                </a:moveTo>
                <a:lnTo>
                  <a:pt x="2451372" y="0"/>
                </a:lnTo>
                <a:lnTo>
                  <a:pt x="2451372" y="398363"/>
                </a:lnTo>
                <a:lnTo>
                  <a:pt x="2492601" y="403072"/>
                </a:lnTo>
                <a:cubicBezTo>
                  <a:pt x="2814843" y="452310"/>
                  <a:pt x="3113687" y="572651"/>
                  <a:pt x="3372621" y="747583"/>
                </a:cubicBezTo>
                <a:lnTo>
                  <a:pt x="3532765" y="867337"/>
                </a:lnTo>
                <a:lnTo>
                  <a:pt x="3733861" y="666241"/>
                </a:lnTo>
                <a:lnTo>
                  <a:pt x="3498760" y="431140"/>
                </a:lnTo>
                <a:lnTo>
                  <a:pt x="3711472" y="218428"/>
                </a:lnTo>
                <a:lnTo>
                  <a:pt x="4366834" y="873790"/>
                </a:lnTo>
                <a:lnTo>
                  <a:pt x="4154122" y="1086502"/>
                </a:lnTo>
                <a:lnTo>
                  <a:pt x="3919022" y="851401"/>
                </a:lnTo>
                <a:lnTo>
                  <a:pt x="3724157" y="1046266"/>
                </a:lnTo>
                <a:lnTo>
                  <a:pt x="3832379" y="1165341"/>
                </a:lnTo>
                <a:cubicBezTo>
                  <a:pt x="4140968" y="1539264"/>
                  <a:pt x="4326342" y="2018643"/>
                  <a:pt x="4326342" y="2541318"/>
                </a:cubicBezTo>
                <a:cubicBezTo>
                  <a:pt x="4326342" y="3736004"/>
                  <a:pt x="3357857" y="4704489"/>
                  <a:pt x="2163171" y="4704489"/>
                </a:cubicBezTo>
                <a:cubicBezTo>
                  <a:pt x="968485" y="4704489"/>
                  <a:pt x="0" y="3736004"/>
                  <a:pt x="0" y="2541318"/>
                </a:cubicBezTo>
                <a:cubicBezTo>
                  <a:pt x="0" y="1495968"/>
                  <a:pt x="741497" y="623803"/>
                  <a:pt x="1727217" y="422095"/>
                </a:cubicBezTo>
                <a:lnTo>
                  <a:pt x="1914854" y="39345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solidFill>
                <a:schemeClr val="tx1"/>
              </a:solidFill>
            </a:endParaRPr>
          </a:p>
        </p:txBody>
      </p:sp>
      <p:sp>
        <p:nvSpPr>
          <p:cNvPr id="22" name="任意多边形 21"/>
          <p:cNvSpPr>
            <a:spLocks noChangeAspect="1"/>
          </p:cNvSpPr>
          <p:nvPr/>
        </p:nvSpPr>
        <p:spPr>
          <a:xfrm>
            <a:off x="525554" y="4045088"/>
            <a:ext cx="263342" cy="270036"/>
          </a:xfrm>
          <a:custGeom>
            <a:avLst/>
            <a:gdLst>
              <a:gd name="connsiteX0" fmla="*/ 2429303 w 4858607"/>
              <a:gd name="connsiteY0" fmla="*/ 566170 h 4981435"/>
              <a:gd name="connsiteX1" fmla="*/ 408311 w 4858607"/>
              <a:gd name="connsiteY1" fmla="*/ 2468125 h 4981435"/>
              <a:gd name="connsiteX2" fmla="*/ 1023582 w 4858607"/>
              <a:gd name="connsiteY2" fmla="*/ 2468125 h 4981435"/>
              <a:gd name="connsiteX3" fmla="*/ 1023582 w 4858607"/>
              <a:gd name="connsiteY3" fmla="*/ 2523405 h 4981435"/>
              <a:gd name="connsiteX4" fmla="*/ 1028702 w 4858607"/>
              <a:gd name="connsiteY4" fmla="*/ 2523405 h 4981435"/>
              <a:gd name="connsiteX5" fmla="*/ 1028702 w 4858607"/>
              <a:gd name="connsiteY5" fmla="*/ 4599293 h 4981435"/>
              <a:gd name="connsiteX6" fmla="*/ 1675256 w 4858607"/>
              <a:gd name="connsiteY6" fmla="*/ 4599293 h 4981435"/>
              <a:gd name="connsiteX7" fmla="*/ 1675256 w 4858607"/>
              <a:gd name="connsiteY7" fmla="*/ 2850266 h 4981435"/>
              <a:gd name="connsiteX8" fmla="*/ 1675265 w 4858607"/>
              <a:gd name="connsiteY8" fmla="*/ 2850266 h 4981435"/>
              <a:gd name="connsiteX9" fmla="*/ 1675265 w 4858607"/>
              <a:gd name="connsiteY9" fmla="*/ 2850266 h 4981435"/>
              <a:gd name="connsiteX10" fmla="*/ 2801200 w 4858607"/>
              <a:gd name="connsiteY10" fmla="*/ 2850266 h 4981435"/>
              <a:gd name="connsiteX11" fmla="*/ 2801200 w 4858607"/>
              <a:gd name="connsiteY11" fmla="*/ 2850265 h 4981435"/>
              <a:gd name="connsiteX12" fmla="*/ 3183342 w 4858607"/>
              <a:gd name="connsiteY12" fmla="*/ 2850265 h 4981435"/>
              <a:gd name="connsiteX13" fmla="*/ 3183342 w 4858607"/>
              <a:gd name="connsiteY13" fmla="*/ 2850266 h 4981435"/>
              <a:gd name="connsiteX14" fmla="*/ 3183342 w 4858607"/>
              <a:gd name="connsiteY14" fmla="*/ 2850266 h 4981435"/>
              <a:gd name="connsiteX15" fmla="*/ 3183342 w 4858607"/>
              <a:gd name="connsiteY15" fmla="*/ 3232407 h 4981435"/>
              <a:gd name="connsiteX16" fmla="*/ 3183342 w 4858607"/>
              <a:gd name="connsiteY16" fmla="*/ 3232407 h 4981435"/>
              <a:gd name="connsiteX17" fmla="*/ 3183342 w 4858607"/>
              <a:gd name="connsiteY17" fmla="*/ 4599293 h 4981435"/>
              <a:gd name="connsiteX18" fmla="*/ 3829904 w 4858607"/>
              <a:gd name="connsiteY18" fmla="*/ 4599293 h 4981435"/>
              <a:gd name="connsiteX19" fmla="*/ 3829904 w 4858607"/>
              <a:gd name="connsiteY19" fmla="*/ 2523405 h 4981435"/>
              <a:gd name="connsiteX20" fmla="*/ 3835025 w 4858607"/>
              <a:gd name="connsiteY20" fmla="*/ 2523405 h 4981435"/>
              <a:gd name="connsiteX21" fmla="*/ 3835025 w 4858607"/>
              <a:gd name="connsiteY21" fmla="*/ 2468125 h 4981435"/>
              <a:gd name="connsiteX22" fmla="*/ 4450297 w 4858607"/>
              <a:gd name="connsiteY22" fmla="*/ 2468125 h 4981435"/>
              <a:gd name="connsiteX23" fmla="*/ 2429303 w 4858607"/>
              <a:gd name="connsiteY23" fmla="*/ 0 h 4981435"/>
              <a:gd name="connsiteX24" fmla="*/ 4858607 w 4858607"/>
              <a:gd name="connsiteY24" fmla="*/ 2286215 h 4981435"/>
              <a:gd name="connsiteX25" fmla="*/ 4858607 w 4858607"/>
              <a:gd name="connsiteY25" fmla="*/ 2468125 h 4981435"/>
              <a:gd name="connsiteX26" fmla="*/ 4858607 w 4858607"/>
              <a:gd name="connsiteY26" fmla="*/ 2468125 h 4981435"/>
              <a:gd name="connsiteX27" fmla="*/ 4858607 w 4858607"/>
              <a:gd name="connsiteY27" fmla="*/ 2850266 h 4981435"/>
              <a:gd name="connsiteX28" fmla="*/ 4858607 w 4858607"/>
              <a:gd name="connsiteY28" fmla="*/ 2850266 h 4981435"/>
              <a:gd name="connsiteX29" fmla="*/ 4858607 w 4858607"/>
              <a:gd name="connsiteY29" fmla="*/ 2852385 h 4981435"/>
              <a:gd name="connsiteX30" fmla="*/ 4856355 w 4858607"/>
              <a:gd name="connsiteY30" fmla="*/ 2850266 h 4981435"/>
              <a:gd name="connsiteX31" fmla="*/ 4212045 w 4858607"/>
              <a:gd name="connsiteY31" fmla="*/ 2850266 h 4981435"/>
              <a:gd name="connsiteX32" fmla="*/ 4212045 w 4858607"/>
              <a:gd name="connsiteY32" fmla="*/ 4981434 h 4981435"/>
              <a:gd name="connsiteX33" fmla="*/ 4088357 w 4858607"/>
              <a:gd name="connsiteY33" fmla="*/ 4981434 h 4981435"/>
              <a:gd name="connsiteX34" fmla="*/ 3829904 w 4858607"/>
              <a:gd name="connsiteY34" fmla="*/ 4981434 h 4981435"/>
              <a:gd name="connsiteX35" fmla="*/ 2924889 w 4858607"/>
              <a:gd name="connsiteY35" fmla="*/ 4981434 h 4981435"/>
              <a:gd name="connsiteX36" fmla="*/ 2924889 w 4858607"/>
              <a:gd name="connsiteY36" fmla="*/ 4981434 h 4981435"/>
              <a:gd name="connsiteX37" fmla="*/ 2801200 w 4858607"/>
              <a:gd name="connsiteY37" fmla="*/ 4981434 h 4981435"/>
              <a:gd name="connsiteX38" fmla="*/ 2801200 w 4858607"/>
              <a:gd name="connsiteY38" fmla="*/ 3232407 h 4981435"/>
              <a:gd name="connsiteX39" fmla="*/ 2057397 w 4858607"/>
              <a:gd name="connsiteY39" fmla="*/ 3232407 h 4981435"/>
              <a:gd name="connsiteX40" fmla="*/ 2057397 w 4858607"/>
              <a:gd name="connsiteY40" fmla="*/ 4981435 h 4981435"/>
              <a:gd name="connsiteX41" fmla="*/ 1675256 w 4858607"/>
              <a:gd name="connsiteY41" fmla="*/ 4981435 h 4981435"/>
              <a:gd name="connsiteX42" fmla="*/ 1675256 w 4858607"/>
              <a:gd name="connsiteY42" fmla="*/ 4981434 h 4981435"/>
              <a:gd name="connsiteX43" fmla="*/ 1028702 w 4858607"/>
              <a:gd name="connsiteY43" fmla="*/ 4981434 h 4981435"/>
              <a:gd name="connsiteX44" fmla="*/ 733573 w 4858607"/>
              <a:gd name="connsiteY44" fmla="*/ 4981434 h 4981435"/>
              <a:gd name="connsiteX45" fmla="*/ 646561 w 4858607"/>
              <a:gd name="connsiteY45" fmla="*/ 4981434 h 4981435"/>
              <a:gd name="connsiteX46" fmla="*/ 646561 w 4858607"/>
              <a:gd name="connsiteY46" fmla="*/ 2850266 h 4981435"/>
              <a:gd name="connsiteX47" fmla="*/ 2253 w 4858607"/>
              <a:gd name="connsiteY47" fmla="*/ 2850266 h 4981435"/>
              <a:gd name="connsiteX48" fmla="*/ 0 w 4858607"/>
              <a:gd name="connsiteY48" fmla="*/ 2852385 h 4981435"/>
              <a:gd name="connsiteX49" fmla="*/ 0 w 4858607"/>
              <a:gd name="connsiteY49" fmla="*/ 2850266 h 4981435"/>
              <a:gd name="connsiteX50" fmla="*/ 0 w 4858607"/>
              <a:gd name="connsiteY50" fmla="*/ 2850266 h 4981435"/>
              <a:gd name="connsiteX51" fmla="*/ 0 w 4858607"/>
              <a:gd name="connsiteY51" fmla="*/ 2468125 h 4981435"/>
              <a:gd name="connsiteX52" fmla="*/ 0 w 4858607"/>
              <a:gd name="connsiteY52" fmla="*/ 2468125 h 4981435"/>
              <a:gd name="connsiteX53" fmla="*/ 0 w 4858607"/>
              <a:gd name="connsiteY53" fmla="*/ 2286215 h 498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858607" h="4981435">
                <a:moveTo>
                  <a:pt x="2429303" y="566170"/>
                </a:moveTo>
                <a:lnTo>
                  <a:pt x="408311" y="2468125"/>
                </a:lnTo>
                <a:lnTo>
                  <a:pt x="1023582" y="2468125"/>
                </a:lnTo>
                <a:lnTo>
                  <a:pt x="1023582" y="2523405"/>
                </a:lnTo>
                <a:lnTo>
                  <a:pt x="1028702" y="2523405"/>
                </a:lnTo>
                <a:lnTo>
                  <a:pt x="1028702" y="4599293"/>
                </a:lnTo>
                <a:lnTo>
                  <a:pt x="1675256" y="4599293"/>
                </a:lnTo>
                <a:lnTo>
                  <a:pt x="1675256" y="2850266"/>
                </a:lnTo>
                <a:lnTo>
                  <a:pt x="1675265" y="2850266"/>
                </a:lnTo>
                <a:lnTo>
                  <a:pt x="1675265" y="2850266"/>
                </a:lnTo>
                <a:lnTo>
                  <a:pt x="2801200" y="2850266"/>
                </a:lnTo>
                <a:lnTo>
                  <a:pt x="2801200" y="2850265"/>
                </a:lnTo>
                <a:lnTo>
                  <a:pt x="3183342" y="2850265"/>
                </a:lnTo>
                <a:lnTo>
                  <a:pt x="3183342" y="2850266"/>
                </a:lnTo>
                <a:lnTo>
                  <a:pt x="3183342" y="2850266"/>
                </a:lnTo>
                <a:lnTo>
                  <a:pt x="3183342" y="3232407"/>
                </a:lnTo>
                <a:lnTo>
                  <a:pt x="3183342" y="3232407"/>
                </a:lnTo>
                <a:lnTo>
                  <a:pt x="3183342" y="4599293"/>
                </a:lnTo>
                <a:lnTo>
                  <a:pt x="3829904" y="4599293"/>
                </a:lnTo>
                <a:lnTo>
                  <a:pt x="3829904" y="2523405"/>
                </a:lnTo>
                <a:lnTo>
                  <a:pt x="3835025" y="2523405"/>
                </a:lnTo>
                <a:lnTo>
                  <a:pt x="3835025" y="2468125"/>
                </a:lnTo>
                <a:lnTo>
                  <a:pt x="4450297" y="2468125"/>
                </a:lnTo>
                <a:close/>
                <a:moveTo>
                  <a:pt x="2429303" y="0"/>
                </a:moveTo>
                <a:lnTo>
                  <a:pt x="4858607" y="2286215"/>
                </a:lnTo>
                <a:lnTo>
                  <a:pt x="4858607" y="2468125"/>
                </a:lnTo>
                <a:lnTo>
                  <a:pt x="4858607" y="2468125"/>
                </a:lnTo>
                <a:lnTo>
                  <a:pt x="4858607" y="2850266"/>
                </a:lnTo>
                <a:lnTo>
                  <a:pt x="4858607" y="2850266"/>
                </a:lnTo>
                <a:lnTo>
                  <a:pt x="4858607" y="2852385"/>
                </a:lnTo>
                <a:lnTo>
                  <a:pt x="4856355" y="2850266"/>
                </a:lnTo>
                <a:lnTo>
                  <a:pt x="4212045" y="2850266"/>
                </a:lnTo>
                <a:lnTo>
                  <a:pt x="4212045" y="4981434"/>
                </a:lnTo>
                <a:lnTo>
                  <a:pt x="4088357" y="4981434"/>
                </a:lnTo>
                <a:lnTo>
                  <a:pt x="3829904" y="4981434"/>
                </a:lnTo>
                <a:lnTo>
                  <a:pt x="2924889" y="4981434"/>
                </a:lnTo>
                <a:lnTo>
                  <a:pt x="2924889" y="4981434"/>
                </a:lnTo>
                <a:lnTo>
                  <a:pt x="2801200" y="4981434"/>
                </a:lnTo>
                <a:lnTo>
                  <a:pt x="2801200" y="3232407"/>
                </a:lnTo>
                <a:lnTo>
                  <a:pt x="2057397" y="3232407"/>
                </a:lnTo>
                <a:lnTo>
                  <a:pt x="2057397" y="4981435"/>
                </a:lnTo>
                <a:lnTo>
                  <a:pt x="1675256" y="4981435"/>
                </a:lnTo>
                <a:lnTo>
                  <a:pt x="1675256" y="4981434"/>
                </a:lnTo>
                <a:lnTo>
                  <a:pt x="1028702" y="4981434"/>
                </a:lnTo>
                <a:lnTo>
                  <a:pt x="733573" y="4981434"/>
                </a:lnTo>
                <a:lnTo>
                  <a:pt x="646561" y="4981434"/>
                </a:lnTo>
                <a:lnTo>
                  <a:pt x="646561" y="2850266"/>
                </a:lnTo>
                <a:lnTo>
                  <a:pt x="2253" y="2850266"/>
                </a:lnTo>
                <a:lnTo>
                  <a:pt x="0" y="2852385"/>
                </a:lnTo>
                <a:lnTo>
                  <a:pt x="0" y="2850266"/>
                </a:lnTo>
                <a:lnTo>
                  <a:pt x="0" y="2850266"/>
                </a:lnTo>
                <a:lnTo>
                  <a:pt x="0" y="2468125"/>
                </a:lnTo>
                <a:lnTo>
                  <a:pt x="0" y="2468125"/>
                </a:lnTo>
                <a:lnTo>
                  <a:pt x="0" y="2286215"/>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23" name="任意多边形 22"/>
          <p:cNvSpPr>
            <a:spLocks noChangeAspect="1"/>
          </p:cNvSpPr>
          <p:nvPr/>
        </p:nvSpPr>
        <p:spPr>
          <a:xfrm>
            <a:off x="514523" y="2330356"/>
            <a:ext cx="273277" cy="270036"/>
          </a:xfrm>
          <a:custGeom>
            <a:avLst/>
            <a:gdLst>
              <a:gd name="connsiteX0" fmla="*/ 3577275 w 5691115"/>
              <a:gd name="connsiteY0" fmla="*/ 3207225 h 5622876"/>
              <a:gd name="connsiteX1" fmla="*/ 3268639 w 5691115"/>
              <a:gd name="connsiteY1" fmla="*/ 3515861 h 5622876"/>
              <a:gd name="connsiteX2" fmla="*/ 3268639 w 5691115"/>
              <a:gd name="connsiteY2" fmla="*/ 5089053 h 5622876"/>
              <a:gd name="connsiteX3" fmla="*/ 3577275 w 5691115"/>
              <a:gd name="connsiteY3" fmla="*/ 5397689 h 5622876"/>
              <a:gd name="connsiteX4" fmla="*/ 5150467 w 5691115"/>
              <a:gd name="connsiteY4" fmla="*/ 5397689 h 5622876"/>
              <a:gd name="connsiteX5" fmla="*/ 5459103 w 5691115"/>
              <a:gd name="connsiteY5" fmla="*/ 5089053 h 5622876"/>
              <a:gd name="connsiteX6" fmla="*/ 5459103 w 5691115"/>
              <a:gd name="connsiteY6" fmla="*/ 3515861 h 5622876"/>
              <a:gd name="connsiteX7" fmla="*/ 5150467 w 5691115"/>
              <a:gd name="connsiteY7" fmla="*/ 3207225 h 5622876"/>
              <a:gd name="connsiteX8" fmla="*/ 533824 w 5691115"/>
              <a:gd name="connsiteY8" fmla="*/ 3207225 h 5622876"/>
              <a:gd name="connsiteX9" fmla="*/ 225188 w 5691115"/>
              <a:gd name="connsiteY9" fmla="*/ 3515861 h 5622876"/>
              <a:gd name="connsiteX10" fmla="*/ 225188 w 5691115"/>
              <a:gd name="connsiteY10" fmla="*/ 5089053 h 5622876"/>
              <a:gd name="connsiteX11" fmla="*/ 533824 w 5691115"/>
              <a:gd name="connsiteY11" fmla="*/ 5397689 h 5622876"/>
              <a:gd name="connsiteX12" fmla="*/ 2107016 w 5691115"/>
              <a:gd name="connsiteY12" fmla="*/ 5397689 h 5622876"/>
              <a:gd name="connsiteX13" fmla="*/ 2415652 w 5691115"/>
              <a:gd name="connsiteY13" fmla="*/ 5089053 h 5622876"/>
              <a:gd name="connsiteX14" fmla="*/ 2415652 w 5691115"/>
              <a:gd name="connsiteY14" fmla="*/ 3515861 h 5622876"/>
              <a:gd name="connsiteX15" fmla="*/ 2107016 w 5691115"/>
              <a:gd name="connsiteY15" fmla="*/ 3207225 h 5622876"/>
              <a:gd name="connsiteX16" fmla="*/ 3416507 w 5691115"/>
              <a:gd name="connsiteY16" fmla="*/ 2975212 h 5622876"/>
              <a:gd name="connsiteX17" fmla="*/ 5318059 w 5691115"/>
              <a:gd name="connsiteY17" fmla="*/ 2975212 h 5622876"/>
              <a:gd name="connsiteX18" fmla="*/ 5691115 w 5691115"/>
              <a:gd name="connsiteY18" fmla="*/ 3348268 h 5622876"/>
              <a:gd name="connsiteX19" fmla="*/ 5691115 w 5691115"/>
              <a:gd name="connsiteY19" fmla="*/ 5249820 h 5622876"/>
              <a:gd name="connsiteX20" fmla="*/ 5318059 w 5691115"/>
              <a:gd name="connsiteY20" fmla="*/ 5622876 h 5622876"/>
              <a:gd name="connsiteX21" fmla="*/ 3416507 w 5691115"/>
              <a:gd name="connsiteY21" fmla="*/ 5622876 h 5622876"/>
              <a:gd name="connsiteX22" fmla="*/ 3043451 w 5691115"/>
              <a:gd name="connsiteY22" fmla="*/ 5249820 h 5622876"/>
              <a:gd name="connsiteX23" fmla="*/ 3043451 w 5691115"/>
              <a:gd name="connsiteY23" fmla="*/ 3348268 h 5622876"/>
              <a:gd name="connsiteX24" fmla="*/ 3416507 w 5691115"/>
              <a:gd name="connsiteY24" fmla="*/ 2975212 h 5622876"/>
              <a:gd name="connsiteX25" fmla="*/ 373056 w 5691115"/>
              <a:gd name="connsiteY25" fmla="*/ 2975212 h 5622876"/>
              <a:gd name="connsiteX26" fmla="*/ 2274608 w 5691115"/>
              <a:gd name="connsiteY26" fmla="*/ 2975212 h 5622876"/>
              <a:gd name="connsiteX27" fmla="*/ 2647664 w 5691115"/>
              <a:gd name="connsiteY27" fmla="*/ 3348268 h 5622876"/>
              <a:gd name="connsiteX28" fmla="*/ 2647664 w 5691115"/>
              <a:gd name="connsiteY28" fmla="*/ 5249820 h 5622876"/>
              <a:gd name="connsiteX29" fmla="*/ 2274608 w 5691115"/>
              <a:gd name="connsiteY29" fmla="*/ 5622876 h 5622876"/>
              <a:gd name="connsiteX30" fmla="*/ 373056 w 5691115"/>
              <a:gd name="connsiteY30" fmla="*/ 5622876 h 5622876"/>
              <a:gd name="connsiteX31" fmla="*/ 0 w 5691115"/>
              <a:gd name="connsiteY31" fmla="*/ 5249820 h 5622876"/>
              <a:gd name="connsiteX32" fmla="*/ 0 w 5691115"/>
              <a:gd name="connsiteY32" fmla="*/ 3348268 h 5622876"/>
              <a:gd name="connsiteX33" fmla="*/ 373056 w 5691115"/>
              <a:gd name="connsiteY33" fmla="*/ 2975212 h 5622876"/>
              <a:gd name="connsiteX34" fmla="*/ 3577275 w 5691115"/>
              <a:gd name="connsiteY34" fmla="*/ 232013 h 5622876"/>
              <a:gd name="connsiteX35" fmla="*/ 3268639 w 5691115"/>
              <a:gd name="connsiteY35" fmla="*/ 540649 h 5622876"/>
              <a:gd name="connsiteX36" fmla="*/ 3268639 w 5691115"/>
              <a:gd name="connsiteY36" fmla="*/ 2113841 h 5622876"/>
              <a:gd name="connsiteX37" fmla="*/ 3577275 w 5691115"/>
              <a:gd name="connsiteY37" fmla="*/ 2422477 h 5622876"/>
              <a:gd name="connsiteX38" fmla="*/ 5150467 w 5691115"/>
              <a:gd name="connsiteY38" fmla="*/ 2422477 h 5622876"/>
              <a:gd name="connsiteX39" fmla="*/ 5459103 w 5691115"/>
              <a:gd name="connsiteY39" fmla="*/ 2113841 h 5622876"/>
              <a:gd name="connsiteX40" fmla="*/ 5459103 w 5691115"/>
              <a:gd name="connsiteY40" fmla="*/ 540649 h 5622876"/>
              <a:gd name="connsiteX41" fmla="*/ 5150467 w 5691115"/>
              <a:gd name="connsiteY41" fmla="*/ 232013 h 5622876"/>
              <a:gd name="connsiteX42" fmla="*/ 533824 w 5691115"/>
              <a:gd name="connsiteY42" fmla="*/ 232013 h 5622876"/>
              <a:gd name="connsiteX43" fmla="*/ 225188 w 5691115"/>
              <a:gd name="connsiteY43" fmla="*/ 540649 h 5622876"/>
              <a:gd name="connsiteX44" fmla="*/ 225188 w 5691115"/>
              <a:gd name="connsiteY44" fmla="*/ 2113841 h 5622876"/>
              <a:gd name="connsiteX45" fmla="*/ 533824 w 5691115"/>
              <a:gd name="connsiteY45" fmla="*/ 2422477 h 5622876"/>
              <a:gd name="connsiteX46" fmla="*/ 2107016 w 5691115"/>
              <a:gd name="connsiteY46" fmla="*/ 2422477 h 5622876"/>
              <a:gd name="connsiteX47" fmla="*/ 2415652 w 5691115"/>
              <a:gd name="connsiteY47" fmla="*/ 2113841 h 5622876"/>
              <a:gd name="connsiteX48" fmla="*/ 2415652 w 5691115"/>
              <a:gd name="connsiteY48" fmla="*/ 540649 h 5622876"/>
              <a:gd name="connsiteX49" fmla="*/ 2107016 w 5691115"/>
              <a:gd name="connsiteY49" fmla="*/ 232013 h 5622876"/>
              <a:gd name="connsiteX50" fmla="*/ 3416507 w 5691115"/>
              <a:gd name="connsiteY50" fmla="*/ 0 h 5622876"/>
              <a:gd name="connsiteX51" fmla="*/ 5318059 w 5691115"/>
              <a:gd name="connsiteY51" fmla="*/ 0 h 5622876"/>
              <a:gd name="connsiteX52" fmla="*/ 5691115 w 5691115"/>
              <a:gd name="connsiteY52" fmla="*/ 373056 h 5622876"/>
              <a:gd name="connsiteX53" fmla="*/ 5691115 w 5691115"/>
              <a:gd name="connsiteY53" fmla="*/ 2274608 h 5622876"/>
              <a:gd name="connsiteX54" fmla="*/ 5318059 w 5691115"/>
              <a:gd name="connsiteY54" fmla="*/ 2647664 h 5622876"/>
              <a:gd name="connsiteX55" fmla="*/ 3416507 w 5691115"/>
              <a:gd name="connsiteY55" fmla="*/ 2647664 h 5622876"/>
              <a:gd name="connsiteX56" fmla="*/ 3043451 w 5691115"/>
              <a:gd name="connsiteY56" fmla="*/ 2274608 h 5622876"/>
              <a:gd name="connsiteX57" fmla="*/ 3043451 w 5691115"/>
              <a:gd name="connsiteY57" fmla="*/ 373056 h 5622876"/>
              <a:gd name="connsiteX58" fmla="*/ 3416507 w 5691115"/>
              <a:gd name="connsiteY58" fmla="*/ 0 h 5622876"/>
              <a:gd name="connsiteX59" fmla="*/ 373056 w 5691115"/>
              <a:gd name="connsiteY59" fmla="*/ 0 h 5622876"/>
              <a:gd name="connsiteX60" fmla="*/ 2274608 w 5691115"/>
              <a:gd name="connsiteY60" fmla="*/ 0 h 5622876"/>
              <a:gd name="connsiteX61" fmla="*/ 2647664 w 5691115"/>
              <a:gd name="connsiteY61" fmla="*/ 373056 h 5622876"/>
              <a:gd name="connsiteX62" fmla="*/ 2647664 w 5691115"/>
              <a:gd name="connsiteY62" fmla="*/ 2274608 h 5622876"/>
              <a:gd name="connsiteX63" fmla="*/ 2274608 w 5691115"/>
              <a:gd name="connsiteY63" fmla="*/ 2647664 h 5622876"/>
              <a:gd name="connsiteX64" fmla="*/ 373056 w 5691115"/>
              <a:gd name="connsiteY64" fmla="*/ 2647664 h 5622876"/>
              <a:gd name="connsiteX65" fmla="*/ 0 w 5691115"/>
              <a:gd name="connsiteY65" fmla="*/ 2274608 h 5622876"/>
              <a:gd name="connsiteX66" fmla="*/ 0 w 5691115"/>
              <a:gd name="connsiteY66" fmla="*/ 373056 h 5622876"/>
              <a:gd name="connsiteX67" fmla="*/ 373056 w 5691115"/>
              <a:gd name="connsiteY67" fmla="*/ 0 h 5622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5691115" h="5622876">
                <a:moveTo>
                  <a:pt x="3577275" y="3207225"/>
                </a:moveTo>
                <a:cubicBezTo>
                  <a:pt x="3406820" y="3207225"/>
                  <a:pt x="3268639" y="3345406"/>
                  <a:pt x="3268639" y="3515861"/>
                </a:cubicBezTo>
                <a:lnTo>
                  <a:pt x="3268639" y="5089053"/>
                </a:lnTo>
                <a:cubicBezTo>
                  <a:pt x="3268639" y="5259508"/>
                  <a:pt x="3406820" y="5397689"/>
                  <a:pt x="3577275" y="5397689"/>
                </a:cubicBezTo>
                <a:lnTo>
                  <a:pt x="5150467" y="5397689"/>
                </a:lnTo>
                <a:cubicBezTo>
                  <a:pt x="5320922" y="5397689"/>
                  <a:pt x="5459103" y="5259508"/>
                  <a:pt x="5459103" y="5089053"/>
                </a:cubicBezTo>
                <a:lnTo>
                  <a:pt x="5459103" y="3515861"/>
                </a:lnTo>
                <a:cubicBezTo>
                  <a:pt x="5459103" y="3345406"/>
                  <a:pt x="5320922" y="3207225"/>
                  <a:pt x="5150467" y="3207225"/>
                </a:cubicBezTo>
                <a:close/>
                <a:moveTo>
                  <a:pt x="533824" y="3207225"/>
                </a:moveTo>
                <a:cubicBezTo>
                  <a:pt x="363369" y="3207225"/>
                  <a:pt x="225188" y="3345406"/>
                  <a:pt x="225188" y="3515861"/>
                </a:cubicBezTo>
                <a:lnTo>
                  <a:pt x="225188" y="5089053"/>
                </a:lnTo>
                <a:cubicBezTo>
                  <a:pt x="225188" y="5259508"/>
                  <a:pt x="363369" y="5397689"/>
                  <a:pt x="533824" y="5397689"/>
                </a:cubicBezTo>
                <a:lnTo>
                  <a:pt x="2107016" y="5397689"/>
                </a:lnTo>
                <a:cubicBezTo>
                  <a:pt x="2277471" y="5397689"/>
                  <a:pt x="2415652" y="5259508"/>
                  <a:pt x="2415652" y="5089053"/>
                </a:cubicBezTo>
                <a:lnTo>
                  <a:pt x="2415652" y="3515861"/>
                </a:lnTo>
                <a:cubicBezTo>
                  <a:pt x="2415652" y="3345406"/>
                  <a:pt x="2277471" y="3207225"/>
                  <a:pt x="2107016" y="3207225"/>
                </a:cubicBezTo>
                <a:close/>
                <a:moveTo>
                  <a:pt x="3416507" y="2975212"/>
                </a:moveTo>
                <a:lnTo>
                  <a:pt x="5318059" y="2975212"/>
                </a:lnTo>
                <a:cubicBezTo>
                  <a:pt x="5524092" y="2975212"/>
                  <a:pt x="5691115" y="3142235"/>
                  <a:pt x="5691115" y="3348268"/>
                </a:cubicBezTo>
                <a:lnTo>
                  <a:pt x="5691115" y="5249820"/>
                </a:lnTo>
                <a:cubicBezTo>
                  <a:pt x="5691115" y="5455853"/>
                  <a:pt x="5524092" y="5622876"/>
                  <a:pt x="5318059" y="5622876"/>
                </a:cubicBezTo>
                <a:lnTo>
                  <a:pt x="3416507" y="5622876"/>
                </a:lnTo>
                <a:cubicBezTo>
                  <a:pt x="3210474" y="5622876"/>
                  <a:pt x="3043451" y="5455853"/>
                  <a:pt x="3043451" y="5249820"/>
                </a:cubicBezTo>
                <a:lnTo>
                  <a:pt x="3043451" y="3348268"/>
                </a:lnTo>
                <a:cubicBezTo>
                  <a:pt x="3043451" y="3142235"/>
                  <a:pt x="3210474" y="2975212"/>
                  <a:pt x="3416507" y="2975212"/>
                </a:cubicBezTo>
                <a:close/>
                <a:moveTo>
                  <a:pt x="373056" y="2975212"/>
                </a:moveTo>
                <a:lnTo>
                  <a:pt x="2274608" y="2975212"/>
                </a:lnTo>
                <a:cubicBezTo>
                  <a:pt x="2480641" y="2975212"/>
                  <a:pt x="2647664" y="3142235"/>
                  <a:pt x="2647664" y="3348268"/>
                </a:cubicBezTo>
                <a:lnTo>
                  <a:pt x="2647664" y="5249820"/>
                </a:lnTo>
                <a:cubicBezTo>
                  <a:pt x="2647664" y="5455853"/>
                  <a:pt x="2480641" y="5622876"/>
                  <a:pt x="2274608" y="5622876"/>
                </a:cubicBezTo>
                <a:lnTo>
                  <a:pt x="373056" y="5622876"/>
                </a:lnTo>
                <a:cubicBezTo>
                  <a:pt x="167023" y="5622876"/>
                  <a:pt x="0" y="5455853"/>
                  <a:pt x="0" y="5249820"/>
                </a:cubicBezTo>
                <a:lnTo>
                  <a:pt x="0" y="3348268"/>
                </a:lnTo>
                <a:cubicBezTo>
                  <a:pt x="0" y="3142235"/>
                  <a:pt x="167023" y="2975212"/>
                  <a:pt x="373056" y="2975212"/>
                </a:cubicBezTo>
                <a:close/>
                <a:moveTo>
                  <a:pt x="3577275" y="232013"/>
                </a:moveTo>
                <a:cubicBezTo>
                  <a:pt x="3406820" y="232013"/>
                  <a:pt x="3268639" y="370194"/>
                  <a:pt x="3268639" y="540649"/>
                </a:cubicBezTo>
                <a:lnTo>
                  <a:pt x="3268639" y="2113841"/>
                </a:lnTo>
                <a:cubicBezTo>
                  <a:pt x="3268639" y="2284296"/>
                  <a:pt x="3406820" y="2422477"/>
                  <a:pt x="3577275" y="2422477"/>
                </a:cubicBezTo>
                <a:lnTo>
                  <a:pt x="5150467" y="2422477"/>
                </a:lnTo>
                <a:cubicBezTo>
                  <a:pt x="5320922" y="2422477"/>
                  <a:pt x="5459103" y="2284296"/>
                  <a:pt x="5459103" y="2113841"/>
                </a:cubicBezTo>
                <a:lnTo>
                  <a:pt x="5459103" y="540649"/>
                </a:lnTo>
                <a:cubicBezTo>
                  <a:pt x="5459103" y="370194"/>
                  <a:pt x="5320922" y="232013"/>
                  <a:pt x="5150467" y="232013"/>
                </a:cubicBezTo>
                <a:close/>
                <a:moveTo>
                  <a:pt x="533824" y="232013"/>
                </a:moveTo>
                <a:cubicBezTo>
                  <a:pt x="363369" y="232013"/>
                  <a:pt x="225188" y="370194"/>
                  <a:pt x="225188" y="540649"/>
                </a:cubicBezTo>
                <a:lnTo>
                  <a:pt x="225188" y="2113841"/>
                </a:lnTo>
                <a:cubicBezTo>
                  <a:pt x="225188" y="2284296"/>
                  <a:pt x="363369" y="2422477"/>
                  <a:pt x="533824" y="2422477"/>
                </a:cubicBezTo>
                <a:lnTo>
                  <a:pt x="2107016" y="2422477"/>
                </a:lnTo>
                <a:cubicBezTo>
                  <a:pt x="2277471" y="2422477"/>
                  <a:pt x="2415652" y="2284296"/>
                  <a:pt x="2415652" y="2113841"/>
                </a:cubicBezTo>
                <a:lnTo>
                  <a:pt x="2415652" y="540649"/>
                </a:lnTo>
                <a:cubicBezTo>
                  <a:pt x="2415652" y="370194"/>
                  <a:pt x="2277471" y="232013"/>
                  <a:pt x="2107016" y="232013"/>
                </a:cubicBezTo>
                <a:close/>
                <a:moveTo>
                  <a:pt x="3416507" y="0"/>
                </a:moveTo>
                <a:lnTo>
                  <a:pt x="5318059" y="0"/>
                </a:lnTo>
                <a:cubicBezTo>
                  <a:pt x="5524092" y="0"/>
                  <a:pt x="5691115" y="167023"/>
                  <a:pt x="5691115" y="373056"/>
                </a:cubicBezTo>
                <a:lnTo>
                  <a:pt x="5691115" y="2274608"/>
                </a:lnTo>
                <a:cubicBezTo>
                  <a:pt x="5691115" y="2480641"/>
                  <a:pt x="5524092" y="2647664"/>
                  <a:pt x="5318059" y="2647664"/>
                </a:cubicBezTo>
                <a:lnTo>
                  <a:pt x="3416507" y="2647664"/>
                </a:lnTo>
                <a:cubicBezTo>
                  <a:pt x="3210474" y="2647664"/>
                  <a:pt x="3043451" y="2480641"/>
                  <a:pt x="3043451" y="2274608"/>
                </a:cubicBezTo>
                <a:lnTo>
                  <a:pt x="3043451" y="373056"/>
                </a:lnTo>
                <a:cubicBezTo>
                  <a:pt x="3043451" y="167023"/>
                  <a:pt x="3210474" y="0"/>
                  <a:pt x="3416507" y="0"/>
                </a:cubicBezTo>
                <a:close/>
                <a:moveTo>
                  <a:pt x="373056" y="0"/>
                </a:moveTo>
                <a:lnTo>
                  <a:pt x="2274608" y="0"/>
                </a:lnTo>
                <a:cubicBezTo>
                  <a:pt x="2480641" y="0"/>
                  <a:pt x="2647664" y="167023"/>
                  <a:pt x="2647664" y="373056"/>
                </a:cubicBezTo>
                <a:lnTo>
                  <a:pt x="2647664" y="2274608"/>
                </a:lnTo>
                <a:cubicBezTo>
                  <a:pt x="2647664" y="2480641"/>
                  <a:pt x="2480641" y="2647664"/>
                  <a:pt x="2274608" y="2647664"/>
                </a:cubicBezTo>
                <a:lnTo>
                  <a:pt x="373056" y="2647664"/>
                </a:lnTo>
                <a:cubicBezTo>
                  <a:pt x="167023" y="2647664"/>
                  <a:pt x="0" y="2480641"/>
                  <a:pt x="0" y="2274608"/>
                </a:cubicBezTo>
                <a:lnTo>
                  <a:pt x="0" y="373056"/>
                </a:lnTo>
                <a:cubicBezTo>
                  <a:pt x="0" y="167023"/>
                  <a:pt x="167023" y="0"/>
                  <a:pt x="37305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a:p>
        </p:txBody>
      </p:sp>
      <p:sp>
        <p:nvSpPr>
          <p:cNvPr id="24" name="文本框 23"/>
          <p:cNvSpPr txBox="1"/>
          <p:nvPr/>
        </p:nvSpPr>
        <p:spPr>
          <a:xfrm>
            <a:off x="2071335" y="1453516"/>
            <a:ext cx="2167290" cy="377024"/>
          </a:xfrm>
          <a:prstGeom prst="rect">
            <a:avLst/>
          </a:prstGeom>
          <a:noFill/>
        </p:spPr>
        <p:txBody>
          <a:bodyPr wrap="square" lIns="68577" tIns="34289" rIns="68577" bIns="34289" rtlCol="0">
            <a:spAutoFit/>
          </a:bodyPr>
          <a:lstStyle/>
          <a:p>
            <a:pPr>
              <a:lnSpc>
                <a:spcPct val="125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CLICK HERE TO ADD YOUR DESCRIPTION SENTENCES ABOUT THIS PART</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5" name="文本框 24"/>
          <p:cNvSpPr txBox="1"/>
          <p:nvPr/>
        </p:nvSpPr>
        <p:spPr>
          <a:xfrm>
            <a:off x="2071335" y="2308879"/>
            <a:ext cx="2167290" cy="377024"/>
          </a:xfrm>
          <a:prstGeom prst="rect">
            <a:avLst/>
          </a:prstGeom>
          <a:noFill/>
        </p:spPr>
        <p:txBody>
          <a:bodyPr wrap="square" lIns="68577" tIns="34289" rIns="68577" bIns="34289" rtlCol="0">
            <a:spAutoFit/>
          </a:bodyPr>
          <a:lstStyle/>
          <a:p>
            <a:pPr>
              <a:lnSpc>
                <a:spcPct val="125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CLICK HERE TO ADD YOUR DESCRIPTION SENTENCES ABOUT THIS PART</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6" name="文本框 25"/>
          <p:cNvSpPr txBox="1"/>
          <p:nvPr/>
        </p:nvSpPr>
        <p:spPr>
          <a:xfrm>
            <a:off x="2071335" y="3164241"/>
            <a:ext cx="2167290" cy="377024"/>
          </a:xfrm>
          <a:prstGeom prst="rect">
            <a:avLst/>
          </a:prstGeom>
          <a:noFill/>
        </p:spPr>
        <p:txBody>
          <a:bodyPr wrap="square" lIns="68577" tIns="34289" rIns="68577" bIns="34289" rtlCol="0">
            <a:spAutoFit/>
          </a:bodyPr>
          <a:lstStyle/>
          <a:p>
            <a:pPr>
              <a:lnSpc>
                <a:spcPct val="125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CLICK HERE TO ADD YOUR DESCRIPTION SENTENCES ABOUT THIS PART</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071335" y="4019603"/>
            <a:ext cx="2167290" cy="377024"/>
          </a:xfrm>
          <a:prstGeom prst="rect">
            <a:avLst/>
          </a:prstGeom>
          <a:noFill/>
        </p:spPr>
        <p:txBody>
          <a:bodyPr wrap="square" lIns="68577" tIns="34289" rIns="68577" bIns="34289" rtlCol="0">
            <a:spAutoFit/>
          </a:bodyPr>
          <a:lstStyle/>
          <a:p>
            <a:pPr>
              <a:lnSpc>
                <a:spcPct val="125000"/>
              </a:lnSpc>
            </a:pPr>
            <a:r>
              <a:rPr lang="en-US" altLang="zh-CN" sz="800" dirty="0">
                <a:solidFill>
                  <a:schemeClr val="bg1">
                    <a:lumMod val="65000"/>
                  </a:schemeClr>
                </a:solidFill>
                <a:latin typeface="微软雅黑" panose="020B0503020204020204" pitchFamily="34" charset="-122"/>
                <a:ea typeface="微软雅黑" panose="020B0503020204020204" pitchFamily="34" charset="-122"/>
              </a:rPr>
              <a:t>CLICK HERE TO ADD YOUR DESCRIPTION SENTENCES ABOUT THIS PART</a:t>
            </a:r>
            <a:endParaRPr lang="zh-CN" altLang="en-US" sz="800" dirty="0">
              <a:solidFill>
                <a:schemeClr val="bg1">
                  <a:lumMod val="6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1000"/>
                                        <p:tgtEl>
                                          <p:spTgt spid="20"/>
                                        </p:tgtEl>
                                      </p:cBhvr>
                                    </p:animEffect>
                                  </p:childTnLst>
                                </p:cTn>
                              </p:par>
                            </p:childTnLst>
                          </p:cTn>
                        </p:par>
                        <p:par>
                          <p:cTn id="11" fill="hold">
                            <p:stCondLst>
                              <p:cond delay="1000"/>
                            </p:stCondLst>
                            <p:childTnLst>
                              <p:par>
                                <p:cTn id="12" presetID="12" presetClass="entr" presetSubtype="8"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1000"/>
                                        <p:tgtEl>
                                          <p:spTgt spid="6"/>
                                        </p:tgtEl>
                                        <p:attrNameLst>
                                          <p:attrName>ppt_x</p:attrName>
                                        </p:attrNameLst>
                                      </p:cBhvr>
                                      <p:tavLst>
                                        <p:tav tm="0">
                                          <p:val>
                                            <p:strVal val="#ppt_x-#ppt_w*1.125000"/>
                                          </p:val>
                                        </p:tav>
                                        <p:tav tm="100000">
                                          <p:val>
                                            <p:strVal val="#ppt_x"/>
                                          </p:val>
                                        </p:tav>
                                      </p:tavLst>
                                    </p:anim>
                                    <p:animEffect transition="in" filter="wipe(right)">
                                      <p:cBhvr>
                                        <p:cTn id="15" dur="1000"/>
                                        <p:tgtEl>
                                          <p:spTgt spid="6"/>
                                        </p:tgtEl>
                                      </p:cBhvr>
                                    </p:animEffect>
                                  </p:childTnLst>
                                </p:cTn>
                              </p:par>
                            </p:childTnLst>
                          </p:cTn>
                        </p:par>
                        <p:par>
                          <p:cTn id="16" fill="hold">
                            <p:stCondLst>
                              <p:cond delay="2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50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childTnLst>
                                </p:cTn>
                              </p:par>
                            </p:childTnLst>
                          </p:cTn>
                        </p:par>
                        <p:par>
                          <p:cTn id="24" fill="hold">
                            <p:stCondLst>
                              <p:cond delay="4949"/>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childTnLst>
                                </p:cTn>
                              </p:par>
                            </p:childTnLst>
                          </p:cTn>
                        </p:par>
                        <p:par>
                          <p:cTn id="31" fill="hold">
                            <p:stCondLst>
                              <p:cond delay="5949"/>
                            </p:stCondLst>
                            <p:childTnLst>
                              <p:par>
                                <p:cTn id="32" presetID="12" presetClass="entr" presetSubtype="8"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000"/>
                                        <p:tgtEl>
                                          <p:spTgt spid="7"/>
                                        </p:tgtEl>
                                        <p:attrNameLst>
                                          <p:attrName>ppt_x</p:attrName>
                                        </p:attrNameLst>
                                      </p:cBhvr>
                                      <p:tavLst>
                                        <p:tav tm="0">
                                          <p:val>
                                            <p:strVal val="#ppt_x-#ppt_w*1.125000"/>
                                          </p:val>
                                        </p:tav>
                                        <p:tav tm="100000">
                                          <p:val>
                                            <p:strVal val="#ppt_x"/>
                                          </p:val>
                                        </p:tav>
                                      </p:tavLst>
                                    </p:anim>
                                    <p:animEffect transition="in" filter="wipe(right)">
                                      <p:cBhvr>
                                        <p:cTn id="35" dur="1000"/>
                                        <p:tgtEl>
                                          <p:spTgt spid="7"/>
                                        </p:tgtEl>
                                      </p:cBhvr>
                                    </p:animEffect>
                                  </p:childTnLst>
                                </p:cTn>
                              </p:par>
                            </p:childTnLst>
                          </p:cTn>
                        </p:par>
                        <p:par>
                          <p:cTn id="36" fill="hold">
                            <p:stCondLst>
                              <p:cond delay="6949"/>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7449"/>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10899"/>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childTnLst>
                                </p:cTn>
                              </p:par>
                            </p:childTnLst>
                          </p:cTn>
                        </p:par>
                        <p:par>
                          <p:cTn id="51" fill="hold">
                            <p:stCondLst>
                              <p:cond delay="11899"/>
                            </p:stCondLst>
                            <p:childTnLst>
                              <p:par>
                                <p:cTn id="52" presetID="12" presetClass="entr" presetSubtype="8"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1000"/>
                                        <p:tgtEl>
                                          <p:spTgt spid="8"/>
                                        </p:tgtEl>
                                        <p:attrNameLst>
                                          <p:attrName>ppt_x</p:attrName>
                                        </p:attrNameLst>
                                      </p:cBhvr>
                                      <p:tavLst>
                                        <p:tav tm="0">
                                          <p:val>
                                            <p:strVal val="#ppt_x-#ppt_w*1.125000"/>
                                          </p:val>
                                        </p:tav>
                                        <p:tav tm="100000">
                                          <p:val>
                                            <p:strVal val="#ppt_x"/>
                                          </p:val>
                                        </p:tav>
                                      </p:tavLst>
                                    </p:anim>
                                    <p:animEffect transition="in" filter="wipe(right)">
                                      <p:cBhvr>
                                        <p:cTn id="55" dur="1000"/>
                                        <p:tgtEl>
                                          <p:spTgt spid="8"/>
                                        </p:tgtEl>
                                      </p:cBhvr>
                                    </p:animEffect>
                                  </p:childTnLst>
                                </p:cTn>
                              </p:par>
                            </p:childTnLst>
                          </p:cTn>
                        </p:par>
                        <p:par>
                          <p:cTn id="56" fill="hold">
                            <p:stCondLst>
                              <p:cond delay="12899"/>
                            </p:stCondLst>
                            <p:childTnLst>
                              <p:par>
                                <p:cTn id="57" presetID="10" presetClass="entr" presetSubtype="0" fill="hold" grpId="0" nodeType="after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fade">
                                      <p:cBhvr>
                                        <p:cTn id="59" dur="500"/>
                                        <p:tgtEl>
                                          <p:spTgt spid="12"/>
                                        </p:tgtEl>
                                      </p:cBhvr>
                                    </p:animEffect>
                                  </p:childTnLst>
                                </p:cTn>
                              </p:par>
                            </p:childTnLst>
                          </p:cTn>
                        </p:par>
                        <p:par>
                          <p:cTn id="60" fill="hold">
                            <p:stCondLst>
                              <p:cond delay="13399"/>
                            </p:stCondLst>
                            <p:childTnLst>
                              <p:par>
                                <p:cTn id="61" presetID="10" presetClass="entr" presetSubtype="0" fill="hold" grpId="0" nodeType="afterEffect">
                                  <p:stCondLst>
                                    <p:cond delay="0"/>
                                  </p:stCondLst>
                                  <p:iterate type="lt">
                                    <p:tmPct val="10000"/>
                                  </p:iterate>
                                  <p:childTnLst>
                                    <p:set>
                                      <p:cBhvr>
                                        <p:cTn id="62" dur="1" fill="hold">
                                          <p:stCondLst>
                                            <p:cond delay="0"/>
                                          </p:stCondLst>
                                        </p:cTn>
                                        <p:tgtEl>
                                          <p:spTgt spid="26"/>
                                        </p:tgtEl>
                                        <p:attrNameLst>
                                          <p:attrName>style.visibility</p:attrName>
                                        </p:attrNameLst>
                                      </p:cBhvr>
                                      <p:to>
                                        <p:strVal val="visible"/>
                                      </p:to>
                                    </p:set>
                                    <p:animEffect transition="in" filter="fade">
                                      <p:cBhvr>
                                        <p:cTn id="63" dur="500"/>
                                        <p:tgtEl>
                                          <p:spTgt spid="26"/>
                                        </p:tgtEl>
                                      </p:cBhvr>
                                    </p:animEffect>
                                  </p:childTnLst>
                                </p:cTn>
                              </p:par>
                            </p:childTnLst>
                          </p:cTn>
                        </p:par>
                        <p:par>
                          <p:cTn id="64" fill="hold">
                            <p:stCondLst>
                              <p:cond delay="16849"/>
                            </p:stCondLst>
                            <p:childTnLst>
                              <p:par>
                                <p:cTn id="65" presetID="10" presetClass="entr" presetSubtype="0" fill="hold" grpId="0"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childTnLst>
                                </p:cTn>
                              </p:par>
                            </p:childTnLst>
                          </p:cTn>
                        </p:par>
                        <p:par>
                          <p:cTn id="71" fill="hold">
                            <p:stCondLst>
                              <p:cond delay="17849"/>
                            </p:stCondLst>
                            <p:childTnLst>
                              <p:par>
                                <p:cTn id="72" presetID="12" presetClass="entr" presetSubtype="8"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1000"/>
                                        <p:tgtEl>
                                          <p:spTgt spid="9"/>
                                        </p:tgtEl>
                                        <p:attrNameLst>
                                          <p:attrName>ppt_x</p:attrName>
                                        </p:attrNameLst>
                                      </p:cBhvr>
                                      <p:tavLst>
                                        <p:tav tm="0">
                                          <p:val>
                                            <p:strVal val="#ppt_x-#ppt_w*1.125000"/>
                                          </p:val>
                                        </p:tav>
                                        <p:tav tm="100000">
                                          <p:val>
                                            <p:strVal val="#ppt_x"/>
                                          </p:val>
                                        </p:tav>
                                      </p:tavLst>
                                    </p:anim>
                                    <p:animEffect transition="in" filter="wipe(right)">
                                      <p:cBhvr>
                                        <p:cTn id="75" dur="1000"/>
                                        <p:tgtEl>
                                          <p:spTgt spid="9"/>
                                        </p:tgtEl>
                                      </p:cBhvr>
                                    </p:animEffect>
                                  </p:childTnLst>
                                </p:cTn>
                              </p:par>
                            </p:childTnLst>
                          </p:cTn>
                        </p:par>
                        <p:par>
                          <p:cTn id="76" fill="hold">
                            <p:stCondLst>
                              <p:cond delay="18849"/>
                            </p:stCondLst>
                            <p:childTnLst>
                              <p:par>
                                <p:cTn id="77" presetID="10" presetClass="entr" presetSubtype="0" fill="hold" grpId="0"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fade">
                                      <p:cBhvr>
                                        <p:cTn id="79" dur="500"/>
                                        <p:tgtEl>
                                          <p:spTgt spid="13"/>
                                        </p:tgtEl>
                                      </p:cBhvr>
                                    </p:animEffect>
                                  </p:childTnLst>
                                </p:cTn>
                              </p:par>
                            </p:childTnLst>
                          </p:cTn>
                        </p:par>
                        <p:par>
                          <p:cTn id="80" fill="hold">
                            <p:stCondLst>
                              <p:cond delay="19349"/>
                            </p:stCondLst>
                            <p:childTnLst>
                              <p:par>
                                <p:cTn id="81" presetID="10" presetClass="entr" presetSubtype="0" fill="hold" grpId="0" nodeType="afterEffect">
                                  <p:stCondLst>
                                    <p:cond delay="0"/>
                                  </p:stCondLst>
                                  <p:iterate type="lt">
                                    <p:tmPct val="10000"/>
                                  </p:iterate>
                                  <p:childTnLst>
                                    <p:set>
                                      <p:cBhvr>
                                        <p:cTn id="82" dur="1" fill="hold">
                                          <p:stCondLst>
                                            <p:cond delay="0"/>
                                          </p:stCondLst>
                                        </p:cTn>
                                        <p:tgtEl>
                                          <p:spTgt spid="27"/>
                                        </p:tgtEl>
                                        <p:attrNameLst>
                                          <p:attrName>style.visibility</p:attrName>
                                        </p:attrNameLst>
                                      </p:cBhvr>
                                      <p:to>
                                        <p:strVal val="visible"/>
                                      </p:to>
                                    </p:set>
                                    <p:animEffect transition="in" filter="fade">
                                      <p:cBhvr>
                                        <p:cTn id="83" dur="500"/>
                                        <p:tgtEl>
                                          <p:spTgt spid="27"/>
                                        </p:tgtEl>
                                      </p:cBhvr>
                                    </p:animEffect>
                                  </p:childTnLst>
                                </p:cTn>
                              </p:par>
                            </p:childTnLst>
                          </p:cTn>
                        </p:par>
                        <p:par>
                          <p:cTn id="84" fill="hold">
                            <p:stCondLst>
                              <p:cond delay="22799"/>
                            </p:stCondLst>
                            <p:childTnLst>
                              <p:par>
                                <p:cTn id="85" presetID="22" presetClass="entr" presetSubtype="2" fill="hold" grpId="0" nodeType="after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ipe(right)">
                                      <p:cBhvr>
                                        <p:cTn id="87" dur="1000"/>
                                        <p:tgtEl>
                                          <p:spTgt spid="15"/>
                                        </p:tgtEl>
                                      </p:cBhvr>
                                    </p:animEffect>
                                  </p:childTnLst>
                                </p:cTn>
                              </p:par>
                              <p:par>
                                <p:cTn id="88" presetID="22" presetClass="entr" presetSubtype="2" fill="hold" grpId="0" nodeType="withEffect">
                                  <p:stCondLst>
                                    <p:cond delay="500"/>
                                  </p:stCondLst>
                                  <p:childTnLst>
                                    <p:set>
                                      <p:cBhvr>
                                        <p:cTn id="89" dur="1" fill="hold">
                                          <p:stCondLst>
                                            <p:cond delay="0"/>
                                          </p:stCondLst>
                                        </p:cTn>
                                        <p:tgtEl>
                                          <p:spTgt spid="16"/>
                                        </p:tgtEl>
                                        <p:attrNameLst>
                                          <p:attrName>style.visibility</p:attrName>
                                        </p:attrNameLst>
                                      </p:cBhvr>
                                      <p:to>
                                        <p:strVal val="visible"/>
                                      </p:to>
                                    </p:set>
                                    <p:animEffect transition="in" filter="wipe(right)">
                                      <p:cBhvr>
                                        <p:cTn id="90"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p:bldP spid="25" grpId="0"/>
      <p:bldP spid="26" grpId="0"/>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725342" y="1408396"/>
            <a:ext cx="405880" cy="815500"/>
            <a:chOff x="2300055" y="1877282"/>
            <a:chExt cx="541079" cy="1086998"/>
          </a:xfrm>
        </p:grpSpPr>
        <p:sp>
          <p:nvSpPr>
            <p:cNvPr id="3" name="矩形 2"/>
            <p:cNvSpPr/>
            <p:nvPr/>
          </p:nvSpPr>
          <p:spPr>
            <a:xfrm>
              <a:off x="2316384" y="1877282"/>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 name="文本框 43"/>
            <p:cNvSpPr txBox="1"/>
            <p:nvPr/>
          </p:nvSpPr>
          <p:spPr>
            <a:xfrm>
              <a:off x="2300055" y="2191613"/>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01</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714345" y="2223896"/>
            <a:ext cx="405880" cy="815500"/>
            <a:chOff x="2285394" y="2964280"/>
            <a:chExt cx="541078" cy="1086998"/>
          </a:xfrm>
        </p:grpSpPr>
        <p:sp>
          <p:nvSpPr>
            <p:cNvPr id="6" name="矩形 5"/>
            <p:cNvSpPr/>
            <p:nvPr/>
          </p:nvSpPr>
          <p:spPr>
            <a:xfrm>
              <a:off x="2316384" y="2964280"/>
              <a:ext cx="432000" cy="1086998"/>
            </a:xfrm>
            <a:prstGeom prst="rect">
              <a:avLst/>
            </a:prstGeom>
            <a:solidFill>
              <a:schemeClr val="accent1"/>
            </a:solid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文本框 44"/>
            <p:cNvSpPr txBox="1"/>
            <p:nvPr/>
          </p:nvSpPr>
          <p:spPr>
            <a:xfrm>
              <a:off x="2285394" y="3272292"/>
              <a:ext cx="541078"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02</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1714970" y="3039397"/>
            <a:ext cx="405880" cy="815500"/>
            <a:chOff x="2286228" y="4051278"/>
            <a:chExt cx="541079" cy="1086998"/>
          </a:xfrm>
        </p:grpSpPr>
        <p:sp>
          <p:nvSpPr>
            <p:cNvPr id="9" name="矩形 8"/>
            <p:cNvSpPr/>
            <p:nvPr/>
          </p:nvSpPr>
          <p:spPr>
            <a:xfrm>
              <a:off x="2316384" y="4051278"/>
              <a:ext cx="413360" cy="1086998"/>
            </a:xfrm>
            <a:prstGeom prst="rect">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文本框 45"/>
            <p:cNvSpPr txBox="1"/>
            <p:nvPr/>
          </p:nvSpPr>
          <p:spPr>
            <a:xfrm>
              <a:off x="2286228" y="4359884"/>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03</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714345" y="3847243"/>
            <a:ext cx="405880" cy="815500"/>
            <a:chOff x="2285392" y="5128074"/>
            <a:chExt cx="541079" cy="1086998"/>
          </a:xfrm>
        </p:grpSpPr>
        <p:sp>
          <p:nvSpPr>
            <p:cNvPr id="12" name="矩形 11"/>
            <p:cNvSpPr/>
            <p:nvPr/>
          </p:nvSpPr>
          <p:spPr>
            <a:xfrm>
              <a:off x="2316384" y="5128074"/>
              <a:ext cx="432000" cy="1086998"/>
            </a:xfrm>
            <a:prstGeom prst="rect">
              <a:avLst/>
            </a:prstGeom>
            <a:solidFill>
              <a:schemeClr val="accent2"/>
            </a:solid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文本框 46"/>
            <p:cNvSpPr txBox="1"/>
            <p:nvPr/>
          </p:nvSpPr>
          <p:spPr>
            <a:xfrm>
              <a:off x="2285392" y="5440740"/>
              <a:ext cx="541079" cy="410243"/>
            </a:xfrm>
            <a:prstGeom prst="rect">
              <a:avLst/>
            </a:prstGeom>
            <a:noFill/>
          </p:spPr>
          <p:txBody>
            <a:bodyPr wrap="none" rtlCol="0">
              <a:spAutoFit/>
            </a:bodyPr>
            <a:lstStyle/>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rPr>
                <a:t>04</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4" name="组合 13"/>
          <p:cNvGrpSpPr>
            <a:grpSpLocks noChangeAspect="1"/>
          </p:cNvGrpSpPr>
          <p:nvPr/>
        </p:nvGrpSpPr>
        <p:grpSpPr>
          <a:xfrm>
            <a:off x="2376142" y="1655522"/>
            <a:ext cx="287219" cy="321249"/>
            <a:chOff x="5999255" y="3275006"/>
            <a:chExt cx="402656" cy="450303"/>
          </a:xfrm>
          <a:gradFill>
            <a:gsLst>
              <a:gs pos="0">
                <a:srgbClr val="FDFA75"/>
              </a:gs>
              <a:gs pos="100000">
                <a:srgbClr val="D79E11"/>
              </a:gs>
            </a:gsLst>
            <a:lin ang="2700000" scaled="1"/>
          </a:gradFill>
        </p:grpSpPr>
        <p:sp>
          <p:nvSpPr>
            <p:cNvPr id="1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1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0" name="组合 19"/>
          <p:cNvGrpSpPr/>
          <p:nvPr/>
        </p:nvGrpSpPr>
        <p:grpSpPr>
          <a:xfrm>
            <a:off x="2384692" y="3339000"/>
            <a:ext cx="263428" cy="260747"/>
            <a:chOff x="6967126" y="4092464"/>
            <a:chExt cx="453105" cy="448433"/>
          </a:xfrm>
          <a:solidFill>
            <a:schemeClr val="accent3"/>
          </a:solidFill>
        </p:grpSpPr>
        <p:sp>
          <p:nvSpPr>
            <p:cNvPr id="21"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3" name="组合 22"/>
          <p:cNvGrpSpPr/>
          <p:nvPr/>
        </p:nvGrpSpPr>
        <p:grpSpPr>
          <a:xfrm>
            <a:off x="2431540" y="4180162"/>
            <a:ext cx="274385" cy="295320"/>
            <a:chOff x="7005429" y="4859473"/>
            <a:chExt cx="466184" cy="501686"/>
          </a:xfrm>
          <a:solidFill>
            <a:schemeClr val="accent4"/>
          </a:solidFill>
        </p:grpSpPr>
        <p:sp>
          <p:nvSpPr>
            <p:cNvPr id="24"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5"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6"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7"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8"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9" name="组合 28"/>
          <p:cNvGrpSpPr/>
          <p:nvPr/>
        </p:nvGrpSpPr>
        <p:grpSpPr>
          <a:xfrm>
            <a:off x="2393739" y="2505069"/>
            <a:ext cx="246027" cy="314682"/>
            <a:chOff x="1605186" y="572440"/>
            <a:chExt cx="563562" cy="720725"/>
          </a:xfrm>
          <a:solidFill>
            <a:schemeClr val="accent2"/>
          </a:solidFill>
        </p:grpSpPr>
        <p:sp>
          <p:nvSpPr>
            <p:cNvPr id="30"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1"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2"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33" name="文本框 66"/>
          <p:cNvSpPr txBox="1"/>
          <p:nvPr/>
        </p:nvSpPr>
        <p:spPr>
          <a:xfrm>
            <a:off x="3059832" y="1600436"/>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5681676" y="1541053"/>
            <a:ext cx="1821129" cy="551350"/>
            <a:chOff x="7574252" y="2054104"/>
            <a:chExt cx="2427751" cy="734906"/>
          </a:xfrm>
        </p:grpSpPr>
        <p:sp>
          <p:nvSpPr>
            <p:cNvPr id="35" name="任意多边形 34"/>
            <p:cNvSpPr/>
            <p:nvPr/>
          </p:nvSpPr>
          <p:spPr>
            <a:xfrm rot="5400000">
              <a:off x="8420675" y="1207681"/>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文本框 67"/>
            <p:cNvSpPr txBox="1"/>
            <p:nvPr/>
          </p:nvSpPr>
          <p:spPr>
            <a:xfrm>
              <a:off x="7658557" y="2266951"/>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7" name="组合 36"/>
          <p:cNvGrpSpPr/>
          <p:nvPr/>
        </p:nvGrpSpPr>
        <p:grpSpPr>
          <a:xfrm>
            <a:off x="5681677" y="2366657"/>
            <a:ext cx="1821129" cy="551350"/>
            <a:chOff x="7574253" y="3154569"/>
            <a:chExt cx="2427751" cy="734906"/>
          </a:xfrm>
        </p:grpSpPr>
        <p:sp>
          <p:nvSpPr>
            <p:cNvPr id="38" name="任意多边形 37"/>
            <p:cNvSpPr/>
            <p:nvPr/>
          </p:nvSpPr>
          <p:spPr>
            <a:xfrm rot="5400000">
              <a:off x="8420676" y="2308146"/>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文本框 68"/>
            <p:cNvSpPr txBox="1"/>
            <p:nvPr/>
          </p:nvSpPr>
          <p:spPr>
            <a:xfrm>
              <a:off x="7691215" y="3356492"/>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681678" y="3171472"/>
            <a:ext cx="1821129" cy="551350"/>
            <a:chOff x="7574254" y="4227325"/>
            <a:chExt cx="2427751" cy="734906"/>
          </a:xfrm>
        </p:grpSpPr>
        <p:sp>
          <p:nvSpPr>
            <p:cNvPr id="41" name="任意多边形 40"/>
            <p:cNvSpPr/>
            <p:nvPr/>
          </p:nvSpPr>
          <p:spPr>
            <a:xfrm rot="5400000">
              <a:off x="8420677" y="3380902"/>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文本框 69"/>
            <p:cNvSpPr txBox="1"/>
            <p:nvPr/>
          </p:nvSpPr>
          <p:spPr>
            <a:xfrm>
              <a:off x="7682459" y="4446069"/>
              <a:ext cx="1477072" cy="369218"/>
            </a:xfrm>
            <a:prstGeom prst="rect">
              <a:avLst/>
            </a:prstGeom>
            <a:no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3" name="组合 42"/>
          <p:cNvGrpSpPr/>
          <p:nvPr/>
        </p:nvGrpSpPr>
        <p:grpSpPr>
          <a:xfrm>
            <a:off x="5681675" y="3997076"/>
            <a:ext cx="1821129" cy="551350"/>
            <a:chOff x="7574251" y="5327790"/>
            <a:chExt cx="2427751" cy="734906"/>
          </a:xfrm>
          <a:solidFill>
            <a:schemeClr val="accent4"/>
          </a:solidFill>
        </p:grpSpPr>
        <p:sp>
          <p:nvSpPr>
            <p:cNvPr id="44" name="任意多边形 43"/>
            <p:cNvSpPr/>
            <p:nvPr/>
          </p:nvSpPr>
          <p:spPr>
            <a:xfrm rot="5400000">
              <a:off x="8420674" y="4481367"/>
              <a:ext cx="734906" cy="2427751"/>
            </a:xfrm>
            <a:custGeom>
              <a:avLst/>
              <a:gdLst>
                <a:gd name="connsiteX0" fmla="*/ 0 w 734906"/>
                <a:gd name="connsiteY0" fmla="*/ 853562 h 2427751"/>
                <a:gd name="connsiteX1" fmla="*/ 367453 w 734906"/>
                <a:gd name="connsiteY1" fmla="*/ 0 h 2427751"/>
                <a:gd name="connsiteX2" fmla="*/ 734906 w 734906"/>
                <a:gd name="connsiteY2" fmla="*/ 853562 h 2427751"/>
                <a:gd name="connsiteX3" fmla="*/ 625639 w 734906"/>
                <a:gd name="connsiteY3" fmla="*/ 853562 h 2427751"/>
                <a:gd name="connsiteX4" fmla="*/ 625639 w 734906"/>
                <a:gd name="connsiteY4" fmla="*/ 2427751 h 2427751"/>
                <a:gd name="connsiteX5" fmla="*/ 121639 w 734906"/>
                <a:gd name="connsiteY5" fmla="*/ 2427751 h 2427751"/>
                <a:gd name="connsiteX6" fmla="*/ 121639 w 734906"/>
                <a:gd name="connsiteY6" fmla="*/ 853562 h 2427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906" h="2427751">
                  <a:moveTo>
                    <a:pt x="0" y="853562"/>
                  </a:moveTo>
                  <a:lnTo>
                    <a:pt x="367453" y="0"/>
                  </a:lnTo>
                  <a:lnTo>
                    <a:pt x="734906" y="853562"/>
                  </a:lnTo>
                  <a:lnTo>
                    <a:pt x="625639" y="853562"/>
                  </a:lnTo>
                  <a:lnTo>
                    <a:pt x="625639" y="2427751"/>
                  </a:lnTo>
                  <a:lnTo>
                    <a:pt x="121639" y="2427751"/>
                  </a:lnTo>
                  <a:lnTo>
                    <a:pt x="121639" y="853562"/>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70"/>
            <p:cNvSpPr txBox="1"/>
            <p:nvPr/>
          </p:nvSpPr>
          <p:spPr>
            <a:xfrm>
              <a:off x="7708686" y="5542891"/>
              <a:ext cx="1477072" cy="369218"/>
            </a:xfrm>
            <a:prstGeom prst="rect">
              <a:avLst/>
            </a:prstGeom>
            <a:grpFill/>
            <a:effectLst/>
          </p:spPr>
          <p:txBody>
            <a:bodyPr wrap="none" rtlCol="0">
              <a:spAutoFit/>
            </a:bodyPr>
            <a:lstStyle/>
            <a:p>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点击添加标题</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46" name="文本框 71"/>
          <p:cNvSpPr txBox="1"/>
          <p:nvPr/>
        </p:nvSpPr>
        <p:spPr>
          <a:xfrm>
            <a:off x="3070750" y="2484998"/>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文本框 72"/>
          <p:cNvSpPr txBox="1"/>
          <p:nvPr/>
        </p:nvSpPr>
        <p:spPr>
          <a:xfrm>
            <a:off x="3070750" y="3274120"/>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文本框 73"/>
          <p:cNvSpPr txBox="1"/>
          <p:nvPr/>
        </p:nvSpPr>
        <p:spPr>
          <a:xfrm>
            <a:off x="3078025" y="4131553"/>
            <a:ext cx="1869761" cy="484758"/>
          </a:xfrm>
          <a:prstGeom prst="rect">
            <a:avLst/>
          </a:prstGeom>
          <a:noFill/>
          <a:effectLst/>
        </p:spPr>
        <p:txBody>
          <a:bodyPr wrap="none" lIns="68589" tIns="34295" rIns="68589" bIns="34295"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您的文本后，在此框中选择粘贴，</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并选择只保留文字。</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0">
        <p15:prstTrans prst="drap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par>
                          <p:cTn id="12" fill="hold">
                            <p:stCondLst>
                              <p:cond delay="1000"/>
                            </p:stCondLst>
                            <p:childTnLst>
                              <p:par>
                                <p:cTn id="13" presetID="2" presetClass="entr" presetSubtype="8"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additive="base">
                                        <p:cTn id="15" dur="500" fill="hold"/>
                                        <p:tgtEl>
                                          <p:spTgt spid="34"/>
                                        </p:tgtEl>
                                        <p:attrNameLst>
                                          <p:attrName>ppt_x</p:attrName>
                                        </p:attrNameLst>
                                      </p:cBhvr>
                                      <p:tavLst>
                                        <p:tav tm="0">
                                          <p:val>
                                            <p:strVal val="0-#ppt_w/2"/>
                                          </p:val>
                                        </p:tav>
                                        <p:tav tm="100000">
                                          <p:val>
                                            <p:strVal val="#ppt_x"/>
                                          </p:val>
                                        </p:tav>
                                      </p:tavLst>
                                    </p:anim>
                                    <p:anim calcmode="lin" valueType="num">
                                      <p:cBhvr additive="base">
                                        <p:cTn id="16" dur="500" fill="hold"/>
                                        <p:tgtEl>
                                          <p:spTgt spid="34"/>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16" presetClass="entr" presetSubtype="37"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barn(outVertical)">
                                      <p:cBhvr>
                                        <p:cTn id="20" dur="500"/>
                                        <p:tgtEl>
                                          <p:spTgt spid="3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childTnLst>
                          </p:cTn>
                        </p:par>
                        <p:par>
                          <p:cTn id="29" fill="hold">
                            <p:stCondLst>
                              <p:cond delay="3000"/>
                            </p:stCondLst>
                            <p:childTnLst>
                              <p:par>
                                <p:cTn id="30" presetID="2" presetClass="entr" presetSubtype="8" fill="hold" nodeType="afterEffect">
                                  <p:stCondLst>
                                    <p:cond delay="0"/>
                                  </p:stCondLst>
                                  <p:childTnLst>
                                    <p:set>
                                      <p:cBhvr>
                                        <p:cTn id="31" dur="1" fill="hold">
                                          <p:stCondLst>
                                            <p:cond delay="0"/>
                                          </p:stCondLst>
                                        </p:cTn>
                                        <p:tgtEl>
                                          <p:spTgt spid="37"/>
                                        </p:tgtEl>
                                        <p:attrNameLst>
                                          <p:attrName>style.visibility</p:attrName>
                                        </p:attrNameLst>
                                      </p:cBhvr>
                                      <p:to>
                                        <p:strVal val="visible"/>
                                      </p:to>
                                    </p:set>
                                    <p:anim calcmode="lin" valueType="num">
                                      <p:cBhvr additive="base">
                                        <p:cTn id="32" dur="500" fill="hold"/>
                                        <p:tgtEl>
                                          <p:spTgt spid="37"/>
                                        </p:tgtEl>
                                        <p:attrNameLst>
                                          <p:attrName>ppt_x</p:attrName>
                                        </p:attrNameLst>
                                      </p:cBhvr>
                                      <p:tavLst>
                                        <p:tav tm="0">
                                          <p:val>
                                            <p:strVal val="0-#ppt_w/2"/>
                                          </p:val>
                                        </p:tav>
                                        <p:tav tm="100000">
                                          <p:val>
                                            <p:strVal val="#ppt_x"/>
                                          </p:val>
                                        </p:tav>
                                      </p:tavLst>
                                    </p:anim>
                                    <p:anim calcmode="lin" valueType="num">
                                      <p:cBhvr additive="base">
                                        <p:cTn id="33" dur="500" fill="hold"/>
                                        <p:tgtEl>
                                          <p:spTgt spid="37"/>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16" presetClass="entr" presetSubtype="37" fill="hold" grpId="0"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barn(outVertical)">
                                      <p:cBhvr>
                                        <p:cTn id="37" dur="500"/>
                                        <p:tgtEl>
                                          <p:spTgt spid="46"/>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p:stCondLst>
                              <p:cond delay="4500"/>
                            </p:stCondLst>
                            <p:childTnLst>
                              <p:par>
                                <p:cTn id="43" presetID="10" presetClass="entr" presetSubtype="0"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fade">
                                      <p:cBhvr>
                                        <p:cTn id="45" dur="500"/>
                                        <p:tgtEl>
                                          <p:spTgt spid="20"/>
                                        </p:tgtEl>
                                      </p:cBhvr>
                                    </p:animEffect>
                                  </p:childTnLst>
                                </p:cTn>
                              </p:par>
                            </p:childTnLst>
                          </p:cTn>
                        </p:par>
                        <p:par>
                          <p:cTn id="46" fill="hold">
                            <p:stCondLst>
                              <p:cond delay="5000"/>
                            </p:stCondLst>
                            <p:childTnLst>
                              <p:par>
                                <p:cTn id="47" presetID="2" presetClass="entr" presetSubtype="8" fill="hold" nodeType="afterEffect">
                                  <p:stCondLst>
                                    <p:cond delay="0"/>
                                  </p:stCondLst>
                                  <p:childTnLst>
                                    <p:set>
                                      <p:cBhvr>
                                        <p:cTn id="48" dur="1" fill="hold">
                                          <p:stCondLst>
                                            <p:cond delay="0"/>
                                          </p:stCondLst>
                                        </p:cTn>
                                        <p:tgtEl>
                                          <p:spTgt spid="40"/>
                                        </p:tgtEl>
                                        <p:attrNameLst>
                                          <p:attrName>style.visibility</p:attrName>
                                        </p:attrNameLst>
                                      </p:cBhvr>
                                      <p:to>
                                        <p:strVal val="visible"/>
                                      </p:to>
                                    </p:set>
                                    <p:anim calcmode="lin" valueType="num">
                                      <p:cBhvr additive="base">
                                        <p:cTn id="49" dur="500" fill="hold"/>
                                        <p:tgtEl>
                                          <p:spTgt spid="40"/>
                                        </p:tgtEl>
                                        <p:attrNameLst>
                                          <p:attrName>ppt_x</p:attrName>
                                        </p:attrNameLst>
                                      </p:cBhvr>
                                      <p:tavLst>
                                        <p:tav tm="0">
                                          <p:val>
                                            <p:strVal val="0-#ppt_w/2"/>
                                          </p:val>
                                        </p:tav>
                                        <p:tav tm="100000">
                                          <p:val>
                                            <p:strVal val="#ppt_x"/>
                                          </p:val>
                                        </p:tav>
                                      </p:tavLst>
                                    </p:anim>
                                    <p:anim calcmode="lin" valueType="num">
                                      <p:cBhvr additive="base">
                                        <p:cTn id="50" dur="500" fill="hold"/>
                                        <p:tgtEl>
                                          <p:spTgt spid="40"/>
                                        </p:tgtEl>
                                        <p:attrNameLst>
                                          <p:attrName>ppt_y</p:attrName>
                                        </p:attrNameLst>
                                      </p:cBhvr>
                                      <p:tavLst>
                                        <p:tav tm="0">
                                          <p:val>
                                            <p:strVal val="#ppt_y"/>
                                          </p:val>
                                        </p:tav>
                                        <p:tav tm="100000">
                                          <p:val>
                                            <p:strVal val="#ppt_y"/>
                                          </p:val>
                                        </p:tav>
                                      </p:tavLst>
                                    </p:anim>
                                  </p:childTnLst>
                                </p:cTn>
                              </p:par>
                            </p:childTnLst>
                          </p:cTn>
                        </p:par>
                        <p:par>
                          <p:cTn id="51" fill="hold">
                            <p:stCondLst>
                              <p:cond delay="5500"/>
                            </p:stCondLst>
                            <p:childTnLst>
                              <p:par>
                                <p:cTn id="52" presetID="16" presetClass="entr" presetSubtype="37"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Effect transition="in" filter="barn(outVertical)">
                                      <p:cBhvr>
                                        <p:cTn id="54" dur="500"/>
                                        <p:tgtEl>
                                          <p:spTgt spid="47"/>
                                        </p:tgtEl>
                                      </p:cBhvr>
                                    </p:animEffect>
                                  </p:childTnLst>
                                </p:cTn>
                              </p:par>
                            </p:childTnLst>
                          </p:cTn>
                        </p:par>
                        <p:par>
                          <p:cTn id="55" fill="hold">
                            <p:stCondLst>
                              <p:cond delay="6000"/>
                            </p:stCondLst>
                            <p:childTnLst>
                              <p:par>
                                <p:cTn id="56" presetID="22" presetClass="entr" presetSubtype="1"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up)">
                                      <p:cBhvr>
                                        <p:cTn id="58" dur="500"/>
                                        <p:tgtEl>
                                          <p:spTgt spid="11"/>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par>
                          <p:cTn id="63" fill="hold">
                            <p:stCondLst>
                              <p:cond delay="7000"/>
                            </p:stCondLst>
                            <p:childTnLst>
                              <p:par>
                                <p:cTn id="64" presetID="2" presetClass="entr" presetSubtype="8"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additive="base">
                                        <p:cTn id="66" dur="500" fill="hold"/>
                                        <p:tgtEl>
                                          <p:spTgt spid="43"/>
                                        </p:tgtEl>
                                        <p:attrNameLst>
                                          <p:attrName>ppt_x</p:attrName>
                                        </p:attrNameLst>
                                      </p:cBhvr>
                                      <p:tavLst>
                                        <p:tav tm="0">
                                          <p:val>
                                            <p:strVal val="0-#ppt_w/2"/>
                                          </p:val>
                                        </p:tav>
                                        <p:tav tm="100000">
                                          <p:val>
                                            <p:strVal val="#ppt_x"/>
                                          </p:val>
                                        </p:tav>
                                      </p:tavLst>
                                    </p:anim>
                                    <p:anim calcmode="lin" valueType="num">
                                      <p:cBhvr additive="base">
                                        <p:cTn id="67" dur="500" fill="hold"/>
                                        <p:tgtEl>
                                          <p:spTgt spid="43"/>
                                        </p:tgtEl>
                                        <p:attrNameLst>
                                          <p:attrName>ppt_y</p:attrName>
                                        </p:attrNameLst>
                                      </p:cBhvr>
                                      <p:tavLst>
                                        <p:tav tm="0">
                                          <p:val>
                                            <p:strVal val="#ppt_y"/>
                                          </p:val>
                                        </p:tav>
                                        <p:tav tm="100000">
                                          <p:val>
                                            <p:strVal val="#ppt_y"/>
                                          </p:val>
                                        </p:tav>
                                      </p:tavLst>
                                    </p:anim>
                                  </p:childTnLst>
                                </p:cTn>
                              </p:par>
                            </p:childTnLst>
                          </p:cTn>
                        </p:par>
                        <p:par>
                          <p:cTn id="68" fill="hold">
                            <p:stCondLst>
                              <p:cond delay="7500"/>
                            </p:stCondLst>
                            <p:childTnLst>
                              <p:par>
                                <p:cTn id="69" presetID="16" presetClass="entr" presetSubtype="37" fill="hold" grpId="0"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barn(outVertical)">
                                      <p:cBhvr>
                                        <p:cTn id="7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6" grpId="0"/>
      <p:bldP spid="47" grpId="0"/>
      <p:bldP spid="4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194747" y="2087528"/>
            <a:ext cx="519110" cy="434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5010" tIns="32504" rIns="65010" bIns="32504" rtlCol="0" anchor="ctr"/>
          <a:lstStyle/>
          <a:p>
            <a:pPr algn="ctr"/>
            <a:r>
              <a:rPr lang="en-US" altLang="zh-CN" dirty="0"/>
              <a:t>04</a:t>
            </a:r>
            <a:endParaRPr lang="zh-CN" altLang="en-US" dirty="0"/>
          </a:p>
        </p:txBody>
      </p:sp>
      <p:sp>
        <p:nvSpPr>
          <p:cNvPr id="3" name="TextBox 23"/>
          <p:cNvSpPr txBox="1"/>
          <p:nvPr/>
        </p:nvSpPr>
        <p:spPr>
          <a:xfrm>
            <a:off x="3157202" y="3173379"/>
            <a:ext cx="2594880" cy="228380"/>
          </a:xfrm>
          <a:prstGeom prst="rect">
            <a:avLst/>
          </a:prstGeom>
          <a:noFill/>
        </p:spPr>
        <p:txBody>
          <a:bodyPr wrap="square" lIns="65010" tIns="32504" rIns="65010" bIns="32504" rtlCol="0">
            <a:spAutoFit/>
          </a:bodyPr>
          <a:lstStyle/>
          <a:p>
            <a:pPr algn="ct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cs typeface="+mn-ea"/>
                <a:sym typeface="+mn-lt"/>
              </a:rPr>
              <a:t>点击添加相关标题文字，点击添加相关标题文字</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mn-lt"/>
            </a:endParaRPr>
          </a:p>
        </p:txBody>
      </p:sp>
      <p:sp>
        <p:nvSpPr>
          <p:cNvPr id="4" name="TextBox 24"/>
          <p:cNvSpPr txBox="1"/>
          <p:nvPr/>
        </p:nvSpPr>
        <p:spPr>
          <a:xfrm>
            <a:off x="3305895" y="2658632"/>
            <a:ext cx="2285726" cy="434975"/>
          </a:xfrm>
          <a:prstGeom prst="rect">
            <a:avLst/>
          </a:prstGeom>
          <a:noFill/>
        </p:spPr>
        <p:txBody>
          <a:bodyPr wrap="none" lIns="65010" tIns="32504" rIns="65010" bIns="32504" rtlCol="0">
            <a:spAutoFit/>
          </a:bodyPr>
          <a:lstStyle/>
          <a:p>
            <a:r>
              <a:rPr lang="zh-CN" altLang="en-US" sz="2400" dirty="0">
                <a:solidFill>
                  <a:schemeClr val="tx1">
                    <a:lumMod val="65000"/>
                    <a:lumOff val="35000"/>
                  </a:schemeClr>
                </a:solidFill>
                <a:ea typeface="微软雅黑" panose="020B0503020204020204" pitchFamily="34" charset="-122"/>
              </a:rPr>
              <a:t>工作规划和展望</a:t>
            </a:r>
          </a:p>
        </p:txBody>
      </p:sp>
      <p:pic>
        <p:nvPicPr>
          <p:cNvPr id="6" name="图片 5"/>
          <p:cNvPicPr>
            <a:picLocks noChangeAspect="1"/>
          </p:cNvPicPr>
          <p:nvPr/>
        </p:nvPicPr>
        <p:blipFill rotWithShape="1">
          <a:blip r:embed="rId3">
            <a:extLst>
              <a:ext uri="{28A0092B-C50C-407E-A947-70E740481C1C}">
                <a14:useLocalDpi xmlns:a14="http://schemas.microsoft.com/office/drawing/2010/main" val="0"/>
              </a:ext>
            </a:extLst>
          </a:blip>
          <a:srcRect l="13491" t="31304" r="57473"/>
          <a:stretch>
            <a:fillRect/>
          </a:stretch>
        </p:blipFill>
        <p:spPr>
          <a:xfrm flipH="1" flipV="1">
            <a:off x="6254884" y="2850204"/>
            <a:ext cx="2889115" cy="2296989"/>
          </a:xfrm>
          <a:prstGeom prst="rect">
            <a:avLst/>
          </a:prstGeom>
        </p:spPr>
      </p:pic>
      <p:pic>
        <p:nvPicPr>
          <p:cNvPr id="7" name="图片 6"/>
          <p:cNvPicPr>
            <a:picLocks noChangeAspect="1"/>
          </p:cNvPicPr>
          <p:nvPr/>
        </p:nvPicPr>
        <p:blipFill rotWithShape="1">
          <a:blip r:embed="rId3">
            <a:extLst>
              <a:ext uri="{28A0092B-C50C-407E-A947-70E740481C1C}">
                <a14:useLocalDpi xmlns:a14="http://schemas.microsoft.com/office/drawing/2010/main" val="0"/>
              </a:ext>
            </a:extLst>
          </a:blip>
          <a:srcRect l="13491" t="31304" r="57473"/>
          <a:stretch>
            <a:fillRect/>
          </a:stretch>
        </p:blipFill>
        <p:spPr>
          <a:xfrm>
            <a:off x="-1" y="1408"/>
            <a:ext cx="4302847" cy="284879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strVal val="#ppt_w+.3"/>
                                          </p:val>
                                        </p:tav>
                                        <p:tav tm="100000">
                                          <p:val>
                                            <p:strVal val="#ppt_w"/>
                                          </p:val>
                                        </p:tav>
                                      </p:tavLst>
                                    </p:anim>
                                    <p:anim calcmode="lin" valueType="num">
                                      <p:cBhvr>
                                        <p:cTn id="13" dur="1000" fill="hold"/>
                                        <p:tgtEl>
                                          <p:spTgt spid="6"/>
                                        </p:tgtEl>
                                        <p:attrNameLst>
                                          <p:attrName>ppt_h</p:attrName>
                                        </p:attrNameLst>
                                      </p:cBhvr>
                                      <p:tavLst>
                                        <p:tav tm="0">
                                          <p:val>
                                            <p:strVal val="#ppt_h"/>
                                          </p:val>
                                        </p:tav>
                                        <p:tav tm="100000">
                                          <p:val>
                                            <p:strVal val="#ppt_h"/>
                                          </p:val>
                                        </p:tav>
                                      </p:tavLst>
                                    </p:anim>
                                    <p:animEffect transition="in" filter="fade">
                                      <p:cBhvr>
                                        <p:cTn id="14" dur="1000"/>
                                        <p:tgtEl>
                                          <p:spTgt spid="6"/>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down)">
                                      <p:cBhvr>
                                        <p:cTn id="18" dur="500"/>
                                        <p:tgtEl>
                                          <p:spTgt spid="2"/>
                                        </p:tgtEl>
                                      </p:cBhvr>
                                    </p:animEffect>
                                  </p:childTnLst>
                                </p:cTn>
                              </p:par>
                            </p:childTnLst>
                          </p:cTn>
                        </p:par>
                        <p:par>
                          <p:cTn id="19" fill="hold">
                            <p:stCondLst>
                              <p:cond delay="1500"/>
                            </p:stCondLst>
                            <p:childTnLst>
                              <p:par>
                                <p:cTn id="20" presetID="12" presetClass="entr" presetSubtype="4"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p:tgtEl>
                                          <p:spTgt spid="3"/>
                                        </p:tgtEl>
                                        <p:attrNameLst>
                                          <p:attrName>ppt_y</p:attrName>
                                        </p:attrNameLst>
                                      </p:cBhvr>
                                      <p:tavLst>
                                        <p:tav tm="0">
                                          <p:val>
                                            <p:strVal val="#ppt_y+#ppt_h*1.125000"/>
                                          </p:val>
                                        </p:tav>
                                        <p:tav tm="100000">
                                          <p:val>
                                            <p:strVal val="#ppt_y"/>
                                          </p:val>
                                        </p:tav>
                                      </p:tavLst>
                                    </p:anim>
                                    <p:animEffect transition="in" filter="wipe(up)">
                                      <p:cBhvr>
                                        <p:cTn id="23" dur="500"/>
                                        <p:tgtEl>
                                          <p:spTgt spid="3"/>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500"/>
                                        <p:tgtEl>
                                          <p:spTgt spid="4"/>
                                        </p:tgtEl>
                                        <p:attrNameLst>
                                          <p:attrName>ppt_y</p:attrName>
                                        </p:attrNameLst>
                                      </p:cBhvr>
                                      <p:tavLst>
                                        <p:tav tm="0">
                                          <p:val>
                                            <p:strVal val="#ppt_y-#ppt_h*1.125000"/>
                                          </p:val>
                                        </p:tav>
                                        <p:tav tm="100000">
                                          <p:val>
                                            <p:strVal val="#ppt_y"/>
                                          </p:val>
                                        </p:tav>
                                      </p:tavLst>
                                    </p:anim>
                                    <p:animEffect transition="in" filter="wipe(down)">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1"/>
          <p:cNvGrpSpPr/>
          <p:nvPr/>
        </p:nvGrpSpPr>
        <p:grpSpPr bwMode="auto">
          <a:xfrm>
            <a:off x="841773" y="1347013"/>
            <a:ext cx="7378303" cy="655046"/>
            <a:chOff x="1122569" y="1795466"/>
            <a:chExt cx="9837326" cy="872329"/>
          </a:xfrm>
        </p:grpSpPr>
        <p:sp>
          <p:nvSpPr>
            <p:cNvPr id="2" name="AutoShape 2"/>
            <p:cNvSpPr/>
            <p:nvPr/>
          </p:nvSpPr>
          <p:spPr bwMode="auto">
            <a:xfrm>
              <a:off x="4740330" y="1855736"/>
              <a:ext cx="293676" cy="723240"/>
            </a:xfrm>
            <a:custGeom>
              <a:avLst/>
              <a:gdLst>
                <a:gd name="T0" fmla="*/ 8584982 w 21600"/>
                <a:gd name="T1" fmla="*/ 6018194 h 21600"/>
                <a:gd name="T2" fmla="*/ 7815766 w 21600"/>
                <a:gd name="T3" fmla="*/ 10766874 h 21600"/>
                <a:gd name="T4" fmla="*/ 6021998 w 21600"/>
                <a:gd name="T5" fmla="*/ 12667717 h 21600"/>
                <a:gd name="T6" fmla="*/ 4228253 w 21600"/>
                <a:gd name="T7" fmla="*/ 10766874 h 21600"/>
                <a:gd name="T8" fmla="*/ 3587513 w 21600"/>
                <a:gd name="T9" fmla="*/ 6018194 h 21600"/>
                <a:gd name="T10" fmla="*/ 4228253 w 21600"/>
                <a:gd name="T11" fmla="*/ 1900843 h 21600"/>
                <a:gd name="T12" fmla="*/ 6021998 w 21600"/>
                <a:gd name="T13" fmla="*/ 0 h 21600"/>
                <a:gd name="T14" fmla="*/ 7815766 w 21600"/>
                <a:gd name="T15" fmla="*/ 1900843 h 21600"/>
                <a:gd name="T16" fmla="*/ 8584982 w 21600"/>
                <a:gd name="T17" fmla="*/ 6018194 h 21600"/>
                <a:gd name="T18" fmla="*/ 12172495 w 21600"/>
                <a:gd name="T19" fmla="*/ 42439564 h 21600"/>
                <a:gd name="T20" fmla="*/ 11019491 w 21600"/>
                <a:gd name="T21" fmla="*/ 45290799 h 21600"/>
                <a:gd name="T22" fmla="*/ 9865916 w 21600"/>
                <a:gd name="T23" fmla="*/ 42439564 h 21600"/>
                <a:gd name="T24" fmla="*/ 9865916 w 21600"/>
                <a:gd name="T25" fmla="*/ 21852810 h 21600"/>
                <a:gd name="T26" fmla="*/ 9353652 w 21600"/>
                <a:gd name="T27" fmla="*/ 21852810 h 21600"/>
                <a:gd name="T28" fmla="*/ 9353652 w 21600"/>
                <a:gd name="T29" fmla="*/ 70945353 h 21600"/>
                <a:gd name="T30" fmla="*/ 7815766 w 21600"/>
                <a:gd name="T31" fmla="*/ 74112253 h 21600"/>
                <a:gd name="T32" fmla="*/ 6406333 w 21600"/>
                <a:gd name="T33" fmla="*/ 70945353 h 21600"/>
                <a:gd name="T34" fmla="*/ 6406333 w 21600"/>
                <a:gd name="T35" fmla="*/ 42123899 h 21600"/>
                <a:gd name="T36" fmla="*/ 5766162 w 21600"/>
                <a:gd name="T37" fmla="*/ 42123899 h 21600"/>
                <a:gd name="T38" fmla="*/ 5766162 w 21600"/>
                <a:gd name="T39" fmla="*/ 70945353 h 21600"/>
                <a:gd name="T40" fmla="*/ 4228253 w 21600"/>
                <a:gd name="T41" fmla="*/ 74112253 h 21600"/>
                <a:gd name="T42" fmla="*/ 2818843 w 21600"/>
                <a:gd name="T43" fmla="*/ 70945353 h 21600"/>
                <a:gd name="T44" fmla="*/ 2818843 w 21600"/>
                <a:gd name="T45" fmla="*/ 21852810 h 21600"/>
                <a:gd name="T46" fmla="*/ 2306579 w 21600"/>
                <a:gd name="T47" fmla="*/ 21852810 h 21600"/>
                <a:gd name="T48" fmla="*/ 2306579 w 21600"/>
                <a:gd name="T49" fmla="*/ 42439564 h 21600"/>
                <a:gd name="T50" fmla="*/ 1153005 w 21600"/>
                <a:gd name="T51" fmla="*/ 45290799 h 21600"/>
                <a:gd name="T52" fmla="*/ 0 w 21600"/>
                <a:gd name="T53" fmla="*/ 42439564 h 21600"/>
                <a:gd name="T54" fmla="*/ 0 w 21600"/>
                <a:gd name="T55" fmla="*/ 19001575 h 21600"/>
                <a:gd name="T56" fmla="*/ 3075249 w 21600"/>
                <a:gd name="T57" fmla="*/ 13302444 h 21600"/>
                <a:gd name="T58" fmla="*/ 9097246 w 21600"/>
                <a:gd name="T59" fmla="*/ 13302444 h 21600"/>
                <a:gd name="T60" fmla="*/ 12172495 w 21600"/>
                <a:gd name="T61" fmla="*/ 19001575 h 21600"/>
                <a:gd name="T62" fmla="*/ 12172495 w 21600"/>
                <a:gd name="T63" fmla="*/ 42439564 h 21600"/>
                <a:gd name="T64" fmla="*/ 1217249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 name="AutoShape 3"/>
            <p:cNvSpPr/>
            <p:nvPr/>
          </p:nvSpPr>
          <p:spPr bwMode="auto">
            <a:xfrm>
              <a:off x="2867158" y="1855736"/>
              <a:ext cx="295263" cy="723240"/>
            </a:xfrm>
            <a:custGeom>
              <a:avLst/>
              <a:gdLst>
                <a:gd name="T0" fmla="*/ 8675632 w 21600"/>
                <a:gd name="T1" fmla="*/ 6018194 h 21600"/>
                <a:gd name="T2" fmla="*/ 7910132 w 21600"/>
                <a:gd name="T3" fmla="*/ 10766874 h 21600"/>
                <a:gd name="T4" fmla="*/ 6123980 w 21600"/>
                <a:gd name="T5" fmla="*/ 12667717 h 21600"/>
                <a:gd name="T6" fmla="*/ 4337828 w 21600"/>
                <a:gd name="T7" fmla="*/ 10766874 h 21600"/>
                <a:gd name="T8" fmla="*/ 3572327 w 21600"/>
                <a:gd name="T9" fmla="*/ 6018194 h 21600"/>
                <a:gd name="T10" fmla="*/ 4337828 w 21600"/>
                <a:gd name="T11" fmla="*/ 1900843 h 21600"/>
                <a:gd name="T12" fmla="*/ 6123980 w 21600"/>
                <a:gd name="T13" fmla="*/ 0 h 21600"/>
                <a:gd name="T14" fmla="*/ 7910132 w 21600"/>
                <a:gd name="T15" fmla="*/ 1900843 h 21600"/>
                <a:gd name="T16" fmla="*/ 8675632 w 21600"/>
                <a:gd name="T17" fmla="*/ 6018194 h 21600"/>
                <a:gd name="T18" fmla="*/ 12247959 w 21600"/>
                <a:gd name="T19" fmla="*/ 42439564 h 21600"/>
                <a:gd name="T20" fmla="*/ 11099721 w 21600"/>
                <a:gd name="T21" fmla="*/ 45290799 h 21600"/>
                <a:gd name="T22" fmla="*/ 9951458 w 21600"/>
                <a:gd name="T23" fmla="*/ 42439564 h 21600"/>
                <a:gd name="T24" fmla="*/ 9951458 w 21600"/>
                <a:gd name="T25" fmla="*/ 21852810 h 21600"/>
                <a:gd name="T26" fmla="*/ 9313545 w 21600"/>
                <a:gd name="T27" fmla="*/ 21852810 h 21600"/>
                <a:gd name="T28" fmla="*/ 9313545 w 21600"/>
                <a:gd name="T29" fmla="*/ 70945353 h 21600"/>
                <a:gd name="T30" fmla="*/ 7910132 w 21600"/>
                <a:gd name="T31" fmla="*/ 74112253 h 21600"/>
                <a:gd name="T32" fmla="*/ 6506718 w 21600"/>
                <a:gd name="T33" fmla="*/ 70945353 h 21600"/>
                <a:gd name="T34" fmla="*/ 6506718 w 21600"/>
                <a:gd name="T35" fmla="*/ 42123899 h 21600"/>
                <a:gd name="T36" fmla="*/ 5741241 w 21600"/>
                <a:gd name="T37" fmla="*/ 42123899 h 21600"/>
                <a:gd name="T38" fmla="*/ 5741241 w 21600"/>
                <a:gd name="T39" fmla="*/ 70945353 h 21600"/>
                <a:gd name="T40" fmla="*/ 4337828 w 21600"/>
                <a:gd name="T41" fmla="*/ 74112253 h 21600"/>
                <a:gd name="T42" fmla="*/ 2934414 w 21600"/>
                <a:gd name="T43" fmla="*/ 70945353 h 21600"/>
                <a:gd name="T44" fmla="*/ 2934414 w 21600"/>
                <a:gd name="T45" fmla="*/ 21852810 h 21600"/>
                <a:gd name="T46" fmla="*/ 2424065 w 21600"/>
                <a:gd name="T47" fmla="*/ 21852810 h 21600"/>
                <a:gd name="T48" fmla="*/ 2424065 w 21600"/>
                <a:gd name="T49" fmla="*/ 42439564 h 21600"/>
                <a:gd name="T50" fmla="*/ 1148239 w 21600"/>
                <a:gd name="T51" fmla="*/ 45290799 h 21600"/>
                <a:gd name="T52" fmla="*/ 0 w 21600"/>
                <a:gd name="T53" fmla="*/ 42439564 h 21600"/>
                <a:gd name="T54" fmla="*/ 0 w 21600"/>
                <a:gd name="T55" fmla="*/ 19001575 h 21600"/>
                <a:gd name="T56" fmla="*/ 3189565 w 21600"/>
                <a:gd name="T57" fmla="*/ 13302444 h 21600"/>
                <a:gd name="T58" fmla="*/ 905839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1"/>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60" name="AutoShape 4"/>
            <p:cNvSpPr/>
            <p:nvPr/>
          </p:nvSpPr>
          <p:spPr bwMode="auto">
            <a:xfrm>
              <a:off x="2247509" y="1855438"/>
              <a:ext cx="292594" cy="724215"/>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36848157 h 21600"/>
                <a:gd name="T12" fmla="*/ 1098172507 w 21600"/>
                <a:gd name="T13" fmla="*/ 0 h 21600"/>
                <a:gd name="T14" fmla="*/ 1425279476 w 21600"/>
                <a:gd name="T15" fmla="*/ 2136848157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w="9525">
              <a:noFill/>
              <a:round/>
            </a:ln>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5" name="AutoShape 5"/>
            <p:cNvSpPr/>
            <p:nvPr/>
          </p:nvSpPr>
          <p:spPr bwMode="auto">
            <a:xfrm>
              <a:off x="5365779" y="1855736"/>
              <a:ext cx="295263" cy="723240"/>
            </a:xfrm>
            <a:custGeom>
              <a:avLst/>
              <a:gdLst>
                <a:gd name="T0" fmla="*/ 8691604 w 21600"/>
                <a:gd name="T1" fmla="*/ 6018194 h 21600"/>
                <a:gd name="T2" fmla="*/ 7912825 w 21600"/>
                <a:gd name="T3" fmla="*/ 10766874 h 21600"/>
                <a:gd name="T4" fmla="*/ 6096775 w 21600"/>
                <a:gd name="T5" fmla="*/ 12667717 h 21600"/>
                <a:gd name="T6" fmla="*/ 4280748 w 21600"/>
                <a:gd name="T7" fmla="*/ 10766874 h 21600"/>
                <a:gd name="T8" fmla="*/ 3502543 w 21600"/>
                <a:gd name="T9" fmla="*/ 6018194 h 21600"/>
                <a:gd name="T10" fmla="*/ 4280748 w 21600"/>
                <a:gd name="T11" fmla="*/ 1900843 h 21600"/>
                <a:gd name="T12" fmla="*/ 6096775 w 21600"/>
                <a:gd name="T13" fmla="*/ 0 h 21600"/>
                <a:gd name="T14" fmla="*/ 7912825 w 21600"/>
                <a:gd name="T15" fmla="*/ 1900843 h 21600"/>
                <a:gd name="T16" fmla="*/ 8691604 w 21600"/>
                <a:gd name="T17" fmla="*/ 6018194 h 21600"/>
                <a:gd name="T18" fmla="*/ 12323657 w 21600"/>
                <a:gd name="T19" fmla="*/ 42439564 h 21600"/>
                <a:gd name="T20" fmla="*/ 11156326 w 21600"/>
                <a:gd name="T21" fmla="*/ 45290799 h 21600"/>
                <a:gd name="T22" fmla="*/ 9988445 w 21600"/>
                <a:gd name="T23" fmla="*/ 42439564 h 21600"/>
                <a:gd name="T24" fmla="*/ 9988445 w 21600"/>
                <a:gd name="T25" fmla="*/ 21852810 h 21600"/>
                <a:gd name="T26" fmla="*/ 9469809 w 21600"/>
                <a:gd name="T27" fmla="*/ 21852810 h 21600"/>
                <a:gd name="T28" fmla="*/ 9469809 w 21600"/>
                <a:gd name="T29" fmla="*/ 70945353 h 21600"/>
                <a:gd name="T30" fmla="*/ 7912825 w 21600"/>
                <a:gd name="T31" fmla="*/ 74112253 h 21600"/>
                <a:gd name="T32" fmla="*/ 6485901 w 21600"/>
                <a:gd name="T33" fmla="*/ 70945353 h 21600"/>
                <a:gd name="T34" fmla="*/ 6485901 w 21600"/>
                <a:gd name="T35" fmla="*/ 42123899 h 21600"/>
                <a:gd name="T36" fmla="*/ 5707672 w 21600"/>
                <a:gd name="T37" fmla="*/ 42123899 h 21600"/>
                <a:gd name="T38" fmla="*/ 5707672 w 21600"/>
                <a:gd name="T39" fmla="*/ 70945353 h 21600"/>
                <a:gd name="T40" fmla="*/ 4280748 w 21600"/>
                <a:gd name="T41" fmla="*/ 74112253 h 21600"/>
                <a:gd name="T42" fmla="*/ 2853848 w 21600"/>
                <a:gd name="T43" fmla="*/ 70945353 h 21600"/>
                <a:gd name="T44" fmla="*/ 2853848 w 21600"/>
                <a:gd name="T45" fmla="*/ 21852810 h 21600"/>
                <a:gd name="T46" fmla="*/ 2335212 w 21600"/>
                <a:gd name="T47" fmla="*/ 21852810 h 21600"/>
                <a:gd name="T48" fmla="*/ 2335212 w 21600"/>
                <a:gd name="T49" fmla="*/ 42439564 h 21600"/>
                <a:gd name="T50" fmla="*/ 1167331 w 21600"/>
                <a:gd name="T51" fmla="*/ 45290799 h 21600"/>
                <a:gd name="T52" fmla="*/ 0 w 21600"/>
                <a:gd name="T53" fmla="*/ 42439564 h 21600"/>
                <a:gd name="T54" fmla="*/ 0 w 21600"/>
                <a:gd name="T55" fmla="*/ 19001575 h 21600"/>
                <a:gd name="T56" fmla="*/ 3113441 w 21600"/>
                <a:gd name="T57" fmla="*/ 13302444 h 21600"/>
                <a:gd name="T58" fmla="*/ 9210216 w 21600"/>
                <a:gd name="T59" fmla="*/ 13302444 h 21600"/>
                <a:gd name="T60" fmla="*/ 12323657 w 21600"/>
                <a:gd name="T61" fmla="*/ 19001575 h 21600"/>
                <a:gd name="T62" fmla="*/ 12323657 w 21600"/>
                <a:gd name="T63" fmla="*/ 42439564 h 21600"/>
                <a:gd name="T64" fmla="*/ 1232365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6" name="AutoShape 6"/>
            <p:cNvSpPr/>
            <p:nvPr/>
          </p:nvSpPr>
          <p:spPr bwMode="auto">
            <a:xfrm>
              <a:off x="3491020" y="1855736"/>
              <a:ext cx="296850" cy="723240"/>
            </a:xfrm>
            <a:custGeom>
              <a:avLst/>
              <a:gdLst>
                <a:gd name="T0" fmla="*/ 8891169 w 21600"/>
                <a:gd name="T1" fmla="*/ 6018194 h 21600"/>
                <a:gd name="T2" fmla="*/ 8106648 w 21600"/>
                <a:gd name="T3" fmla="*/ 10766874 h 21600"/>
                <a:gd name="T4" fmla="*/ 6276122 w 21600"/>
                <a:gd name="T5" fmla="*/ 12667717 h 21600"/>
                <a:gd name="T6" fmla="*/ 4445597 w 21600"/>
                <a:gd name="T7" fmla="*/ 10766874 h 21600"/>
                <a:gd name="T8" fmla="*/ 3661075 w 21600"/>
                <a:gd name="T9" fmla="*/ 6018194 h 21600"/>
                <a:gd name="T10" fmla="*/ 4445597 w 21600"/>
                <a:gd name="T11" fmla="*/ 1900843 h 21600"/>
                <a:gd name="T12" fmla="*/ 6276122 w 21600"/>
                <a:gd name="T13" fmla="*/ 0 h 21600"/>
                <a:gd name="T14" fmla="*/ 8106648 w 21600"/>
                <a:gd name="T15" fmla="*/ 1900843 h 21600"/>
                <a:gd name="T16" fmla="*/ 8891169 w 21600"/>
                <a:gd name="T17" fmla="*/ 6018194 h 21600"/>
                <a:gd name="T18" fmla="*/ 12552245 w 21600"/>
                <a:gd name="T19" fmla="*/ 42439564 h 21600"/>
                <a:gd name="T20" fmla="*/ 11375463 w 21600"/>
                <a:gd name="T21" fmla="*/ 45290799 h 21600"/>
                <a:gd name="T22" fmla="*/ 10198705 w 21600"/>
                <a:gd name="T23" fmla="*/ 42439564 h 21600"/>
                <a:gd name="T24" fmla="*/ 10198705 w 21600"/>
                <a:gd name="T25" fmla="*/ 21852810 h 21600"/>
                <a:gd name="T26" fmla="*/ 9544937 w 21600"/>
                <a:gd name="T27" fmla="*/ 21852810 h 21600"/>
                <a:gd name="T28" fmla="*/ 9544937 w 21600"/>
                <a:gd name="T29" fmla="*/ 70945353 h 21600"/>
                <a:gd name="T30" fmla="*/ 8106648 w 21600"/>
                <a:gd name="T31" fmla="*/ 74112253 h 21600"/>
                <a:gd name="T32" fmla="*/ 6668383 w 21600"/>
                <a:gd name="T33" fmla="*/ 70945353 h 21600"/>
                <a:gd name="T34" fmla="*/ 6668383 w 21600"/>
                <a:gd name="T35" fmla="*/ 42123899 h 21600"/>
                <a:gd name="T36" fmla="*/ 5883862 w 21600"/>
                <a:gd name="T37" fmla="*/ 42123899 h 21600"/>
                <a:gd name="T38" fmla="*/ 5883862 w 21600"/>
                <a:gd name="T39" fmla="*/ 70945353 h 21600"/>
                <a:gd name="T40" fmla="*/ 4445597 w 21600"/>
                <a:gd name="T41" fmla="*/ 74112253 h 21600"/>
                <a:gd name="T42" fmla="*/ 3007308 w 21600"/>
                <a:gd name="T43" fmla="*/ 70945353 h 21600"/>
                <a:gd name="T44" fmla="*/ 3007308 w 21600"/>
                <a:gd name="T45" fmla="*/ 21852810 h 21600"/>
                <a:gd name="T46" fmla="*/ 2353540 w 21600"/>
                <a:gd name="T47" fmla="*/ 21852810 h 21600"/>
                <a:gd name="T48" fmla="*/ 2353540 w 21600"/>
                <a:gd name="T49" fmla="*/ 42439564 h 21600"/>
                <a:gd name="T50" fmla="*/ 1176782 w 21600"/>
                <a:gd name="T51" fmla="*/ 45290799 h 21600"/>
                <a:gd name="T52" fmla="*/ 0 w 21600"/>
                <a:gd name="T53" fmla="*/ 42439564 h 21600"/>
                <a:gd name="T54" fmla="*/ 0 w 21600"/>
                <a:gd name="T55" fmla="*/ 19001575 h 21600"/>
                <a:gd name="T56" fmla="*/ 3268815 w 21600"/>
                <a:gd name="T57" fmla="*/ 13302444 h 21600"/>
                <a:gd name="T58" fmla="*/ 9283430 w 21600"/>
                <a:gd name="T59" fmla="*/ 13302444 h 21600"/>
                <a:gd name="T60" fmla="*/ 12552245 w 21600"/>
                <a:gd name="T61" fmla="*/ 19001575 h 21600"/>
                <a:gd name="T62" fmla="*/ 12552245 w 21600"/>
                <a:gd name="T63" fmla="*/ 42439564 h 21600"/>
                <a:gd name="T64" fmla="*/ 1255224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1"/>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7" name="AutoShape 7"/>
            <p:cNvSpPr/>
            <p:nvPr/>
          </p:nvSpPr>
          <p:spPr bwMode="auto">
            <a:xfrm>
              <a:off x="4114881" y="1855736"/>
              <a:ext cx="295263" cy="723240"/>
            </a:xfrm>
            <a:custGeom>
              <a:avLst/>
              <a:gdLst>
                <a:gd name="T0" fmla="*/ 8691604 w 21600"/>
                <a:gd name="T1" fmla="*/ 6018194 h 21600"/>
                <a:gd name="T2" fmla="*/ 7912825 w 21600"/>
                <a:gd name="T3" fmla="*/ 10766874 h 21600"/>
                <a:gd name="T4" fmla="*/ 6096775 w 21600"/>
                <a:gd name="T5" fmla="*/ 12667717 h 21600"/>
                <a:gd name="T6" fmla="*/ 4280748 w 21600"/>
                <a:gd name="T7" fmla="*/ 10766874 h 21600"/>
                <a:gd name="T8" fmla="*/ 3632053 w 21600"/>
                <a:gd name="T9" fmla="*/ 6018194 h 21600"/>
                <a:gd name="T10" fmla="*/ 4280748 w 21600"/>
                <a:gd name="T11" fmla="*/ 1900843 h 21600"/>
                <a:gd name="T12" fmla="*/ 6096775 w 21600"/>
                <a:gd name="T13" fmla="*/ 0 h 21600"/>
                <a:gd name="T14" fmla="*/ 7912825 w 21600"/>
                <a:gd name="T15" fmla="*/ 1900843 h 21600"/>
                <a:gd name="T16" fmla="*/ 8691604 w 21600"/>
                <a:gd name="T17" fmla="*/ 6018194 h 21600"/>
                <a:gd name="T18" fmla="*/ 12323657 w 21600"/>
                <a:gd name="T19" fmla="*/ 42439564 h 21600"/>
                <a:gd name="T20" fmla="*/ 11156326 w 21600"/>
                <a:gd name="T21" fmla="*/ 45290799 h 21600"/>
                <a:gd name="T22" fmla="*/ 9988445 w 21600"/>
                <a:gd name="T23" fmla="*/ 42439564 h 21600"/>
                <a:gd name="T24" fmla="*/ 9988445 w 21600"/>
                <a:gd name="T25" fmla="*/ 21852810 h 21600"/>
                <a:gd name="T26" fmla="*/ 9469809 w 21600"/>
                <a:gd name="T27" fmla="*/ 21852810 h 21600"/>
                <a:gd name="T28" fmla="*/ 9469809 w 21600"/>
                <a:gd name="T29" fmla="*/ 70945353 h 21600"/>
                <a:gd name="T30" fmla="*/ 8042908 w 21600"/>
                <a:gd name="T31" fmla="*/ 74112253 h 21600"/>
                <a:gd name="T32" fmla="*/ 6485901 w 21600"/>
                <a:gd name="T33" fmla="*/ 70945353 h 21600"/>
                <a:gd name="T34" fmla="*/ 6485901 w 21600"/>
                <a:gd name="T35" fmla="*/ 42123899 h 21600"/>
                <a:gd name="T36" fmla="*/ 5837755 w 21600"/>
                <a:gd name="T37" fmla="*/ 42123899 h 21600"/>
                <a:gd name="T38" fmla="*/ 5837755 w 21600"/>
                <a:gd name="T39" fmla="*/ 70945353 h 21600"/>
                <a:gd name="T40" fmla="*/ 4280748 w 21600"/>
                <a:gd name="T41" fmla="*/ 74112253 h 21600"/>
                <a:gd name="T42" fmla="*/ 2853848 w 21600"/>
                <a:gd name="T43" fmla="*/ 70945353 h 21600"/>
                <a:gd name="T44" fmla="*/ 2853848 w 21600"/>
                <a:gd name="T45" fmla="*/ 21852810 h 21600"/>
                <a:gd name="T46" fmla="*/ 2335212 w 21600"/>
                <a:gd name="T47" fmla="*/ 21852810 h 21600"/>
                <a:gd name="T48" fmla="*/ 2335212 w 21600"/>
                <a:gd name="T49" fmla="*/ 42439564 h 21600"/>
                <a:gd name="T50" fmla="*/ 1167331 w 21600"/>
                <a:gd name="T51" fmla="*/ 45290799 h 21600"/>
                <a:gd name="T52" fmla="*/ 0 w 21600"/>
                <a:gd name="T53" fmla="*/ 42439564 h 21600"/>
                <a:gd name="T54" fmla="*/ 0 w 21600"/>
                <a:gd name="T55" fmla="*/ 19001575 h 21600"/>
                <a:gd name="T56" fmla="*/ 3113441 w 21600"/>
                <a:gd name="T57" fmla="*/ 13302444 h 21600"/>
                <a:gd name="T58" fmla="*/ 9210216 w 21600"/>
                <a:gd name="T59" fmla="*/ 13302444 h 21600"/>
                <a:gd name="T60" fmla="*/ 12323657 w 21600"/>
                <a:gd name="T61" fmla="*/ 19001575 h 21600"/>
                <a:gd name="T62" fmla="*/ 12323657 w 21600"/>
                <a:gd name="T63" fmla="*/ 42439564 h 21600"/>
                <a:gd name="T64" fmla="*/ 1232365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 name="AutoShape 8"/>
            <p:cNvSpPr/>
            <p:nvPr/>
          </p:nvSpPr>
          <p:spPr bwMode="auto">
            <a:xfrm>
              <a:off x="5056230" y="1855736"/>
              <a:ext cx="298438" cy="723240"/>
            </a:xfrm>
            <a:custGeom>
              <a:avLst/>
              <a:gdLst>
                <a:gd name="T0" fmla="*/ 8760416 w 21600"/>
                <a:gd name="T1" fmla="*/ 6018194 h 21600"/>
                <a:gd name="T2" fmla="*/ 8106648 w 21600"/>
                <a:gd name="T3" fmla="*/ 10766874 h 21600"/>
                <a:gd name="T4" fmla="*/ 6276122 w 21600"/>
                <a:gd name="T5" fmla="*/ 12667717 h 21600"/>
                <a:gd name="T6" fmla="*/ 4445597 w 21600"/>
                <a:gd name="T7" fmla="*/ 10766874 h 21600"/>
                <a:gd name="T8" fmla="*/ 3661075 w 21600"/>
                <a:gd name="T9" fmla="*/ 6018194 h 21600"/>
                <a:gd name="T10" fmla="*/ 4445597 w 21600"/>
                <a:gd name="T11" fmla="*/ 1900843 h 21600"/>
                <a:gd name="T12" fmla="*/ 6276122 w 21600"/>
                <a:gd name="T13" fmla="*/ 0 h 21600"/>
                <a:gd name="T14" fmla="*/ 8106648 w 21600"/>
                <a:gd name="T15" fmla="*/ 1900843 h 21600"/>
                <a:gd name="T16" fmla="*/ 8760416 w 21600"/>
                <a:gd name="T17" fmla="*/ 6018194 h 21600"/>
                <a:gd name="T18" fmla="*/ 12552245 w 21600"/>
                <a:gd name="T19" fmla="*/ 42439564 h 21600"/>
                <a:gd name="T20" fmla="*/ 11375463 w 21600"/>
                <a:gd name="T21" fmla="*/ 45290799 h 21600"/>
                <a:gd name="T22" fmla="*/ 10067951 w 21600"/>
                <a:gd name="T23" fmla="*/ 42439564 h 21600"/>
                <a:gd name="T24" fmla="*/ 10067951 w 21600"/>
                <a:gd name="T25" fmla="*/ 21852810 h 21600"/>
                <a:gd name="T26" fmla="*/ 9544937 w 21600"/>
                <a:gd name="T27" fmla="*/ 21852810 h 21600"/>
                <a:gd name="T28" fmla="*/ 9544937 w 21600"/>
                <a:gd name="T29" fmla="*/ 70945353 h 21600"/>
                <a:gd name="T30" fmla="*/ 8106648 w 21600"/>
                <a:gd name="T31" fmla="*/ 74112253 h 21600"/>
                <a:gd name="T32" fmla="*/ 6668383 w 21600"/>
                <a:gd name="T33" fmla="*/ 70945353 h 21600"/>
                <a:gd name="T34" fmla="*/ 6668383 w 21600"/>
                <a:gd name="T35" fmla="*/ 42123899 h 21600"/>
                <a:gd name="T36" fmla="*/ 5883862 w 21600"/>
                <a:gd name="T37" fmla="*/ 42123899 h 21600"/>
                <a:gd name="T38" fmla="*/ 5883862 w 21600"/>
                <a:gd name="T39" fmla="*/ 70945353 h 21600"/>
                <a:gd name="T40" fmla="*/ 4445597 w 21600"/>
                <a:gd name="T41" fmla="*/ 74112253 h 21600"/>
                <a:gd name="T42" fmla="*/ 3007308 w 21600"/>
                <a:gd name="T43" fmla="*/ 70945353 h 21600"/>
                <a:gd name="T44" fmla="*/ 3007308 w 21600"/>
                <a:gd name="T45" fmla="*/ 21852810 h 21600"/>
                <a:gd name="T46" fmla="*/ 2353540 w 21600"/>
                <a:gd name="T47" fmla="*/ 21852810 h 21600"/>
                <a:gd name="T48" fmla="*/ 2353540 w 21600"/>
                <a:gd name="T49" fmla="*/ 42439564 h 21600"/>
                <a:gd name="T50" fmla="*/ 1176782 w 21600"/>
                <a:gd name="T51" fmla="*/ 45290799 h 21600"/>
                <a:gd name="T52" fmla="*/ 0 w 21600"/>
                <a:gd name="T53" fmla="*/ 42439564 h 21600"/>
                <a:gd name="T54" fmla="*/ 0 w 21600"/>
                <a:gd name="T55" fmla="*/ 19001575 h 21600"/>
                <a:gd name="T56" fmla="*/ 3268815 w 21600"/>
                <a:gd name="T57" fmla="*/ 13302444 h 21600"/>
                <a:gd name="T58" fmla="*/ 9283430 w 21600"/>
                <a:gd name="T59" fmla="*/ 13302444 h 21600"/>
                <a:gd name="T60" fmla="*/ 12552245 w 21600"/>
                <a:gd name="T61" fmla="*/ 19001575 h 21600"/>
                <a:gd name="T62" fmla="*/ 12552245 w 21600"/>
                <a:gd name="T63" fmla="*/ 42439564 h 21600"/>
                <a:gd name="T64" fmla="*/ 1255224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9" name="AutoShape 9"/>
            <p:cNvSpPr/>
            <p:nvPr/>
          </p:nvSpPr>
          <p:spPr bwMode="auto">
            <a:xfrm>
              <a:off x="3184645" y="1855736"/>
              <a:ext cx="292088" cy="723240"/>
            </a:xfrm>
            <a:custGeom>
              <a:avLst/>
              <a:gdLst>
                <a:gd name="T0" fmla="*/ 8531889 w 21600"/>
                <a:gd name="T1" fmla="*/ 6018194 h 21600"/>
                <a:gd name="T2" fmla="*/ 7767422 w 21600"/>
                <a:gd name="T3" fmla="*/ 10766874 h 21600"/>
                <a:gd name="T4" fmla="*/ 5984771 w 21600"/>
                <a:gd name="T5" fmla="*/ 12667717 h 21600"/>
                <a:gd name="T6" fmla="*/ 4329794 w 21600"/>
                <a:gd name="T7" fmla="*/ 10766874 h 21600"/>
                <a:gd name="T8" fmla="*/ 3565327 w 21600"/>
                <a:gd name="T9" fmla="*/ 6018194 h 21600"/>
                <a:gd name="T10" fmla="*/ 4202095 w 21600"/>
                <a:gd name="T11" fmla="*/ 1900843 h 21600"/>
                <a:gd name="T12" fmla="*/ 5984771 w 21600"/>
                <a:gd name="T13" fmla="*/ 0 h 21600"/>
                <a:gd name="T14" fmla="*/ 7767422 w 21600"/>
                <a:gd name="T15" fmla="*/ 1900843 h 21600"/>
                <a:gd name="T16" fmla="*/ 8531889 w 21600"/>
                <a:gd name="T17" fmla="*/ 6018194 h 21600"/>
                <a:gd name="T18" fmla="*/ 12097217 w 21600"/>
                <a:gd name="T19" fmla="*/ 42439564 h 21600"/>
                <a:gd name="T20" fmla="*/ 10951333 w 21600"/>
                <a:gd name="T21" fmla="*/ 45290799 h 21600"/>
                <a:gd name="T22" fmla="*/ 9804904 w 21600"/>
                <a:gd name="T23" fmla="*/ 42439564 h 21600"/>
                <a:gd name="T24" fmla="*/ 9804904 w 21600"/>
                <a:gd name="T25" fmla="*/ 21852810 h 21600"/>
                <a:gd name="T26" fmla="*/ 9295812 w 21600"/>
                <a:gd name="T27" fmla="*/ 21852810 h 21600"/>
                <a:gd name="T28" fmla="*/ 9295812 w 21600"/>
                <a:gd name="T29" fmla="*/ 70945353 h 21600"/>
                <a:gd name="T30" fmla="*/ 7895122 w 21600"/>
                <a:gd name="T31" fmla="*/ 74112253 h 21600"/>
                <a:gd name="T32" fmla="*/ 6494407 w 21600"/>
                <a:gd name="T33" fmla="*/ 70945353 h 21600"/>
                <a:gd name="T34" fmla="*/ 6494407 w 21600"/>
                <a:gd name="T35" fmla="*/ 42123899 h 21600"/>
                <a:gd name="T36" fmla="*/ 5730485 w 21600"/>
                <a:gd name="T37" fmla="*/ 42123899 h 21600"/>
                <a:gd name="T38" fmla="*/ 5730485 w 21600"/>
                <a:gd name="T39" fmla="*/ 70945353 h 21600"/>
                <a:gd name="T40" fmla="*/ 4329794 w 21600"/>
                <a:gd name="T41" fmla="*/ 74112253 h 21600"/>
                <a:gd name="T42" fmla="*/ 2801405 w 21600"/>
                <a:gd name="T43" fmla="*/ 70945353 h 21600"/>
                <a:gd name="T44" fmla="*/ 2801405 w 21600"/>
                <a:gd name="T45" fmla="*/ 21852810 h 21600"/>
                <a:gd name="T46" fmla="*/ 2292312 w 21600"/>
                <a:gd name="T47" fmla="*/ 21852810 h 21600"/>
                <a:gd name="T48" fmla="*/ 2292312 w 21600"/>
                <a:gd name="T49" fmla="*/ 42439564 h 21600"/>
                <a:gd name="T50" fmla="*/ 1145884 w 21600"/>
                <a:gd name="T51" fmla="*/ 45290799 h 21600"/>
                <a:gd name="T52" fmla="*/ 0 w 21600"/>
                <a:gd name="T53" fmla="*/ 42439564 h 21600"/>
                <a:gd name="T54" fmla="*/ 0 w 21600"/>
                <a:gd name="T55" fmla="*/ 19001575 h 21600"/>
                <a:gd name="T56" fmla="*/ 3183366 w 21600"/>
                <a:gd name="T57" fmla="*/ 13302444 h 21600"/>
                <a:gd name="T58" fmla="*/ 9040982 w 21600"/>
                <a:gd name="T59" fmla="*/ 13302444 h 21600"/>
                <a:gd name="T60" fmla="*/ 12097217 w 21600"/>
                <a:gd name="T61" fmla="*/ 19001575 h 21600"/>
                <a:gd name="T62" fmla="*/ 12097217 w 21600"/>
                <a:gd name="T63" fmla="*/ 42439564 h 21600"/>
                <a:gd name="T64" fmla="*/ 1209721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66" name="AutoShape 10"/>
            <p:cNvSpPr/>
            <p:nvPr/>
          </p:nvSpPr>
          <p:spPr bwMode="auto">
            <a:xfrm>
              <a:off x="2562821" y="1855438"/>
              <a:ext cx="297137" cy="724215"/>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36848157 h 21600"/>
                <a:gd name="T12" fmla="*/ 1180441235 w 21600"/>
                <a:gd name="T13" fmla="*/ 0 h 21600"/>
                <a:gd name="T14" fmla="*/ 1500142043 w 21600"/>
                <a:gd name="T15" fmla="*/ 2136848157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1"/>
            </a:solidFill>
            <a:ln w="9525">
              <a:noFill/>
              <a:round/>
            </a:ln>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11" name="AutoShape 11"/>
            <p:cNvSpPr/>
            <p:nvPr/>
          </p:nvSpPr>
          <p:spPr bwMode="auto">
            <a:xfrm>
              <a:off x="5680091" y="1855736"/>
              <a:ext cx="296851" cy="723240"/>
            </a:xfrm>
            <a:custGeom>
              <a:avLst/>
              <a:gdLst>
                <a:gd name="T0" fmla="*/ 8707111 w 21600"/>
                <a:gd name="T1" fmla="*/ 6018194 h 21600"/>
                <a:gd name="T2" fmla="*/ 7927360 w 21600"/>
                <a:gd name="T3" fmla="*/ 10766874 h 21600"/>
                <a:gd name="T4" fmla="*/ 6237936 w 21600"/>
                <a:gd name="T5" fmla="*/ 12667717 h 21600"/>
                <a:gd name="T6" fmla="*/ 4418541 w 21600"/>
                <a:gd name="T7" fmla="*/ 10766874 h 21600"/>
                <a:gd name="T8" fmla="*/ 3638790 w 21600"/>
                <a:gd name="T9" fmla="*/ 6018194 h 21600"/>
                <a:gd name="T10" fmla="*/ 4418541 w 21600"/>
                <a:gd name="T11" fmla="*/ 1900843 h 21600"/>
                <a:gd name="T12" fmla="*/ 6237936 w 21600"/>
                <a:gd name="T13" fmla="*/ 0 h 21600"/>
                <a:gd name="T14" fmla="*/ 7927360 w 21600"/>
                <a:gd name="T15" fmla="*/ 1900843 h 21600"/>
                <a:gd name="T16" fmla="*/ 8707111 w 21600"/>
                <a:gd name="T17" fmla="*/ 6018194 h 21600"/>
                <a:gd name="T18" fmla="*/ 12475848 w 21600"/>
                <a:gd name="T19" fmla="*/ 42439564 h 21600"/>
                <a:gd name="T20" fmla="*/ 11176287 w 21600"/>
                <a:gd name="T21" fmla="*/ 45290799 h 21600"/>
                <a:gd name="T22" fmla="*/ 10006672 w 21600"/>
                <a:gd name="T23" fmla="*/ 42439564 h 21600"/>
                <a:gd name="T24" fmla="*/ 10006672 w 21600"/>
                <a:gd name="T25" fmla="*/ 21852810 h 21600"/>
                <a:gd name="T26" fmla="*/ 9486838 w 21600"/>
                <a:gd name="T27" fmla="*/ 21852810 h 21600"/>
                <a:gd name="T28" fmla="*/ 9486838 w 21600"/>
                <a:gd name="T29" fmla="*/ 70945353 h 21600"/>
                <a:gd name="T30" fmla="*/ 8057307 w 21600"/>
                <a:gd name="T31" fmla="*/ 74112253 h 21600"/>
                <a:gd name="T32" fmla="*/ 6627799 w 21600"/>
                <a:gd name="T33" fmla="*/ 70945353 h 21600"/>
                <a:gd name="T34" fmla="*/ 6627799 w 21600"/>
                <a:gd name="T35" fmla="*/ 42123899 h 21600"/>
                <a:gd name="T36" fmla="*/ 5848048 w 21600"/>
                <a:gd name="T37" fmla="*/ 42123899 h 21600"/>
                <a:gd name="T38" fmla="*/ 5848048 w 21600"/>
                <a:gd name="T39" fmla="*/ 70945353 h 21600"/>
                <a:gd name="T40" fmla="*/ 4418541 w 21600"/>
                <a:gd name="T41" fmla="*/ 74112253 h 21600"/>
                <a:gd name="T42" fmla="*/ 2989009 w 21600"/>
                <a:gd name="T43" fmla="*/ 70945353 h 21600"/>
                <a:gd name="T44" fmla="*/ 2989009 w 21600"/>
                <a:gd name="T45" fmla="*/ 21852810 h 21600"/>
                <a:gd name="T46" fmla="*/ 2339229 w 21600"/>
                <a:gd name="T47" fmla="*/ 21852810 h 21600"/>
                <a:gd name="T48" fmla="*/ 2339229 w 21600"/>
                <a:gd name="T49" fmla="*/ 42439564 h 21600"/>
                <a:gd name="T50" fmla="*/ 1169614 w 21600"/>
                <a:gd name="T51" fmla="*/ 45290799 h 21600"/>
                <a:gd name="T52" fmla="*/ 0 w 21600"/>
                <a:gd name="T53" fmla="*/ 42439564 h 21600"/>
                <a:gd name="T54" fmla="*/ 0 w 21600"/>
                <a:gd name="T55" fmla="*/ 19001575 h 21600"/>
                <a:gd name="T56" fmla="*/ 3248926 w 21600"/>
                <a:gd name="T57" fmla="*/ 13302444 h 21600"/>
                <a:gd name="T58" fmla="*/ 9226921 w 21600"/>
                <a:gd name="T59" fmla="*/ 13302444 h 21600"/>
                <a:gd name="T60" fmla="*/ 12475848 w 21600"/>
                <a:gd name="T61" fmla="*/ 19001575 h 21600"/>
                <a:gd name="T62" fmla="*/ 12475848 w 21600"/>
                <a:gd name="T63" fmla="*/ 42439564 h 21600"/>
                <a:gd name="T64" fmla="*/ 12475848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AutoShape 12"/>
            <p:cNvSpPr/>
            <p:nvPr/>
          </p:nvSpPr>
          <p:spPr bwMode="auto">
            <a:xfrm>
              <a:off x="3808507" y="1855736"/>
              <a:ext cx="295263" cy="723240"/>
            </a:xfrm>
            <a:custGeom>
              <a:avLst/>
              <a:gdLst>
                <a:gd name="T0" fmla="*/ 8691644 w 21600"/>
                <a:gd name="T1" fmla="*/ 6018194 h 21600"/>
                <a:gd name="T2" fmla="*/ 7912841 w 21600"/>
                <a:gd name="T3" fmla="*/ 10766874 h 21600"/>
                <a:gd name="T4" fmla="*/ 6096811 w 21600"/>
                <a:gd name="T5" fmla="*/ 12667717 h 21600"/>
                <a:gd name="T6" fmla="*/ 4280781 w 21600"/>
                <a:gd name="T7" fmla="*/ 10766874 h 21600"/>
                <a:gd name="T8" fmla="*/ 3632060 w 21600"/>
                <a:gd name="T9" fmla="*/ 6018194 h 21600"/>
                <a:gd name="T10" fmla="*/ 4280781 w 21600"/>
                <a:gd name="T11" fmla="*/ 1900843 h 21600"/>
                <a:gd name="T12" fmla="*/ 6096811 w 21600"/>
                <a:gd name="T13" fmla="*/ 0 h 21600"/>
                <a:gd name="T14" fmla="*/ 7912841 w 21600"/>
                <a:gd name="T15" fmla="*/ 1900843 h 21600"/>
                <a:gd name="T16" fmla="*/ 8691644 w 21600"/>
                <a:gd name="T17" fmla="*/ 6018194 h 21600"/>
                <a:gd name="T18" fmla="*/ 12323705 w 21600"/>
                <a:gd name="T19" fmla="*/ 42439564 h 21600"/>
                <a:gd name="T20" fmla="*/ 11156371 w 21600"/>
                <a:gd name="T21" fmla="*/ 45290799 h 21600"/>
                <a:gd name="T22" fmla="*/ 9988488 w 21600"/>
                <a:gd name="T23" fmla="*/ 42439564 h 21600"/>
                <a:gd name="T24" fmla="*/ 9988488 w 21600"/>
                <a:gd name="T25" fmla="*/ 21852810 h 21600"/>
                <a:gd name="T26" fmla="*/ 9469851 w 21600"/>
                <a:gd name="T27" fmla="*/ 21852810 h 21600"/>
                <a:gd name="T28" fmla="*/ 9469851 w 21600"/>
                <a:gd name="T29" fmla="*/ 70945353 h 21600"/>
                <a:gd name="T30" fmla="*/ 8042924 w 21600"/>
                <a:gd name="T31" fmla="*/ 74112253 h 21600"/>
                <a:gd name="T32" fmla="*/ 6485914 w 21600"/>
                <a:gd name="T33" fmla="*/ 70945353 h 21600"/>
                <a:gd name="T34" fmla="*/ 6485914 w 21600"/>
                <a:gd name="T35" fmla="*/ 42123899 h 21600"/>
                <a:gd name="T36" fmla="*/ 5837791 w 21600"/>
                <a:gd name="T37" fmla="*/ 42123899 h 21600"/>
                <a:gd name="T38" fmla="*/ 5837791 w 21600"/>
                <a:gd name="T39" fmla="*/ 70945353 h 21600"/>
                <a:gd name="T40" fmla="*/ 4280781 w 21600"/>
                <a:gd name="T41" fmla="*/ 74112253 h 21600"/>
                <a:gd name="T42" fmla="*/ 2853854 w 21600"/>
                <a:gd name="T43" fmla="*/ 70945353 h 21600"/>
                <a:gd name="T44" fmla="*/ 2853854 w 21600"/>
                <a:gd name="T45" fmla="*/ 21852810 h 21600"/>
                <a:gd name="T46" fmla="*/ 2335217 w 21600"/>
                <a:gd name="T47" fmla="*/ 21852810 h 21600"/>
                <a:gd name="T48" fmla="*/ 2335217 w 21600"/>
                <a:gd name="T49" fmla="*/ 42439564 h 21600"/>
                <a:gd name="T50" fmla="*/ 1167334 w 21600"/>
                <a:gd name="T51" fmla="*/ 45290799 h 21600"/>
                <a:gd name="T52" fmla="*/ 0 w 21600"/>
                <a:gd name="T53" fmla="*/ 42439564 h 21600"/>
                <a:gd name="T54" fmla="*/ 0 w 21600"/>
                <a:gd name="T55" fmla="*/ 19001575 h 21600"/>
                <a:gd name="T56" fmla="*/ 3242957 w 21600"/>
                <a:gd name="T57" fmla="*/ 13302444 h 21600"/>
                <a:gd name="T58" fmla="*/ 9210258 w 21600"/>
                <a:gd name="T59" fmla="*/ 13302444 h 21600"/>
                <a:gd name="T60" fmla="*/ 12323705 w 21600"/>
                <a:gd name="T61" fmla="*/ 19001575 h 21600"/>
                <a:gd name="T62" fmla="*/ 12323705 w 21600"/>
                <a:gd name="T63" fmla="*/ 42439564 h 21600"/>
                <a:gd name="T64" fmla="*/ 12323705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1"/>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AutoShape 13"/>
            <p:cNvSpPr/>
            <p:nvPr/>
          </p:nvSpPr>
          <p:spPr bwMode="auto">
            <a:xfrm>
              <a:off x="4432368" y="1855736"/>
              <a:ext cx="295263" cy="723240"/>
            </a:xfrm>
            <a:custGeom>
              <a:avLst/>
              <a:gdLst>
                <a:gd name="T0" fmla="*/ 8548045 w 21600"/>
                <a:gd name="T1" fmla="*/ 6018194 h 21600"/>
                <a:gd name="T2" fmla="*/ 7910132 w 21600"/>
                <a:gd name="T3" fmla="*/ 10766874 h 21600"/>
                <a:gd name="T4" fmla="*/ 6123980 w 21600"/>
                <a:gd name="T5" fmla="*/ 12667717 h 21600"/>
                <a:gd name="T6" fmla="*/ 4337828 w 21600"/>
                <a:gd name="T7" fmla="*/ 10766874 h 21600"/>
                <a:gd name="T8" fmla="*/ 3572327 w 21600"/>
                <a:gd name="T9" fmla="*/ 6018194 h 21600"/>
                <a:gd name="T10" fmla="*/ 4337828 w 21600"/>
                <a:gd name="T11" fmla="*/ 1900843 h 21600"/>
                <a:gd name="T12" fmla="*/ 6123980 w 21600"/>
                <a:gd name="T13" fmla="*/ 0 h 21600"/>
                <a:gd name="T14" fmla="*/ 7910132 w 21600"/>
                <a:gd name="T15" fmla="*/ 1900843 h 21600"/>
                <a:gd name="T16" fmla="*/ 8548045 w 21600"/>
                <a:gd name="T17" fmla="*/ 6018194 h 21600"/>
                <a:gd name="T18" fmla="*/ 12247959 w 21600"/>
                <a:gd name="T19" fmla="*/ 42439564 h 21600"/>
                <a:gd name="T20" fmla="*/ 11099721 w 21600"/>
                <a:gd name="T21" fmla="*/ 45290799 h 21600"/>
                <a:gd name="T22" fmla="*/ 9951458 w 21600"/>
                <a:gd name="T23" fmla="*/ 42439564 h 21600"/>
                <a:gd name="T24" fmla="*/ 9951458 w 21600"/>
                <a:gd name="T25" fmla="*/ 21852810 h 21600"/>
                <a:gd name="T26" fmla="*/ 9313545 w 21600"/>
                <a:gd name="T27" fmla="*/ 21852810 h 21600"/>
                <a:gd name="T28" fmla="*/ 9313545 w 21600"/>
                <a:gd name="T29" fmla="*/ 70945353 h 21600"/>
                <a:gd name="T30" fmla="*/ 7910132 w 21600"/>
                <a:gd name="T31" fmla="*/ 74112253 h 21600"/>
                <a:gd name="T32" fmla="*/ 6506718 w 21600"/>
                <a:gd name="T33" fmla="*/ 70945353 h 21600"/>
                <a:gd name="T34" fmla="*/ 6506718 w 21600"/>
                <a:gd name="T35" fmla="*/ 42123899 h 21600"/>
                <a:gd name="T36" fmla="*/ 5741241 w 21600"/>
                <a:gd name="T37" fmla="*/ 42123899 h 21600"/>
                <a:gd name="T38" fmla="*/ 5741241 w 21600"/>
                <a:gd name="T39" fmla="*/ 70945353 h 21600"/>
                <a:gd name="T40" fmla="*/ 4337828 w 21600"/>
                <a:gd name="T41" fmla="*/ 74112253 h 21600"/>
                <a:gd name="T42" fmla="*/ 2934414 w 21600"/>
                <a:gd name="T43" fmla="*/ 70945353 h 21600"/>
                <a:gd name="T44" fmla="*/ 2934414 w 21600"/>
                <a:gd name="T45" fmla="*/ 21852810 h 21600"/>
                <a:gd name="T46" fmla="*/ 2296501 w 21600"/>
                <a:gd name="T47" fmla="*/ 21852810 h 21600"/>
                <a:gd name="T48" fmla="*/ 2296501 w 21600"/>
                <a:gd name="T49" fmla="*/ 42439564 h 21600"/>
                <a:gd name="T50" fmla="*/ 1148239 w 21600"/>
                <a:gd name="T51" fmla="*/ 45290799 h 21600"/>
                <a:gd name="T52" fmla="*/ 0 w 21600"/>
                <a:gd name="T53" fmla="*/ 42439564 h 21600"/>
                <a:gd name="T54" fmla="*/ 0 w 21600"/>
                <a:gd name="T55" fmla="*/ 19001575 h 21600"/>
                <a:gd name="T56" fmla="*/ 3189565 w 21600"/>
                <a:gd name="T57" fmla="*/ 13302444 h 21600"/>
                <a:gd name="T58" fmla="*/ 905839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1"/>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AutoShape 14"/>
            <p:cNvSpPr/>
            <p:nvPr/>
          </p:nvSpPr>
          <p:spPr bwMode="auto">
            <a:xfrm>
              <a:off x="6016627" y="1855736"/>
              <a:ext cx="295263" cy="723240"/>
            </a:xfrm>
            <a:custGeom>
              <a:avLst/>
              <a:gdLst>
                <a:gd name="T0" fmla="*/ 8638223 w 21600"/>
                <a:gd name="T1" fmla="*/ 6018194 h 21600"/>
                <a:gd name="T2" fmla="*/ 7864221 w 21600"/>
                <a:gd name="T3" fmla="*/ 10766874 h 21600"/>
                <a:gd name="T4" fmla="*/ 6059329 w 21600"/>
                <a:gd name="T5" fmla="*/ 12667717 h 21600"/>
                <a:gd name="T6" fmla="*/ 4254460 w 21600"/>
                <a:gd name="T7" fmla="*/ 10766874 h 21600"/>
                <a:gd name="T8" fmla="*/ 3609737 w 21600"/>
                <a:gd name="T9" fmla="*/ 6018194 h 21600"/>
                <a:gd name="T10" fmla="*/ 4254460 w 21600"/>
                <a:gd name="T11" fmla="*/ 1900843 h 21600"/>
                <a:gd name="T12" fmla="*/ 6059329 w 21600"/>
                <a:gd name="T13" fmla="*/ 0 h 21600"/>
                <a:gd name="T14" fmla="*/ 7864221 w 21600"/>
                <a:gd name="T15" fmla="*/ 1900843 h 21600"/>
                <a:gd name="T16" fmla="*/ 8638223 w 21600"/>
                <a:gd name="T17" fmla="*/ 6018194 h 21600"/>
                <a:gd name="T18" fmla="*/ 12247959 w 21600"/>
                <a:gd name="T19" fmla="*/ 42439564 h 21600"/>
                <a:gd name="T20" fmla="*/ 11087814 w 21600"/>
                <a:gd name="T21" fmla="*/ 45290799 h 21600"/>
                <a:gd name="T22" fmla="*/ 9927074 w 21600"/>
                <a:gd name="T23" fmla="*/ 42439564 h 21600"/>
                <a:gd name="T24" fmla="*/ 9927074 w 21600"/>
                <a:gd name="T25" fmla="*/ 21852810 h 21600"/>
                <a:gd name="T26" fmla="*/ 9411653 w 21600"/>
                <a:gd name="T27" fmla="*/ 21852810 h 21600"/>
                <a:gd name="T28" fmla="*/ 9411653 w 21600"/>
                <a:gd name="T29" fmla="*/ 70945353 h 21600"/>
                <a:gd name="T30" fmla="*/ 7993499 w 21600"/>
                <a:gd name="T31" fmla="*/ 74112253 h 21600"/>
                <a:gd name="T32" fmla="*/ 6446068 w 21600"/>
                <a:gd name="T33" fmla="*/ 70945353 h 21600"/>
                <a:gd name="T34" fmla="*/ 6446068 w 21600"/>
                <a:gd name="T35" fmla="*/ 42123899 h 21600"/>
                <a:gd name="T36" fmla="*/ 5801916 w 21600"/>
                <a:gd name="T37" fmla="*/ 42123899 h 21600"/>
                <a:gd name="T38" fmla="*/ 5801916 w 21600"/>
                <a:gd name="T39" fmla="*/ 70945353 h 21600"/>
                <a:gd name="T40" fmla="*/ 4254460 w 21600"/>
                <a:gd name="T41" fmla="*/ 74112253 h 21600"/>
                <a:gd name="T42" fmla="*/ 2836307 w 21600"/>
                <a:gd name="T43" fmla="*/ 70945353 h 21600"/>
                <a:gd name="T44" fmla="*/ 2836307 w 21600"/>
                <a:gd name="T45" fmla="*/ 21852810 h 21600"/>
                <a:gd name="T46" fmla="*/ 2320885 w 21600"/>
                <a:gd name="T47" fmla="*/ 21852810 h 21600"/>
                <a:gd name="T48" fmla="*/ 2320885 w 21600"/>
                <a:gd name="T49" fmla="*/ 42439564 h 21600"/>
                <a:gd name="T50" fmla="*/ 1160145 w 21600"/>
                <a:gd name="T51" fmla="*/ 45290799 h 21600"/>
                <a:gd name="T52" fmla="*/ 0 w 21600"/>
                <a:gd name="T53" fmla="*/ 42439564 h 21600"/>
                <a:gd name="T54" fmla="*/ 0 w 21600"/>
                <a:gd name="T55" fmla="*/ 19001575 h 21600"/>
                <a:gd name="T56" fmla="*/ 3094315 w 21600"/>
                <a:gd name="T57" fmla="*/ 13302444 h 21600"/>
                <a:gd name="T58" fmla="*/ 9153644 w 21600"/>
                <a:gd name="T59" fmla="*/ 13302444 h 21600"/>
                <a:gd name="T60" fmla="*/ 12247959 w 21600"/>
                <a:gd name="T61" fmla="*/ 19001575 h 21600"/>
                <a:gd name="T62" fmla="*/ 12247959 w 21600"/>
                <a:gd name="T63" fmla="*/ 42439564 h 21600"/>
                <a:gd name="T64" fmla="*/ 1224795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 name="AutoShape 15"/>
            <p:cNvSpPr/>
            <p:nvPr/>
          </p:nvSpPr>
          <p:spPr bwMode="auto">
            <a:xfrm>
              <a:off x="6642075" y="1855736"/>
              <a:ext cx="293676" cy="723240"/>
            </a:xfrm>
            <a:custGeom>
              <a:avLst/>
              <a:gdLst>
                <a:gd name="T0" fmla="*/ 8531889 w 21600"/>
                <a:gd name="T1" fmla="*/ 6018194 h 21600"/>
                <a:gd name="T2" fmla="*/ 7767422 w 21600"/>
                <a:gd name="T3" fmla="*/ 10766874 h 21600"/>
                <a:gd name="T4" fmla="*/ 5984771 w 21600"/>
                <a:gd name="T5" fmla="*/ 12667717 h 21600"/>
                <a:gd name="T6" fmla="*/ 4202095 w 21600"/>
                <a:gd name="T7" fmla="*/ 10766874 h 21600"/>
                <a:gd name="T8" fmla="*/ 3438196 w 21600"/>
                <a:gd name="T9" fmla="*/ 6018194 h 21600"/>
                <a:gd name="T10" fmla="*/ 4202095 w 21600"/>
                <a:gd name="T11" fmla="*/ 1900843 h 21600"/>
                <a:gd name="T12" fmla="*/ 5984771 w 21600"/>
                <a:gd name="T13" fmla="*/ 0 h 21600"/>
                <a:gd name="T14" fmla="*/ 7767422 w 21600"/>
                <a:gd name="T15" fmla="*/ 1900843 h 21600"/>
                <a:gd name="T16" fmla="*/ 8531889 w 21600"/>
                <a:gd name="T17" fmla="*/ 6018194 h 21600"/>
                <a:gd name="T18" fmla="*/ 12097217 w 21600"/>
                <a:gd name="T19" fmla="*/ 42439564 h 21600"/>
                <a:gd name="T20" fmla="*/ 10951333 w 21600"/>
                <a:gd name="T21" fmla="*/ 45290799 h 21600"/>
                <a:gd name="T22" fmla="*/ 9804904 w 21600"/>
                <a:gd name="T23" fmla="*/ 42439564 h 21600"/>
                <a:gd name="T24" fmla="*/ 9804904 w 21600"/>
                <a:gd name="T25" fmla="*/ 21852810 h 21600"/>
                <a:gd name="T26" fmla="*/ 9295812 w 21600"/>
                <a:gd name="T27" fmla="*/ 21852810 h 21600"/>
                <a:gd name="T28" fmla="*/ 9295812 w 21600"/>
                <a:gd name="T29" fmla="*/ 70945353 h 21600"/>
                <a:gd name="T30" fmla="*/ 7767422 w 21600"/>
                <a:gd name="T31" fmla="*/ 74112253 h 21600"/>
                <a:gd name="T32" fmla="*/ 6366732 w 21600"/>
                <a:gd name="T33" fmla="*/ 70945353 h 21600"/>
                <a:gd name="T34" fmla="*/ 6366732 w 21600"/>
                <a:gd name="T35" fmla="*/ 42123899 h 21600"/>
                <a:gd name="T36" fmla="*/ 5730485 w 21600"/>
                <a:gd name="T37" fmla="*/ 42123899 h 21600"/>
                <a:gd name="T38" fmla="*/ 5730485 w 21600"/>
                <a:gd name="T39" fmla="*/ 70945353 h 21600"/>
                <a:gd name="T40" fmla="*/ 4202095 w 21600"/>
                <a:gd name="T41" fmla="*/ 74112253 h 21600"/>
                <a:gd name="T42" fmla="*/ 2801405 w 21600"/>
                <a:gd name="T43" fmla="*/ 70945353 h 21600"/>
                <a:gd name="T44" fmla="*/ 2801405 w 21600"/>
                <a:gd name="T45" fmla="*/ 21852810 h 21600"/>
                <a:gd name="T46" fmla="*/ 2292312 w 21600"/>
                <a:gd name="T47" fmla="*/ 21852810 h 21600"/>
                <a:gd name="T48" fmla="*/ 2292312 w 21600"/>
                <a:gd name="T49" fmla="*/ 42439564 h 21600"/>
                <a:gd name="T50" fmla="*/ 1145884 w 21600"/>
                <a:gd name="T51" fmla="*/ 45290799 h 21600"/>
                <a:gd name="T52" fmla="*/ 0 w 21600"/>
                <a:gd name="T53" fmla="*/ 42439564 h 21600"/>
                <a:gd name="T54" fmla="*/ 0 w 21600"/>
                <a:gd name="T55" fmla="*/ 19001575 h 21600"/>
                <a:gd name="T56" fmla="*/ 3056235 w 21600"/>
                <a:gd name="T57" fmla="*/ 13302444 h 21600"/>
                <a:gd name="T58" fmla="*/ 9040982 w 21600"/>
                <a:gd name="T59" fmla="*/ 13302444 h 21600"/>
                <a:gd name="T60" fmla="*/ 12097217 w 21600"/>
                <a:gd name="T61" fmla="*/ 19001575 h 21600"/>
                <a:gd name="T62" fmla="*/ 12097217 w 21600"/>
                <a:gd name="T63" fmla="*/ 42439564 h 21600"/>
                <a:gd name="T64" fmla="*/ 12097217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6" name="AutoShape 16"/>
            <p:cNvSpPr/>
            <p:nvPr/>
          </p:nvSpPr>
          <p:spPr bwMode="auto">
            <a:xfrm>
              <a:off x="6332526" y="1855736"/>
              <a:ext cx="296850" cy="723240"/>
            </a:xfrm>
            <a:custGeom>
              <a:avLst/>
              <a:gdLst>
                <a:gd name="T0" fmla="*/ 8707070 w 21600"/>
                <a:gd name="T1" fmla="*/ 6018194 h 21600"/>
                <a:gd name="T2" fmla="*/ 8057291 w 21600"/>
                <a:gd name="T3" fmla="*/ 10766874 h 21600"/>
                <a:gd name="T4" fmla="*/ 6237900 w 21600"/>
                <a:gd name="T5" fmla="*/ 12667717 h 21600"/>
                <a:gd name="T6" fmla="*/ 4418508 w 21600"/>
                <a:gd name="T7" fmla="*/ 10766874 h 21600"/>
                <a:gd name="T8" fmla="*/ 3638783 w 21600"/>
                <a:gd name="T9" fmla="*/ 6018194 h 21600"/>
                <a:gd name="T10" fmla="*/ 4418508 w 21600"/>
                <a:gd name="T11" fmla="*/ 1900843 h 21600"/>
                <a:gd name="T12" fmla="*/ 6237900 w 21600"/>
                <a:gd name="T13" fmla="*/ 0 h 21600"/>
                <a:gd name="T14" fmla="*/ 8057291 w 21600"/>
                <a:gd name="T15" fmla="*/ 1900843 h 21600"/>
                <a:gd name="T16" fmla="*/ 8707070 w 21600"/>
                <a:gd name="T17" fmla="*/ 6018194 h 21600"/>
                <a:gd name="T18" fmla="*/ 12475799 w 21600"/>
                <a:gd name="T19" fmla="*/ 42439564 h 21600"/>
                <a:gd name="T20" fmla="*/ 11306187 w 21600"/>
                <a:gd name="T21" fmla="*/ 45290799 h 21600"/>
                <a:gd name="T22" fmla="*/ 10136599 w 21600"/>
                <a:gd name="T23" fmla="*/ 42439564 h 21600"/>
                <a:gd name="T24" fmla="*/ 10136599 w 21600"/>
                <a:gd name="T25" fmla="*/ 21852810 h 21600"/>
                <a:gd name="T26" fmla="*/ 9486796 w 21600"/>
                <a:gd name="T27" fmla="*/ 21852810 h 21600"/>
                <a:gd name="T28" fmla="*/ 9486796 w 21600"/>
                <a:gd name="T29" fmla="*/ 70945353 h 21600"/>
                <a:gd name="T30" fmla="*/ 8057291 w 21600"/>
                <a:gd name="T31" fmla="*/ 74112253 h 21600"/>
                <a:gd name="T32" fmla="*/ 6627762 w 21600"/>
                <a:gd name="T33" fmla="*/ 70945353 h 21600"/>
                <a:gd name="T34" fmla="*/ 6627762 w 21600"/>
                <a:gd name="T35" fmla="*/ 42123899 h 21600"/>
                <a:gd name="T36" fmla="*/ 5848037 w 21600"/>
                <a:gd name="T37" fmla="*/ 42123899 h 21600"/>
                <a:gd name="T38" fmla="*/ 5848037 w 21600"/>
                <a:gd name="T39" fmla="*/ 70945353 h 21600"/>
                <a:gd name="T40" fmla="*/ 4418508 w 21600"/>
                <a:gd name="T41" fmla="*/ 74112253 h 21600"/>
                <a:gd name="T42" fmla="*/ 2989004 w 21600"/>
                <a:gd name="T43" fmla="*/ 70945353 h 21600"/>
                <a:gd name="T44" fmla="*/ 2989004 w 21600"/>
                <a:gd name="T45" fmla="*/ 21852810 h 21600"/>
                <a:gd name="T46" fmla="*/ 2339224 w 21600"/>
                <a:gd name="T47" fmla="*/ 21852810 h 21600"/>
                <a:gd name="T48" fmla="*/ 2339224 w 21600"/>
                <a:gd name="T49" fmla="*/ 42439564 h 21600"/>
                <a:gd name="T50" fmla="*/ 1169612 w 21600"/>
                <a:gd name="T51" fmla="*/ 45290799 h 21600"/>
                <a:gd name="T52" fmla="*/ 0 w 21600"/>
                <a:gd name="T53" fmla="*/ 42439564 h 21600"/>
                <a:gd name="T54" fmla="*/ 0 w 21600"/>
                <a:gd name="T55" fmla="*/ 19001575 h 21600"/>
                <a:gd name="T56" fmla="*/ 3248896 w 21600"/>
                <a:gd name="T57" fmla="*/ 13302444 h 21600"/>
                <a:gd name="T58" fmla="*/ 9226903 w 21600"/>
                <a:gd name="T59" fmla="*/ 13302444 h 21600"/>
                <a:gd name="T60" fmla="*/ 12475799 w 21600"/>
                <a:gd name="T61" fmla="*/ 19001575 h 21600"/>
                <a:gd name="T62" fmla="*/ 12475799 w 21600"/>
                <a:gd name="T63" fmla="*/ 42439564 h 21600"/>
                <a:gd name="T64" fmla="*/ 12475799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AutoShape 17"/>
            <p:cNvSpPr/>
            <p:nvPr/>
          </p:nvSpPr>
          <p:spPr bwMode="auto">
            <a:xfrm>
              <a:off x="6957975" y="1855736"/>
              <a:ext cx="296850" cy="723240"/>
            </a:xfrm>
            <a:custGeom>
              <a:avLst/>
              <a:gdLst>
                <a:gd name="T0" fmla="*/ 8707111 w 21600"/>
                <a:gd name="T1" fmla="*/ 6018194 h 21600"/>
                <a:gd name="T2" fmla="*/ 7927360 w 21600"/>
                <a:gd name="T3" fmla="*/ 10766874 h 21600"/>
                <a:gd name="T4" fmla="*/ 6237936 w 21600"/>
                <a:gd name="T5" fmla="*/ 12667717 h 21600"/>
                <a:gd name="T6" fmla="*/ 4418541 w 21600"/>
                <a:gd name="T7" fmla="*/ 10766874 h 21600"/>
                <a:gd name="T8" fmla="*/ 3638790 w 21600"/>
                <a:gd name="T9" fmla="*/ 6018194 h 21600"/>
                <a:gd name="T10" fmla="*/ 4418541 w 21600"/>
                <a:gd name="T11" fmla="*/ 1900843 h 21600"/>
                <a:gd name="T12" fmla="*/ 6237936 w 21600"/>
                <a:gd name="T13" fmla="*/ 0 h 21600"/>
                <a:gd name="T14" fmla="*/ 7927360 w 21600"/>
                <a:gd name="T15" fmla="*/ 1900843 h 21600"/>
                <a:gd name="T16" fmla="*/ 8707111 w 21600"/>
                <a:gd name="T17" fmla="*/ 6018194 h 21600"/>
                <a:gd name="T18" fmla="*/ 12475848 w 21600"/>
                <a:gd name="T19" fmla="*/ 42439564 h 21600"/>
                <a:gd name="T20" fmla="*/ 11306233 w 21600"/>
                <a:gd name="T21" fmla="*/ 45290799 h 21600"/>
                <a:gd name="T22" fmla="*/ 10006672 w 21600"/>
                <a:gd name="T23" fmla="*/ 42439564 h 21600"/>
                <a:gd name="T24" fmla="*/ 10006672 w 21600"/>
                <a:gd name="T25" fmla="*/ 21852810 h 21600"/>
                <a:gd name="T26" fmla="*/ 9486838 w 21600"/>
                <a:gd name="T27" fmla="*/ 21852810 h 21600"/>
                <a:gd name="T28" fmla="*/ 9486838 w 21600"/>
                <a:gd name="T29" fmla="*/ 70945353 h 21600"/>
                <a:gd name="T30" fmla="*/ 8057307 w 21600"/>
                <a:gd name="T31" fmla="*/ 74112253 h 21600"/>
                <a:gd name="T32" fmla="*/ 6627799 w 21600"/>
                <a:gd name="T33" fmla="*/ 70945353 h 21600"/>
                <a:gd name="T34" fmla="*/ 6627799 w 21600"/>
                <a:gd name="T35" fmla="*/ 42123899 h 21600"/>
                <a:gd name="T36" fmla="*/ 5848048 w 21600"/>
                <a:gd name="T37" fmla="*/ 42123899 h 21600"/>
                <a:gd name="T38" fmla="*/ 5848048 w 21600"/>
                <a:gd name="T39" fmla="*/ 70945353 h 21600"/>
                <a:gd name="T40" fmla="*/ 4418541 w 21600"/>
                <a:gd name="T41" fmla="*/ 74112253 h 21600"/>
                <a:gd name="T42" fmla="*/ 2989009 w 21600"/>
                <a:gd name="T43" fmla="*/ 70945353 h 21600"/>
                <a:gd name="T44" fmla="*/ 2989009 w 21600"/>
                <a:gd name="T45" fmla="*/ 21852810 h 21600"/>
                <a:gd name="T46" fmla="*/ 2339229 w 21600"/>
                <a:gd name="T47" fmla="*/ 21852810 h 21600"/>
                <a:gd name="T48" fmla="*/ 2339229 w 21600"/>
                <a:gd name="T49" fmla="*/ 42439564 h 21600"/>
                <a:gd name="T50" fmla="*/ 1169614 w 21600"/>
                <a:gd name="T51" fmla="*/ 45290799 h 21600"/>
                <a:gd name="T52" fmla="*/ 0 w 21600"/>
                <a:gd name="T53" fmla="*/ 42439564 h 21600"/>
                <a:gd name="T54" fmla="*/ 0 w 21600"/>
                <a:gd name="T55" fmla="*/ 19001575 h 21600"/>
                <a:gd name="T56" fmla="*/ 3248926 w 21600"/>
                <a:gd name="T57" fmla="*/ 13302444 h 21600"/>
                <a:gd name="T58" fmla="*/ 9226921 w 21600"/>
                <a:gd name="T59" fmla="*/ 13302444 h 21600"/>
                <a:gd name="T60" fmla="*/ 12475848 w 21600"/>
                <a:gd name="T61" fmla="*/ 19001575 h 21600"/>
                <a:gd name="T62" fmla="*/ 12475848 w 21600"/>
                <a:gd name="T63" fmla="*/ 42439564 h 21600"/>
                <a:gd name="T64" fmla="*/ 12475848 w 21600"/>
                <a:gd name="T65" fmla="*/ 42439564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74" name="AutoShape 53"/>
            <p:cNvSpPr/>
            <p:nvPr/>
          </p:nvSpPr>
          <p:spPr bwMode="auto">
            <a:xfrm>
              <a:off x="1122569" y="1795466"/>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1"/>
            </a:solidFill>
            <a:ln w="50800">
              <a:noFill/>
              <a:bevel/>
            </a:ln>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43075" name="Rectangle 59"/>
            <p:cNvSpPr/>
            <p:nvPr/>
          </p:nvSpPr>
          <p:spPr bwMode="auto">
            <a:xfrm>
              <a:off x="1284561" y="2060183"/>
              <a:ext cx="651190" cy="363470"/>
            </a:xfrm>
            <a:prstGeom prst="rect">
              <a:avLst/>
            </a:prstGeom>
            <a:noFill/>
            <a:ln w="12700">
              <a:noFill/>
              <a:miter lim="800000"/>
            </a:ln>
          </p:spPr>
          <p:txBody>
            <a:bodyPr lIns="0" tIns="0" rIns="0" bIns="0"/>
            <a:lstStyle/>
            <a:p>
              <a:pPr algn="ctr">
                <a:spcBef>
                  <a:spcPts val="640"/>
                </a:spcBef>
              </a:pPr>
              <a:r>
                <a:rPr lang="en-US" altLang="zh-CN" sz="15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40%</a:t>
              </a:r>
            </a:p>
          </p:txBody>
        </p:sp>
        <p:sp>
          <p:nvSpPr>
            <p:cNvPr id="43076" name="TextBox 13"/>
            <p:cNvSpPr txBox="1">
              <a:spLocks noChangeArrowheads="1"/>
            </p:cNvSpPr>
            <p:nvPr/>
          </p:nvSpPr>
          <p:spPr bwMode="auto">
            <a:xfrm>
              <a:off x="7815384" y="1869972"/>
              <a:ext cx="2235767" cy="245921"/>
            </a:xfrm>
            <a:prstGeom prst="rect">
              <a:avLst/>
            </a:prstGeom>
            <a:noFill/>
            <a:ln w="9525">
              <a:noFill/>
              <a:miter lim="800000"/>
            </a:ln>
          </p:spPr>
          <p:txBody>
            <a:bodyPr lIns="0" tIns="0" rIns="0" bIns="0">
              <a:spAutoFit/>
            </a:bodyPr>
            <a:lstStyle/>
            <a:p>
              <a:pPr defTabSz="911860">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77" name="TextBox 13"/>
            <p:cNvSpPr txBox="1">
              <a:spLocks noChangeArrowheads="1"/>
            </p:cNvSpPr>
            <p:nvPr/>
          </p:nvSpPr>
          <p:spPr bwMode="auto">
            <a:xfrm>
              <a:off x="7820056" y="2197272"/>
              <a:ext cx="3139839" cy="368881"/>
            </a:xfrm>
            <a:prstGeom prst="rect">
              <a:avLst/>
            </a:prstGeom>
            <a:noFill/>
            <a:ln w="9525">
              <a:noFill/>
              <a:miter lim="800000"/>
            </a:ln>
          </p:spPr>
          <p:txBody>
            <a:bodyPr lIns="0" tIns="0" rIns="0" bIns="0">
              <a:spAutoFit/>
            </a:bodyPr>
            <a:lstStyle/>
            <a:p>
              <a:pPr defTabSz="911860">
                <a:spcBef>
                  <a:spcPct val="200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10" name="组合 62"/>
          <p:cNvGrpSpPr/>
          <p:nvPr/>
        </p:nvGrpSpPr>
        <p:grpSpPr bwMode="auto">
          <a:xfrm>
            <a:off x="841773" y="2393895"/>
            <a:ext cx="7374731" cy="655046"/>
            <a:chOff x="1122569" y="3191192"/>
            <a:chExt cx="9832654" cy="872329"/>
          </a:xfrm>
        </p:grpSpPr>
        <p:sp>
          <p:nvSpPr>
            <p:cNvPr id="18" name="AutoShape 18"/>
            <p:cNvSpPr/>
            <p:nvPr/>
          </p:nvSpPr>
          <p:spPr bwMode="auto">
            <a:xfrm>
              <a:off x="4740363" y="3253049"/>
              <a:ext cx="293678" cy="723240"/>
            </a:xfrm>
            <a:custGeom>
              <a:avLst/>
              <a:gdLst>
                <a:gd name="T0" fmla="*/ 8584982 w 21600"/>
                <a:gd name="T1" fmla="*/ 6003098 h 21600"/>
                <a:gd name="T2" fmla="*/ 7815766 w 21600"/>
                <a:gd name="T3" fmla="*/ 10739855 h 21600"/>
                <a:gd name="T4" fmla="*/ 6021998 w 21600"/>
                <a:gd name="T5" fmla="*/ 12635973 h 21600"/>
                <a:gd name="T6" fmla="*/ 4228253 w 21600"/>
                <a:gd name="T7" fmla="*/ 10739855 h 21600"/>
                <a:gd name="T8" fmla="*/ 3587513 w 21600"/>
                <a:gd name="T9" fmla="*/ 6003098 h 21600"/>
                <a:gd name="T10" fmla="*/ 4228253 w 21600"/>
                <a:gd name="T11" fmla="*/ 1896060 h 21600"/>
                <a:gd name="T12" fmla="*/ 6021998 w 21600"/>
                <a:gd name="T13" fmla="*/ 0 h 21600"/>
                <a:gd name="T14" fmla="*/ 7815766 w 21600"/>
                <a:gd name="T15" fmla="*/ 1896060 h 21600"/>
                <a:gd name="T16" fmla="*/ 8584982 w 21600"/>
                <a:gd name="T17" fmla="*/ 6003098 h 21600"/>
                <a:gd name="T18" fmla="*/ 12172495 w 21600"/>
                <a:gd name="T19" fmla="*/ 42333153 h 21600"/>
                <a:gd name="T20" fmla="*/ 11019491 w 21600"/>
                <a:gd name="T21" fmla="*/ 45177301 h 21600"/>
                <a:gd name="T22" fmla="*/ 9865916 w 21600"/>
                <a:gd name="T23" fmla="*/ 42333153 h 21600"/>
                <a:gd name="T24" fmla="*/ 9865916 w 21600"/>
                <a:gd name="T25" fmla="*/ 21798021 h 21600"/>
                <a:gd name="T26" fmla="*/ 9353652 w 21600"/>
                <a:gd name="T27" fmla="*/ 21798021 h 21600"/>
                <a:gd name="T28" fmla="*/ 9353652 w 21600"/>
                <a:gd name="T29" fmla="*/ 70767442 h 21600"/>
                <a:gd name="T30" fmla="*/ 7815766 w 21600"/>
                <a:gd name="T31" fmla="*/ 73926450 h 21600"/>
                <a:gd name="T32" fmla="*/ 6406333 w 21600"/>
                <a:gd name="T33" fmla="*/ 70767442 h 21600"/>
                <a:gd name="T34" fmla="*/ 6406333 w 21600"/>
                <a:gd name="T35" fmla="*/ 42018293 h 21600"/>
                <a:gd name="T36" fmla="*/ 5766162 w 21600"/>
                <a:gd name="T37" fmla="*/ 42018293 h 21600"/>
                <a:gd name="T38" fmla="*/ 5766162 w 21600"/>
                <a:gd name="T39" fmla="*/ 70767442 h 21600"/>
                <a:gd name="T40" fmla="*/ 4228253 w 21600"/>
                <a:gd name="T41" fmla="*/ 73926450 h 21600"/>
                <a:gd name="T42" fmla="*/ 2818843 w 21600"/>
                <a:gd name="T43" fmla="*/ 70767442 h 21600"/>
                <a:gd name="T44" fmla="*/ 2818843 w 21600"/>
                <a:gd name="T45" fmla="*/ 21798021 h 21600"/>
                <a:gd name="T46" fmla="*/ 2306579 w 21600"/>
                <a:gd name="T47" fmla="*/ 21798021 h 21600"/>
                <a:gd name="T48" fmla="*/ 2306579 w 21600"/>
                <a:gd name="T49" fmla="*/ 42333153 h 21600"/>
                <a:gd name="T50" fmla="*/ 1153005 w 21600"/>
                <a:gd name="T51" fmla="*/ 45177301 h 21600"/>
                <a:gd name="T52" fmla="*/ 0 w 21600"/>
                <a:gd name="T53" fmla="*/ 42333153 h 21600"/>
                <a:gd name="T54" fmla="*/ 0 w 21600"/>
                <a:gd name="T55" fmla="*/ 18953931 h 21600"/>
                <a:gd name="T56" fmla="*/ 3075249 w 21600"/>
                <a:gd name="T57" fmla="*/ 13269086 h 21600"/>
                <a:gd name="T58" fmla="*/ 9097246 w 21600"/>
                <a:gd name="T59" fmla="*/ 13269086 h 21600"/>
                <a:gd name="T60" fmla="*/ 12172495 w 21600"/>
                <a:gd name="T61" fmla="*/ 18953931 h 21600"/>
                <a:gd name="T62" fmla="*/ 12172495 w 21600"/>
                <a:gd name="T63" fmla="*/ 42333153 h 21600"/>
                <a:gd name="T64" fmla="*/ 1217249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AutoShape 19"/>
            <p:cNvSpPr/>
            <p:nvPr/>
          </p:nvSpPr>
          <p:spPr bwMode="auto">
            <a:xfrm>
              <a:off x="2867174" y="3253049"/>
              <a:ext cx="293678" cy="723240"/>
            </a:xfrm>
            <a:custGeom>
              <a:avLst/>
              <a:gdLst>
                <a:gd name="T0" fmla="*/ 8675632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675632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424065 w 21600"/>
                <a:gd name="T47" fmla="*/ 21798021 h 21600"/>
                <a:gd name="T48" fmla="*/ 2424065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2"/>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40" name="AutoShape 20"/>
            <p:cNvSpPr/>
            <p:nvPr/>
          </p:nvSpPr>
          <p:spPr bwMode="auto">
            <a:xfrm>
              <a:off x="2247509" y="3252982"/>
              <a:ext cx="292594" cy="723306"/>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26124000 h 21600"/>
                <a:gd name="T12" fmla="*/ 1098172507 w 21600"/>
                <a:gd name="T13" fmla="*/ 0 h 21600"/>
                <a:gd name="T14" fmla="*/ 1425279476 w 21600"/>
                <a:gd name="T15" fmla="*/ 2126124000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w="9525">
              <a:noFill/>
              <a:round/>
            </a:ln>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1" name="AutoShape 21"/>
            <p:cNvSpPr/>
            <p:nvPr/>
          </p:nvSpPr>
          <p:spPr bwMode="auto">
            <a:xfrm>
              <a:off x="5365817" y="3253049"/>
              <a:ext cx="295265" cy="723240"/>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50254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7912825 w 21600"/>
                <a:gd name="T31" fmla="*/ 73926450 h 21600"/>
                <a:gd name="T32" fmla="*/ 6485901 w 21600"/>
                <a:gd name="T33" fmla="*/ 70767442 h 21600"/>
                <a:gd name="T34" fmla="*/ 6485901 w 21600"/>
                <a:gd name="T35" fmla="*/ 42018293 h 21600"/>
                <a:gd name="T36" fmla="*/ 5707672 w 21600"/>
                <a:gd name="T37" fmla="*/ 42018293 h 21600"/>
                <a:gd name="T38" fmla="*/ 5707672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2" name="AutoShape 22"/>
            <p:cNvSpPr/>
            <p:nvPr/>
          </p:nvSpPr>
          <p:spPr bwMode="auto">
            <a:xfrm>
              <a:off x="3491042" y="3253049"/>
              <a:ext cx="296852" cy="723240"/>
            </a:xfrm>
            <a:custGeom>
              <a:avLst/>
              <a:gdLst>
                <a:gd name="T0" fmla="*/ 8891169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891169 w 21600"/>
                <a:gd name="T17" fmla="*/ 6003098 h 21600"/>
                <a:gd name="T18" fmla="*/ 12552245 w 21600"/>
                <a:gd name="T19" fmla="*/ 42333153 h 21600"/>
                <a:gd name="T20" fmla="*/ 11375463 w 21600"/>
                <a:gd name="T21" fmla="*/ 45177301 h 21600"/>
                <a:gd name="T22" fmla="*/ 10198705 w 21600"/>
                <a:gd name="T23" fmla="*/ 42333153 h 21600"/>
                <a:gd name="T24" fmla="*/ 10198705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2"/>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AutoShape 23"/>
            <p:cNvSpPr/>
            <p:nvPr/>
          </p:nvSpPr>
          <p:spPr bwMode="auto">
            <a:xfrm>
              <a:off x="4114908" y="3253049"/>
              <a:ext cx="295265" cy="723240"/>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63205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8042908 w 21600"/>
                <a:gd name="T31" fmla="*/ 73926450 h 21600"/>
                <a:gd name="T32" fmla="*/ 6485901 w 21600"/>
                <a:gd name="T33" fmla="*/ 70767442 h 21600"/>
                <a:gd name="T34" fmla="*/ 6485901 w 21600"/>
                <a:gd name="T35" fmla="*/ 42018293 h 21600"/>
                <a:gd name="T36" fmla="*/ 5837755 w 21600"/>
                <a:gd name="T37" fmla="*/ 42018293 h 21600"/>
                <a:gd name="T38" fmla="*/ 5837755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AutoShape 24"/>
            <p:cNvSpPr/>
            <p:nvPr/>
          </p:nvSpPr>
          <p:spPr bwMode="auto">
            <a:xfrm>
              <a:off x="5056266" y="3253049"/>
              <a:ext cx="298440" cy="723240"/>
            </a:xfrm>
            <a:custGeom>
              <a:avLst/>
              <a:gdLst>
                <a:gd name="T0" fmla="*/ 8760416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760416 w 21600"/>
                <a:gd name="T17" fmla="*/ 6003098 h 21600"/>
                <a:gd name="T18" fmla="*/ 12552245 w 21600"/>
                <a:gd name="T19" fmla="*/ 42333153 h 21600"/>
                <a:gd name="T20" fmla="*/ 11375463 w 21600"/>
                <a:gd name="T21" fmla="*/ 45177301 h 21600"/>
                <a:gd name="T22" fmla="*/ 10067951 w 21600"/>
                <a:gd name="T23" fmla="*/ 42333153 h 21600"/>
                <a:gd name="T24" fmla="*/ 10067951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AutoShape 25"/>
            <p:cNvSpPr/>
            <p:nvPr/>
          </p:nvSpPr>
          <p:spPr bwMode="auto">
            <a:xfrm>
              <a:off x="3184664" y="3253049"/>
              <a:ext cx="292090" cy="723240"/>
            </a:xfrm>
            <a:custGeom>
              <a:avLst/>
              <a:gdLst>
                <a:gd name="T0" fmla="*/ 8531889 w 21600"/>
                <a:gd name="T1" fmla="*/ 6003098 h 21600"/>
                <a:gd name="T2" fmla="*/ 7767422 w 21600"/>
                <a:gd name="T3" fmla="*/ 10739855 h 21600"/>
                <a:gd name="T4" fmla="*/ 5984771 w 21600"/>
                <a:gd name="T5" fmla="*/ 12635973 h 21600"/>
                <a:gd name="T6" fmla="*/ 4329794 w 21600"/>
                <a:gd name="T7" fmla="*/ 10739855 h 21600"/>
                <a:gd name="T8" fmla="*/ 3565327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895122 w 21600"/>
                <a:gd name="T31" fmla="*/ 73926450 h 21600"/>
                <a:gd name="T32" fmla="*/ 6494407 w 21600"/>
                <a:gd name="T33" fmla="*/ 70767442 h 21600"/>
                <a:gd name="T34" fmla="*/ 6494407 w 21600"/>
                <a:gd name="T35" fmla="*/ 42018293 h 21600"/>
                <a:gd name="T36" fmla="*/ 5730485 w 21600"/>
                <a:gd name="T37" fmla="*/ 42018293 h 21600"/>
                <a:gd name="T38" fmla="*/ 5730485 w 21600"/>
                <a:gd name="T39" fmla="*/ 70767442 h 21600"/>
                <a:gd name="T40" fmla="*/ 4329794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183366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46" name="AutoShape 26"/>
            <p:cNvSpPr/>
            <p:nvPr/>
          </p:nvSpPr>
          <p:spPr bwMode="auto">
            <a:xfrm>
              <a:off x="2562821" y="3252982"/>
              <a:ext cx="297137" cy="723306"/>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26124000 h 21600"/>
                <a:gd name="T12" fmla="*/ 1180441235 w 21600"/>
                <a:gd name="T13" fmla="*/ 0 h 21600"/>
                <a:gd name="T14" fmla="*/ 1500142043 w 21600"/>
                <a:gd name="T15" fmla="*/ 2126124000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w="9525">
              <a:noFill/>
              <a:round/>
            </a:ln>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27" name="AutoShape 27"/>
            <p:cNvSpPr/>
            <p:nvPr/>
          </p:nvSpPr>
          <p:spPr bwMode="auto">
            <a:xfrm>
              <a:off x="5680132" y="3253049"/>
              <a:ext cx="296853" cy="723240"/>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176287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AutoShape 28"/>
            <p:cNvSpPr/>
            <p:nvPr/>
          </p:nvSpPr>
          <p:spPr bwMode="auto">
            <a:xfrm>
              <a:off x="3808531" y="3253049"/>
              <a:ext cx="295265" cy="723240"/>
            </a:xfrm>
            <a:custGeom>
              <a:avLst/>
              <a:gdLst>
                <a:gd name="T0" fmla="*/ 8691644 w 21600"/>
                <a:gd name="T1" fmla="*/ 6003098 h 21600"/>
                <a:gd name="T2" fmla="*/ 7912841 w 21600"/>
                <a:gd name="T3" fmla="*/ 10739855 h 21600"/>
                <a:gd name="T4" fmla="*/ 6096811 w 21600"/>
                <a:gd name="T5" fmla="*/ 12635973 h 21600"/>
                <a:gd name="T6" fmla="*/ 4280781 w 21600"/>
                <a:gd name="T7" fmla="*/ 10739855 h 21600"/>
                <a:gd name="T8" fmla="*/ 3632060 w 21600"/>
                <a:gd name="T9" fmla="*/ 6003098 h 21600"/>
                <a:gd name="T10" fmla="*/ 4280781 w 21600"/>
                <a:gd name="T11" fmla="*/ 1896060 h 21600"/>
                <a:gd name="T12" fmla="*/ 6096811 w 21600"/>
                <a:gd name="T13" fmla="*/ 0 h 21600"/>
                <a:gd name="T14" fmla="*/ 7912841 w 21600"/>
                <a:gd name="T15" fmla="*/ 1896060 h 21600"/>
                <a:gd name="T16" fmla="*/ 8691644 w 21600"/>
                <a:gd name="T17" fmla="*/ 6003098 h 21600"/>
                <a:gd name="T18" fmla="*/ 12323705 w 21600"/>
                <a:gd name="T19" fmla="*/ 42333153 h 21600"/>
                <a:gd name="T20" fmla="*/ 11156371 w 21600"/>
                <a:gd name="T21" fmla="*/ 45177301 h 21600"/>
                <a:gd name="T22" fmla="*/ 9988488 w 21600"/>
                <a:gd name="T23" fmla="*/ 42333153 h 21600"/>
                <a:gd name="T24" fmla="*/ 9988488 w 21600"/>
                <a:gd name="T25" fmla="*/ 21798021 h 21600"/>
                <a:gd name="T26" fmla="*/ 9469851 w 21600"/>
                <a:gd name="T27" fmla="*/ 21798021 h 21600"/>
                <a:gd name="T28" fmla="*/ 9469851 w 21600"/>
                <a:gd name="T29" fmla="*/ 70767442 h 21600"/>
                <a:gd name="T30" fmla="*/ 8042924 w 21600"/>
                <a:gd name="T31" fmla="*/ 73926450 h 21600"/>
                <a:gd name="T32" fmla="*/ 6485914 w 21600"/>
                <a:gd name="T33" fmla="*/ 70767442 h 21600"/>
                <a:gd name="T34" fmla="*/ 6485914 w 21600"/>
                <a:gd name="T35" fmla="*/ 42018293 h 21600"/>
                <a:gd name="T36" fmla="*/ 5837791 w 21600"/>
                <a:gd name="T37" fmla="*/ 42018293 h 21600"/>
                <a:gd name="T38" fmla="*/ 5837791 w 21600"/>
                <a:gd name="T39" fmla="*/ 70767442 h 21600"/>
                <a:gd name="T40" fmla="*/ 4280781 w 21600"/>
                <a:gd name="T41" fmla="*/ 73926450 h 21600"/>
                <a:gd name="T42" fmla="*/ 2853854 w 21600"/>
                <a:gd name="T43" fmla="*/ 70767442 h 21600"/>
                <a:gd name="T44" fmla="*/ 2853854 w 21600"/>
                <a:gd name="T45" fmla="*/ 21798021 h 21600"/>
                <a:gd name="T46" fmla="*/ 2335217 w 21600"/>
                <a:gd name="T47" fmla="*/ 21798021 h 21600"/>
                <a:gd name="T48" fmla="*/ 2335217 w 21600"/>
                <a:gd name="T49" fmla="*/ 42333153 h 21600"/>
                <a:gd name="T50" fmla="*/ 1167334 w 21600"/>
                <a:gd name="T51" fmla="*/ 45177301 h 21600"/>
                <a:gd name="T52" fmla="*/ 0 w 21600"/>
                <a:gd name="T53" fmla="*/ 42333153 h 21600"/>
                <a:gd name="T54" fmla="*/ 0 w 21600"/>
                <a:gd name="T55" fmla="*/ 18953931 h 21600"/>
                <a:gd name="T56" fmla="*/ 3242957 w 21600"/>
                <a:gd name="T57" fmla="*/ 13269086 h 21600"/>
                <a:gd name="T58" fmla="*/ 9210258 w 21600"/>
                <a:gd name="T59" fmla="*/ 13269086 h 21600"/>
                <a:gd name="T60" fmla="*/ 12323705 w 21600"/>
                <a:gd name="T61" fmla="*/ 18953931 h 21600"/>
                <a:gd name="T62" fmla="*/ 12323705 w 21600"/>
                <a:gd name="T63" fmla="*/ 42333153 h 21600"/>
                <a:gd name="T64" fmla="*/ 1232370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2"/>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AutoShape 29"/>
            <p:cNvSpPr/>
            <p:nvPr/>
          </p:nvSpPr>
          <p:spPr bwMode="auto">
            <a:xfrm>
              <a:off x="4432398" y="3253049"/>
              <a:ext cx="295265" cy="723240"/>
            </a:xfrm>
            <a:custGeom>
              <a:avLst/>
              <a:gdLst>
                <a:gd name="T0" fmla="*/ 8548045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548045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296501 w 21600"/>
                <a:gd name="T47" fmla="*/ 21798021 h 21600"/>
                <a:gd name="T48" fmla="*/ 2296501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2"/>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AutoShape 30"/>
            <p:cNvSpPr/>
            <p:nvPr/>
          </p:nvSpPr>
          <p:spPr bwMode="auto">
            <a:xfrm>
              <a:off x="6016671" y="3253049"/>
              <a:ext cx="293678" cy="723240"/>
            </a:xfrm>
            <a:custGeom>
              <a:avLst/>
              <a:gdLst>
                <a:gd name="T0" fmla="*/ 8638223 w 21600"/>
                <a:gd name="T1" fmla="*/ 6003098 h 21600"/>
                <a:gd name="T2" fmla="*/ 7864221 w 21600"/>
                <a:gd name="T3" fmla="*/ 10739855 h 21600"/>
                <a:gd name="T4" fmla="*/ 6059329 w 21600"/>
                <a:gd name="T5" fmla="*/ 12635973 h 21600"/>
                <a:gd name="T6" fmla="*/ 4254460 w 21600"/>
                <a:gd name="T7" fmla="*/ 10739855 h 21600"/>
                <a:gd name="T8" fmla="*/ 3609737 w 21600"/>
                <a:gd name="T9" fmla="*/ 6003098 h 21600"/>
                <a:gd name="T10" fmla="*/ 4254460 w 21600"/>
                <a:gd name="T11" fmla="*/ 1896060 h 21600"/>
                <a:gd name="T12" fmla="*/ 6059329 w 21600"/>
                <a:gd name="T13" fmla="*/ 0 h 21600"/>
                <a:gd name="T14" fmla="*/ 7864221 w 21600"/>
                <a:gd name="T15" fmla="*/ 1896060 h 21600"/>
                <a:gd name="T16" fmla="*/ 8638223 w 21600"/>
                <a:gd name="T17" fmla="*/ 6003098 h 21600"/>
                <a:gd name="T18" fmla="*/ 12247959 w 21600"/>
                <a:gd name="T19" fmla="*/ 42333153 h 21600"/>
                <a:gd name="T20" fmla="*/ 11087814 w 21600"/>
                <a:gd name="T21" fmla="*/ 45177301 h 21600"/>
                <a:gd name="T22" fmla="*/ 9927074 w 21600"/>
                <a:gd name="T23" fmla="*/ 42333153 h 21600"/>
                <a:gd name="T24" fmla="*/ 9927074 w 21600"/>
                <a:gd name="T25" fmla="*/ 21798021 h 21600"/>
                <a:gd name="T26" fmla="*/ 9411653 w 21600"/>
                <a:gd name="T27" fmla="*/ 21798021 h 21600"/>
                <a:gd name="T28" fmla="*/ 9411653 w 21600"/>
                <a:gd name="T29" fmla="*/ 70767442 h 21600"/>
                <a:gd name="T30" fmla="*/ 7993499 w 21600"/>
                <a:gd name="T31" fmla="*/ 73926450 h 21600"/>
                <a:gd name="T32" fmla="*/ 6446068 w 21600"/>
                <a:gd name="T33" fmla="*/ 70767442 h 21600"/>
                <a:gd name="T34" fmla="*/ 6446068 w 21600"/>
                <a:gd name="T35" fmla="*/ 42018293 h 21600"/>
                <a:gd name="T36" fmla="*/ 5801916 w 21600"/>
                <a:gd name="T37" fmla="*/ 42018293 h 21600"/>
                <a:gd name="T38" fmla="*/ 5801916 w 21600"/>
                <a:gd name="T39" fmla="*/ 70767442 h 21600"/>
                <a:gd name="T40" fmla="*/ 4254460 w 21600"/>
                <a:gd name="T41" fmla="*/ 73926450 h 21600"/>
                <a:gd name="T42" fmla="*/ 2836307 w 21600"/>
                <a:gd name="T43" fmla="*/ 70767442 h 21600"/>
                <a:gd name="T44" fmla="*/ 2836307 w 21600"/>
                <a:gd name="T45" fmla="*/ 21798021 h 21600"/>
                <a:gd name="T46" fmla="*/ 2320885 w 21600"/>
                <a:gd name="T47" fmla="*/ 21798021 h 21600"/>
                <a:gd name="T48" fmla="*/ 2320885 w 21600"/>
                <a:gd name="T49" fmla="*/ 42333153 h 21600"/>
                <a:gd name="T50" fmla="*/ 1160145 w 21600"/>
                <a:gd name="T51" fmla="*/ 45177301 h 21600"/>
                <a:gd name="T52" fmla="*/ 0 w 21600"/>
                <a:gd name="T53" fmla="*/ 42333153 h 21600"/>
                <a:gd name="T54" fmla="*/ 0 w 21600"/>
                <a:gd name="T55" fmla="*/ 18953931 h 21600"/>
                <a:gd name="T56" fmla="*/ 3094315 w 21600"/>
                <a:gd name="T57" fmla="*/ 13269086 h 21600"/>
                <a:gd name="T58" fmla="*/ 915364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1" name="AutoShape 31"/>
            <p:cNvSpPr/>
            <p:nvPr/>
          </p:nvSpPr>
          <p:spPr bwMode="auto">
            <a:xfrm>
              <a:off x="6642126" y="3253049"/>
              <a:ext cx="293678" cy="723240"/>
            </a:xfrm>
            <a:custGeom>
              <a:avLst/>
              <a:gdLst>
                <a:gd name="T0" fmla="*/ 8531889 w 21600"/>
                <a:gd name="T1" fmla="*/ 6003098 h 21600"/>
                <a:gd name="T2" fmla="*/ 7767422 w 21600"/>
                <a:gd name="T3" fmla="*/ 10739855 h 21600"/>
                <a:gd name="T4" fmla="*/ 5984771 w 21600"/>
                <a:gd name="T5" fmla="*/ 12635973 h 21600"/>
                <a:gd name="T6" fmla="*/ 4202095 w 21600"/>
                <a:gd name="T7" fmla="*/ 10739855 h 21600"/>
                <a:gd name="T8" fmla="*/ 3438196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767422 w 21600"/>
                <a:gd name="T31" fmla="*/ 73926450 h 21600"/>
                <a:gd name="T32" fmla="*/ 6366732 w 21600"/>
                <a:gd name="T33" fmla="*/ 70767442 h 21600"/>
                <a:gd name="T34" fmla="*/ 6366732 w 21600"/>
                <a:gd name="T35" fmla="*/ 42018293 h 21600"/>
                <a:gd name="T36" fmla="*/ 5730485 w 21600"/>
                <a:gd name="T37" fmla="*/ 42018293 h 21600"/>
                <a:gd name="T38" fmla="*/ 5730485 w 21600"/>
                <a:gd name="T39" fmla="*/ 70767442 h 21600"/>
                <a:gd name="T40" fmla="*/ 4202095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056235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AutoShape 32"/>
            <p:cNvSpPr/>
            <p:nvPr/>
          </p:nvSpPr>
          <p:spPr bwMode="auto">
            <a:xfrm>
              <a:off x="6332574" y="3253049"/>
              <a:ext cx="296852" cy="723240"/>
            </a:xfrm>
            <a:custGeom>
              <a:avLst/>
              <a:gdLst>
                <a:gd name="T0" fmla="*/ 8707070 w 21600"/>
                <a:gd name="T1" fmla="*/ 6003098 h 21600"/>
                <a:gd name="T2" fmla="*/ 8057291 w 21600"/>
                <a:gd name="T3" fmla="*/ 10739855 h 21600"/>
                <a:gd name="T4" fmla="*/ 6237900 w 21600"/>
                <a:gd name="T5" fmla="*/ 12635973 h 21600"/>
                <a:gd name="T6" fmla="*/ 4418508 w 21600"/>
                <a:gd name="T7" fmla="*/ 10739855 h 21600"/>
                <a:gd name="T8" fmla="*/ 3638783 w 21600"/>
                <a:gd name="T9" fmla="*/ 6003098 h 21600"/>
                <a:gd name="T10" fmla="*/ 4418508 w 21600"/>
                <a:gd name="T11" fmla="*/ 1896060 h 21600"/>
                <a:gd name="T12" fmla="*/ 6237900 w 21600"/>
                <a:gd name="T13" fmla="*/ 0 h 21600"/>
                <a:gd name="T14" fmla="*/ 8057291 w 21600"/>
                <a:gd name="T15" fmla="*/ 1896060 h 21600"/>
                <a:gd name="T16" fmla="*/ 8707070 w 21600"/>
                <a:gd name="T17" fmla="*/ 6003098 h 21600"/>
                <a:gd name="T18" fmla="*/ 12475799 w 21600"/>
                <a:gd name="T19" fmla="*/ 42333153 h 21600"/>
                <a:gd name="T20" fmla="*/ 11306187 w 21600"/>
                <a:gd name="T21" fmla="*/ 45177301 h 21600"/>
                <a:gd name="T22" fmla="*/ 10136599 w 21600"/>
                <a:gd name="T23" fmla="*/ 42333153 h 21600"/>
                <a:gd name="T24" fmla="*/ 10136599 w 21600"/>
                <a:gd name="T25" fmla="*/ 21798021 h 21600"/>
                <a:gd name="T26" fmla="*/ 9486796 w 21600"/>
                <a:gd name="T27" fmla="*/ 21798021 h 21600"/>
                <a:gd name="T28" fmla="*/ 9486796 w 21600"/>
                <a:gd name="T29" fmla="*/ 70767442 h 21600"/>
                <a:gd name="T30" fmla="*/ 8057291 w 21600"/>
                <a:gd name="T31" fmla="*/ 73926450 h 21600"/>
                <a:gd name="T32" fmla="*/ 6627762 w 21600"/>
                <a:gd name="T33" fmla="*/ 70767442 h 21600"/>
                <a:gd name="T34" fmla="*/ 6627762 w 21600"/>
                <a:gd name="T35" fmla="*/ 42018293 h 21600"/>
                <a:gd name="T36" fmla="*/ 5848037 w 21600"/>
                <a:gd name="T37" fmla="*/ 42018293 h 21600"/>
                <a:gd name="T38" fmla="*/ 5848037 w 21600"/>
                <a:gd name="T39" fmla="*/ 70767442 h 21600"/>
                <a:gd name="T40" fmla="*/ 4418508 w 21600"/>
                <a:gd name="T41" fmla="*/ 73926450 h 21600"/>
                <a:gd name="T42" fmla="*/ 2989004 w 21600"/>
                <a:gd name="T43" fmla="*/ 70767442 h 21600"/>
                <a:gd name="T44" fmla="*/ 2989004 w 21600"/>
                <a:gd name="T45" fmla="*/ 21798021 h 21600"/>
                <a:gd name="T46" fmla="*/ 2339224 w 21600"/>
                <a:gd name="T47" fmla="*/ 21798021 h 21600"/>
                <a:gd name="T48" fmla="*/ 2339224 w 21600"/>
                <a:gd name="T49" fmla="*/ 42333153 h 21600"/>
                <a:gd name="T50" fmla="*/ 1169612 w 21600"/>
                <a:gd name="T51" fmla="*/ 45177301 h 21600"/>
                <a:gd name="T52" fmla="*/ 0 w 21600"/>
                <a:gd name="T53" fmla="*/ 42333153 h 21600"/>
                <a:gd name="T54" fmla="*/ 0 w 21600"/>
                <a:gd name="T55" fmla="*/ 18953931 h 21600"/>
                <a:gd name="T56" fmla="*/ 3248896 w 21600"/>
                <a:gd name="T57" fmla="*/ 13269086 h 21600"/>
                <a:gd name="T58" fmla="*/ 9226903 w 21600"/>
                <a:gd name="T59" fmla="*/ 13269086 h 21600"/>
                <a:gd name="T60" fmla="*/ 12475799 w 21600"/>
                <a:gd name="T61" fmla="*/ 18953931 h 21600"/>
                <a:gd name="T62" fmla="*/ 12475799 w 21600"/>
                <a:gd name="T63" fmla="*/ 42333153 h 21600"/>
                <a:gd name="T64" fmla="*/ 1247579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3" name="AutoShape 33"/>
            <p:cNvSpPr/>
            <p:nvPr/>
          </p:nvSpPr>
          <p:spPr bwMode="auto">
            <a:xfrm>
              <a:off x="6958028" y="3253049"/>
              <a:ext cx="296852" cy="723240"/>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306233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54" name="AutoShape 54"/>
            <p:cNvSpPr/>
            <p:nvPr/>
          </p:nvSpPr>
          <p:spPr bwMode="auto">
            <a:xfrm>
              <a:off x="1122569" y="3191192"/>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2"/>
            </a:solidFill>
            <a:ln w="50800">
              <a:noFill/>
              <a:bevel/>
            </a:ln>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43055" name="Rectangle 59"/>
            <p:cNvSpPr/>
            <p:nvPr/>
          </p:nvSpPr>
          <p:spPr bwMode="auto">
            <a:xfrm>
              <a:off x="1284561" y="3455909"/>
              <a:ext cx="651190" cy="363470"/>
            </a:xfrm>
            <a:prstGeom prst="rect">
              <a:avLst/>
            </a:prstGeom>
            <a:noFill/>
            <a:ln w="12700">
              <a:noFill/>
              <a:miter lim="800000"/>
            </a:ln>
          </p:spPr>
          <p:txBody>
            <a:bodyPr lIns="0" tIns="0" rIns="0" bIns="0"/>
            <a:lstStyle/>
            <a:p>
              <a:pPr>
                <a:spcBef>
                  <a:spcPts val="640"/>
                </a:spcBef>
              </a:pPr>
              <a:r>
                <a:rPr lang="en-US" altLang="zh-CN" sz="15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50%</a:t>
              </a:r>
            </a:p>
          </p:txBody>
        </p:sp>
        <p:sp>
          <p:nvSpPr>
            <p:cNvPr id="43056" name="TextBox 13"/>
            <p:cNvSpPr txBox="1">
              <a:spLocks noChangeArrowheads="1"/>
            </p:cNvSpPr>
            <p:nvPr/>
          </p:nvSpPr>
          <p:spPr bwMode="auto">
            <a:xfrm>
              <a:off x="7810712" y="3252982"/>
              <a:ext cx="2235767" cy="245921"/>
            </a:xfrm>
            <a:prstGeom prst="rect">
              <a:avLst/>
            </a:prstGeom>
            <a:noFill/>
            <a:ln w="9525">
              <a:noFill/>
              <a:miter lim="800000"/>
            </a:ln>
          </p:spPr>
          <p:txBody>
            <a:bodyPr lIns="0" tIns="0" rIns="0" bIns="0">
              <a:spAutoFit/>
            </a:bodyPr>
            <a:lstStyle/>
            <a:p>
              <a:pPr defTabSz="911860">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57" name="TextBox 13"/>
            <p:cNvSpPr txBox="1">
              <a:spLocks noChangeArrowheads="1"/>
            </p:cNvSpPr>
            <p:nvPr/>
          </p:nvSpPr>
          <p:spPr bwMode="auto">
            <a:xfrm>
              <a:off x="7815384" y="3580283"/>
              <a:ext cx="3139839" cy="368881"/>
            </a:xfrm>
            <a:prstGeom prst="rect">
              <a:avLst/>
            </a:prstGeom>
            <a:noFill/>
            <a:ln w="9525">
              <a:noFill/>
              <a:miter lim="800000"/>
            </a:ln>
          </p:spPr>
          <p:txBody>
            <a:bodyPr lIns="0" tIns="0" rIns="0" bIns="0">
              <a:spAutoFit/>
            </a:bodyPr>
            <a:lstStyle/>
            <a:p>
              <a:pPr defTabSz="911860">
                <a:spcBef>
                  <a:spcPct val="200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0" name="组合 63"/>
          <p:cNvGrpSpPr/>
          <p:nvPr/>
        </p:nvGrpSpPr>
        <p:grpSpPr bwMode="auto">
          <a:xfrm>
            <a:off x="841772" y="3414576"/>
            <a:ext cx="7371159" cy="653855"/>
            <a:chOff x="1122569" y="4550571"/>
            <a:chExt cx="9827982" cy="872329"/>
          </a:xfrm>
        </p:grpSpPr>
        <p:sp>
          <p:nvSpPr>
            <p:cNvPr id="34" name="AutoShape 34"/>
            <p:cNvSpPr/>
            <p:nvPr/>
          </p:nvSpPr>
          <p:spPr bwMode="auto">
            <a:xfrm>
              <a:off x="4740396" y="4650674"/>
              <a:ext cx="293681" cy="722969"/>
            </a:xfrm>
            <a:custGeom>
              <a:avLst/>
              <a:gdLst>
                <a:gd name="T0" fmla="*/ 8584982 w 21600"/>
                <a:gd name="T1" fmla="*/ 6003098 h 21600"/>
                <a:gd name="T2" fmla="*/ 7815766 w 21600"/>
                <a:gd name="T3" fmla="*/ 10739855 h 21600"/>
                <a:gd name="T4" fmla="*/ 6021998 w 21600"/>
                <a:gd name="T5" fmla="*/ 12635973 h 21600"/>
                <a:gd name="T6" fmla="*/ 4228253 w 21600"/>
                <a:gd name="T7" fmla="*/ 10739855 h 21600"/>
                <a:gd name="T8" fmla="*/ 3587513 w 21600"/>
                <a:gd name="T9" fmla="*/ 6003098 h 21600"/>
                <a:gd name="T10" fmla="*/ 4228253 w 21600"/>
                <a:gd name="T11" fmla="*/ 1896060 h 21600"/>
                <a:gd name="T12" fmla="*/ 6021998 w 21600"/>
                <a:gd name="T13" fmla="*/ 0 h 21600"/>
                <a:gd name="T14" fmla="*/ 7815766 w 21600"/>
                <a:gd name="T15" fmla="*/ 1896060 h 21600"/>
                <a:gd name="T16" fmla="*/ 8584982 w 21600"/>
                <a:gd name="T17" fmla="*/ 6003098 h 21600"/>
                <a:gd name="T18" fmla="*/ 12172495 w 21600"/>
                <a:gd name="T19" fmla="*/ 42333153 h 21600"/>
                <a:gd name="T20" fmla="*/ 11019491 w 21600"/>
                <a:gd name="T21" fmla="*/ 45177301 h 21600"/>
                <a:gd name="T22" fmla="*/ 9865916 w 21600"/>
                <a:gd name="T23" fmla="*/ 42333153 h 21600"/>
                <a:gd name="T24" fmla="*/ 9865916 w 21600"/>
                <a:gd name="T25" fmla="*/ 21798021 h 21600"/>
                <a:gd name="T26" fmla="*/ 9353652 w 21600"/>
                <a:gd name="T27" fmla="*/ 21798021 h 21600"/>
                <a:gd name="T28" fmla="*/ 9353652 w 21600"/>
                <a:gd name="T29" fmla="*/ 70767442 h 21600"/>
                <a:gd name="T30" fmla="*/ 7815766 w 21600"/>
                <a:gd name="T31" fmla="*/ 73926450 h 21600"/>
                <a:gd name="T32" fmla="*/ 6406333 w 21600"/>
                <a:gd name="T33" fmla="*/ 70767442 h 21600"/>
                <a:gd name="T34" fmla="*/ 6406333 w 21600"/>
                <a:gd name="T35" fmla="*/ 42018293 h 21600"/>
                <a:gd name="T36" fmla="*/ 5766162 w 21600"/>
                <a:gd name="T37" fmla="*/ 42018293 h 21600"/>
                <a:gd name="T38" fmla="*/ 5766162 w 21600"/>
                <a:gd name="T39" fmla="*/ 70767442 h 21600"/>
                <a:gd name="T40" fmla="*/ 4228253 w 21600"/>
                <a:gd name="T41" fmla="*/ 73926450 h 21600"/>
                <a:gd name="T42" fmla="*/ 2818843 w 21600"/>
                <a:gd name="T43" fmla="*/ 70767442 h 21600"/>
                <a:gd name="T44" fmla="*/ 2818843 w 21600"/>
                <a:gd name="T45" fmla="*/ 21798021 h 21600"/>
                <a:gd name="T46" fmla="*/ 2306579 w 21600"/>
                <a:gd name="T47" fmla="*/ 21798021 h 21600"/>
                <a:gd name="T48" fmla="*/ 2306579 w 21600"/>
                <a:gd name="T49" fmla="*/ 42333153 h 21600"/>
                <a:gd name="T50" fmla="*/ 1153005 w 21600"/>
                <a:gd name="T51" fmla="*/ 45177301 h 21600"/>
                <a:gd name="T52" fmla="*/ 0 w 21600"/>
                <a:gd name="T53" fmla="*/ 42333153 h 21600"/>
                <a:gd name="T54" fmla="*/ 0 w 21600"/>
                <a:gd name="T55" fmla="*/ 18953931 h 21600"/>
                <a:gd name="T56" fmla="*/ 3075249 w 21600"/>
                <a:gd name="T57" fmla="*/ 13269086 h 21600"/>
                <a:gd name="T58" fmla="*/ 9097246 w 21600"/>
                <a:gd name="T59" fmla="*/ 13269086 h 21600"/>
                <a:gd name="T60" fmla="*/ 12172495 w 21600"/>
                <a:gd name="T61" fmla="*/ 18953931 h 21600"/>
                <a:gd name="T62" fmla="*/ 12172495 w 21600"/>
                <a:gd name="T63" fmla="*/ 42333153 h 21600"/>
                <a:gd name="T64" fmla="*/ 1217249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5" name="AutoShape 35"/>
            <p:cNvSpPr/>
            <p:nvPr/>
          </p:nvSpPr>
          <p:spPr bwMode="auto">
            <a:xfrm>
              <a:off x="2867190" y="4650674"/>
              <a:ext cx="293681" cy="722969"/>
            </a:xfrm>
            <a:custGeom>
              <a:avLst/>
              <a:gdLst>
                <a:gd name="T0" fmla="*/ 8675632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675632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424065 w 21600"/>
                <a:gd name="T47" fmla="*/ 21798021 h 21600"/>
                <a:gd name="T48" fmla="*/ 2424065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675"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275" y="6369"/>
                    <a:pt x="4275" y="6369"/>
                    <a:pt x="4275" y="6369"/>
                  </a:cubicBezTo>
                  <a:cubicBezTo>
                    <a:pt x="4275" y="12369"/>
                    <a:pt x="4275" y="12369"/>
                    <a:pt x="4275" y="12369"/>
                  </a:cubicBezTo>
                  <a:cubicBezTo>
                    <a:pt x="4275"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20" name="AutoShape 36"/>
            <p:cNvSpPr/>
            <p:nvPr/>
          </p:nvSpPr>
          <p:spPr bwMode="auto">
            <a:xfrm>
              <a:off x="2247509" y="4650525"/>
              <a:ext cx="292594" cy="723306"/>
            </a:xfrm>
            <a:custGeom>
              <a:avLst/>
              <a:gdLst>
                <a:gd name="T0" fmla="*/ 1565555491 w 21600"/>
                <a:gd name="T1" fmla="*/ 2147483647 h 21600"/>
                <a:gd name="T2" fmla="*/ 1425279476 w 21600"/>
                <a:gd name="T3" fmla="*/ 2147483647 h 21600"/>
                <a:gd name="T4" fmla="*/ 1098172507 w 21600"/>
                <a:gd name="T5" fmla="*/ 2147483647 h 21600"/>
                <a:gd name="T6" fmla="*/ 771061419 w 21600"/>
                <a:gd name="T7" fmla="*/ 2147483647 h 21600"/>
                <a:gd name="T8" fmla="*/ 630890304 w 21600"/>
                <a:gd name="T9" fmla="*/ 2147483647 h 21600"/>
                <a:gd name="T10" fmla="*/ 771061419 w 21600"/>
                <a:gd name="T11" fmla="*/ 2126124000 h 21600"/>
                <a:gd name="T12" fmla="*/ 1098172507 w 21600"/>
                <a:gd name="T13" fmla="*/ 0 h 21600"/>
                <a:gd name="T14" fmla="*/ 1425279476 w 21600"/>
                <a:gd name="T15" fmla="*/ 2126124000 h 21600"/>
                <a:gd name="T16" fmla="*/ 1565555491 w 21600"/>
                <a:gd name="T17" fmla="*/ 2147483647 h 21600"/>
                <a:gd name="T18" fmla="*/ 2147483647 w 21600"/>
                <a:gd name="T19" fmla="*/ 2147483647 h 21600"/>
                <a:gd name="T20" fmla="*/ 2009509724 w 21600"/>
                <a:gd name="T21" fmla="*/ 2147483647 h 21600"/>
                <a:gd name="T22" fmla="*/ 1799146851 w 21600"/>
                <a:gd name="T23" fmla="*/ 2147483647 h 21600"/>
                <a:gd name="T24" fmla="*/ 1799146851 w 21600"/>
                <a:gd name="T25" fmla="*/ 2147483647 h 21600"/>
                <a:gd name="T26" fmla="*/ 1705730940 w 21600"/>
                <a:gd name="T27" fmla="*/ 2147483647 h 21600"/>
                <a:gd name="T28" fmla="*/ 1705730940 w 21600"/>
                <a:gd name="T29" fmla="*/ 2147483647 h 21600"/>
                <a:gd name="T30" fmla="*/ 1425279476 w 21600"/>
                <a:gd name="T31" fmla="*/ 2147483647 h 21600"/>
                <a:gd name="T32" fmla="*/ 1168260665 w 21600"/>
                <a:gd name="T33" fmla="*/ 2147483647 h 21600"/>
                <a:gd name="T34" fmla="*/ 1168260665 w 21600"/>
                <a:gd name="T35" fmla="*/ 2147483647 h 21600"/>
                <a:gd name="T36" fmla="*/ 1051512667 w 21600"/>
                <a:gd name="T37" fmla="*/ 2147483647 h 21600"/>
                <a:gd name="T38" fmla="*/ 1051512667 w 21600"/>
                <a:gd name="T39" fmla="*/ 2147483647 h 21600"/>
                <a:gd name="T40" fmla="*/ 771061419 w 21600"/>
                <a:gd name="T41" fmla="*/ 2147483647 h 21600"/>
                <a:gd name="T42" fmla="*/ 514042608 w 21600"/>
                <a:gd name="T43" fmla="*/ 2147483647 h 21600"/>
                <a:gd name="T44" fmla="*/ 514042608 w 21600"/>
                <a:gd name="T45" fmla="*/ 2147483647 h 21600"/>
                <a:gd name="T46" fmla="*/ 420626805 w 21600"/>
                <a:gd name="T47" fmla="*/ 2147483647 h 21600"/>
                <a:gd name="T48" fmla="*/ 420626805 w 21600"/>
                <a:gd name="T49" fmla="*/ 2147483647 h 21600"/>
                <a:gd name="T50" fmla="*/ 210263445 w 21600"/>
                <a:gd name="T51" fmla="*/ 2147483647 h 21600"/>
                <a:gd name="T52" fmla="*/ 0 w 21600"/>
                <a:gd name="T53" fmla="*/ 2147483647 h 21600"/>
                <a:gd name="T54" fmla="*/ 0 w 21600"/>
                <a:gd name="T55" fmla="*/ 2147483647 h 21600"/>
                <a:gd name="T56" fmla="*/ 560802580 w 21600"/>
                <a:gd name="T57" fmla="*/ 2147483647 h 21600"/>
                <a:gd name="T58" fmla="*/ 1658970535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w="9525">
              <a:noFill/>
              <a:round/>
            </a:ln>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37" name="AutoShape 37"/>
            <p:cNvSpPr/>
            <p:nvPr/>
          </p:nvSpPr>
          <p:spPr bwMode="auto">
            <a:xfrm>
              <a:off x="5365857" y="4650674"/>
              <a:ext cx="295268" cy="722969"/>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50254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7912825 w 21600"/>
                <a:gd name="T31" fmla="*/ 73926450 h 21600"/>
                <a:gd name="T32" fmla="*/ 6485901 w 21600"/>
                <a:gd name="T33" fmla="*/ 70767442 h 21600"/>
                <a:gd name="T34" fmla="*/ 6485901 w 21600"/>
                <a:gd name="T35" fmla="*/ 42018293 h 21600"/>
                <a:gd name="T36" fmla="*/ 5707672 w 21600"/>
                <a:gd name="T37" fmla="*/ 42018293 h 21600"/>
                <a:gd name="T38" fmla="*/ 5707672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004" y="12277"/>
                    <a:pt x="10004" y="12277"/>
                    <a:pt x="10004" y="12277"/>
                  </a:cubicBezTo>
                  <a:cubicBezTo>
                    <a:pt x="10004" y="20677"/>
                    <a:pt x="10004" y="20677"/>
                    <a:pt x="10004" y="20677"/>
                  </a:cubicBezTo>
                  <a:cubicBezTo>
                    <a:pt x="10004"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8" name="AutoShape 38"/>
            <p:cNvSpPr/>
            <p:nvPr/>
          </p:nvSpPr>
          <p:spPr bwMode="auto">
            <a:xfrm>
              <a:off x="3491064" y="4650674"/>
              <a:ext cx="296855" cy="722969"/>
            </a:xfrm>
            <a:custGeom>
              <a:avLst/>
              <a:gdLst>
                <a:gd name="T0" fmla="*/ 8891169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891169 w 21600"/>
                <a:gd name="T17" fmla="*/ 6003098 h 21600"/>
                <a:gd name="T18" fmla="*/ 12552245 w 21600"/>
                <a:gd name="T19" fmla="*/ 42333153 h 21600"/>
                <a:gd name="T20" fmla="*/ 11375463 w 21600"/>
                <a:gd name="T21" fmla="*/ 45177301 h 21600"/>
                <a:gd name="T22" fmla="*/ 10198705 w 21600"/>
                <a:gd name="T23" fmla="*/ 42333153 h 21600"/>
                <a:gd name="T24" fmla="*/ 10198705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300" y="1754"/>
                  </a:moveTo>
                  <a:cubicBezTo>
                    <a:pt x="15300" y="2308"/>
                    <a:pt x="14850" y="2677"/>
                    <a:pt x="13950" y="3138"/>
                  </a:cubicBezTo>
                  <a:cubicBezTo>
                    <a:pt x="13050" y="3508"/>
                    <a:pt x="11925" y="3692"/>
                    <a:pt x="10800" y="3692"/>
                  </a:cubicBezTo>
                  <a:cubicBezTo>
                    <a:pt x="9675"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300" y="1292"/>
                    <a:pt x="15300"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750" y="21600"/>
                    <a:pt x="13950" y="21600"/>
                  </a:cubicBezTo>
                  <a:cubicBezTo>
                    <a:pt x="12375"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450" y="21600"/>
                    <a:pt x="7650" y="21600"/>
                  </a:cubicBezTo>
                  <a:cubicBezTo>
                    <a:pt x="6075"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2025" y="3877"/>
                    <a:pt x="5625" y="3877"/>
                  </a:cubicBezTo>
                  <a:cubicBezTo>
                    <a:pt x="15975" y="3877"/>
                    <a:pt x="15975" y="3877"/>
                    <a:pt x="15975" y="3877"/>
                  </a:cubicBezTo>
                  <a:cubicBezTo>
                    <a:pt x="19800"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9" name="AutoShape 39"/>
            <p:cNvSpPr/>
            <p:nvPr/>
          </p:nvSpPr>
          <p:spPr bwMode="auto">
            <a:xfrm>
              <a:off x="4114936" y="4650674"/>
              <a:ext cx="295268" cy="722969"/>
            </a:xfrm>
            <a:custGeom>
              <a:avLst/>
              <a:gdLst>
                <a:gd name="T0" fmla="*/ 8691604 w 21600"/>
                <a:gd name="T1" fmla="*/ 6003098 h 21600"/>
                <a:gd name="T2" fmla="*/ 7912825 w 21600"/>
                <a:gd name="T3" fmla="*/ 10739855 h 21600"/>
                <a:gd name="T4" fmla="*/ 6096775 w 21600"/>
                <a:gd name="T5" fmla="*/ 12635973 h 21600"/>
                <a:gd name="T6" fmla="*/ 4280748 w 21600"/>
                <a:gd name="T7" fmla="*/ 10739855 h 21600"/>
                <a:gd name="T8" fmla="*/ 3632053 w 21600"/>
                <a:gd name="T9" fmla="*/ 6003098 h 21600"/>
                <a:gd name="T10" fmla="*/ 4280748 w 21600"/>
                <a:gd name="T11" fmla="*/ 1896060 h 21600"/>
                <a:gd name="T12" fmla="*/ 6096775 w 21600"/>
                <a:gd name="T13" fmla="*/ 0 h 21600"/>
                <a:gd name="T14" fmla="*/ 7912825 w 21600"/>
                <a:gd name="T15" fmla="*/ 1896060 h 21600"/>
                <a:gd name="T16" fmla="*/ 8691604 w 21600"/>
                <a:gd name="T17" fmla="*/ 6003098 h 21600"/>
                <a:gd name="T18" fmla="*/ 12323657 w 21600"/>
                <a:gd name="T19" fmla="*/ 42333153 h 21600"/>
                <a:gd name="T20" fmla="*/ 11156326 w 21600"/>
                <a:gd name="T21" fmla="*/ 45177301 h 21600"/>
                <a:gd name="T22" fmla="*/ 9988445 w 21600"/>
                <a:gd name="T23" fmla="*/ 42333153 h 21600"/>
                <a:gd name="T24" fmla="*/ 9988445 w 21600"/>
                <a:gd name="T25" fmla="*/ 21798021 h 21600"/>
                <a:gd name="T26" fmla="*/ 9469809 w 21600"/>
                <a:gd name="T27" fmla="*/ 21798021 h 21600"/>
                <a:gd name="T28" fmla="*/ 9469809 w 21600"/>
                <a:gd name="T29" fmla="*/ 70767442 h 21600"/>
                <a:gd name="T30" fmla="*/ 8042908 w 21600"/>
                <a:gd name="T31" fmla="*/ 73926450 h 21600"/>
                <a:gd name="T32" fmla="*/ 6485901 w 21600"/>
                <a:gd name="T33" fmla="*/ 70767442 h 21600"/>
                <a:gd name="T34" fmla="*/ 6485901 w 21600"/>
                <a:gd name="T35" fmla="*/ 42018293 h 21600"/>
                <a:gd name="T36" fmla="*/ 5837755 w 21600"/>
                <a:gd name="T37" fmla="*/ 42018293 h 21600"/>
                <a:gd name="T38" fmla="*/ 5837755 w 21600"/>
                <a:gd name="T39" fmla="*/ 70767442 h 21600"/>
                <a:gd name="T40" fmla="*/ 4280748 w 21600"/>
                <a:gd name="T41" fmla="*/ 73926450 h 21600"/>
                <a:gd name="T42" fmla="*/ 2853848 w 21600"/>
                <a:gd name="T43" fmla="*/ 70767442 h 21600"/>
                <a:gd name="T44" fmla="*/ 2853848 w 21600"/>
                <a:gd name="T45" fmla="*/ 21798021 h 21600"/>
                <a:gd name="T46" fmla="*/ 2335212 w 21600"/>
                <a:gd name="T47" fmla="*/ 21798021 h 21600"/>
                <a:gd name="T48" fmla="*/ 2335212 w 21600"/>
                <a:gd name="T49" fmla="*/ 42333153 h 21600"/>
                <a:gd name="T50" fmla="*/ 1167331 w 21600"/>
                <a:gd name="T51" fmla="*/ 45177301 h 21600"/>
                <a:gd name="T52" fmla="*/ 0 w 21600"/>
                <a:gd name="T53" fmla="*/ 42333153 h 21600"/>
                <a:gd name="T54" fmla="*/ 0 w 21600"/>
                <a:gd name="T55" fmla="*/ 18953931 h 21600"/>
                <a:gd name="T56" fmla="*/ 3113441 w 21600"/>
                <a:gd name="T57" fmla="*/ 13269086 h 21600"/>
                <a:gd name="T58" fmla="*/ 9210216 w 21600"/>
                <a:gd name="T59" fmla="*/ 13269086 h 21600"/>
                <a:gd name="T60" fmla="*/ 12323657 w 21600"/>
                <a:gd name="T61" fmla="*/ 18953931 h 21600"/>
                <a:gd name="T62" fmla="*/ 12323657 w 21600"/>
                <a:gd name="T63" fmla="*/ 42333153 h 21600"/>
                <a:gd name="T64" fmla="*/ 1232365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0" name="AutoShape 40"/>
            <p:cNvSpPr/>
            <p:nvPr/>
          </p:nvSpPr>
          <p:spPr bwMode="auto">
            <a:xfrm>
              <a:off x="5056302" y="4650674"/>
              <a:ext cx="298443" cy="722969"/>
            </a:xfrm>
            <a:custGeom>
              <a:avLst/>
              <a:gdLst>
                <a:gd name="T0" fmla="*/ 8760416 w 21600"/>
                <a:gd name="T1" fmla="*/ 6003098 h 21600"/>
                <a:gd name="T2" fmla="*/ 8106648 w 21600"/>
                <a:gd name="T3" fmla="*/ 10739855 h 21600"/>
                <a:gd name="T4" fmla="*/ 6276122 w 21600"/>
                <a:gd name="T5" fmla="*/ 12635973 h 21600"/>
                <a:gd name="T6" fmla="*/ 4445597 w 21600"/>
                <a:gd name="T7" fmla="*/ 10739855 h 21600"/>
                <a:gd name="T8" fmla="*/ 3661075 w 21600"/>
                <a:gd name="T9" fmla="*/ 6003098 h 21600"/>
                <a:gd name="T10" fmla="*/ 4445597 w 21600"/>
                <a:gd name="T11" fmla="*/ 1896060 h 21600"/>
                <a:gd name="T12" fmla="*/ 6276122 w 21600"/>
                <a:gd name="T13" fmla="*/ 0 h 21600"/>
                <a:gd name="T14" fmla="*/ 8106648 w 21600"/>
                <a:gd name="T15" fmla="*/ 1896060 h 21600"/>
                <a:gd name="T16" fmla="*/ 8760416 w 21600"/>
                <a:gd name="T17" fmla="*/ 6003098 h 21600"/>
                <a:gd name="T18" fmla="*/ 12552245 w 21600"/>
                <a:gd name="T19" fmla="*/ 42333153 h 21600"/>
                <a:gd name="T20" fmla="*/ 11375463 w 21600"/>
                <a:gd name="T21" fmla="*/ 45177301 h 21600"/>
                <a:gd name="T22" fmla="*/ 10067951 w 21600"/>
                <a:gd name="T23" fmla="*/ 42333153 h 21600"/>
                <a:gd name="T24" fmla="*/ 10067951 w 21600"/>
                <a:gd name="T25" fmla="*/ 21798021 h 21600"/>
                <a:gd name="T26" fmla="*/ 9544937 w 21600"/>
                <a:gd name="T27" fmla="*/ 21798021 h 21600"/>
                <a:gd name="T28" fmla="*/ 9544937 w 21600"/>
                <a:gd name="T29" fmla="*/ 70767442 h 21600"/>
                <a:gd name="T30" fmla="*/ 8106648 w 21600"/>
                <a:gd name="T31" fmla="*/ 73926450 h 21600"/>
                <a:gd name="T32" fmla="*/ 6668383 w 21600"/>
                <a:gd name="T33" fmla="*/ 70767442 h 21600"/>
                <a:gd name="T34" fmla="*/ 6668383 w 21600"/>
                <a:gd name="T35" fmla="*/ 42018293 h 21600"/>
                <a:gd name="T36" fmla="*/ 5883862 w 21600"/>
                <a:gd name="T37" fmla="*/ 42018293 h 21600"/>
                <a:gd name="T38" fmla="*/ 5883862 w 21600"/>
                <a:gd name="T39" fmla="*/ 70767442 h 21600"/>
                <a:gd name="T40" fmla="*/ 4445597 w 21600"/>
                <a:gd name="T41" fmla="*/ 73926450 h 21600"/>
                <a:gd name="T42" fmla="*/ 3007308 w 21600"/>
                <a:gd name="T43" fmla="*/ 70767442 h 21600"/>
                <a:gd name="T44" fmla="*/ 3007308 w 21600"/>
                <a:gd name="T45" fmla="*/ 21798021 h 21600"/>
                <a:gd name="T46" fmla="*/ 2353540 w 21600"/>
                <a:gd name="T47" fmla="*/ 21798021 h 21600"/>
                <a:gd name="T48" fmla="*/ 2353540 w 21600"/>
                <a:gd name="T49" fmla="*/ 42333153 h 21600"/>
                <a:gd name="T50" fmla="*/ 1176782 w 21600"/>
                <a:gd name="T51" fmla="*/ 45177301 h 21600"/>
                <a:gd name="T52" fmla="*/ 0 w 21600"/>
                <a:gd name="T53" fmla="*/ 42333153 h 21600"/>
                <a:gd name="T54" fmla="*/ 0 w 21600"/>
                <a:gd name="T55" fmla="*/ 18953931 h 21600"/>
                <a:gd name="T56" fmla="*/ 3268815 w 21600"/>
                <a:gd name="T57" fmla="*/ 13269086 h 21600"/>
                <a:gd name="T58" fmla="*/ 9283430 w 21600"/>
                <a:gd name="T59" fmla="*/ 13269086 h 21600"/>
                <a:gd name="T60" fmla="*/ 12552245 w 21600"/>
                <a:gd name="T61" fmla="*/ 18953931 h 21600"/>
                <a:gd name="T62" fmla="*/ 12552245 w 21600"/>
                <a:gd name="T63" fmla="*/ 42333153 h 21600"/>
                <a:gd name="T64" fmla="*/ 1255224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AutoShape 41"/>
            <p:cNvSpPr/>
            <p:nvPr/>
          </p:nvSpPr>
          <p:spPr bwMode="auto">
            <a:xfrm>
              <a:off x="3184683" y="4650674"/>
              <a:ext cx="292093" cy="722969"/>
            </a:xfrm>
            <a:custGeom>
              <a:avLst/>
              <a:gdLst>
                <a:gd name="T0" fmla="*/ 8531889 w 21600"/>
                <a:gd name="T1" fmla="*/ 6003098 h 21600"/>
                <a:gd name="T2" fmla="*/ 7767422 w 21600"/>
                <a:gd name="T3" fmla="*/ 10739855 h 21600"/>
                <a:gd name="T4" fmla="*/ 5984771 w 21600"/>
                <a:gd name="T5" fmla="*/ 12635973 h 21600"/>
                <a:gd name="T6" fmla="*/ 4329794 w 21600"/>
                <a:gd name="T7" fmla="*/ 10739855 h 21600"/>
                <a:gd name="T8" fmla="*/ 3565327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895122 w 21600"/>
                <a:gd name="T31" fmla="*/ 73926450 h 21600"/>
                <a:gd name="T32" fmla="*/ 6494407 w 21600"/>
                <a:gd name="T33" fmla="*/ 70767442 h 21600"/>
                <a:gd name="T34" fmla="*/ 6494407 w 21600"/>
                <a:gd name="T35" fmla="*/ 42018293 h 21600"/>
                <a:gd name="T36" fmla="*/ 5730485 w 21600"/>
                <a:gd name="T37" fmla="*/ 42018293 h 21600"/>
                <a:gd name="T38" fmla="*/ 5730485 w 21600"/>
                <a:gd name="T39" fmla="*/ 70767442 h 21600"/>
                <a:gd name="T40" fmla="*/ 4329794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183366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731"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596" y="21323"/>
                    <a:pt x="11596" y="20677"/>
                  </a:cubicBezTo>
                  <a:cubicBezTo>
                    <a:pt x="11596" y="12277"/>
                    <a:pt x="11596" y="12277"/>
                    <a:pt x="11596" y="12277"/>
                  </a:cubicBezTo>
                  <a:cubicBezTo>
                    <a:pt x="10232" y="12277"/>
                    <a:pt x="10232" y="12277"/>
                    <a:pt x="10232" y="12277"/>
                  </a:cubicBezTo>
                  <a:cubicBezTo>
                    <a:pt x="10232" y="20677"/>
                    <a:pt x="10232" y="20677"/>
                    <a:pt x="10232" y="20677"/>
                  </a:cubicBezTo>
                  <a:cubicBezTo>
                    <a:pt x="10232" y="21323"/>
                    <a:pt x="9322" y="21600"/>
                    <a:pt x="7731"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26" name="AutoShape 42"/>
            <p:cNvSpPr/>
            <p:nvPr/>
          </p:nvSpPr>
          <p:spPr bwMode="auto">
            <a:xfrm>
              <a:off x="2562821" y="4650525"/>
              <a:ext cx="297137" cy="723306"/>
            </a:xfrm>
            <a:custGeom>
              <a:avLst/>
              <a:gdLst>
                <a:gd name="T0" fmla="*/ 1647698904 w 21600"/>
                <a:gd name="T1" fmla="*/ 2147483647 h 21600"/>
                <a:gd name="T2" fmla="*/ 1500142043 w 21600"/>
                <a:gd name="T3" fmla="*/ 2147483647 h 21600"/>
                <a:gd name="T4" fmla="*/ 1180441235 w 21600"/>
                <a:gd name="T5" fmla="*/ 2147483647 h 21600"/>
                <a:gd name="T6" fmla="*/ 836144756 w 21600"/>
                <a:gd name="T7" fmla="*/ 2147483647 h 21600"/>
                <a:gd name="T8" fmla="*/ 688591858 w 21600"/>
                <a:gd name="T9" fmla="*/ 2147483647 h 21600"/>
                <a:gd name="T10" fmla="*/ 836144756 w 21600"/>
                <a:gd name="T11" fmla="*/ 2126124000 h 21600"/>
                <a:gd name="T12" fmla="*/ 1180441235 w 21600"/>
                <a:gd name="T13" fmla="*/ 0 h 21600"/>
                <a:gd name="T14" fmla="*/ 1500142043 w 21600"/>
                <a:gd name="T15" fmla="*/ 2126124000 h 21600"/>
                <a:gd name="T16" fmla="*/ 1647698904 w 21600"/>
                <a:gd name="T17" fmla="*/ 2147483647 h 21600"/>
                <a:gd name="T18" fmla="*/ 2147483647 w 21600"/>
                <a:gd name="T19" fmla="*/ 2147483647 h 21600"/>
                <a:gd name="T20" fmla="*/ 2139548501 w 21600"/>
                <a:gd name="T21" fmla="*/ 2147483647 h 21600"/>
                <a:gd name="T22" fmla="*/ 1893623042 w 21600"/>
                <a:gd name="T23" fmla="*/ 2147483647 h 21600"/>
                <a:gd name="T24" fmla="*/ 1893623042 w 21600"/>
                <a:gd name="T25" fmla="*/ 2147483647 h 21600"/>
                <a:gd name="T26" fmla="*/ 1795252242 w 21600"/>
                <a:gd name="T27" fmla="*/ 2147483647 h 21600"/>
                <a:gd name="T28" fmla="*/ 1795252242 w 21600"/>
                <a:gd name="T29" fmla="*/ 2147483647 h 21600"/>
                <a:gd name="T30" fmla="*/ 1524737054 w 21600"/>
                <a:gd name="T31" fmla="*/ 2147483647 h 21600"/>
                <a:gd name="T32" fmla="*/ 1254217465 w 21600"/>
                <a:gd name="T33" fmla="*/ 2147483647 h 21600"/>
                <a:gd name="T34" fmla="*/ 1254217465 w 21600"/>
                <a:gd name="T35" fmla="*/ 2147483647 h 21600"/>
                <a:gd name="T36" fmla="*/ 1106664126 w 21600"/>
                <a:gd name="T37" fmla="*/ 2147483647 h 21600"/>
                <a:gd name="T38" fmla="*/ 1106664126 w 21600"/>
                <a:gd name="T39" fmla="*/ 2147483647 h 21600"/>
                <a:gd name="T40" fmla="*/ 836144756 w 21600"/>
                <a:gd name="T41" fmla="*/ 2147483647 h 21600"/>
                <a:gd name="T42" fmla="*/ 565630009 w 21600"/>
                <a:gd name="T43" fmla="*/ 2147483647 h 21600"/>
                <a:gd name="T44" fmla="*/ 565630009 w 21600"/>
                <a:gd name="T45" fmla="*/ 2147483647 h 21600"/>
                <a:gd name="T46" fmla="*/ 442667389 w 21600"/>
                <a:gd name="T47" fmla="*/ 2147483647 h 21600"/>
                <a:gd name="T48" fmla="*/ 442667389 w 21600"/>
                <a:gd name="T49" fmla="*/ 2147483647 h 21600"/>
                <a:gd name="T50" fmla="*/ 221333695 w 21600"/>
                <a:gd name="T51" fmla="*/ 2147483647 h 21600"/>
                <a:gd name="T52" fmla="*/ 0 w 21600"/>
                <a:gd name="T53" fmla="*/ 2147483647 h 21600"/>
                <a:gd name="T54" fmla="*/ 0 w 21600"/>
                <a:gd name="T55" fmla="*/ 2147483647 h 21600"/>
                <a:gd name="T56" fmla="*/ 614810787 w 21600"/>
                <a:gd name="T57" fmla="*/ 2147483647 h 21600"/>
                <a:gd name="T58" fmla="*/ 1746070144 w 21600"/>
                <a:gd name="T59" fmla="*/ 2147483647 h 21600"/>
                <a:gd name="T60" fmla="*/ 2147483647 w 21600"/>
                <a:gd name="T61" fmla="*/ 2147483647 h 21600"/>
                <a:gd name="T62" fmla="*/ 2147483647 w 21600"/>
                <a:gd name="T63" fmla="*/ 2147483647 h 21600"/>
                <a:gd name="T64" fmla="*/ 2147483647 w 21600"/>
                <a:gd name="T65" fmla="*/ 2147483647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600"/>
                <a:gd name="T100" fmla="*/ 0 h 21600"/>
                <a:gd name="T101" fmla="*/ 21600 w 21600"/>
                <a:gd name="T102" fmla="*/ 21600 h 2160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3"/>
            </a:solidFill>
            <a:ln w="9525">
              <a:noFill/>
              <a:round/>
            </a:ln>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43" name="AutoShape 43"/>
            <p:cNvSpPr/>
            <p:nvPr/>
          </p:nvSpPr>
          <p:spPr bwMode="auto">
            <a:xfrm>
              <a:off x="5680174" y="4650674"/>
              <a:ext cx="296856" cy="722969"/>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176287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350" y="13200"/>
                  </a:cubicBezTo>
                  <a:cubicBezTo>
                    <a:pt x="18000"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4" name="AutoShape 44"/>
            <p:cNvSpPr/>
            <p:nvPr/>
          </p:nvSpPr>
          <p:spPr bwMode="auto">
            <a:xfrm>
              <a:off x="3808556" y="4650674"/>
              <a:ext cx="295268" cy="722969"/>
            </a:xfrm>
            <a:custGeom>
              <a:avLst/>
              <a:gdLst>
                <a:gd name="T0" fmla="*/ 8691644 w 21600"/>
                <a:gd name="T1" fmla="*/ 6003098 h 21600"/>
                <a:gd name="T2" fmla="*/ 7912841 w 21600"/>
                <a:gd name="T3" fmla="*/ 10739855 h 21600"/>
                <a:gd name="T4" fmla="*/ 6096811 w 21600"/>
                <a:gd name="T5" fmla="*/ 12635973 h 21600"/>
                <a:gd name="T6" fmla="*/ 4280781 w 21600"/>
                <a:gd name="T7" fmla="*/ 10739855 h 21600"/>
                <a:gd name="T8" fmla="*/ 3632060 w 21600"/>
                <a:gd name="T9" fmla="*/ 6003098 h 21600"/>
                <a:gd name="T10" fmla="*/ 4280781 w 21600"/>
                <a:gd name="T11" fmla="*/ 1896060 h 21600"/>
                <a:gd name="T12" fmla="*/ 6096811 w 21600"/>
                <a:gd name="T13" fmla="*/ 0 h 21600"/>
                <a:gd name="T14" fmla="*/ 7912841 w 21600"/>
                <a:gd name="T15" fmla="*/ 1896060 h 21600"/>
                <a:gd name="T16" fmla="*/ 8691644 w 21600"/>
                <a:gd name="T17" fmla="*/ 6003098 h 21600"/>
                <a:gd name="T18" fmla="*/ 12323705 w 21600"/>
                <a:gd name="T19" fmla="*/ 42333153 h 21600"/>
                <a:gd name="T20" fmla="*/ 11156371 w 21600"/>
                <a:gd name="T21" fmla="*/ 45177301 h 21600"/>
                <a:gd name="T22" fmla="*/ 9988488 w 21600"/>
                <a:gd name="T23" fmla="*/ 42333153 h 21600"/>
                <a:gd name="T24" fmla="*/ 9988488 w 21600"/>
                <a:gd name="T25" fmla="*/ 21798021 h 21600"/>
                <a:gd name="T26" fmla="*/ 9469851 w 21600"/>
                <a:gd name="T27" fmla="*/ 21798021 h 21600"/>
                <a:gd name="T28" fmla="*/ 9469851 w 21600"/>
                <a:gd name="T29" fmla="*/ 70767442 h 21600"/>
                <a:gd name="T30" fmla="*/ 8042924 w 21600"/>
                <a:gd name="T31" fmla="*/ 73926450 h 21600"/>
                <a:gd name="T32" fmla="*/ 6485914 w 21600"/>
                <a:gd name="T33" fmla="*/ 70767442 h 21600"/>
                <a:gd name="T34" fmla="*/ 6485914 w 21600"/>
                <a:gd name="T35" fmla="*/ 42018293 h 21600"/>
                <a:gd name="T36" fmla="*/ 5837791 w 21600"/>
                <a:gd name="T37" fmla="*/ 42018293 h 21600"/>
                <a:gd name="T38" fmla="*/ 5837791 w 21600"/>
                <a:gd name="T39" fmla="*/ 70767442 h 21600"/>
                <a:gd name="T40" fmla="*/ 4280781 w 21600"/>
                <a:gd name="T41" fmla="*/ 73926450 h 21600"/>
                <a:gd name="T42" fmla="*/ 2853854 w 21600"/>
                <a:gd name="T43" fmla="*/ 70767442 h 21600"/>
                <a:gd name="T44" fmla="*/ 2853854 w 21600"/>
                <a:gd name="T45" fmla="*/ 21798021 h 21600"/>
                <a:gd name="T46" fmla="*/ 2335217 w 21600"/>
                <a:gd name="T47" fmla="*/ 21798021 h 21600"/>
                <a:gd name="T48" fmla="*/ 2335217 w 21600"/>
                <a:gd name="T49" fmla="*/ 42333153 h 21600"/>
                <a:gd name="T50" fmla="*/ 1167334 w 21600"/>
                <a:gd name="T51" fmla="*/ 45177301 h 21600"/>
                <a:gd name="T52" fmla="*/ 0 w 21600"/>
                <a:gd name="T53" fmla="*/ 42333153 h 21600"/>
                <a:gd name="T54" fmla="*/ 0 w 21600"/>
                <a:gd name="T55" fmla="*/ 18953931 h 21600"/>
                <a:gd name="T56" fmla="*/ 3242957 w 21600"/>
                <a:gd name="T57" fmla="*/ 13269086 h 21600"/>
                <a:gd name="T58" fmla="*/ 9210258 w 21600"/>
                <a:gd name="T59" fmla="*/ 13269086 h 21600"/>
                <a:gd name="T60" fmla="*/ 12323705 w 21600"/>
                <a:gd name="T61" fmla="*/ 18953931 h 21600"/>
                <a:gd name="T62" fmla="*/ 12323705 w 21600"/>
                <a:gd name="T63" fmla="*/ 42333153 h 21600"/>
                <a:gd name="T64" fmla="*/ 12323705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821" y="2677"/>
                    <a:pt x="6366" y="2308"/>
                    <a:pt x="6366" y="1754"/>
                  </a:cubicBezTo>
                  <a:cubicBezTo>
                    <a:pt x="6366" y="1292"/>
                    <a:pt x="6821"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684"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5" name="AutoShape 45"/>
            <p:cNvSpPr/>
            <p:nvPr/>
          </p:nvSpPr>
          <p:spPr bwMode="auto">
            <a:xfrm>
              <a:off x="4432429" y="4650674"/>
              <a:ext cx="295268" cy="722969"/>
            </a:xfrm>
            <a:custGeom>
              <a:avLst/>
              <a:gdLst>
                <a:gd name="T0" fmla="*/ 8548045 w 21600"/>
                <a:gd name="T1" fmla="*/ 6003098 h 21600"/>
                <a:gd name="T2" fmla="*/ 7910132 w 21600"/>
                <a:gd name="T3" fmla="*/ 10739855 h 21600"/>
                <a:gd name="T4" fmla="*/ 6123980 w 21600"/>
                <a:gd name="T5" fmla="*/ 12635973 h 21600"/>
                <a:gd name="T6" fmla="*/ 4337828 w 21600"/>
                <a:gd name="T7" fmla="*/ 10739855 h 21600"/>
                <a:gd name="T8" fmla="*/ 3572327 w 21600"/>
                <a:gd name="T9" fmla="*/ 6003098 h 21600"/>
                <a:gd name="T10" fmla="*/ 4337828 w 21600"/>
                <a:gd name="T11" fmla="*/ 1896060 h 21600"/>
                <a:gd name="T12" fmla="*/ 6123980 w 21600"/>
                <a:gd name="T13" fmla="*/ 0 h 21600"/>
                <a:gd name="T14" fmla="*/ 7910132 w 21600"/>
                <a:gd name="T15" fmla="*/ 1896060 h 21600"/>
                <a:gd name="T16" fmla="*/ 8548045 w 21600"/>
                <a:gd name="T17" fmla="*/ 6003098 h 21600"/>
                <a:gd name="T18" fmla="*/ 12247959 w 21600"/>
                <a:gd name="T19" fmla="*/ 42333153 h 21600"/>
                <a:gd name="T20" fmla="*/ 11099721 w 21600"/>
                <a:gd name="T21" fmla="*/ 45177301 h 21600"/>
                <a:gd name="T22" fmla="*/ 9951458 w 21600"/>
                <a:gd name="T23" fmla="*/ 42333153 h 21600"/>
                <a:gd name="T24" fmla="*/ 9951458 w 21600"/>
                <a:gd name="T25" fmla="*/ 21798021 h 21600"/>
                <a:gd name="T26" fmla="*/ 9313545 w 21600"/>
                <a:gd name="T27" fmla="*/ 21798021 h 21600"/>
                <a:gd name="T28" fmla="*/ 9313545 w 21600"/>
                <a:gd name="T29" fmla="*/ 70767442 h 21600"/>
                <a:gd name="T30" fmla="*/ 7910132 w 21600"/>
                <a:gd name="T31" fmla="*/ 73926450 h 21600"/>
                <a:gd name="T32" fmla="*/ 6506718 w 21600"/>
                <a:gd name="T33" fmla="*/ 70767442 h 21600"/>
                <a:gd name="T34" fmla="*/ 6506718 w 21600"/>
                <a:gd name="T35" fmla="*/ 42018293 h 21600"/>
                <a:gd name="T36" fmla="*/ 5741241 w 21600"/>
                <a:gd name="T37" fmla="*/ 42018293 h 21600"/>
                <a:gd name="T38" fmla="*/ 5741241 w 21600"/>
                <a:gd name="T39" fmla="*/ 70767442 h 21600"/>
                <a:gd name="T40" fmla="*/ 4337828 w 21600"/>
                <a:gd name="T41" fmla="*/ 73926450 h 21600"/>
                <a:gd name="T42" fmla="*/ 2934414 w 21600"/>
                <a:gd name="T43" fmla="*/ 70767442 h 21600"/>
                <a:gd name="T44" fmla="*/ 2934414 w 21600"/>
                <a:gd name="T45" fmla="*/ 21798021 h 21600"/>
                <a:gd name="T46" fmla="*/ 2296501 w 21600"/>
                <a:gd name="T47" fmla="*/ 21798021 h 21600"/>
                <a:gd name="T48" fmla="*/ 2296501 w 21600"/>
                <a:gd name="T49" fmla="*/ 42333153 h 21600"/>
                <a:gd name="T50" fmla="*/ 1148239 w 21600"/>
                <a:gd name="T51" fmla="*/ 45177301 h 21600"/>
                <a:gd name="T52" fmla="*/ 0 w 21600"/>
                <a:gd name="T53" fmla="*/ 42333153 h 21600"/>
                <a:gd name="T54" fmla="*/ 0 w 21600"/>
                <a:gd name="T55" fmla="*/ 18953931 h 21600"/>
                <a:gd name="T56" fmla="*/ 3189565 w 21600"/>
                <a:gd name="T57" fmla="*/ 13269086 h 21600"/>
                <a:gd name="T58" fmla="*/ 905839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850"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850"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AutoShape 46"/>
            <p:cNvSpPr/>
            <p:nvPr/>
          </p:nvSpPr>
          <p:spPr bwMode="auto">
            <a:xfrm>
              <a:off x="6016716" y="4650674"/>
              <a:ext cx="293681" cy="722969"/>
            </a:xfrm>
            <a:custGeom>
              <a:avLst/>
              <a:gdLst>
                <a:gd name="T0" fmla="*/ 8638223 w 21600"/>
                <a:gd name="T1" fmla="*/ 6003098 h 21600"/>
                <a:gd name="T2" fmla="*/ 7864221 w 21600"/>
                <a:gd name="T3" fmla="*/ 10739855 h 21600"/>
                <a:gd name="T4" fmla="*/ 6059329 w 21600"/>
                <a:gd name="T5" fmla="*/ 12635973 h 21600"/>
                <a:gd name="T6" fmla="*/ 4254460 w 21600"/>
                <a:gd name="T7" fmla="*/ 10739855 h 21600"/>
                <a:gd name="T8" fmla="*/ 3609737 w 21600"/>
                <a:gd name="T9" fmla="*/ 6003098 h 21600"/>
                <a:gd name="T10" fmla="*/ 4254460 w 21600"/>
                <a:gd name="T11" fmla="*/ 1896060 h 21600"/>
                <a:gd name="T12" fmla="*/ 6059329 w 21600"/>
                <a:gd name="T13" fmla="*/ 0 h 21600"/>
                <a:gd name="T14" fmla="*/ 7864221 w 21600"/>
                <a:gd name="T15" fmla="*/ 1896060 h 21600"/>
                <a:gd name="T16" fmla="*/ 8638223 w 21600"/>
                <a:gd name="T17" fmla="*/ 6003098 h 21600"/>
                <a:gd name="T18" fmla="*/ 12247959 w 21600"/>
                <a:gd name="T19" fmla="*/ 42333153 h 21600"/>
                <a:gd name="T20" fmla="*/ 11087814 w 21600"/>
                <a:gd name="T21" fmla="*/ 45177301 h 21600"/>
                <a:gd name="T22" fmla="*/ 9927074 w 21600"/>
                <a:gd name="T23" fmla="*/ 42333153 h 21600"/>
                <a:gd name="T24" fmla="*/ 9927074 w 21600"/>
                <a:gd name="T25" fmla="*/ 21798021 h 21600"/>
                <a:gd name="T26" fmla="*/ 9411653 w 21600"/>
                <a:gd name="T27" fmla="*/ 21798021 h 21600"/>
                <a:gd name="T28" fmla="*/ 9411653 w 21600"/>
                <a:gd name="T29" fmla="*/ 70767442 h 21600"/>
                <a:gd name="T30" fmla="*/ 7993499 w 21600"/>
                <a:gd name="T31" fmla="*/ 73926450 h 21600"/>
                <a:gd name="T32" fmla="*/ 6446068 w 21600"/>
                <a:gd name="T33" fmla="*/ 70767442 h 21600"/>
                <a:gd name="T34" fmla="*/ 6446068 w 21600"/>
                <a:gd name="T35" fmla="*/ 42018293 h 21600"/>
                <a:gd name="T36" fmla="*/ 5801916 w 21600"/>
                <a:gd name="T37" fmla="*/ 42018293 h 21600"/>
                <a:gd name="T38" fmla="*/ 5801916 w 21600"/>
                <a:gd name="T39" fmla="*/ 70767442 h 21600"/>
                <a:gd name="T40" fmla="*/ 4254460 w 21600"/>
                <a:gd name="T41" fmla="*/ 73926450 h 21600"/>
                <a:gd name="T42" fmla="*/ 2836307 w 21600"/>
                <a:gd name="T43" fmla="*/ 70767442 h 21600"/>
                <a:gd name="T44" fmla="*/ 2836307 w 21600"/>
                <a:gd name="T45" fmla="*/ 21798021 h 21600"/>
                <a:gd name="T46" fmla="*/ 2320885 w 21600"/>
                <a:gd name="T47" fmla="*/ 21798021 h 21600"/>
                <a:gd name="T48" fmla="*/ 2320885 w 21600"/>
                <a:gd name="T49" fmla="*/ 42333153 h 21600"/>
                <a:gd name="T50" fmla="*/ 1160145 w 21600"/>
                <a:gd name="T51" fmla="*/ 45177301 h 21600"/>
                <a:gd name="T52" fmla="*/ 0 w 21600"/>
                <a:gd name="T53" fmla="*/ 42333153 h 21600"/>
                <a:gd name="T54" fmla="*/ 0 w 21600"/>
                <a:gd name="T55" fmla="*/ 18953931 h 21600"/>
                <a:gd name="T56" fmla="*/ 3094315 w 21600"/>
                <a:gd name="T57" fmla="*/ 13269086 h 21600"/>
                <a:gd name="T58" fmla="*/ 9153644 w 21600"/>
                <a:gd name="T59" fmla="*/ 13269086 h 21600"/>
                <a:gd name="T60" fmla="*/ 12247959 w 21600"/>
                <a:gd name="T61" fmla="*/ 18953931 h 21600"/>
                <a:gd name="T62" fmla="*/ 12247959 w 21600"/>
                <a:gd name="T63" fmla="*/ 42333153 h 21600"/>
                <a:gd name="T64" fmla="*/ 1224795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366" y="2308"/>
                    <a:pt x="6366" y="1754"/>
                  </a:cubicBezTo>
                  <a:cubicBezTo>
                    <a:pt x="6366"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4097"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AutoShape 47"/>
            <p:cNvSpPr/>
            <p:nvPr/>
          </p:nvSpPr>
          <p:spPr bwMode="auto">
            <a:xfrm>
              <a:off x="6642177" y="4650674"/>
              <a:ext cx="293681" cy="722969"/>
            </a:xfrm>
            <a:custGeom>
              <a:avLst/>
              <a:gdLst>
                <a:gd name="T0" fmla="*/ 8531889 w 21600"/>
                <a:gd name="T1" fmla="*/ 6003098 h 21600"/>
                <a:gd name="T2" fmla="*/ 7767422 w 21600"/>
                <a:gd name="T3" fmla="*/ 10739855 h 21600"/>
                <a:gd name="T4" fmla="*/ 5984771 w 21600"/>
                <a:gd name="T5" fmla="*/ 12635973 h 21600"/>
                <a:gd name="T6" fmla="*/ 4202095 w 21600"/>
                <a:gd name="T7" fmla="*/ 10739855 h 21600"/>
                <a:gd name="T8" fmla="*/ 3438196 w 21600"/>
                <a:gd name="T9" fmla="*/ 6003098 h 21600"/>
                <a:gd name="T10" fmla="*/ 4202095 w 21600"/>
                <a:gd name="T11" fmla="*/ 1896060 h 21600"/>
                <a:gd name="T12" fmla="*/ 5984771 w 21600"/>
                <a:gd name="T13" fmla="*/ 0 h 21600"/>
                <a:gd name="T14" fmla="*/ 7767422 w 21600"/>
                <a:gd name="T15" fmla="*/ 1896060 h 21600"/>
                <a:gd name="T16" fmla="*/ 8531889 w 21600"/>
                <a:gd name="T17" fmla="*/ 6003098 h 21600"/>
                <a:gd name="T18" fmla="*/ 12097217 w 21600"/>
                <a:gd name="T19" fmla="*/ 42333153 h 21600"/>
                <a:gd name="T20" fmla="*/ 10951333 w 21600"/>
                <a:gd name="T21" fmla="*/ 45177301 h 21600"/>
                <a:gd name="T22" fmla="*/ 9804904 w 21600"/>
                <a:gd name="T23" fmla="*/ 42333153 h 21600"/>
                <a:gd name="T24" fmla="*/ 9804904 w 21600"/>
                <a:gd name="T25" fmla="*/ 21798021 h 21600"/>
                <a:gd name="T26" fmla="*/ 9295812 w 21600"/>
                <a:gd name="T27" fmla="*/ 21798021 h 21600"/>
                <a:gd name="T28" fmla="*/ 9295812 w 21600"/>
                <a:gd name="T29" fmla="*/ 70767442 h 21600"/>
                <a:gd name="T30" fmla="*/ 7767422 w 21600"/>
                <a:gd name="T31" fmla="*/ 73926450 h 21600"/>
                <a:gd name="T32" fmla="*/ 6366732 w 21600"/>
                <a:gd name="T33" fmla="*/ 70767442 h 21600"/>
                <a:gd name="T34" fmla="*/ 6366732 w 21600"/>
                <a:gd name="T35" fmla="*/ 42018293 h 21600"/>
                <a:gd name="T36" fmla="*/ 5730485 w 21600"/>
                <a:gd name="T37" fmla="*/ 42018293 h 21600"/>
                <a:gd name="T38" fmla="*/ 5730485 w 21600"/>
                <a:gd name="T39" fmla="*/ 70767442 h 21600"/>
                <a:gd name="T40" fmla="*/ 4202095 w 21600"/>
                <a:gd name="T41" fmla="*/ 73926450 h 21600"/>
                <a:gd name="T42" fmla="*/ 2801405 w 21600"/>
                <a:gd name="T43" fmla="*/ 70767442 h 21600"/>
                <a:gd name="T44" fmla="*/ 2801405 w 21600"/>
                <a:gd name="T45" fmla="*/ 21798021 h 21600"/>
                <a:gd name="T46" fmla="*/ 2292312 w 21600"/>
                <a:gd name="T47" fmla="*/ 21798021 h 21600"/>
                <a:gd name="T48" fmla="*/ 2292312 w 21600"/>
                <a:gd name="T49" fmla="*/ 42333153 h 21600"/>
                <a:gd name="T50" fmla="*/ 1145884 w 21600"/>
                <a:gd name="T51" fmla="*/ 45177301 h 21600"/>
                <a:gd name="T52" fmla="*/ 0 w 21600"/>
                <a:gd name="T53" fmla="*/ 42333153 h 21600"/>
                <a:gd name="T54" fmla="*/ 0 w 21600"/>
                <a:gd name="T55" fmla="*/ 18953931 h 21600"/>
                <a:gd name="T56" fmla="*/ 3056235 w 21600"/>
                <a:gd name="T57" fmla="*/ 13269086 h 21600"/>
                <a:gd name="T58" fmla="*/ 9040982 w 21600"/>
                <a:gd name="T59" fmla="*/ 13269086 h 21600"/>
                <a:gd name="T60" fmla="*/ 12097217 w 21600"/>
                <a:gd name="T61" fmla="*/ 18953931 h 21600"/>
                <a:gd name="T62" fmla="*/ 12097217 w 21600"/>
                <a:gd name="T63" fmla="*/ 42333153 h 21600"/>
                <a:gd name="T64" fmla="*/ 12097217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234" y="1754"/>
                  </a:moveTo>
                  <a:cubicBezTo>
                    <a:pt x="15234" y="2308"/>
                    <a:pt x="14779" y="2677"/>
                    <a:pt x="13869" y="3138"/>
                  </a:cubicBezTo>
                  <a:cubicBezTo>
                    <a:pt x="12960" y="3508"/>
                    <a:pt x="12051" y="3692"/>
                    <a:pt x="10686" y="3692"/>
                  </a:cubicBezTo>
                  <a:cubicBezTo>
                    <a:pt x="9549" y="3692"/>
                    <a:pt x="8413" y="3508"/>
                    <a:pt x="7503" y="3138"/>
                  </a:cubicBezTo>
                  <a:cubicBezTo>
                    <a:pt x="6594" y="2677"/>
                    <a:pt x="6139" y="2308"/>
                    <a:pt x="6139" y="1754"/>
                  </a:cubicBezTo>
                  <a:cubicBezTo>
                    <a:pt x="6139" y="1292"/>
                    <a:pt x="6594" y="831"/>
                    <a:pt x="7503" y="554"/>
                  </a:cubicBezTo>
                  <a:cubicBezTo>
                    <a:pt x="8413" y="185"/>
                    <a:pt x="9549" y="0"/>
                    <a:pt x="10686" y="0"/>
                  </a:cubicBezTo>
                  <a:cubicBezTo>
                    <a:pt x="12051" y="0"/>
                    <a:pt x="12960" y="185"/>
                    <a:pt x="13869" y="554"/>
                  </a:cubicBezTo>
                  <a:cubicBezTo>
                    <a:pt x="14779" y="831"/>
                    <a:pt x="15234" y="1292"/>
                    <a:pt x="15234" y="1754"/>
                  </a:cubicBezTo>
                  <a:close/>
                  <a:moveTo>
                    <a:pt x="21600" y="12369"/>
                  </a:moveTo>
                  <a:cubicBezTo>
                    <a:pt x="21600" y="12923"/>
                    <a:pt x="20918" y="13200"/>
                    <a:pt x="19554" y="13200"/>
                  </a:cubicBezTo>
                  <a:cubicBezTo>
                    <a:pt x="18189" y="13200"/>
                    <a:pt x="17507" y="12923"/>
                    <a:pt x="17507" y="12369"/>
                  </a:cubicBezTo>
                  <a:cubicBezTo>
                    <a:pt x="17507" y="6369"/>
                    <a:pt x="17507" y="6369"/>
                    <a:pt x="17507" y="6369"/>
                  </a:cubicBezTo>
                  <a:cubicBezTo>
                    <a:pt x="16598" y="6369"/>
                    <a:pt x="16598" y="6369"/>
                    <a:pt x="16598" y="6369"/>
                  </a:cubicBezTo>
                  <a:cubicBezTo>
                    <a:pt x="16598" y="20677"/>
                    <a:pt x="16598" y="20677"/>
                    <a:pt x="16598" y="20677"/>
                  </a:cubicBezTo>
                  <a:cubicBezTo>
                    <a:pt x="16598" y="21323"/>
                    <a:pt x="15688" y="21600"/>
                    <a:pt x="13869" y="21600"/>
                  </a:cubicBezTo>
                  <a:cubicBezTo>
                    <a:pt x="12278" y="21600"/>
                    <a:pt x="11368" y="21323"/>
                    <a:pt x="11368" y="20677"/>
                  </a:cubicBezTo>
                  <a:cubicBezTo>
                    <a:pt x="11368" y="12277"/>
                    <a:pt x="11368" y="12277"/>
                    <a:pt x="11368" y="12277"/>
                  </a:cubicBezTo>
                  <a:cubicBezTo>
                    <a:pt x="10232" y="12277"/>
                    <a:pt x="10232" y="12277"/>
                    <a:pt x="10232" y="12277"/>
                  </a:cubicBezTo>
                  <a:cubicBezTo>
                    <a:pt x="10232" y="20677"/>
                    <a:pt x="10232" y="20677"/>
                    <a:pt x="10232" y="20677"/>
                  </a:cubicBezTo>
                  <a:cubicBezTo>
                    <a:pt x="10232" y="21323"/>
                    <a:pt x="9322" y="21600"/>
                    <a:pt x="7503" y="21600"/>
                  </a:cubicBezTo>
                  <a:cubicBezTo>
                    <a:pt x="5912" y="21600"/>
                    <a:pt x="5002" y="21323"/>
                    <a:pt x="5002" y="20677"/>
                  </a:cubicBezTo>
                  <a:cubicBezTo>
                    <a:pt x="5002" y="6369"/>
                    <a:pt x="5002" y="6369"/>
                    <a:pt x="5002" y="6369"/>
                  </a:cubicBezTo>
                  <a:cubicBezTo>
                    <a:pt x="4093" y="6369"/>
                    <a:pt x="4093" y="6369"/>
                    <a:pt x="4093" y="6369"/>
                  </a:cubicBezTo>
                  <a:cubicBezTo>
                    <a:pt x="4093" y="12369"/>
                    <a:pt x="4093" y="12369"/>
                    <a:pt x="4093" y="12369"/>
                  </a:cubicBezTo>
                  <a:cubicBezTo>
                    <a:pt x="4093" y="12923"/>
                    <a:pt x="3411" y="13200"/>
                    <a:pt x="2046" y="13200"/>
                  </a:cubicBezTo>
                  <a:cubicBezTo>
                    <a:pt x="682" y="13200"/>
                    <a:pt x="0" y="12923"/>
                    <a:pt x="0" y="12369"/>
                  </a:cubicBezTo>
                  <a:cubicBezTo>
                    <a:pt x="0" y="5538"/>
                    <a:pt x="0" y="5538"/>
                    <a:pt x="0" y="5538"/>
                  </a:cubicBezTo>
                  <a:cubicBezTo>
                    <a:pt x="0" y="4431"/>
                    <a:pt x="1819" y="3877"/>
                    <a:pt x="5457" y="3877"/>
                  </a:cubicBezTo>
                  <a:cubicBezTo>
                    <a:pt x="16143" y="3877"/>
                    <a:pt x="16143" y="3877"/>
                    <a:pt x="16143" y="3877"/>
                  </a:cubicBezTo>
                  <a:cubicBezTo>
                    <a:pt x="19781"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AutoShape 48"/>
            <p:cNvSpPr/>
            <p:nvPr/>
          </p:nvSpPr>
          <p:spPr bwMode="auto">
            <a:xfrm>
              <a:off x="6332622" y="4650674"/>
              <a:ext cx="296855" cy="722969"/>
            </a:xfrm>
            <a:custGeom>
              <a:avLst/>
              <a:gdLst>
                <a:gd name="T0" fmla="*/ 8707070 w 21600"/>
                <a:gd name="T1" fmla="*/ 6003098 h 21600"/>
                <a:gd name="T2" fmla="*/ 8057291 w 21600"/>
                <a:gd name="T3" fmla="*/ 10739855 h 21600"/>
                <a:gd name="T4" fmla="*/ 6237900 w 21600"/>
                <a:gd name="T5" fmla="*/ 12635973 h 21600"/>
                <a:gd name="T6" fmla="*/ 4418508 w 21600"/>
                <a:gd name="T7" fmla="*/ 10739855 h 21600"/>
                <a:gd name="T8" fmla="*/ 3638783 w 21600"/>
                <a:gd name="T9" fmla="*/ 6003098 h 21600"/>
                <a:gd name="T10" fmla="*/ 4418508 w 21600"/>
                <a:gd name="T11" fmla="*/ 1896060 h 21600"/>
                <a:gd name="T12" fmla="*/ 6237900 w 21600"/>
                <a:gd name="T13" fmla="*/ 0 h 21600"/>
                <a:gd name="T14" fmla="*/ 8057291 w 21600"/>
                <a:gd name="T15" fmla="*/ 1896060 h 21600"/>
                <a:gd name="T16" fmla="*/ 8707070 w 21600"/>
                <a:gd name="T17" fmla="*/ 6003098 h 21600"/>
                <a:gd name="T18" fmla="*/ 12475799 w 21600"/>
                <a:gd name="T19" fmla="*/ 42333153 h 21600"/>
                <a:gd name="T20" fmla="*/ 11306187 w 21600"/>
                <a:gd name="T21" fmla="*/ 45177301 h 21600"/>
                <a:gd name="T22" fmla="*/ 10136599 w 21600"/>
                <a:gd name="T23" fmla="*/ 42333153 h 21600"/>
                <a:gd name="T24" fmla="*/ 10136599 w 21600"/>
                <a:gd name="T25" fmla="*/ 21798021 h 21600"/>
                <a:gd name="T26" fmla="*/ 9486796 w 21600"/>
                <a:gd name="T27" fmla="*/ 21798021 h 21600"/>
                <a:gd name="T28" fmla="*/ 9486796 w 21600"/>
                <a:gd name="T29" fmla="*/ 70767442 h 21600"/>
                <a:gd name="T30" fmla="*/ 8057291 w 21600"/>
                <a:gd name="T31" fmla="*/ 73926450 h 21600"/>
                <a:gd name="T32" fmla="*/ 6627762 w 21600"/>
                <a:gd name="T33" fmla="*/ 70767442 h 21600"/>
                <a:gd name="T34" fmla="*/ 6627762 w 21600"/>
                <a:gd name="T35" fmla="*/ 42018293 h 21600"/>
                <a:gd name="T36" fmla="*/ 5848037 w 21600"/>
                <a:gd name="T37" fmla="*/ 42018293 h 21600"/>
                <a:gd name="T38" fmla="*/ 5848037 w 21600"/>
                <a:gd name="T39" fmla="*/ 70767442 h 21600"/>
                <a:gd name="T40" fmla="*/ 4418508 w 21600"/>
                <a:gd name="T41" fmla="*/ 73926450 h 21600"/>
                <a:gd name="T42" fmla="*/ 2989004 w 21600"/>
                <a:gd name="T43" fmla="*/ 70767442 h 21600"/>
                <a:gd name="T44" fmla="*/ 2989004 w 21600"/>
                <a:gd name="T45" fmla="*/ 21798021 h 21600"/>
                <a:gd name="T46" fmla="*/ 2339224 w 21600"/>
                <a:gd name="T47" fmla="*/ 21798021 h 21600"/>
                <a:gd name="T48" fmla="*/ 2339224 w 21600"/>
                <a:gd name="T49" fmla="*/ 42333153 h 21600"/>
                <a:gd name="T50" fmla="*/ 1169612 w 21600"/>
                <a:gd name="T51" fmla="*/ 45177301 h 21600"/>
                <a:gd name="T52" fmla="*/ 0 w 21600"/>
                <a:gd name="T53" fmla="*/ 42333153 h 21600"/>
                <a:gd name="T54" fmla="*/ 0 w 21600"/>
                <a:gd name="T55" fmla="*/ 18953931 h 21600"/>
                <a:gd name="T56" fmla="*/ 3248896 w 21600"/>
                <a:gd name="T57" fmla="*/ 13269086 h 21600"/>
                <a:gd name="T58" fmla="*/ 9226903 w 21600"/>
                <a:gd name="T59" fmla="*/ 13269086 h 21600"/>
                <a:gd name="T60" fmla="*/ 12475799 w 21600"/>
                <a:gd name="T61" fmla="*/ 18953931 h 21600"/>
                <a:gd name="T62" fmla="*/ 12475799 w 21600"/>
                <a:gd name="T63" fmla="*/ 42333153 h 21600"/>
                <a:gd name="T64" fmla="*/ 12475799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950"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550" y="185"/>
                    <a:pt x="9450" y="0"/>
                    <a:pt x="10800" y="0"/>
                  </a:cubicBezTo>
                  <a:cubicBezTo>
                    <a:pt x="11925" y="0"/>
                    <a:pt x="13050" y="185"/>
                    <a:pt x="13950" y="554"/>
                  </a:cubicBezTo>
                  <a:cubicBezTo>
                    <a:pt x="14625" y="831"/>
                    <a:pt x="15075" y="1292"/>
                    <a:pt x="15075" y="1754"/>
                  </a:cubicBezTo>
                  <a:close/>
                  <a:moveTo>
                    <a:pt x="21600" y="12369"/>
                  </a:moveTo>
                  <a:cubicBezTo>
                    <a:pt x="21600" y="12923"/>
                    <a:pt x="20925" y="13200"/>
                    <a:pt x="19575" y="13200"/>
                  </a:cubicBezTo>
                  <a:cubicBezTo>
                    <a:pt x="18225" y="13200"/>
                    <a:pt x="17550" y="12923"/>
                    <a:pt x="17550" y="12369"/>
                  </a:cubicBezTo>
                  <a:cubicBezTo>
                    <a:pt x="17550" y="6369"/>
                    <a:pt x="17550" y="6369"/>
                    <a:pt x="17550"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chemeClr val="accent3"/>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AutoShape 49"/>
            <p:cNvSpPr/>
            <p:nvPr/>
          </p:nvSpPr>
          <p:spPr bwMode="auto">
            <a:xfrm>
              <a:off x="6958082" y="4650674"/>
              <a:ext cx="296855" cy="722969"/>
            </a:xfrm>
            <a:custGeom>
              <a:avLst/>
              <a:gdLst>
                <a:gd name="T0" fmla="*/ 8707111 w 21600"/>
                <a:gd name="T1" fmla="*/ 6003098 h 21600"/>
                <a:gd name="T2" fmla="*/ 7927360 w 21600"/>
                <a:gd name="T3" fmla="*/ 10739855 h 21600"/>
                <a:gd name="T4" fmla="*/ 6237936 w 21600"/>
                <a:gd name="T5" fmla="*/ 12635973 h 21600"/>
                <a:gd name="T6" fmla="*/ 4418541 w 21600"/>
                <a:gd name="T7" fmla="*/ 10739855 h 21600"/>
                <a:gd name="T8" fmla="*/ 3638790 w 21600"/>
                <a:gd name="T9" fmla="*/ 6003098 h 21600"/>
                <a:gd name="T10" fmla="*/ 4418541 w 21600"/>
                <a:gd name="T11" fmla="*/ 1896060 h 21600"/>
                <a:gd name="T12" fmla="*/ 6237936 w 21600"/>
                <a:gd name="T13" fmla="*/ 0 h 21600"/>
                <a:gd name="T14" fmla="*/ 7927360 w 21600"/>
                <a:gd name="T15" fmla="*/ 1896060 h 21600"/>
                <a:gd name="T16" fmla="*/ 8707111 w 21600"/>
                <a:gd name="T17" fmla="*/ 6003098 h 21600"/>
                <a:gd name="T18" fmla="*/ 12475848 w 21600"/>
                <a:gd name="T19" fmla="*/ 42333153 h 21600"/>
                <a:gd name="T20" fmla="*/ 11306233 w 21600"/>
                <a:gd name="T21" fmla="*/ 45177301 h 21600"/>
                <a:gd name="T22" fmla="*/ 10006672 w 21600"/>
                <a:gd name="T23" fmla="*/ 42333153 h 21600"/>
                <a:gd name="T24" fmla="*/ 10006672 w 21600"/>
                <a:gd name="T25" fmla="*/ 21798021 h 21600"/>
                <a:gd name="T26" fmla="*/ 9486838 w 21600"/>
                <a:gd name="T27" fmla="*/ 21798021 h 21600"/>
                <a:gd name="T28" fmla="*/ 9486838 w 21600"/>
                <a:gd name="T29" fmla="*/ 70767442 h 21600"/>
                <a:gd name="T30" fmla="*/ 8057307 w 21600"/>
                <a:gd name="T31" fmla="*/ 73926450 h 21600"/>
                <a:gd name="T32" fmla="*/ 6627799 w 21600"/>
                <a:gd name="T33" fmla="*/ 70767442 h 21600"/>
                <a:gd name="T34" fmla="*/ 6627799 w 21600"/>
                <a:gd name="T35" fmla="*/ 42018293 h 21600"/>
                <a:gd name="T36" fmla="*/ 5848048 w 21600"/>
                <a:gd name="T37" fmla="*/ 42018293 h 21600"/>
                <a:gd name="T38" fmla="*/ 5848048 w 21600"/>
                <a:gd name="T39" fmla="*/ 70767442 h 21600"/>
                <a:gd name="T40" fmla="*/ 4418541 w 21600"/>
                <a:gd name="T41" fmla="*/ 73926450 h 21600"/>
                <a:gd name="T42" fmla="*/ 2989009 w 21600"/>
                <a:gd name="T43" fmla="*/ 70767442 h 21600"/>
                <a:gd name="T44" fmla="*/ 2989009 w 21600"/>
                <a:gd name="T45" fmla="*/ 21798021 h 21600"/>
                <a:gd name="T46" fmla="*/ 2339229 w 21600"/>
                <a:gd name="T47" fmla="*/ 21798021 h 21600"/>
                <a:gd name="T48" fmla="*/ 2339229 w 21600"/>
                <a:gd name="T49" fmla="*/ 42333153 h 21600"/>
                <a:gd name="T50" fmla="*/ 1169614 w 21600"/>
                <a:gd name="T51" fmla="*/ 45177301 h 21600"/>
                <a:gd name="T52" fmla="*/ 0 w 21600"/>
                <a:gd name="T53" fmla="*/ 42333153 h 21600"/>
                <a:gd name="T54" fmla="*/ 0 w 21600"/>
                <a:gd name="T55" fmla="*/ 18953931 h 21600"/>
                <a:gd name="T56" fmla="*/ 3248926 w 21600"/>
                <a:gd name="T57" fmla="*/ 13269086 h 21600"/>
                <a:gd name="T58" fmla="*/ 9226921 w 21600"/>
                <a:gd name="T59" fmla="*/ 13269086 h 21600"/>
                <a:gd name="T60" fmla="*/ 12475848 w 21600"/>
                <a:gd name="T61" fmla="*/ 18953931 h 21600"/>
                <a:gd name="T62" fmla="*/ 12475848 w 21600"/>
                <a:gd name="T63" fmla="*/ 42333153 h 21600"/>
                <a:gd name="T64" fmla="*/ 12475848 w 21600"/>
                <a:gd name="T65" fmla="*/ 42333153 h 2160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1600" h="21600">
                  <a:moveTo>
                    <a:pt x="15075" y="1754"/>
                  </a:moveTo>
                  <a:cubicBezTo>
                    <a:pt x="15075" y="2308"/>
                    <a:pt x="14625" y="2677"/>
                    <a:pt x="13725" y="3138"/>
                  </a:cubicBezTo>
                  <a:cubicBezTo>
                    <a:pt x="13050" y="3508"/>
                    <a:pt x="11925" y="3692"/>
                    <a:pt x="10800" y="3692"/>
                  </a:cubicBezTo>
                  <a:cubicBezTo>
                    <a:pt x="9450" y="3692"/>
                    <a:pt x="8550" y="3508"/>
                    <a:pt x="7650" y="3138"/>
                  </a:cubicBezTo>
                  <a:cubicBezTo>
                    <a:pt x="6750" y="2677"/>
                    <a:pt x="6300" y="2308"/>
                    <a:pt x="6300" y="1754"/>
                  </a:cubicBezTo>
                  <a:cubicBezTo>
                    <a:pt x="6300" y="1292"/>
                    <a:pt x="6750" y="831"/>
                    <a:pt x="7650" y="554"/>
                  </a:cubicBezTo>
                  <a:cubicBezTo>
                    <a:pt x="8325" y="185"/>
                    <a:pt x="9450" y="0"/>
                    <a:pt x="10800" y="0"/>
                  </a:cubicBezTo>
                  <a:cubicBezTo>
                    <a:pt x="11925" y="0"/>
                    <a:pt x="13050" y="185"/>
                    <a:pt x="13725" y="554"/>
                  </a:cubicBezTo>
                  <a:cubicBezTo>
                    <a:pt x="14625" y="831"/>
                    <a:pt x="15075" y="1292"/>
                    <a:pt x="15075" y="1754"/>
                  </a:cubicBezTo>
                  <a:close/>
                  <a:moveTo>
                    <a:pt x="21600" y="12369"/>
                  </a:moveTo>
                  <a:cubicBezTo>
                    <a:pt x="21600" y="12923"/>
                    <a:pt x="20925" y="13200"/>
                    <a:pt x="19575" y="13200"/>
                  </a:cubicBezTo>
                  <a:cubicBezTo>
                    <a:pt x="18225" y="13200"/>
                    <a:pt x="17325" y="12923"/>
                    <a:pt x="17325" y="12369"/>
                  </a:cubicBezTo>
                  <a:cubicBezTo>
                    <a:pt x="17325" y="6369"/>
                    <a:pt x="17325" y="6369"/>
                    <a:pt x="17325" y="6369"/>
                  </a:cubicBezTo>
                  <a:cubicBezTo>
                    <a:pt x="16425" y="6369"/>
                    <a:pt x="16425" y="6369"/>
                    <a:pt x="16425" y="6369"/>
                  </a:cubicBezTo>
                  <a:cubicBezTo>
                    <a:pt x="16425" y="20677"/>
                    <a:pt x="16425" y="20677"/>
                    <a:pt x="16425" y="20677"/>
                  </a:cubicBezTo>
                  <a:cubicBezTo>
                    <a:pt x="16425" y="21323"/>
                    <a:pt x="15525" y="21600"/>
                    <a:pt x="13950" y="21600"/>
                  </a:cubicBezTo>
                  <a:cubicBezTo>
                    <a:pt x="12150" y="21600"/>
                    <a:pt x="11475" y="21323"/>
                    <a:pt x="11475" y="20677"/>
                  </a:cubicBezTo>
                  <a:cubicBezTo>
                    <a:pt x="11475" y="12277"/>
                    <a:pt x="11475" y="12277"/>
                    <a:pt x="11475" y="12277"/>
                  </a:cubicBezTo>
                  <a:cubicBezTo>
                    <a:pt x="10125" y="12277"/>
                    <a:pt x="10125" y="12277"/>
                    <a:pt x="10125" y="12277"/>
                  </a:cubicBezTo>
                  <a:cubicBezTo>
                    <a:pt x="10125" y="20677"/>
                    <a:pt x="10125" y="20677"/>
                    <a:pt x="10125" y="20677"/>
                  </a:cubicBezTo>
                  <a:cubicBezTo>
                    <a:pt x="10125" y="21323"/>
                    <a:pt x="9225" y="21600"/>
                    <a:pt x="7650" y="21600"/>
                  </a:cubicBezTo>
                  <a:cubicBezTo>
                    <a:pt x="5850" y="21600"/>
                    <a:pt x="5175" y="21323"/>
                    <a:pt x="5175" y="20677"/>
                  </a:cubicBezTo>
                  <a:cubicBezTo>
                    <a:pt x="5175" y="6369"/>
                    <a:pt x="5175" y="6369"/>
                    <a:pt x="5175" y="6369"/>
                  </a:cubicBezTo>
                  <a:cubicBezTo>
                    <a:pt x="4050" y="6369"/>
                    <a:pt x="4050" y="6369"/>
                    <a:pt x="4050" y="6369"/>
                  </a:cubicBezTo>
                  <a:cubicBezTo>
                    <a:pt x="4050" y="12369"/>
                    <a:pt x="4050" y="12369"/>
                    <a:pt x="4050" y="12369"/>
                  </a:cubicBezTo>
                  <a:cubicBezTo>
                    <a:pt x="4050" y="12923"/>
                    <a:pt x="3375" y="13200"/>
                    <a:pt x="2025" y="13200"/>
                  </a:cubicBezTo>
                  <a:cubicBezTo>
                    <a:pt x="675" y="13200"/>
                    <a:pt x="0" y="12923"/>
                    <a:pt x="0" y="12369"/>
                  </a:cubicBezTo>
                  <a:cubicBezTo>
                    <a:pt x="0" y="5538"/>
                    <a:pt x="0" y="5538"/>
                    <a:pt x="0" y="5538"/>
                  </a:cubicBezTo>
                  <a:cubicBezTo>
                    <a:pt x="0" y="4431"/>
                    <a:pt x="1800" y="3877"/>
                    <a:pt x="5625" y="3877"/>
                  </a:cubicBezTo>
                  <a:cubicBezTo>
                    <a:pt x="15975" y="3877"/>
                    <a:pt x="15975" y="3877"/>
                    <a:pt x="15975" y="3877"/>
                  </a:cubicBezTo>
                  <a:cubicBezTo>
                    <a:pt x="19575" y="3877"/>
                    <a:pt x="21600" y="4431"/>
                    <a:pt x="21600" y="5538"/>
                  </a:cubicBezTo>
                  <a:lnTo>
                    <a:pt x="21600" y="12369"/>
                  </a:lnTo>
                  <a:close/>
                  <a:moveTo>
                    <a:pt x="21600" y="12369"/>
                  </a:moveTo>
                </a:path>
              </a:pathLst>
            </a:custGeom>
            <a:solidFill>
              <a:srgbClr val="ADBACA"/>
            </a:solidFill>
            <a:ln>
              <a:noFill/>
            </a:ln>
          </p:spPr>
          <p:txBody>
            <a:bodyPr lIns="0" tIns="0" rIns="0" bIns="0"/>
            <a:lstStyle/>
            <a:p>
              <a:pPr algn="ctr" eaLnBrk="1" hangingPunct="1">
                <a:defRPr/>
              </a:pPr>
              <a:endParaRPr lang="zh-CN" altLang="en-US" sz="11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34" name="AutoShape 55"/>
            <p:cNvSpPr/>
            <p:nvPr/>
          </p:nvSpPr>
          <p:spPr bwMode="auto">
            <a:xfrm>
              <a:off x="1122569" y="4550571"/>
              <a:ext cx="872329" cy="872329"/>
            </a:xfrm>
            <a:custGeom>
              <a:avLst/>
              <a:gdLst>
                <a:gd name="T0" fmla="*/ 2147483647 w 19679"/>
                <a:gd name="T1" fmla="*/ 2147483647 h 19679"/>
                <a:gd name="T2" fmla="*/ 2147483647 w 19679"/>
                <a:gd name="T3" fmla="*/ 2147483647 h 19679"/>
                <a:gd name="T4" fmla="*/ 2147483647 w 19679"/>
                <a:gd name="T5" fmla="*/ 2147483647 h 19679"/>
                <a:gd name="T6" fmla="*/ 2147483647 w 19679"/>
                <a:gd name="T7" fmla="*/ 2147483647 h 19679"/>
                <a:gd name="T8" fmla="*/ 2147483647 w 19679"/>
                <a:gd name="T9" fmla="*/ 2147483647 h 19679"/>
                <a:gd name="T10" fmla="*/ 2147483647 w 19679"/>
                <a:gd name="T11" fmla="*/ 2147483647 h 19679"/>
                <a:gd name="T12" fmla="*/ 0 60000 65536"/>
                <a:gd name="T13" fmla="*/ 0 60000 65536"/>
                <a:gd name="T14" fmla="*/ 0 60000 65536"/>
                <a:gd name="T15" fmla="*/ 0 60000 65536"/>
                <a:gd name="T16" fmla="*/ 0 60000 65536"/>
                <a:gd name="T17" fmla="*/ 0 60000 65536"/>
                <a:gd name="T18" fmla="*/ 0 w 19679"/>
                <a:gd name="T19" fmla="*/ 0 h 19679"/>
                <a:gd name="T20" fmla="*/ 19679 w 19679"/>
                <a:gd name="T21" fmla="*/ 19679 h 19679"/>
              </a:gdLst>
              <a:ahLst/>
              <a:cxnLst>
                <a:cxn ang="T12">
                  <a:pos x="T0" y="T1"/>
                </a:cxn>
                <a:cxn ang="T13">
                  <a:pos x="T2" y="T3"/>
                </a:cxn>
                <a:cxn ang="T14">
                  <a:pos x="T4" y="T5"/>
                </a:cxn>
                <a:cxn ang="T15">
                  <a:pos x="T6" y="T7"/>
                </a:cxn>
                <a:cxn ang="T16">
                  <a:pos x="T8" y="T9"/>
                </a:cxn>
                <a:cxn ang="T17">
                  <a:pos x="T10" y="T11"/>
                </a:cxn>
              </a:cxnLst>
              <a:rect l="T18" t="T19" r="T20" b="T21"/>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chemeClr val="accent3"/>
            </a:solidFill>
            <a:ln w="50800">
              <a:noFill/>
              <a:bevel/>
            </a:ln>
          </p:spPr>
          <p:txBody>
            <a:bodyPr lIns="0" tIns="0" rIns="0" bIns="0"/>
            <a:lstStyle/>
            <a:p>
              <a:endParaRPr lang="zh-CN" altLang="en-US">
                <a:latin typeface="微软雅黑" panose="020B0503020204020204" pitchFamily="34" charset="-122"/>
                <a:ea typeface="微软雅黑" panose="020B0503020204020204" pitchFamily="34" charset="-122"/>
              </a:endParaRPr>
            </a:p>
          </p:txBody>
        </p:sp>
        <p:sp>
          <p:nvSpPr>
            <p:cNvPr id="43035" name="Rectangle 59"/>
            <p:cNvSpPr/>
            <p:nvPr/>
          </p:nvSpPr>
          <p:spPr bwMode="auto">
            <a:xfrm>
              <a:off x="1284561" y="4840730"/>
              <a:ext cx="651190" cy="363470"/>
            </a:xfrm>
            <a:prstGeom prst="rect">
              <a:avLst/>
            </a:prstGeom>
            <a:noFill/>
            <a:ln w="12700">
              <a:noFill/>
              <a:miter lim="800000"/>
            </a:ln>
          </p:spPr>
          <p:txBody>
            <a:bodyPr lIns="0" tIns="0" rIns="0" bIns="0"/>
            <a:lstStyle/>
            <a:p>
              <a:pPr>
                <a:spcBef>
                  <a:spcPts val="640"/>
                </a:spcBef>
              </a:pPr>
              <a:r>
                <a:rPr lang="en-US" altLang="zh-CN" sz="1500" b="1" dirty="0">
                  <a:solidFill>
                    <a:srgbClr val="FFFFFF"/>
                  </a:solidFill>
                  <a:latin typeface="微软雅黑" panose="020B0503020204020204" pitchFamily="34" charset="-122"/>
                  <a:ea typeface="微软雅黑" panose="020B0503020204020204" pitchFamily="34" charset="-122"/>
                  <a:cs typeface="Arial" panose="020B0604020202020204" pitchFamily="34" charset="0"/>
                  <a:sym typeface="Arial" panose="020B0604020202020204" pitchFamily="34" charset="0"/>
                </a:rPr>
                <a:t>60%</a:t>
              </a:r>
            </a:p>
          </p:txBody>
        </p:sp>
        <p:sp>
          <p:nvSpPr>
            <p:cNvPr id="43036" name="TextBox 13"/>
            <p:cNvSpPr txBox="1">
              <a:spLocks noChangeArrowheads="1"/>
            </p:cNvSpPr>
            <p:nvPr/>
          </p:nvSpPr>
          <p:spPr bwMode="auto">
            <a:xfrm>
              <a:off x="7806041" y="4649255"/>
              <a:ext cx="2235766" cy="246369"/>
            </a:xfrm>
            <a:prstGeom prst="rect">
              <a:avLst/>
            </a:prstGeom>
            <a:noFill/>
            <a:ln w="9525">
              <a:noFill/>
              <a:miter lim="800000"/>
            </a:ln>
          </p:spPr>
          <p:txBody>
            <a:bodyPr lIns="0" tIns="0" rIns="0" bIns="0">
              <a:spAutoFit/>
            </a:bodyPr>
            <a:lstStyle/>
            <a:p>
              <a:pPr defTabSz="911860">
                <a:spcBef>
                  <a:spcPct val="2000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sz="12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3037" name="TextBox 13"/>
            <p:cNvSpPr txBox="1">
              <a:spLocks noChangeArrowheads="1"/>
            </p:cNvSpPr>
            <p:nvPr/>
          </p:nvSpPr>
          <p:spPr bwMode="auto">
            <a:xfrm>
              <a:off x="7810712" y="4976555"/>
              <a:ext cx="3139839" cy="369553"/>
            </a:xfrm>
            <a:prstGeom prst="rect">
              <a:avLst/>
            </a:prstGeom>
            <a:noFill/>
            <a:ln w="9525">
              <a:noFill/>
              <a:miter lim="800000"/>
            </a:ln>
          </p:spPr>
          <p:txBody>
            <a:bodyPr lIns="0" tIns="0" rIns="0" bIns="0">
              <a:spAutoFit/>
            </a:bodyPr>
            <a:lstStyle/>
            <a:p>
              <a:pPr defTabSz="911860">
                <a:spcBef>
                  <a:spcPct val="2000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anim calcmode="lin" valueType="num">
                                      <p:cBhvr>
                                        <p:cTn id="22" dur="500" fill="hold"/>
                                        <p:tgtEl>
                                          <p:spTgt spid="20"/>
                                        </p:tgtEl>
                                        <p:attrNameLst>
                                          <p:attrName>ppt_x</p:attrName>
                                        </p:attrNameLst>
                                      </p:cBhvr>
                                      <p:tavLst>
                                        <p:tav tm="0">
                                          <p:val>
                                            <p:strVal val="#ppt_x"/>
                                          </p:val>
                                        </p:tav>
                                        <p:tav tm="100000">
                                          <p:val>
                                            <p:strVal val="#ppt_x"/>
                                          </p:val>
                                        </p:tav>
                                      </p:tavLst>
                                    </p:anim>
                                    <p:anim calcmode="lin" valueType="num">
                                      <p:cBhvr>
                                        <p:cTn id="23" dur="5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7086600" y="4768850"/>
            <a:ext cx="2057400" cy="273050"/>
          </a:xfrm>
        </p:spPr>
        <p:txBody>
          <a:bodyPr/>
          <a:lstStyle/>
          <a:p>
            <a:fld id="{F3481812-CA6E-4CF7-A597-B03BE0D22F0C}" type="slidenum">
              <a:rPr lang="en-GB" smtClean="0"/>
              <a:t>21</a:t>
            </a:fld>
            <a:endParaRPr lang="en-GB"/>
          </a:p>
        </p:txBody>
      </p:sp>
      <p:grpSp>
        <p:nvGrpSpPr>
          <p:cNvPr id="4" name="Group 41"/>
          <p:cNvGrpSpPr/>
          <p:nvPr/>
        </p:nvGrpSpPr>
        <p:grpSpPr>
          <a:xfrm>
            <a:off x="5185830" y="2946825"/>
            <a:ext cx="1440443" cy="596694"/>
            <a:chOff x="8508022" y="2061983"/>
            <a:chExt cx="1920591" cy="795346"/>
          </a:xfrm>
        </p:grpSpPr>
        <p:sp>
          <p:nvSpPr>
            <p:cNvPr id="43" name="TextBox 42"/>
            <p:cNvSpPr txBox="1"/>
            <p:nvPr/>
          </p:nvSpPr>
          <p:spPr>
            <a:xfrm>
              <a:off x="8508022" y="2061983"/>
              <a:ext cx="1205971" cy="410242"/>
            </a:xfrm>
            <a:prstGeom prst="rect">
              <a:avLst/>
            </a:prstGeom>
            <a:noFill/>
          </p:spPr>
          <p:txBody>
            <a:bodyPr wrap="none" rtlCol="0">
              <a:spAutoFit/>
            </a:bodyPr>
            <a:lstStyle/>
            <a:p>
              <a:r>
                <a:rPr lang="en-US" sz="1400" dirty="0">
                  <a:solidFill>
                    <a:schemeClr val="tx1">
                      <a:lumMod val="75000"/>
                      <a:lumOff val="25000"/>
                    </a:schemeClr>
                  </a:solidFill>
                </a:rPr>
                <a:t>Teal Color</a:t>
              </a:r>
              <a:endParaRPr lang="en-GB" sz="1400" dirty="0">
                <a:solidFill>
                  <a:schemeClr val="tx1">
                    <a:lumMod val="75000"/>
                    <a:lumOff val="25000"/>
                  </a:schemeClr>
                </a:solidFill>
              </a:endParaRPr>
            </a:p>
          </p:txBody>
        </p:sp>
        <p:sp>
          <p:nvSpPr>
            <p:cNvPr id="44" name="Rectangle 43"/>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5" name="Group 45"/>
          <p:cNvGrpSpPr/>
          <p:nvPr/>
        </p:nvGrpSpPr>
        <p:grpSpPr>
          <a:xfrm>
            <a:off x="5182292" y="3687010"/>
            <a:ext cx="1440443" cy="596694"/>
            <a:chOff x="8508022" y="2061983"/>
            <a:chExt cx="1920591" cy="795346"/>
          </a:xfrm>
        </p:grpSpPr>
        <p:sp>
          <p:nvSpPr>
            <p:cNvPr id="47" name="TextBox 46"/>
            <p:cNvSpPr txBox="1"/>
            <p:nvPr/>
          </p:nvSpPr>
          <p:spPr>
            <a:xfrm>
              <a:off x="8508022" y="2061983"/>
              <a:ext cx="1295655" cy="410242"/>
            </a:xfrm>
            <a:prstGeom prst="rect">
              <a:avLst/>
            </a:prstGeom>
            <a:noFill/>
          </p:spPr>
          <p:txBody>
            <a:bodyPr wrap="none" rtlCol="0">
              <a:spAutoFit/>
            </a:bodyPr>
            <a:lstStyle/>
            <a:p>
              <a:r>
                <a:rPr lang="en-US" sz="1400" dirty="0">
                  <a:solidFill>
                    <a:schemeClr val="tx1">
                      <a:lumMod val="75000"/>
                      <a:lumOff val="25000"/>
                    </a:schemeClr>
                  </a:solidFill>
                </a:rPr>
                <a:t>Gold Color</a:t>
              </a:r>
              <a:endParaRPr lang="en-GB" sz="1400" dirty="0">
                <a:solidFill>
                  <a:schemeClr val="tx1">
                    <a:lumMod val="75000"/>
                    <a:lumOff val="25000"/>
                  </a:schemeClr>
                </a:solidFill>
              </a:endParaRPr>
            </a:p>
          </p:txBody>
        </p:sp>
        <p:sp>
          <p:nvSpPr>
            <p:cNvPr id="48" name="Rectangle 47"/>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6" name="Group 49"/>
          <p:cNvGrpSpPr/>
          <p:nvPr/>
        </p:nvGrpSpPr>
        <p:grpSpPr>
          <a:xfrm>
            <a:off x="7182660" y="2946825"/>
            <a:ext cx="1440443" cy="596694"/>
            <a:chOff x="8508022" y="2061983"/>
            <a:chExt cx="1920591" cy="795346"/>
          </a:xfrm>
        </p:grpSpPr>
        <p:sp>
          <p:nvSpPr>
            <p:cNvPr id="51" name="TextBox 50"/>
            <p:cNvSpPr txBox="1"/>
            <p:nvPr/>
          </p:nvSpPr>
          <p:spPr>
            <a:xfrm>
              <a:off x="8508022" y="2061983"/>
              <a:ext cx="1297791" cy="410242"/>
            </a:xfrm>
            <a:prstGeom prst="rect">
              <a:avLst/>
            </a:prstGeom>
            <a:noFill/>
          </p:spPr>
          <p:txBody>
            <a:bodyPr wrap="none" rtlCol="0">
              <a:spAutoFit/>
            </a:bodyPr>
            <a:lstStyle/>
            <a:p>
              <a:r>
                <a:rPr lang="en-US" sz="1400" dirty="0">
                  <a:solidFill>
                    <a:schemeClr val="tx1">
                      <a:lumMod val="75000"/>
                      <a:lumOff val="25000"/>
                    </a:schemeClr>
                  </a:solidFill>
                </a:rPr>
                <a:t>Dark Color</a:t>
              </a:r>
              <a:endParaRPr lang="en-GB" sz="1400" dirty="0">
                <a:solidFill>
                  <a:schemeClr val="tx1">
                    <a:lumMod val="75000"/>
                    <a:lumOff val="25000"/>
                  </a:schemeClr>
                </a:solidFill>
              </a:endParaRPr>
            </a:p>
          </p:txBody>
        </p:sp>
        <p:sp>
          <p:nvSpPr>
            <p:cNvPr id="52" name="Rectangle 51"/>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grpSp>
        <p:nvGrpSpPr>
          <p:cNvPr id="7" name="Group 53"/>
          <p:cNvGrpSpPr/>
          <p:nvPr/>
        </p:nvGrpSpPr>
        <p:grpSpPr>
          <a:xfrm>
            <a:off x="7182660" y="3687010"/>
            <a:ext cx="1440443" cy="596694"/>
            <a:chOff x="8508022" y="2061983"/>
            <a:chExt cx="1920591" cy="795346"/>
          </a:xfrm>
        </p:grpSpPr>
        <p:sp>
          <p:nvSpPr>
            <p:cNvPr id="55" name="TextBox 54"/>
            <p:cNvSpPr txBox="1"/>
            <p:nvPr/>
          </p:nvSpPr>
          <p:spPr>
            <a:xfrm>
              <a:off x="8508022" y="2061983"/>
              <a:ext cx="1297791" cy="410242"/>
            </a:xfrm>
            <a:prstGeom prst="rect">
              <a:avLst/>
            </a:prstGeom>
            <a:noFill/>
          </p:spPr>
          <p:txBody>
            <a:bodyPr wrap="none" rtlCol="0">
              <a:spAutoFit/>
            </a:bodyPr>
            <a:lstStyle/>
            <a:p>
              <a:r>
                <a:rPr lang="en-US" sz="1400" dirty="0">
                  <a:solidFill>
                    <a:schemeClr val="tx1">
                      <a:lumMod val="75000"/>
                      <a:lumOff val="25000"/>
                    </a:schemeClr>
                  </a:solidFill>
                </a:rPr>
                <a:t>Dark Color</a:t>
              </a:r>
              <a:endParaRPr lang="en-GB" sz="1400" dirty="0">
                <a:solidFill>
                  <a:schemeClr val="tx1">
                    <a:lumMod val="75000"/>
                    <a:lumOff val="25000"/>
                  </a:schemeClr>
                </a:solidFill>
              </a:endParaRPr>
            </a:p>
          </p:txBody>
        </p:sp>
        <p:sp>
          <p:nvSpPr>
            <p:cNvPr id="56" name="Rectangle 55"/>
            <p:cNvSpPr/>
            <p:nvPr/>
          </p:nvSpPr>
          <p:spPr>
            <a:xfrm>
              <a:off x="8508023" y="2365039"/>
              <a:ext cx="1920590" cy="492290"/>
            </a:xfrm>
            <a:prstGeom prst="rect">
              <a:avLst/>
            </a:prstGeom>
          </p:spPr>
          <p:txBody>
            <a:bodyPr wrap="square">
              <a:spAutoFit/>
            </a:bodyPr>
            <a:lstStyle/>
            <a:p>
              <a:r>
                <a:rPr lang="en-GB" sz="900" dirty="0" err="1">
                  <a:solidFill>
                    <a:schemeClr val="tx1">
                      <a:lumMod val="50000"/>
                      <a:lumOff val="50000"/>
                    </a:schemeClr>
                  </a:solidFill>
                </a:rPr>
                <a:t>Lorem</a:t>
              </a:r>
              <a:r>
                <a:rPr lang="en-GB" sz="900" dirty="0">
                  <a:solidFill>
                    <a:schemeClr val="tx1">
                      <a:lumMod val="50000"/>
                      <a:lumOff val="50000"/>
                    </a:schemeClr>
                  </a:solidFill>
                </a:rPr>
                <a:t> </a:t>
              </a:r>
              <a:r>
                <a:rPr lang="en-GB" sz="900" dirty="0" err="1">
                  <a:solidFill>
                    <a:schemeClr val="tx1">
                      <a:lumMod val="50000"/>
                      <a:lumOff val="50000"/>
                    </a:schemeClr>
                  </a:solidFill>
                </a:rPr>
                <a:t>ipsum</a:t>
              </a:r>
              <a:r>
                <a:rPr lang="en-GB" sz="900" dirty="0">
                  <a:solidFill>
                    <a:schemeClr val="tx1">
                      <a:lumMod val="50000"/>
                      <a:lumOff val="50000"/>
                    </a:schemeClr>
                  </a:solidFill>
                </a:rPr>
                <a:t> </a:t>
              </a:r>
              <a:r>
                <a:rPr lang="en-GB" sz="900" dirty="0" err="1">
                  <a:solidFill>
                    <a:schemeClr val="tx1">
                      <a:lumMod val="50000"/>
                      <a:lumOff val="50000"/>
                    </a:schemeClr>
                  </a:solidFill>
                </a:rPr>
                <a:t>dolor</a:t>
              </a:r>
              <a:r>
                <a:rPr lang="en-GB" sz="900" dirty="0">
                  <a:solidFill>
                    <a:schemeClr val="tx1">
                      <a:lumMod val="50000"/>
                      <a:lumOff val="50000"/>
                    </a:schemeClr>
                  </a:solidFill>
                </a:rPr>
                <a:t> sit </a:t>
              </a:r>
              <a:r>
                <a:rPr lang="en-GB" sz="900" dirty="0" err="1">
                  <a:solidFill>
                    <a:schemeClr val="tx1">
                      <a:lumMod val="50000"/>
                      <a:lumOff val="50000"/>
                    </a:schemeClr>
                  </a:solidFill>
                </a:rPr>
                <a:t>consectetur</a:t>
              </a:r>
              <a:r>
                <a:rPr lang="en-GB" sz="900" dirty="0">
                  <a:solidFill>
                    <a:schemeClr val="tx1">
                      <a:lumMod val="50000"/>
                      <a:lumOff val="50000"/>
                    </a:schemeClr>
                  </a:solidFill>
                </a:rPr>
                <a:t> </a:t>
              </a:r>
              <a:r>
                <a:rPr lang="en-GB" sz="900" dirty="0" err="1">
                  <a:solidFill>
                    <a:schemeClr val="tx1">
                      <a:lumMod val="50000"/>
                      <a:lumOff val="50000"/>
                    </a:schemeClr>
                  </a:solidFill>
                </a:rPr>
                <a:t>adipiscing</a:t>
              </a:r>
              <a:r>
                <a:rPr lang="en-GB" sz="900" dirty="0">
                  <a:solidFill>
                    <a:schemeClr val="tx1">
                      <a:lumMod val="50000"/>
                      <a:lumOff val="50000"/>
                    </a:schemeClr>
                  </a:solidFill>
                </a:rPr>
                <a:t> </a:t>
              </a:r>
              <a:r>
                <a:rPr lang="en-GB" sz="900" dirty="0" err="1">
                  <a:solidFill>
                    <a:schemeClr val="tx1">
                      <a:lumMod val="50000"/>
                      <a:lumOff val="50000"/>
                    </a:schemeClr>
                  </a:solidFill>
                </a:rPr>
                <a:t>elit</a:t>
              </a:r>
              <a:r>
                <a:rPr lang="en-GB" sz="900" dirty="0">
                  <a:solidFill>
                    <a:schemeClr val="tx1">
                      <a:lumMod val="50000"/>
                      <a:lumOff val="50000"/>
                    </a:schemeClr>
                  </a:solidFill>
                </a:rPr>
                <a:t>. </a:t>
              </a:r>
            </a:p>
          </p:txBody>
        </p:sp>
      </p:grpSp>
      <p:sp>
        <p:nvSpPr>
          <p:cNvPr id="57" name="Freeform 52"/>
          <p:cNvSpPr>
            <a:spLocks noEditPoints="1"/>
          </p:cNvSpPr>
          <p:nvPr/>
        </p:nvSpPr>
        <p:spPr bwMode="auto">
          <a:xfrm>
            <a:off x="4730262" y="3022104"/>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1"/>
          </a:solidFill>
          <a:ln>
            <a:noFill/>
          </a:ln>
        </p:spPr>
        <p:txBody>
          <a:bodyPr vert="horz" wrap="square" lIns="68580" tIns="34290" rIns="68580" bIns="34290" numCol="1" anchor="t" anchorCtr="0" compatLnSpc="1"/>
          <a:lstStyle/>
          <a:p>
            <a:endParaRPr lang="en-US"/>
          </a:p>
        </p:txBody>
      </p:sp>
      <p:sp>
        <p:nvSpPr>
          <p:cNvPr id="58" name="Freeform 52"/>
          <p:cNvSpPr>
            <a:spLocks noEditPoints="1"/>
          </p:cNvSpPr>
          <p:nvPr/>
        </p:nvSpPr>
        <p:spPr bwMode="auto">
          <a:xfrm>
            <a:off x="6741376" y="3022104"/>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2"/>
          </a:solidFill>
          <a:ln>
            <a:noFill/>
          </a:ln>
        </p:spPr>
        <p:txBody>
          <a:bodyPr vert="horz" wrap="square" lIns="68580" tIns="34290" rIns="68580" bIns="34290" numCol="1" anchor="t" anchorCtr="0" compatLnSpc="1"/>
          <a:lstStyle/>
          <a:p>
            <a:endParaRPr lang="en-US"/>
          </a:p>
        </p:txBody>
      </p:sp>
      <p:sp>
        <p:nvSpPr>
          <p:cNvPr id="59" name="Freeform 52"/>
          <p:cNvSpPr>
            <a:spLocks noEditPoints="1"/>
          </p:cNvSpPr>
          <p:nvPr/>
        </p:nvSpPr>
        <p:spPr bwMode="auto">
          <a:xfrm>
            <a:off x="4730262" y="3765876"/>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3"/>
          </a:solidFill>
          <a:ln>
            <a:noFill/>
          </a:ln>
        </p:spPr>
        <p:txBody>
          <a:bodyPr vert="horz" wrap="square" lIns="68580" tIns="34290" rIns="68580" bIns="34290" numCol="1" anchor="t" anchorCtr="0" compatLnSpc="1"/>
          <a:lstStyle/>
          <a:p>
            <a:endParaRPr lang="en-US"/>
          </a:p>
        </p:txBody>
      </p:sp>
      <p:sp>
        <p:nvSpPr>
          <p:cNvPr id="60" name="Freeform 52"/>
          <p:cNvSpPr>
            <a:spLocks noEditPoints="1"/>
          </p:cNvSpPr>
          <p:nvPr/>
        </p:nvSpPr>
        <p:spPr bwMode="auto">
          <a:xfrm>
            <a:off x="6741376" y="3765876"/>
            <a:ext cx="416518" cy="416646"/>
          </a:xfrm>
          <a:custGeom>
            <a:avLst/>
            <a:gdLst>
              <a:gd name="T0" fmla="*/ 173 w 346"/>
              <a:gd name="T1" fmla="*/ 324 h 346"/>
              <a:gd name="T2" fmla="*/ 201 w 346"/>
              <a:gd name="T3" fmla="*/ 321 h 346"/>
              <a:gd name="T4" fmla="*/ 211 w 346"/>
              <a:gd name="T5" fmla="*/ 345 h 346"/>
              <a:gd name="T6" fmla="*/ 271 w 346"/>
              <a:gd name="T7" fmla="*/ 320 h 346"/>
              <a:gd name="T8" fmla="*/ 260 w 346"/>
              <a:gd name="T9" fmla="*/ 296 h 346"/>
              <a:gd name="T10" fmla="*/ 298 w 346"/>
              <a:gd name="T11" fmla="*/ 258 h 346"/>
              <a:gd name="T12" fmla="*/ 322 w 346"/>
              <a:gd name="T13" fmla="*/ 268 h 346"/>
              <a:gd name="T14" fmla="*/ 346 w 346"/>
              <a:gd name="T15" fmla="*/ 208 h 346"/>
              <a:gd name="T16" fmla="*/ 322 w 346"/>
              <a:gd name="T17" fmla="*/ 198 h 346"/>
              <a:gd name="T18" fmla="*/ 321 w 346"/>
              <a:gd name="T19" fmla="*/ 145 h 346"/>
              <a:gd name="T20" fmla="*/ 345 w 346"/>
              <a:gd name="T21" fmla="*/ 135 h 346"/>
              <a:gd name="T22" fmla="*/ 320 w 346"/>
              <a:gd name="T23" fmla="*/ 75 h 346"/>
              <a:gd name="T24" fmla="*/ 296 w 346"/>
              <a:gd name="T25" fmla="*/ 85 h 346"/>
              <a:gd name="T26" fmla="*/ 258 w 346"/>
              <a:gd name="T27" fmla="*/ 48 h 346"/>
              <a:gd name="T28" fmla="*/ 268 w 346"/>
              <a:gd name="T29" fmla="*/ 24 h 346"/>
              <a:gd name="T30" fmla="*/ 208 w 346"/>
              <a:gd name="T31" fmla="*/ 0 h 346"/>
              <a:gd name="T32" fmla="*/ 198 w 346"/>
              <a:gd name="T33" fmla="*/ 24 h 346"/>
              <a:gd name="T34" fmla="*/ 173 w 346"/>
              <a:gd name="T35" fmla="*/ 22 h 346"/>
              <a:gd name="T36" fmla="*/ 173 w 346"/>
              <a:gd name="T37" fmla="*/ 45 h 346"/>
              <a:gd name="T38" fmla="*/ 291 w 346"/>
              <a:gd name="T39" fmla="*/ 123 h 346"/>
              <a:gd name="T40" fmla="*/ 223 w 346"/>
              <a:gd name="T41" fmla="*/ 291 h 346"/>
              <a:gd name="T42" fmla="*/ 173 w 346"/>
              <a:gd name="T43" fmla="*/ 301 h 346"/>
              <a:gd name="T44" fmla="*/ 173 w 346"/>
              <a:gd name="T45" fmla="*/ 301 h 346"/>
              <a:gd name="T46" fmla="*/ 173 w 346"/>
              <a:gd name="T47" fmla="*/ 324 h 346"/>
              <a:gd name="T48" fmla="*/ 25 w 346"/>
              <a:gd name="T49" fmla="*/ 201 h 346"/>
              <a:gd name="T50" fmla="*/ 0 w 346"/>
              <a:gd name="T51" fmla="*/ 211 h 346"/>
              <a:gd name="T52" fmla="*/ 26 w 346"/>
              <a:gd name="T53" fmla="*/ 271 h 346"/>
              <a:gd name="T54" fmla="*/ 50 w 346"/>
              <a:gd name="T55" fmla="*/ 261 h 346"/>
              <a:gd name="T56" fmla="*/ 88 w 346"/>
              <a:gd name="T57" fmla="*/ 298 h 346"/>
              <a:gd name="T58" fmla="*/ 78 w 346"/>
              <a:gd name="T59" fmla="*/ 322 h 346"/>
              <a:gd name="T60" fmla="*/ 138 w 346"/>
              <a:gd name="T61" fmla="*/ 346 h 346"/>
              <a:gd name="T62" fmla="*/ 148 w 346"/>
              <a:gd name="T63" fmla="*/ 322 h 346"/>
              <a:gd name="T64" fmla="*/ 173 w 346"/>
              <a:gd name="T65" fmla="*/ 324 h 346"/>
              <a:gd name="T66" fmla="*/ 173 w 346"/>
              <a:gd name="T67" fmla="*/ 301 h 346"/>
              <a:gd name="T68" fmla="*/ 55 w 346"/>
              <a:gd name="T69" fmla="*/ 223 h 346"/>
              <a:gd name="T70" fmla="*/ 123 w 346"/>
              <a:gd name="T71" fmla="*/ 55 h 346"/>
              <a:gd name="T72" fmla="*/ 123 w 346"/>
              <a:gd name="T73" fmla="*/ 55 h 346"/>
              <a:gd name="T74" fmla="*/ 173 w 346"/>
              <a:gd name="T75" fmla="*/ 45 h 346"/>
              <a:gd name="T76" fmla="*/ 173 w 346"/>
              <a:gd name="T77" fmla="*/ 45 h 346"/>
              <a:gd name="T78" fmla="*/ 173 w 346"/>
              <a:gd name="T79" fmla="*/ 22 h 346"/>
              <a:gd name="T80" fmla="*/ 145 w 346"/>
              <a:gd name="T81" fmla="*/ 25 h 346"/>
              <a:gd name="T82" fmla="*/ 135 w 346"/>
              <a:gd name="T83" fmla="*/ 1 h 346"/>
              <a:gd name="T84" fmla="*/ 75 w 346"/>
              <a:gd name="T85" fmla="*/ 26 h 346"/>
              <a:gd name="T86" fmla="*/ 85 w 346"/>
              <a:gd name="T87" fmla="*/ 50 h 346"/>
              <a:gd name="T88" fmla="*/ 48 w 346"/>
              <a:gd name="T89" fmla="*/ 88 h 346"/>
              <a:gd name="T90" fmla="*/ 24 w 346"/>
              <a:gd name="T91" fmla="*/ 78 h 346"/>
              <a:gd name="T92" fmla="*/ 0 w 346"/>
              <a:gd name="T93" fmla="*/ 138 h 346"/>
              <a:gd name="T94" fmla="*/ 24 w 346"/>
              <a:gd name="T95" fmla="*/ 148 h 346"/>
              <a:gd name="T96" fmla="*/ 25 w 346"/>
              <a:gd name="T97" fmla="*/ 201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46" h="346">
                <a:moveTo>
                  <a:pt x="173" y="324"/>
                </a:moveTo>
                <a:cubicBezTo>
                  <a:pt x="182" y="324"/>
                  <a:pt x="192" y="323"/>
                  <a:pt x="201" y="321"/>
                </a:cubicBezTo>
                <a:cubicBezTo>
                  <a:pt x="211" y="345"/>
                  <a:pt x="211" y="345"/>
                  <a:pt x="211" y="345"/>
                </a:cubicBezTo>
                <a:cubicBezTo>
                  <a:pt x="271" y="320"/>
                  <a:pt x="271" y="320"/>
                  <a:pt x="271" y="320"/>
                </a:cubicBezTo>
                <a:cubicBezTo>
                  <a:pt x="260" y="296"/>
                  <a:pt x="260" y="296"/>
                  <a:pt x="260" y="296"/>
                </a:cubicBezTo>
                <a:cubicBezTo>
                  <a:pt x="275" y="286"/>
                  <a:pt x="287" y="273"/>
                  <a:pt x="298" y="258"/>
                </a:cubicBezTo>
                <a:cubicBezTo>
                  <a:pt x="322" y="268"/>
                  <a:pt x="322" y="268"/>
                  <a:pt x="322" y="268"/>
                </a:cubicBezTo>
                <a:cubicBezTo>
                  <a:pt x="346" y="208"/>
                  <a:pt x="346" y="208"/>
                  <a:pt x="346" y="208"/>
                </a:cubicBezTo>
                <a:cubicBezTo>
                  <a:pt x="322" y="198"/>
                  <a:pt x="322" y="198"/>
                  <a:pt x="322" y="198"/>
                </a:cubicBezTo>
                <a:cubicBezTo>
                  <a:pt x="325" y="180"/>
                  <a:pt x="324" y="163"/>
                  <a:pt x="321" y="145"/>
                </a:cubicBezTo>
                <a:cubicBezTo>
                  <a:pt x="345" y="135"/>
                  <a:pt x="345" y="135"/>
                  <a:pt x="345" y="135"/>
                </a:cubicBezTo>
                <a:cubicBezTo>
                  <a:pt x="320" y="75"/>
                  <a:pt x="320" y="75"/>
                  <a:pt x="320" y="75"/>
                </a:cubicBezTo>
                <a:cubicBezTo>
                  <a:pt x="296" y="85"/>
                  <a:pt x="296" y="85"/>
                  <a:pt x="296" y="85"/>
                </a:cubicBezTo>
                <a:cubicBezTo>
                  <a:pt x="285" y="71"/>
                  <a:pt x="273" y="58"/>
                  <a:pt x="258" y="48"/>
                </a:cubicBezTo>
                <a:cubicBezTo>
                  <a:pt x="268" y="24"/>
                  <a:pt x="268" y="24"/>
                  <a:pt x="268" y="24"/>
                </a:cubicBezTo>
                <a:cubicBezTo>
                  <a:pt x="208" y="0"/>
                  <a:pt x="208" y="0"/>
                  <a:pt x="208" y="0"/>
                </a:cubicBezTo>
                <a:cubicBezTo>
                  <a:pt x="198" y="24"/>
                  <a:pt x="198" y="24"/>
                  <a:pt x="198" y="24"/>
                </a:cubicBezTo>
                <a:cubicBezTo>
                  <a:pt x="190" y="23"/>
                  <a:pt x="181" y="22"/>
                  <a:pt x="173" y="22"/>
                </a:cubicBezTo>
                <a:cubicBezTo>
                  <a:pt x="173" y="45"/>
                  <a:pt x="173" y="45"/>
                  <a:pt x="173" y="45"/>
                </a:cubicBezTo>
                <a:cubicBezTo>
                  <a:pt x="224" y="45"/>
                  <a:pt x="271" y="75"/>
                  <a:pt x="291" y="123"/>
                </a:cubicBezTo>
                <a:cubicBezTo>
                  <a:pt x="318" y="188"/>
                  <a:pt x="288" y="263"/>
                  <a:pt x="223" y="291"/>
                </a:cubicBezTo>
                <a:cubicBezTo>
                  <a:pt x="207" y="298"/>
                  <a:pt x="190" y="301"/>
                  <a:pt x="173" y="301"/>
                </a:cubicBezTo>
                <a:cubicBezTo>
                  <a:pt x="173" y="301"/>
                  <a:pt x="173" y="301"/>
                  <a:pt x="173" y="301"/>
                </a:cubicBezTo>
                <a:lnTo>
                  <a:pt x="173" y="324"/>
                </a:lnTo>
                <a:close/>
                <a:moveTo>
                  <a:pt x="25" y="201"/>
                </a:moveTo>
                <a:cubicBezTo>
                  <a:pt x="0" y="211"/>
                  <a:pt x="0" y="211"/>
                  <a:pt x="0" y="211"/>
                </a:cubicBezTo>
                <a:cubicBezTo>
                  <a:pt x="26" y="271"/>
                  <a:pt x="26" y="271"/>
                  <a:pt x="26" y="271"/>
                </a:cubicBezTo>
                <a:cubicBezTo>
                  <a:pt x="50" y="261"/>
                  <a:pt x="50" y="261"/>
                  <a:pt x="50" y="261"/>
                </a:cubicBezTo>
                <a:cubicBezTo>
                  <a:pt x="60" y="275"/>
                  <a:pt x="73" y="288"/>
                  <a:pt x="88" y="298"/>
                </a:cubicBezTo>
                <a:cubicBezTo>
                  <a:pt x="78" y="322"/>
                  <a:pt x="78" y="322"/>
                  <a:pt x="78" y="322"/>
                </a:cubicBezTo>
                <a:cubicBezTo>
                  <a:pt x="138" y="346"/>
                  <a:pt x="138" y="346"/>
                  <a:pt x="138" y="346"/>
                </a:cubicBezTo>
                <a:cubicBezTo>
                  <a:pt x="148" y="322"/>
                  <a:pt x="148" y="322"/>
                  <a:pt x="148" y="322"/>
                </a:cubicBezTo>
                <a:cubicBezTo>
                  <a:pt x="156" y="323"/>
                  <a:pt x="164" y="324"/>
                  <a:pt x="173" y="324"/>
                </a:cubicBezTo>
                <a:cubicBezTo>
                  <a:pt x="173" y="301"/>
                  <a:pt x="173" y="301"/>
                  <a:pt x="173" y="301"/>
                </a:cubicBezTo>
                <a:cubicBezTo>
                  <a:pt x="121" y="301"/>
                  <a:pt x="75" y="271"/>
                  <a:pt x="55" y="223"/>
                </a:cubicBezTo>
                <a:cubicBezTo>
                  <a:pt x="27" y="158"/>
                  <a:pt x="58" y="83"/>
                  <a:pt x="123" y="55"/>
                </a:cubicBezTo>
                <a:cubicBezTo>
                  <a:pt x="123" y="55"/>
                  <a:pt x="123" y="55"/>
                  <a:pt x="123" y="55"/>
                </a:cubicBezTo>
                <a:cubicBezTo>
                  <a:pt x="139" y="48"/>
                  <a:pt x="155" y="45"/>
                  <a:pt x="173" y="45"/>
                </a:cubicBezTo>
                <a:cubicBezTo>
                  <a:pt x="173" y="45"/>
                  <a:pt x="173" y="45"/>
                  <a:pt x="173" y="45"/>
                </a:cubicBezTo>
                <a:cubicBezTo>
                  <a:pt x="173" y="22"/>
                  <a:pt x="173" y="22"/>
                  <a:pt x="173" y="22"/>
                </a:cubicBezTo>
                <a:cubicBezTo>
                  <a:pt x="163" y="22"/>
                  <a:pt x="154" y="23"/>
                  <a:pt x="145" y="25"/>
                </a:cubicBezTo>
                <a:cubicBezTo>
                  <a:pt x="135" y="1"/>
                  <a:pt x="135" y="1"/>
                  <a:pt x="135" y="1"/>
                </a:cubicBezTo>
                <a:cubicBezTo>
                  <a:pt x="75" y="26"/>
                  <a:pt x="75" y="26"/>
                  <a:pt x="75" y="26"/>
                </a:cubicBezTo>
                <a:cubicBezTo>
                  <a:pt x="85" y="50"/>
                  <a:pt x="85" y="50"/>
                  <a:pt x="85" y="50"/>
                </a:cubicBezTo>
                <a:cubicBezTo>
                  <a:pt x="71" y="60"/>
                  <a:pt x="58" y="73"/>
                  <a:pt x="48" y="88"/>
                </a:cubicBezTo>
                <a:cubicBezTo>
                  <a:pt x="24" y="78"/>
                  <a:pt x="24" y="78"/>
                  <a:pt x="24" y="78"/>
                </a:cubicBezTo>
                <a:cubicBezTo>
                  <a:pt x="0" y="138"/>
                  <a:pt x="0" y="138"/>
                  <a:pt x="0" y="138"/>
                </a:cubicBezTo>
                <a:cubicBezTo>
                  <a:pt x="24" y="148"/>
                  <a:pt x="24" y="148"/>
                  <a:pt x="24" y="148"/>
                </a:cubicBezTo>
                <a:cubicBezTo>
                  <a:pt x="21" y="166"/>
                  <a:pt x="21" y="183"/>
                  <a:pt x="25" y="201"/>
                </a:cubicBezTo>
                <a:close/>
              </a:path>
            </a:pathLst>
          </a:custGeom>
          <a:solidFill>
            <a:schemeClr val="accent4"/>
          </a:solidFill>
          <a:ln>
            <a:noFill/>
          </a:ln>
        </p:spPr>
        <p:txBody>
          <a:bodyPr vert="horz" wrap="square" lIns="68580" tIns="34290" rIns="68580" bIns="34290" numCol="1" anchor="t" anchorCtr="0" compatLnSpc="1"/>
          <a:lstStyle/>
          <a:p>
            <a:endParaRPr lang="en-US"/>
          </a:p>
        </p:txBody>
      </p:sp>
      <p:grpSp>
        <p:nvGrpSpPr>
          <p:cNvPr id="8" name="Group 60"/>
          <p:cNvGrpSpPr/>
          <p:nvPr/>
        </p:nvGrpSpPr>
        <p:grpSpPr>
          <a:xfrm>
            <a:off x="4826927" y="3890922"/>
            <a:ext cx="211685" cy="185010"/>
            <a:chOff x="6357938" y="3535363"/>
            <a:chExt cx="465138" cy="406400"/>
          </a:xfrm>
          <a:solidFill>
            <a:schemeClr val="accent3"/>
          </a:solidFill>
        </p:grpSpPr>
        <p:sp>
          <p:nvSpPr>
            <p:cNvPr id="62" name="AutoShape 43"/>
            <p:cNvSpPr/>
            <p:nvPr/>
          </p:nvSpPr>
          <p:spPr bwMode="auto">
            <a:xfrm>
              <a:off x="6357938" y="3535363"/>
              <a:ext cx="465138" cy="3341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3" name="AutoShape 44"/>
            <p:cNvSpPr/>
            <p:nvPr/>
          </p:nvSpPr>
          <p:spPr bwMode="auto">
            <a:xfrm>
              <a:off x="6779419" y="3680619"/>
              <a:ext cx="28575" cy="1595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4" name="AutoShape 45"/>
            <p:cNvSpPr/>
            <p:nvPr/>
          </p:nvSpPr>
          <p:spPr bwMode="auto">
            <a:xfrm>
              <a:off x="6764338" y="3854450"/>
              <a:ext cx="58738"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9" name="Group 64"/>
          <p:cNvGrpSpPr/>
          <p:nvPr/>
        </p:nvGrpSpPr>
        <p:grpSpPr>
          <a:xfrm>
            <a:off x="6847845" y="3871608"/>
            <a:ext cx="211323" cy="211388"/>
            <a:chOff x="8216107" y="2577307"/>
            <a:chExt cx="464344" cy="464344"/>
          </a:xfrm>
          <a:solidFill>
            <a:schemeClr val="accent4"/>
          </a:solidFill>
        </p:grpSpPr>
        <p:sp>
          <p:nvSpPr>
            <p:cNvPr id="66" name="AutoShape 52"/>
            <p:cNvSpPr/>
            <p:nvPr/>
          </p:nvSpPr>
          <p:spPr bwMode="auto">
            <a:xfrm>
              <a:off x="8216107" y="2577307"/>
              <a:ext cx="464344" cy="464344"/>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7" name="AutoShape 53"/>
            <p:cNvSpPr/>
            <p:nvPr/>
          </p:nvSpPr>
          <p:spPr bwMode="auto">
            <a:xfrm>
              <a:off x="8390732" y="2736850"/>
              <a:ext cx="125413" cy="13017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8" name="AutoShape 54"/>
            <p:cNvSpPr/>
            <p:nvPr/>
          </p:nvSpPr>
          <p:spPr bwMode="auto">
            <a:xfrm>
              <a:off x="8375650" y="2896394"/>
              <a:ext cx="70644" cy="73819"/>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69" name="AutoShape 55"/>
            <p:cNvSpPr/>
            <p:nvPr/>
          </p:nvSpPr>
          <p:spPr bwMode="auto">
            <a:xfrm>
              <a:off x="8448675" y="2649538"/>
              <a:ext cx="71438" cy="74613"/>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10" name="Group 69"/>
          <p:cNvGrpSpPr/>
          <p:nvPr/>
        </p:nvGrpSpPr>
        <p:grpSpPr>
          <a:xfrm>
            <a:off x="6879407" y="3127809"/>
            <a:ext cx="145217" cy="211751"/>
            <a:chOff x="3582988" y="3510757"/>
            <a:chExt cx="319088" cy="465138"/>
          </a:xfrm>
          <a:solidFill>
            <a:schemeClr val="accent2"/>
          </a:solidFill>
        </p:grpSpPr>
        <p:sp>
          <p:nvSpPr>
            <p:cNvPr id="71"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72"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sp>
        <p:nvSpPr>
          <p:cNvPr id="73" name="AutoShape 149"/>
          <p:cNvSpPr/>
          <p:nvPr/>
        </p:nvSpPr>
        <p:spPr bwMode="auto">
          <a:xfrm>
            <a:off x="4833837" y="3152222"/>
            <a:ext cx="211323" cy="1521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accent1"/>
          </a:solidFill>
          <a:ln>
            <a:noFill/>
          </a:ln>
          <a:effectLst/>
        </p:spPr>
        <p:txBody>
          <a:bodyPr lIns="14288" tIns="14288" rIns="14288" bIns="14288"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nvGrpSpPr>
          <p:cNvPr id="11" name="Group 3"/>
          <p:cNvGrpSpPr/>
          <p:nvPr/>
        </p:nvGrpSpPr>
        <p:grpSpPr>
          <a:xfrm>
            <a:off x="926433" y="1337906"/>
            <a:ext cx="3333623" cy="3169989"/>
            <a:chOff x="1235244" y="1783324"/>
            <a:chExt cx="4444830" cy="4225348"/>
          </a:xfrm>
        </p:grpSpPr>
        <p:sp>
          <p:nvSpPr>
            <p:cNvPr id="75" name="Freeform 74"/>
            <p:cNvSpPr/>
            <p:nvPr/>
          </p:nvSpPr>
          <p:spPr bwMode="auto">
            <a:xfrm>
              <a:off x="1693731" y="3819247"/>
              <a:ext cx="2989926" cy="2189425"/>
            </a:xfrm>
            <a:custGeom>
              <a:avLst/>
              <a:gdLst>
                <a:gd name="T0" fmla="*/ 1195 w 1878"/>
                <a:gd name="T1" fmla="*/ 1375 h 1375"/>
                <a:gd name="T2" fmla="*/ 30 w 1878"/>
                <a:gd name="T3" fmla="*/ 1375 h 1375"/>
                <a:gd name="T4" fmla="*/ 0 w 1878"/>
                <a:gd name="T5" fmla="*/ 1345 h 1375"/>
                <a:gd name="T6" fmla="*/ 0 w 1878"/>
                <a:gd name="T7" fmla="*/ 956 h 1375"/>
                <a:gd name="T8" fmla="*/ 30 w 1878"/>
                <a:gd name="T9" fmla="*/ 926 h 1375"/>
                <a:gd name="T10" fmla="*/ 401 w 1878"/>
                <a:gd name="T11" fmla="*/ 926 h 1375"/>
                <a:gd name="T12" fmla="*/ 401 w 1878"/>
                <a:gd name="T13" fmla="*/ 530 h 1375"/>
                <a:gd name="T14" fmla="*/ 431 w 1878"/>
                <a:gd name="T15" fmla="*/ 500 h 1375"/>
                <a:gd name="T16" fmla="*/ 461 w 1878"/>
                <a:gd name="T17" fmla="*/ 530 h 1375"/>
                <a:gd name="T18" fmla="*/ 461 w 1878"/>
                <a:gd name="T19" fmla="*/ 956 h 1375"/>
                <a:gd name="T20" fmla="*/ 431 w 1878"/>
                <a:gd name="T21" fmla="*/ 986 h 1375"/>
                <a:gd name="T22" fmla="*/ 60 w 1878"/>
                <a:gd name="T23" fmla="*/ 986 h 1375"/>
                <a:gd name="T24" fmla="*/ 60 w 1878"/>
                <a:gd name="T25" fmla="*/ 1315 h 1375"/>
                <a:gd name="T26" fmla="*/ 1165 w 1878"/>
                <a:gd name="T27" fmla="*/ 1315 h 1375"/>
                <a:gd name="T28" fmla="*/ 1165 w 1878"/>
                <a:gd name="T29" fmla="*/ 860 h 1375"/>
                <a:gd name="T30" fmla="*/ 1195 w 1878"/>
                <a:gd name="T31" fmla="*/ 830 h 1375"/>
                <a:gd name="T32" fmla="*/ 1539 w 1878"/>
                <a:gd name="T33" fmla="*/ 830 h 1375"/>
                <a:gd name="T34" fmla="*/ 1569 w 1878"/>
                <a:gd name="T35" fmla="*/ 860 h 1375"/>
                <a:gd name="T36" fmla="*/ 1569 w 1878"/>
                <a:gd name="T37" fmla="*/ 1281 h 1375"/>
                <a:gd name="T38" fmla="*/ 1818 w 1878"/>
                <a:gd name="T39" fmla="*/ 1281 h 1375"/>
                <a:gd name="T40" fmla="*/ 1815 w 1878"/>
                <a:gd name="T41" fmla="*/ 30 h 1375"/>
                <a:gd name="T42" fmla="*/ 1845 w 1878"/>
                <a:gd name="T43" fmla="*/ 0 h 1375"/>
                <a:gd name="T44" fmla="*/ 1845 w 1878"/>
                <a:gd name="T45" fmla="*/ 0 h 1375"/>
                <a:gd name="T46" fmla="*/ 1875 w 1878"/>
                <a:gd name="T47" fmla="*/ 30 h 1375"/>
                <a:gd name="T48" fmla="*/ 1878 w 1878"/>
                <a:gd name="T49" fmla="*/ 1311 h 1375"/>
                <a:gd name="T50" fmla="*/ 1869 w 1878"/>
                <a:gd name="T51" fmla="*/ 1332 h 1375"/>
                <a:gd name="T52" fmla="*/ 1848 w 1878"/>
                <a:gd name="T53" fmla="*/ 1341 h 1375"/>
                <a:gd name="T54" fmla="*/ 1539 w 1878"/>
                <a:gd name="T55" fmla="*/ 1341 h 1375"/>
                <a:gd name="T56" fmla="*/ 1509 w 1878"/>
                <a:gd name="T57" fmla="*/ 1311 h 1375"/>
                <a:gd name="T58" fmla="*/ 1509 w 1878"/>
                <a:gd name="T59" fmla="*/ 890 h 1375"/>
                <a:gd name="T60" fmla="*/ 1225 w 1878"/>
                <a:gd name="T61" fmla="*/ 890 h 1375"/>
                <a:gd name="T62" fmla="*/ 1225 w 1878"/>
                <a:gd name="T63" fmla="*/ 1345 h 1375"/>
                <a:gd name="T64" fmla="*/ 1195 w 1878"/>
                <a:gd name="T65" fmla="*/ 1375 h 1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878" h="1375">
                  <a:moveTo>
                    <a:pt x="1195" y="1375"/>
                  </a:moveTo>
                  <a:cubicBezTo>
                    <a:pt x="30" y="1375"/>
                    <a:pt x="30" y="1375"/>
                    <a:pt x="30" y="1375"/>
                  </a:cubicBezTo>
                  <a:cubicBezTo>
                    <a:pt x="13" y="1375"/>
                    <a:pt x="0" y="1362"/>
                    <a:pt x="0" y="1345"/>
                  </a:cubicBezTo>
                  <a:cubicBezTo>
                    <a:pt x="0" y="956"/>
                    <a:pt x="0" y="956"/>
                    <a:pt x="0" y="956"/>
                  </a:cubicBezTo>
                  <a:cubicBezTo>
                    <a:pt x="0" y="939"/>
                    <a:pt x="13" y="926"/>
                    <a:pt x="30" y="926"/>
                  </a:cubicBezTo>
                  <a:cubicBezTo>
                    <a:pt x="401" y="926"/>
                    <a:pt x="401" y="926"/>
                    <a:pt x="401" y="926"/>
                  </a:cubicBezTo>
                  <a:cubicBezTo>
                    <a:pt x="401" y="530"/>
                    <a:pt x="401" y="530"/>
                    <a:pt x="401" y="530"/>
                  </a:cubicBezTo>
                  <a:cubicBezTo>
                    <a:pt x="401" y="514"/>
                    <a:pt x="414" y="500"/>
                    <a:pt x="431" y="500"/>
                  </a:cubicBezTo>
                  <a:cubicBezTo>
                    <a:pt x="447" y="500"/>
                    <a:pt x="461" y="514"/>
                    <a:pt x="461" y="530"/>
                  </a:cubicBezTo>
                  <a:cubicBezTo>
                    <a:pt x="461" y="956"/>
                    <a:pt x="461" y="956"/>
                    <a:pt x="461" y="956"/>
                  </a:cubicBezTo>
                  <a:cubicBezTo>
                    <a:pt x="461" y="972"/>
                    <a:pt x="447" y="986"/>
                    <a:pt x="431" y="986"/>
                  </a:cubicBezTo>
                  <a:cubicBezTo>
                    <a:pt x="60" y="986"/>
                    <a:pt x="60" y="986"/>
                    <a:pt x="60" y="986"/>
                  </a:cubicBezTo>
                  <a:cubicBezTo>
                    <a:pt x="60" y="1315"/>
                    <a:pt x="60" y="1315"/>
                    <a:pt x="60" y="1315"/>
                  </a:cubicBezTo>
                  <a:cubicBezTo>
                    <a:pt x="1165" y="1315"/>
                    <a:pt x="1165" y="1315"/>
                    <a:pt x="1165" y="1315"/>
                  </a:cubicBezTo>
                  <a:cubicBezTo>
                    <a:pt x="1165" y="860"/>
                    <a:pt x="1165" y="860"/>
                    <a:pt x="1165" y="860"/>
                  </a:cubicBezTo>
                  <a:cubicBezTo>
                    <a:pt x="1165" y="843"/>
                    <a:pt x="1178" y="830"/>
                    <a:pt x="1195" y="830"/>
                  </a:cubicBezTo>
                  <a:cubicBezTo>
                    <a:pt x="1539" y="830"/>
                    <a:pt x="1539" y="830"/>
                    <a:pt x="1539" y="830"/>
                  </a:cubicBezTo>
                  <a:cubicBezTo>
                    <a:pt x="1556" y="830"/>
                    <a:pt x="1569" y="843"/>
                    <a:pt x="1569" y="860"/>
                  </a:cubicBezTo>
                  <a:cubicBezTo>
                    <a:pt x="1569" y="1281"/>
                    <a:pt x="1569" y="1281"/>
                    <a:pt x="1569" y="1281"/>
                  </a:cubicBezTo>
                  <a:cubicBezTo>
                    <a:pt x="1818" y="1281"/>
                    <a:pt x="1818" y="1281"/>
                    <a:pt x="1818" y="1281"/>
                  </a:cubicBezTo>
                  <a:cubicBezTo>
                    <a:pt x="1815" y="30"/>
                    <a:pt x="1815" y="30"/>
                    <a:pt x="1815" y="30"/>
                  </a:cubicBezTo>
                  <a:cubicBezTo>
                    <a:pt x="1815" y="14"/>
                    <a:pt x="1828" y="0"/>
                    <a:pt x="1845" y="0"/>
                  </a:cubicBezTo>
                  <a:cubicBezTo>
                    <a:pt x="1845" y="0"/>
                    <a:pt x="1845" y="0"/>
                    <a:pt x="1845" y="0"/>
                  </a:cubicBezTo>
                  <a:cubicBezTo>
                    <a:pt x="1862" y="0"/>
                    <a:pt x="1875" y="14"/>
                    <a:pt x="1875" y="30"/>
                  </a:cubicBezTo>
                  <a:cubicBezTo>
                    <a:pt x="1878" y="1311"/>
                    <a:pt x="1878" y="1311"/>
                    <a:pt x="1878" y="1311"/>
                  </a:cubicBezTo>
                  <a:cubicBezTo>
                    <a:pt x="1878" y="1319"/>
                    <a:pt x="1875" y="1326"/>
                    <a:pt x="1869" y="1332"/>
                  </a:cubicBezTo>
                  <a:cubicBezTo>
                    <a:pt x="1864" y="1338"/>
                    <a:pt x="1856" y="1341"/>
                    <a:pt x="1848" y="1341"/>
                  </a:cubicBezTo>
                  <a:cubicBezTo>
                    <a:pt x="1539" y="1341"/>
                    <a:pt x="1539" y="1341"/>
                    <a:pt x="1539" y="1341"/>
                  </a:cubicBezTo>
                  <a:cubicBezTo>
                    <a:pt x="1523" y="1341"/>
                    <a:pt x="1509" y="1327"/>
                    <a:pt x="1509" y="1311"/>
                  </a:cubicBezTo>
                  <a:cubicBezTo>
                    <a:pt x="1509" y="890"/>
                    <a:pt x="1509" y="890"/>
                    <a:pt x="1509" y="890"/>
                  </a:cubicBezTo>
                  <a:cubicBezTo>
                    <a:pt x="1225" y="890"/>
                    <a:pt x="1225" y="890"/>
                    <a:pt x="1225" y="890"/>
                  </a:cubicBezTo>
                  <a:cubicBezTo>
                    <a:pt x="1225" y="1345"/>
                    <a:pt x="1225" y="1345"/>
                    <a:pt x="1225" y="1345"/>
                  </a:cubicBezTo>
                  <a:cubicBezTo>
                    <a:pt x="1225" y="1362"/>
                    <a:pt x="1212" y="1375"/>
                    <a:pt x="1195" y="1375"/>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76" name="Freeform 75"/>
            <p:cNvSpPr>
              <a:spLocks noEditPoints="1"/>
            </p:cNvSpPr>
            <p:nvPr/>
          </p:nvSpPr>
          <p:spPr bwMode="auto">
            <a:xfrm>
              <a:off x="4316059" y="2738673"/>
              <a:ext cx="619395" cy="563514"/>
            </a:xfrm>
            <a:custGeom>
              <a:avLst/>
              <a:gdLst>
                <a:gd name="T0" fmla="*/ 366 w 389"/>
                <a:gd name="T1" fmla="*/ 13 h 354"/>
                <a:gd name="T2" fmla="*/ 295 w 389"/>
                <a:gd name="T3" fmla="*/ 31 h 354"/>
                <a:gd name="T4" fmla="*/ 269 w 389"/>
                <a:gd name="T5" fmla="*/ 82 h 354"/>
                <a:gd name="T6" fmla="*/ 232 w 389"/>
                <a:gd name="T7" fmla="*/ 77 h 354"/>
                <a:gd name="T8" fmla="*/ 251 w 389"/>
                <a:gd name="T9" fmla="*/ 42 h 354"/>
                <a:gd name="T10" fmla="*/ 194 w 389"/>
                <a:gd name="T11" fmla="*/ 0 h 354"/>
                <a:gd name="T12" fmla="*/ 138 w 389"/>
                <a:gd name="T13" fmla="*/ 42 h 354"/>
                <a:gd name="T14" fmla="*/ 157 w 389"/>
                <a:gd name="T15" fmla="*/ 77 h 354"/>
                <a:gd name="T16" fmla="*/ 120 w 389"/>
                <a:gd name="T17" fmla="*/ 82 h 354"/>
                <a:gd name="T18" fmla="*/ 94 w 389"/>
                <a:gd name="T19" fmla="*/ 31 h 354"/>
                <a:gd name="T20" fmla="*/ 23 w 389"/>
                <a:gd name="T21" fmla="*/ 13 h 354"/>
                <a:gd name="T22" fmla="*/ 4 w 389"/>
                <a:gd name="T23" fmla="*/ 53 h 354"/>
                <a:gd name="T24" fmla="*/ 39 w 389"/>
                <a:gd name="T25" fmla="*/ 96 h 354"/>
                <a:gd name="T26" fmla="*/ 98 w 389"/>
                <a:gd name="T27" fmla="*/ 111 h 354"/>
                <a:gd name="T28" fmla="*/ 126 w 389"/>
                <a:gd name="T29" fmla="*/ 339 h 354"/>
                <a:gd name="T30" fmla="*/ 141 w 389"/>
                <a:gd name="T31" fmla="*/ 353 h 354"/>
                <a:gd name="T32" fmla="*/ 155 w 389"/>
                <a:gd name="T33" fmla="*/ 338 h 354"/>
                <a:gd name="T34" fmla="*/ 128 w 389"/>
                <a:gd name="T35" fmla="*/ 111 h 354"/>
                <a:gd name="T36" fmla="*/ 182 w 389"/>
                <a:gd name="T37" fmla="*/ 100 h 354"/>
                <a:gd name="T38" fmla="*/ 194 w 389"/>
                <a:gd name="T39" fmla="*/ 96 h 354"/>
                <a:gd name="T40" fmla="*/ 207 w 389"/>
                <a:gd name="T41" fmla="*/ 100 h 354"/>
                <a:gd name="T42" fmla="*/ 260 w 389"/>
                <a:gd name="T43" fmla="*/ 111 h 354"/>
                <a:gd name="T44" fmla="*/ 234 w 389"/>
                <a:gd name="T45" fmla="*/ 338 h 354"/>
                <a:gd name="T46" fmla="*/ 248 w 389"/>
                <a:gd name="T47" fmla="*/ 353 h 354"/>
                <a:gd name="T48" fmla="*/ 263 w 389"/>
                <a:gd name="T49" fmla="*/ 339 h 354"/>
                <a:gd name="T50" fmla="*/ 290 w 389"/>
                <a:gd name="T51" fmla="*/ 111 h 354"/>
                <a:gd name="T52" fmla="*/ 350 w 389"/>
                <a:gd name="T53" fmla="*/ 96 h 354"/>
                <a:gd name="T54" fmla="*/ 385 w 389"/>
                <a:gd name="T55" fmla="*/ 53 h 354"/>
                <a:gd name="T56" fmla="*/ 366 w 389"/>
                <a:gd name="T57" fmla="*/ 13 h 354"/>
                <a:gd name="T58" fmla="*/ 53 w 389"/>
                <a:gd name="T59" fmla="*/ 71 h 354"/>
                <a:gd name="T60" fmla="*/ 32 w 389"/>
                <a:gd name="T61" fmla="*/ 46 h 354"/>
                <a:gd name="T62" fmla="*/ 37 w 389"/>
                <a:gd name="T63" fmla="*/ 39 h 354"/>
                <a:gd name="T64" fmla="*/ 72 w 389"/>
                <a:gd name="T65" fmla="*/ 51 h 354"/>
                <a:gd name="T66" fmla="*/ 89 w 389"/>
                <a:gd name="T67" fmla="*/ 81 h 354"/>
                <a:gd name="T68" fmla="*/ 53 w 389"/>
                <a:gd name="T69" fmla="*/ 71 h 354"/>
                <a:gd name="T70" fmla="*/ 194 w 389"/>
                <a:gd name="T71" fmla="*/ 63 h 354"/>
                <a:gd name="T72" fmla="*/ 167 w 389"/>
                <a:gd name="T73" fmla="*/ 44 h 354"/>
                <a:gd name="T74" fmla="*/ 194 w 389"/>
                <a:gd name="T75" fmla="*/ 29 h 354"/>
                <a:gd name="T76" fmla="*/ 222 w 389"/>
                <a:gd name="T77" fmla="*/ 44 h 354"/>
                <a:gd name="T78" fmla="*/ 194 w 389"/>
                <a:gd name="T79" fmla="*/ 63 h 354"/>
                <a:gd name="T80" fmla="*/ 336 w 389"/>
                <a:gd name="T81" fmla="*/ 71 h 354"/>
                <a:gd name="T82" fmla="*/ 299 w 389"/>
                <a:gd name="T83" fmla="*/ 81 h 354"/>
                <a:gd name="T84" fmla="*/ 316 w 389"/>
                <a:gd name="T85" fmla="*/ 51 h 354"/>
                <a:gd name="T86" fmla="*/ 352 w 389"/>
                <a:gd name="T87" fmla="*/ 39 h 354"/>
                <a:gd name="T88" fmla="*/ 357 w 389"/>
                <a:gd name="T89" fmla="*/ 46 h 354"/>
                <a:gd name="T90" fmla="*/ 336 w 389"/>
                <a:gd name="T91" fmla="*/ 7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89" h="354">
                  <a:moveTo>
                    <a:pt x="366" y="13"/>
                  </a:moveTo>
                  <a:cubicBezTo>
                    <a:pt x="349" y="4"/>
                    <a:pt x="321" y="3"/>
                    <a:pt x="295" y="31"/>
                  </a:cubicBezTo>
                  <a:cubicBezTo>
                    <a:pt x="285" y="43"/>
                    <a:pt x="276" y="60"/>
                    <a:pt x="269" y="82"/>
                  </a:cubicBezTo>
                  <a:cubicBezTo>
                    <a:pt x="256" y="81"/>
                    <a:pt x="243" y="80"/>
                    <a:pt x="232" y="77"/>
                  </a:cubicBezTo>
                  <a:cubicBezTo>
                    <a:pt x="250" y="64"/>
                    <a:pt x="251" y="49"/>
                    <a:pt x="251" y="42"/>
                  </a:cubicBezTo>
                  <a:cubicBezTo>
                    <a:pt x="250" y="22"/>
                    <a:pt x="223" y="0"/>
                    <a:pt x="194" y="0"/>
                  </a:cubicBezTo>
                  <a:cubicBezTo>
                    <a:pt x="165" y="0"/>
                    <a:pt x="139" y="22"/>
                    <a:pt x="138" y="42"/>
                  </a:cubicBezTo>
                  <a:cubicBezTo>
                    <a:pt x="137" y="49"/>
                    <a:pt x="139" y="64"/>
                    <a:pt x="157" y="77"/>
                  </a:cubicBezTo>
                  <a:cubicBezTo>
                    <a:pt x="145" y="80"/>
                    <a:pt x="133" y="81"/>
                    <a:pt x="120" y="82"/>
                  </a:cubicBezTo>
                  <a:cubicBezTo>
                    <a:pt x="113" y="60"/>
                    <a:pt x="104" y="43"/>
                    <a:pt x="94" y="31"/>
                  </a:cubicBezTo>
                  <a:cubicBezTo>
                    <a:pt x="68" y="3"/>
                    <a:pt x="39" y="4"/>
                    <a:pt x="23" y="13"/>
                  </a:cubicBezTo>
                  <a:cubicBezTo>
                    <a:pt x="7" y="22"/>
                    <a:pt x="0" y="38"/>
                    <a:pt x="4" y="53"/>
                  </a:cubicBezTo>
                  <a:cubicBezTo>
                    <a:pt x="9" y="72"/>
                    <a:pt x="21" y="86"/>
                    <a:pt x="39" y="96"/>
                  </a:cubicBezTo>
                  <a:cubicBezTo>
                    <a:pt x="56" y="105"/>
                    <a:pt x="77" y="110"/>
                    <a:pt x="98" y="111"/>
                  </a:cubicBezTo>
                  <a:cubicBezTo>
                    <a:pt x="117" y="183"/>
                    <a:pt x="124" y="291"/>
                    <a:pt x="126" y="339"/>
                  </a:cubicBezTo>
                  <a:cubicBezTo>
                    <a:pt x="126" y="347"/>
                    <a:pt x="133" y="354"/>
                    <a:pt x="141" y="353"/>
                  </a:cubicBezTo>
                  <a:cubicBezTo>
                    <a:pt x="149" y="353"/>
                    <a:pt x="155" y="346"/>
                    <a:pt x="155" y="338"/>
                  </a:cubicBezTo>
                  <a:cubicBezTo>
                    <a:pt x="154" y="320"/>
                    <a:pt x="150" y="199"/>
                    <a:pt x="128" y="111"/>
                  </a:cubicBezTo>
                  <a:cubicBezTo>
                    <a:pt x="147" y="109"/>
                    <a:pt x="166" y="105"/>
                    <a:pt x="182" y="100"/>
                  </a:cubicBezTo>
                  <a:cubicBezTo>
                    <a:pt x="186" y="99"/>
                    <a:pt x="190" y="98"/>
                    <a:pt x="194" y="96"/>
                  </a:cubicBezTo>
                  <a:cubicBezTo>
                    <a:pt x="198" y="98"/>
                    <a:pt x="202" y="99"/>
                    <a:pt x="207" y="100"/>
                  </a:cubicBezTo>
                  <a:cubicBezTo>
                    <a:pt x="223" y="105"/>
                    <a:pt x="241" y="109"/>
                    <a:pt x="260" y="111"/>
                  </a:cubicBezTo>
                  <a:cubicBezTo>
                    <a:pt x="238" y="199"/>
                    <a:pt x="234" y="320"/>
                    <a:pt x="234" y="338"/>
                  </a:cubicBezTo>
                  <a:cubicBezTo>
                    <a:pt x="234" y="346"/>
                    <a:pt x="240" y="353"/>
                    <a:pt x="248" y="353"/>
                  </a:cubicBezTo>
                  <a:cubicBezTo>
                    <a:pt x="256" y="354"/>
                    <a:pt x="263" y="347"/>
                    <a:pt x="263" y="339"/>
                  </a:cubicBezTo>
                  <a:cubicBezTo>
                    <a:pt x="264" y="291"/>
                    <a:pt x="272" y="183"/>
                    <a:pt x="290" y="111"/>
                  </a:cubicBezTo>
                  <a:cubicBezTo>
                    <a:pt x="312" y="110"/>
                    <a:pt x="333" y="105"/>
                    <a:pt x="350" y="96"/>
                  </a:cubicBezTo>
                  <a:cubicBezTo>
                    <a:pt x="368" y="86"/>
                    <a:pt x="380" y="72"/>
                    <a:pt x="385" y="53"/>
                  </a:cubicBezTo>
                  <a:cubicBezTo>
                    <a:pt x="389" y="38"/>
                    <a:pt x="381" y="22"/>
                    <a:pt x="366" y="13"/>
                  </a:cubicBezTo>
                  <a:close/>
                  <a:moveTo>
                    <a:pt x="53" y="71"/>
                  </a:moveTo>
                  <a:cubicBezTo>
                    <a:pt x="42" y="65"/>
                    <a:pt x="35" y="56"/>
                    <a:pt x="32" y="46"/>
                  </a:cubicBezTo>
                  <a:cubicBezTo>
                    <a:pt x="31" y="44"/>
                    <a:pt x="33" y="41"/>
                    <a:pt x="37" y="39"/>
                  </a:cubicBezTo>
                  <a:cubicBezTo>
                    <a:pt x="44" y="35"/>
                    <a:pt x="58" y="35"/>
                    <a:pt x="72" y="51"/>
                  </a:cubicBezTo>
                  <a:cubicBezTo>
                    <a:pt x="79" y="58"/>
                    <a:pt x="84" y="68"/>
                    <a:pt x="89" y="81"/>
                  </a:cubicBezTo>
                  <a:cubicBezTo>
                    <a:pt x="76" y="80"/>
                    <a:pt x="63" y="76"/>
                    <a:pt x="53" y="71"/>
                  </a:cubicBezTo>
                  <a:close/>
                  <a:moveTo>
                    <a:pt x="194" y="63"/>
                  </a:moveTo>
                  <a:cubicBezTo>
                    <a:pt x="174" y="56"/>
                    <a:pt x="166" y="48"/>
                    <a:pt x="167" y="44"/>
                  </a:cubicBezTo>
                  <a:cubicBezTo>
                    <a:pt x="167" y="39"/>
                    <a:pt x="182" y="29"/>
                    <a:pt x="194" y="29"/>
                  </a:cubicBezTo>
                  <a:cubicBezTo>
                    <a:pt x="206" y="29"/>
                    <a:pt x="222" y="39"/>
                    <a:pt x="222" y="44"/>
                  </a:cubicBezTo>
                  <a:cubicBezTo>
                    <a:pt x="222" y="48"/>
                    <a:pt x="215" y="56"/>
                    <a:pt x="194" y="63"/>
                  </a:cubicBezTo>
                  <a:close/>
                  <a:moveTo>
                    <a:pt x="336" y="71"/>
                  </a:moveTo>
                  <a:cubicBezTo>
                    <a:pt x="325" y="76"/>
                    <a:pt x="313" y="80"/>
                    <a:pt x="299" y="81"/>
                  </a:cubicBezTo>
                  <a:cubicBezTo>
                    <a:pt x="304" y="68"/>
                    <a:pt x="310" y="58"/>
                    <a:pt x="316" y="51"/>
                  </a:cubicBezTo>
                  <a:cubicBezTo>
                    <a:pt x="331" y="35"/>
                    <a:pt x="344" y="35"/>
                    <a:pt x="352" y="39"/>
                  </a:cubicBezTo>
                  <a:cubicBezTo>
                    <a:pt x="355" y="41"/>
                    <a:pt x="357" y="44"/>
                    <a:pt x="357" y="46"/>
                  </a:cubicBezTo>
                  <a:cubicBezTo>
                    <a:pt x="354" y="56"/>
                    <a:pt x="347" y="65"/>
                    <a:pt x="336" y="71"/>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77" name="Freeform 76"/>
            <p:cNvSpPr/>
            <p:nvPr/>
          </p:nvSpPr>
          <p:spPr bwMode="auto">
            <a:xfrm>
              <a:off x="3981451" y="2181218"/>
              <a:ext cx="1286590" cy="1129049"/>
            </a:xfrm>
            <a:custGeom>
              <a:avLst/>
              <a:gdLst>
                <a:gd name="T0" fmla="*/ 153 w 808"/>
                <a:gd name="T1" fmla="*/ 709 h 709"/>
                <a:gd name="T2" fmla="*/ 130 w 808"/>
                <a:gd name="T3" fmla="*/ 699 h 709"/>
                <a:gd name="T4" fmla="*/ 0 w 808"/>
                <a:gd name="T5" fmla="*/ 403 h 709"/>
                <a:gd name="T6" fmla="*/ 404 w 808"/>
                <a:gd name="T7" fmla="*/ 0 h 709"/>
                <a:gd name="T8" fmla="*/ 808 w 808"/>
                <a:gd name="T9" fmla="*/ 403 h 709"/>
                <a:gd name="T10" fmla="*/ 682 w 808"/>
                <a:gd name="T11" fmla="*/ 696 h 709"/>
                <a:gd name="T12" fmla="*/ 634 w 808"/>
                <a:gd name="T13" fmla="*/ 695 h 709"/>
                <a:gd name="T14" fmla="*/ 635 w 808"/>
                <a:gd name="T15" fmla="*/ 646 h 709"/>
                <a:gd name="T16" fmla="*/ 739 w 808"/>
                <a:gd name="T17" fmla="*/ 403 h 709"/>
                <a:gd name="T18" fmla="*/ 404 w 808"/>
                <a:gd name="T19" fmla="*/ 68 h 709"/>
                <a:gd name="T20" fmla="*/ 69 w 808"/>
                <a:gd name="T21" fmla="*/ 403 h 709"/>
                <a:gd name="T22" fmla="*/ 176 w 808"/>
                <a:gd name="T23" fmla="*/ 649 h 709"/>
                <a:gd name="T24" fmla="*/ 178 w 808"/>
                <a:gd name="T25" fmla="*/ 698 h 709"/>
                <a:gd name="T26" fmla="*/ 153 w 808"/>
                <a:gd name="T27" fmla="*/ 709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8" h="709">
                  <a:moveTo>
                    <a:pt x="153" y="709"/>
                  </a:moveTo>
                  <a:cubicBezTo>
                    <a:pt x="145" y="709"/>
                    <a:pt x="136" y="705"/>
                    <a:pt x="130" y="699"/>
                  </a:cubicBezTo>
                  <a:cubicBezTo>
                    <a:pt x="48" y="623"/>
                    <a:pt x="0" y="515"/>
                    <a:pt x="0" y="403"/>
                  </a:cubicBezTo>
                  <a:cubicBezTo>
                    <a:pt x="0" y="181"/>
                    <a:pt x="182" y="0"/>
                    <a:pt x="404" y="0"/>
                  </a:cubicBezTo>
                  <a:cubicBezTo>
                    <a:pt x="627" y="0"/>
                    <a:pt x="808" y="181"/>
                    <a:pt x="808" y="403"/>
                  </a:cubicBezTo>
                  <a:cubicBezTo>
                    <a:pt x="808" y="515"/>
                    <a:pt x="763" y="619"/>
                    <a:pt x="682" y="696"/>
                  </a:cubicBezTo>
                  <a:cubicBezTo>
                    <a:pt x="668" y="709"/>
                    <a:pt x="647" y="709"/>
                    <a:pt x="634" y="695"/>
                  </a:cubicBezTo>
                  <a:cubicBezTo>
                    <a:pt x="621" y="681"/>
                    <a:pt x="621" y="660"/>
                    <a:pt x="635" y="646"/>
                  </a:cubicBezTo>
                  <a:cubicBezTo>
                    <a:pt x="702" y="583"/>
                    <a:pt x="739" y="496"/>
                    <a:pt x="739" y="403"/>
                  </a:cubicBezTo>
                  <a:cubicBezTo>
                    <a:pt x="739" y="219"/>
                    <a:pt x="589" y="68"/>
                    <a:pt x="404" y="68"/>
                  </a:cubicBezTo>
                  <a:cubicBezTo>
                    <a:pt x="220" y="68"/>
                    <a:pt x="69" y="219"/>
                    <a:pt x="69" y="403"/>
                  </a:cubicBezTo>
                  <a:cubicBezTo>
                    <a:pt x="69" y="496"/>
                    <a:pt x="108" y="586"/>
                    <a:pt x="176" y="649"/>
                  </a:cubicBezTo>
                  <a:cubicBezTo>
                    <a:pt x="190" y="662"/>
                    <a:pt x="191" y="684"/>
                    <a:pt x="178" y="698"/>
                  </a:cubicBezTo>
                  <a:cubicBezTo>
                    <a:pt x="171" y="705"/>
                    <a:pt x="162" y="709"/>
                    <a:pt x="153" y="709"/>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78" name="Freeform 77"/>
            <p:cNvSpPr/>
            <p:nvPr/>
          </p:nvSpPr>
          <p:spPr bwMode="auto">
            <a:xfrm>
              <a:off x="4312693" y="3325751"/>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2"/>
                    <a:pt x="378" y="68"/>
                    <a:pt x="359" y="68"/>
                  </a:cubicBezTo>
                  <a:cubicBezTo>
                    <a:pt x="34" y="68"/>
                    <a:pt x="34" y="68"/>
                    <a:pt x="34" y="68"/>
                  </a:cubicBezTo>
                  <a:cubicBezTo>
                    <a:pt x="15" y="68"/>
                    <a:pt x="0" y="52"/>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79" name="Freeform 78"/>
            <p:cNvSpPr/>
            <p:nvPr/>
          </p:nvSpPr>
          <p:spPr bwMode="auto">
            <a:xfrm>
              <a:off x="4312693" y="3464442"/>
              <a:ext cx="625454" cy="108394"/>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0" name="Freeform 79"/>
            <p:cNvSpPr/>
            <p:nvPr/>
          </p:nvSpPr>
          <p:spPr bwMode="auto">
            <a:xfrm>
              <a:off x="4312693" y="3603132"/>
              <a:ext cx="625454" cy="107721"/>
            </a:xfrm>
            <a:custGeom>
              <a:avLst/>
              <a:gdLst>
                <a:gd name="T0" fmla="*/ 393 w 393"/>
                <a:gd name="T1" fmla="*/ 34 h 68"/>
                <a:gd name="T2" fmla="*/ 359 w 393"/>
                <a:gd name="T3" fmla="*/ 68 h 68"/>
                <a:gd name="T4" fmla="*/ 34 w 393"/>
                <a:gd name="T5" fmla="*/ 68 h 68"/>
                <a:gd name="T6" fmla="*/ 0 w 393"/>
                <a:gd name="T7" fmla="*/ 34 h 68"/>
                <a:gd name="T8" fmla="*/ 34 w 393"/>
                <a:gd name="T9" fmla="*/ 0 h 68"/>
                <a:gd name="T10" fmla="*/ 359 w 393"/>
                <a:gd name="T11" fmla="*/ 0 h 68"/>
                <a:gd name="T12" fmla="*/ 393 w 393"/>
                <a:gd name="T13" fmla="*/ 34 h 68"/>
              </a:gdLst>
              <a:ahLst/>
              <a:cxnLst>
                <a:cxn ang="0">
                  <a:pos x="T0" y="T1"/>
                </a:cxn>
                <a:cxn ang="0">
                  <a:pos x="T2" y="T3"/>
                </a:cxn>
                <a:cxn ang="0">
                  <a:pos x="T4" y="T5"/>
                </a:cxn>
                <a:cxn ang="0">
                  <a:pos x="T6" y="T7"/>
                </a:cxn>
                <a:cxn ang="0">
                  <a:pos x="T8" y="T9"/>
                </a:cxn>
                <a:cxn ang="0">
                  <a:pos x="T10" y="T11"/>
                </a:cxn>
                <a:cxn ang="0">
                  <a:pos x="T12" y="T13"/>
                </a:cxn>
              </a:cxnLst>
              <a:rect l="0" t="0" r="r" b="b"/>
              <a:pathLst>
                <a:path w="393" h="68">
                  <a:moveTo>
                    <a:pt x="393" y="34"/>
                  </a:moveTo>
                  <a:cubicBezTo>
                    <a:pt x="393" y="53"/>
                    <a:pt x="378" y="68"/>
                    <a:pt x="359" y="68"/>
                  </a:cubicBezTo>
                  <a:cubicBezTo>
                    <a:pt x="34" y="68"/>
                    <a:pt x="34" y="68"/>
                    <a:pt x="34" y="68"/>
                  </a:cubicBezTo>
                  <a:cubicBezTo>
                    <a:pt x="15" y="68"/>
                    <a:pt x="0" y="53"/>
                    <a:pt x="0" y="34"/>
                  </a:cubicBezTo>
                  <a:cubicBezTo>
                    <a:pt x="0" y="15"/>
                    <a:pt x="15" y="0"/>
                    <a:pt x="34" y="0"/>
                  </a:cubicBezTo>
                  <a:cubicBezTo>
                    <a:pt x="359" y="0"/>
                    <a:pt x="359" y="0"/>
                    <a:pt x="359" y="0"/>
                  </a:cubicBezTo>
                  <a:cubicBezTo>
                    <a:pt x="378" y="0"/>
                    <a:pt x="393" y="15"/>
                    <a:pt x="393" y="34"/>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1" name="Freeform 80"/>
            <p:cNvSpPr/>
            <p:nvPr/>
          </p:nvSpPr>
          <p:spPr bwMode="auto">
            <a:xfrm>
              <a:off x="4429166" y="3743169"/>
              <a:ext cx="391161" cy="170334"/>
            </a:xfrm>
            <a:custGeom>
              <a:avLst/>
              <a:gdLst>
                <a:gd name="T0" fmla="*/ 0 w 246"/>
                <a:gd name="T1" fmla="*/ 0 h 107"/>
                <a:gd name="T2" fmla="*/ 0 w 246"/>
                <a:gd name="T3" fmla="*/ 20 h 107"/>
                <a:gd name="T4" fmla="*/ 88 w 246"/>
                <a:gd name="T5" fmla="*/ 107 h 107"/>
                <a:gd name="T6" fmla="*/ 159 w 246"/>
                <a:gd name="T7" fmla="*/ 107 h 107"/>
                <a:gd name="T8" fmla="*/ 246 w 246"/>
                <a:gd name="T9" fmla="*/ 20 h 107"/>
                <a:gd name="T10" fmla="*/ 246 w 246"/>
                <a:gd name="T11" fmla="*/ 0 h 107"/>
                <a:gd name="T12" fmla="*/ 0 w 246"/>
                <a:gd name="T13" fmla="*/ 0 h 107"/>
              </a:gdLst>
              <a:ahLst/>
              <a:cxnLst>
                <a:cxn ang="0">
                  <a:pos x="T0" y="T1"/>
                </a:cxn>
                <a:cxn ang="0">
                  <a:pos x="T2" y="T3"/>
                </a:cxn>
                <a:cxn ang="0">
                  <a:pos x="T4" y="T5"/>
                </a:cxn>
                <a:cxn ang="0">
                  <a:pos x="T6" y="T7"/>
                </a:cxn>
                <a:cxn ang="0">
                  <a:pos x="T8" y="T9"/>
                </a:cxn>
                <a:cxn ang="0">
                  <a:pos x="T10" y="T11"/>
                </a:cxn>
                <a:cxn ang="0">
                  <a:pos x="T12" y="T13"/>
                </a:cxn>
              </a:cxnLst>
              <a:rect l="0" t="0" r="r" b="b"/>
              <a:pathLst>
                <a:path w="246" h="107">
                  <a:moveTo>
                    <a:pt x="0" y="0"/>
                  </a:moveTo>
                  <a:cubicBezTo>
                    <a:pt x="0" y="20"/>
                    <a:pt x="0" y="20"/>
                    <a:pt x="0" y="20"/>
                  </a:cubicBezTo>
                  <a:cubicBezTo>
                    <a:pt x="0" y="68"/>
                    <a:pt x="39" y="107"/>
                    <a:pt x="88" y="107"/>
                  </a:cubicBezTo>
                  <a:cubicBezTo>
                    <a:pt x="159" y="107"/>
                    <a:pt x="159" y="107"/>
                    <a:pt x="159" y="107"/>
                  </a:cubicBezTo>
                  <a:cubicBezTo>
                    <a:pt x="207" y="107"/>
                    <a:pt x="246" y="68"/>
                    <a:pt x="246" y="20"/>
                  </a:cubicBezTo>
                  <a:cubicBezTo>
                    <a:pt x="246" y="0"/>
                    <a:pt x="246" y="0"/>
                    <a:pt x="246" y="0"/>
                  </a:cubicBezTo>
                  <a:lnTo>
                    <a:pt x="0" y="0"/>
                  </a:ln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82" name="Freeform 81"/>
            <p:cNvSpPr/>
            <p:nvPr/>
          </p:nvSpPr>
          <p:spPr bwMode="auto">
            <a:xfrm>
              <a:off x="5368357" y="2843701"/>
              <a:ext cx="311717" cy="95602"/>
            </a:xfrm>
            <a:custGeom>
              <a:avLst/>
              <a:gdLst>
                <a:gd name="T0" fmla="*/ 166 w 196"/>
                <a:gd name="T1" fmla="*/ 60 h 60"/>
                <a:gd name="T2" fmla="*/ 166 w 196"/>
                <a:gd name="T3" fmla="*/ 60 h 60"/>
                <a:gd name="T4" fmla="*/ 30 w 196"/>
                <a:gd name="T5" fmla="*/ 60 h 60"/>
                <a:gd name="T6" fmla="*/ 0 w 196"/>
                <a:gd name="T7" fmla="*/ 30 h 60"/>
                <a:gd name="T8" fmla="*/ 30 w 196"/>
                <a:gd name="T9" fmla="*/ 0 h 60"/>
                <a:gd name="T10" fmla="*/ 30 w 196"/>
                <a:gd name="T11" fmla="*/ 0 h 60"/>
                <a:gd name="T12" fmla="*/ 166 w 196"/>
                <a:gd name="T13" fmla="*/ 0 h 60"/>
                <a:gd name="T14" fmla="*/ 196 w 196"/>
                <a:gd name="T15" fmla="*/ 30 h 60"/>
                <a:gd name="T16" fmla="*/ 166 w 196"/>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0">
                  <a:moveTo>
                    <a:pt x="166" y="60"/>
                  </a:moveTo>
                  <a:cubicBezTo>
                    <a:pt x="166" y="60"/>
                    <a:pt x="166" y="60"/>
                    <a:pt x="166" y="60"/>
                  </a:cubicBezTo>
                  <a:cubicBezTo>
                    <a:pt x="30" y="60"/>
                    <a:pt x="30" y="60"/>
                    <a:pt x="30" y="60"/>
                  </a:cubicBezTo>
                  <a:cubicBezTo>
                    <a:pt x="14" y="60"/>
                    <a:pt x="0" y="46"/>
                    <a:pt x="0" y="30"/>
                  </a:cubicBezTo>
                  <a:cubicBezTo>
                    <a:pt x="0" y="13"/>
                    <a:pt x="14" y="0"/>
                    <a:pt x="30" y="0"/>
                  </a:cubicBezTo>
                  <a:cubicBezTo>
                    <a:pt x="30" y="0"/>
                    <a:pt x="30" y="0"/>
                    <a:pt x="30" y="0"/>
                  </a:cubicBezTo>
                  <a:cubicBezTo>
                    <a:pt x="166" y="0"/>
                    <a:pt x="166" y="0"/>
                    <a:pt x="166" y="0"/>
                  </a:cubicBezTo>
                  <a:cubicBezTo>
                    <a:pt x="183" y="0"/>
                    <a:pt x="196" y="13"/>
                    <a:pt x="196" y="30"/>
                  </a:cubicBezTo>
                  <a:cubicBezTo>
                    <a:pt x="196" y="46"/>
                    <a:pt x="183" y="60"/>
                    <a:pt x="166" y="60"/>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3" name="Freeform 82"/>
            <p:cNvSpPr/>
            <p:nvPr/>
          </p:nvSpPr>
          <p:spPr bwMode="auto">
            <a:xfrm>
              <a:off x="3559994" y="2843701"/>
              <a:ext cx="318450" cy="95602"/>
            </a:xfrm>
            <a:custGeom>
              <a:avLst/>
              <a:gdLst>
                <a:gd name="T0" fmla="*/ 170 w 200"/>
                <a:gd name="T1" fmla="*/ 60 h 60"/>
                <a:gd name="T2" fmla="*/ 170 w 200"/>
                <a:gd name="T3" fmla="*/ 60 h 60"/>
                <a:gd name="T4" fmla="*/ 30 w 200"/>
                <a:gd name="T5" fmla="*/ 60 h 60"/>
                <a:gd name="T6" fmla="*/ 0 w 200"/>
                <a:gd name="T7" fmla="*/ 30 h 60"/>
                <a:gd name="T8" fmla="*/ 30 w 200"/>
                <a:gd name="T9" fmla="*/ 0 h 60"/>
                <a:gd name="T10" fmla="*/ 30 w 200"/>
                <a:gd name="T11" fmla="*/ 0 h 60"/>
                <a:gd name="T12" fmla="*/ 170 w 200"/>
                <a:gd name="T13" fmla="*/ 0 h 60"/>
                <a:gd name="T14" fmla="*/ 200 w 200"/>
                <a:gd name="T15" fmla="*/ 30 h 60"/>
                <a:gd name="T16" fmla="*/ 170 w 200"/>
                <a:gd name="T17" fmla="*/ 6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0" h="60">
                  <a:moveTo>
                    <a:pt x="170" y="60"/>
                  </a:moveTo>
                  <a:cubicBezTo>
                    <a:pt x="170" y="60"/>
                    <a:pt x="170" y="60"/>
                    <a:pt x="170" y="60"/>
                  </a:cubicBezTo>
                  <a:cubicBezTo>
                    <a:pt x="30" y="60"/>
                    <a:pt x="30" y="60"/>
                    <a:pt x="30" y="60"/>
                  </a:cubicBezTo>
                  <a:cubicBezTo>
                    <a:pt x="14" y="60"/>
                    <a:pt x="0" y="46"/>
                    <a:pt x="0" y="30"/>
                  </a:cubicBezTo>
                  <a:cubicBezTo>
                    <a:pt x="0" y="13"/>
                    <a:pt x="14" y="0"/>
                    <a:pt x="30" y="0"/>
                  </a:cubicBezTo>
                  <a:cubicBezTo>
                    <a:pt x="30" y="0"/>
                    <a:pt x="30" y="0"/>
                    <a:pt x="30" y="0"/>
                  </a:cubicBezTo>
                  <a:cubicBezTo>
                    <a:pt x="170" y="0"/>
                    <a:pt x="170" y="0"/>
                    <a:pt x="170" y="0"/>
                  </a:cubicBezTo>
                  <a:cubicBezTo>
                    <a:pt x="187" y="0"/>
                    <a:pt x="200" y="13"/>
                    <a:pt x="200" y="30"/>
                  </a:cubicBezTo>
                  <a:cubicBezTo>
                    <a:pt x="200" y="47"/>
                    <a:pt x="186" y="60"/>
                    <a:pt x="170" y="60"/>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4" name="Freeform 83"/>
            <p:cNvSpPr/>
            <p:nvPr/>
          </p:nvSpPr>
          <p:spPr bwMode="auto">
            <a:xfrm>
              <a:off x="4577282" y="1783324"/>
              <a:ext cx="95602" cy="300945"/>
            </a:xfrm>
            <a:custGeom>
              <a:avLst/>
              <a:gdLst>
                <a:gd name="T0" fmla="*/ 30 w 60"/>
                <a:gd name="T1" fmla="*/ 189 h 189"/>
                <a:gd name="T2" fmla="*/ 30 w 60"/>
                <a:gd name="T3" fmla="*/ 189 h 189"/>
                <a:gd name="T4" fmla="*/ 0 w 60"/>
                <a:gd name="T5" fmla="*/ 159 h 189"/>
                <a:gd name="T6" fmla="*/ 0 w 60"/>
                <a:gd name="T7" fmla="*/ 30 h 189"/>
                <a:gd name="T8" fmla="*/ 30 w 60"/>
                <a:gd name="T9" fmla="*/ 0 h 189"/>
                <a:gd name="T10" fmla="*/ 30 w 60"/>
                <a:gd name="T11" fmla="*/ 0 h 189"/>
                <a:gd name="T12" fmla="*/ 60 w 60"/>
                <a:gd name="T13" fmla="*/ 30 h 189"/>
                <a:gd name="T14" fmla="*/ 60 w 60"/>
                <a:gd name="T15" fmla="*/ 159 h 189"/>
                <a:gd name="T16" fmla="*/ 30 w 60"/>
                <a:gd name="T17"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89">
                  <a:moveTo>
                    <a:pt x="30" y="189"/>
                  </a:moveTo>
                  <a:cubicBezTo>
                    <a:pt x="30" y="189"/>
                    <a:pt x="30" y="189"/>
                    <a:pt x="30" y="189"/>
                  </a:cubicBezTo>
                  <a:cubicBezTo>
                    <a:pt x="14" y="189"/>
                    <a:pt x="0" y="175"/>
                    <a:pt x="0" y="159"/>
                  </a:cubicBezTo>
                  <a:cubicBezTo>
                    <a:pt x="0" y="30"/>
                    <a:pt x="0" y="30"/>
                    <a:pt x="0" y="30"/>
                  </a:cubicBezTo>
                  <a:cubicBezTo>
                    <a:pt x="0" y="14"/>
                    <a:pt x="14" y="0"/>
                    <a:pt x="30" y="0"/>
                  </a:cubicBezTo>
                  <a:cubicBezTo>
                    <a:pt x="30" y="0"/>
                    <a:pt x="30" y="0"/>
                    <a:pt x="30" y="0"/>
                  </a:cubicBezTo>
                  <a:cubicBezTo>
                    <a:pt x="47" y="0"/>
                    <a:pt x="60" y="14"/>
                    <a:pt x="60" y="30"/>
                  </a:cubicBezTo>
                  <a:cubicBezTo>
                    <a:pt x="60" y="159"/>
                    <a:pt x="60" y="159"/>
                    <a:pt x="60" y="159"/>
                  </a:cubicBezTo>
                  <a:cubicBezTo>
                    <a:pt x="60" y="175"/>
                    <a:pt x="47" y="189"/>
                    <a:pt x="30" y="189"/>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5" name="Freeform 84"/>
            <p:cNvSpPr/>
            <p:nvPr/>
          </p:nvSpPr>
          <p:spPr bwMode="auto">
            <a:xfrm>
              <a:off x="5160994" y="2099754"/>
              <a:ext cx="239006" cy="234293"/>
            </a:xfrm>
            <a:custGeom>
              <a:avLst/>
              <a:gdLst>
                <a:gd name="T0" fmla="*/ 33 w 150"/>
                <a:gd name="T1" fmla="*/ 147 h 147"/>
                <a:gd name="T2" fmla="*/ 11 w 150"/>
                <a:gd name="T3" fmla="*/ 139 h 147"/>
                <a:gd name="T4" fmla="*/ 11 w 150"/>
                <a:gd name="T5" fmla="*/ 96 h 147"/>
                <a:gd name="T6" fmla="*/ 96 w 150"/>
                <a:gd name="T7" fmla="*/ 11 h 147"/>
                <a:gd name="T8" fmla="*/ 139 w 150"/>
                <a:gd name="T9" fmla="*/ 11 h 147"/>
                <a:gd name="T10" fmla="*/ 139 w 150"/>
                <a:gd name="T11" fmla="*/ 54 h 147"/>
                <a:gd name="T12" fmla="*/ 54 w 150"/>
                <a:gd name="T13" fmla="*/ 139 h 147"/>
                <a:gd name="T14" fmla="*/ 33 w 150"/>
                <a:gd name="T15" fmla="*/ 147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47">
                  <a:moveTo>
                    <a:pt x="33" y="147"/>
                  </a:moveTo>
                  <a:cubicBezTo>
                    <a:pt x="25" y="147"/>
                    <a:pt x="17" y="145"/>
                    <a:pt x="11" y="139"/>
                  </a:cubicBezTo>
                  <a:cubicBezTo>
                    <a:pt x="0" y="127"/>
                    <a:pt x="0" y="108"/>
                    <a:pt x="11" y="96"/>
                  </a:cubicBezTo>
                  <a:cubicBezTo>
                    <a:pt x="96" y="11"/>
                    <a:pt x="96" y="11"/>
                    <a:pt x="96" y="11"/>
                  </a:cubicBezTo>
                  <a:cubicBezTo>
                    <a:pt x="108" y="0"/>
                    <a:pt x="127" y="0"/>
                    <a:pt x="139" y="11"/>
                  </a:cubicBezTo>
                  <a:cubicBezTo>
                    <a:pt x="150" y="23"/>
                    <a:pt x="150" y="42"/>
                    <a:pt x="139" y="54"/>
                  </a:cubicBezTo>
                  <a:cubicBezTo>
                    <a:pt x="54" y="139"/>
                    <a:pt x="54" y="139"/>
                    <a:pt x="54" y="139"/>
                  </a:cubicBezTo>
                  <a:cubicBezTo>
                    <a:pt x="48" y="145"/>
                    <a:pt x="40" y="147"/>
                    <a:pt x="33" y="147"/>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6" name="Freeform 85"/>
            <p:cNvSpPr/>
            <p:nvPr/>
          </p:nvSpPr>
          <p:spPr bwMode="auto">
            <a:xfrm>
              <a:off x="3835355" y="2160347"/>
              <a:ext cx="240352" cy="235639"/>
            </a:xfrm>
            <a:custGeom>
              <a:avLst/>
              <a:gdLst>
                <a:gd name="T0" fmla="*/ 118 w 151"/>
                <a:gd name="T1" fmla="*/ 148 h 148"/>
                <a:gd name="T2" fmla="*/ 97 w 151"/>
                <a:gd name="T3" fmla="*/ 139 h 148"/>
                <a:gd name="T4" fmla="*/ 12 w 151"/>
                <a:gd name="T5" fmla="*/ 54 h 148"/>
                <a:gd name="T6" fmla="*/ 12 w 151"/>
                <a:gd name="T7" fmla="*/ 12 h 148"/>
                <a:gd name="T8" fmla="*/ 54 w 151"/>
                <a:gd name="T9" fmla="*/ 12 h 148"/>
                <a:gd name="T10" fmla="*/ 139 w 151"/>
                <a:gd name="T11" fmla="*/ 97 h 148"/>
                <a:gd name="T12" fmla="*/ 139 w 151"/>
                <a:gd name="T13" fmla="*/ 139 h 148"/>
                <a:gd name="T14" fmla="*/ 118 w 151"/>
                <a:gd name="T15" fmla="*/ 148 h 1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148">
                  <a:moveTo>
                    <a:pt x="118" y="148"/>
                  </a:moveTo>
                  <a:cubicBezTo>
                    <a:pt x="110" y="148"/>
                    <a:pt x="102" y="145"/>
                    <a:pt x="97" y="139"/>
                  </a:cubicBezTo>
                  <a:cubicBezTo>
                    <a:pt x="12" y="54"/>
                    <a:pt x="12" y="54"/>
                    <a:pt x="12" y="54"/>
                  </a:cubicBezTo>
                  <a:cubicBezTo>
                    <a:pt x="0" y="43"/>
                    <a:pt x="0" y="24"/>
                    <a:pt x="12" y="12"/>
                  </a:cubicBezTo>
                  <a:cubicBezTo>
                    <a:pt x="24" y="0"/>
                    <a:pt x="43" y="0"/>
                    <a:pt x="54" y="12"/>
                  </a:cubicBezTo>
                  <a:cubicBezTo>
                    <a:pt x="139" y="97"/>
                    <a:pt x="139" y="97"/>
                    <a:pt x="139" y="97"/>
                  </a:cubicBezTo>
                  <a:cubicBezTo>
                    <a:pt x="151" y="108"/>
                    <a:pt x="151" y="127"/>
                    <a:pt x="139" y="139"/>
                  </a:cubicBezTo>
                  <a:cubicBezTo>
                    <a:pt x="133" y="145"/>
                    <a:pt x="126" y="148"/>
                    <a:pt x="118" y="148"/>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87" name="Freeform 86"/>
            <p:cNvSpPr>
              <a:spLocks noEditPoints="1"/>
            </p:cNvSpPr>
            <p:nvPr/>
          </p:nvSpPr>
          <p:spPr bwMode="auto">
            <a:xfrm>
              <a:off x="1522051" y="3391057"/>
              <a:ext cx="2028518" cy="1673039"/>
            </a:xfrm>
            <a:custGeom>
              <a:avLst/>
              <a:gdLst>
                <a:gd name="T0" fmla="*/ 720 w 1274"/>
                <a:gd name="T1" fmla="*/ 1045 h 1051"/>
                <a:gd name="T2" fmla="*/ 537 w 1274"/>
                <a:gd name="T3" fmla="*/ 802 h 1051"/>
                <a:gd name="T4" fmla="*/ 273 w 1274"/>
                <a:gd name="T5" fmla="*/ 701 h 1051"/>
                <a:gd name="T6" fmla="*/ 45 w 1274"/>
                <a:gd name="T7" fmla="*/ 596 h 1051"/>
                <a:gd name="T8" fmla="*/ 176 w 1274"/>
                <a:gd name="T9" fmla="*/ 247 h 1051"/>
                <a:gd name="T10" fmla="*/ 407 w 1274"/>
                <a:gd name="T11" fmla="*/ 36 h 1051"/>
                <a:gd name="T12" fmla="*/ 474 w 1274"/>
                <a:gd name="T13" fmla="*/ 46 h 1051"/>
                <a:gd name="T14" fmla="*/ 663 w 1274"/>
                <a:gd name="T15" fmla="*/ 5 h 1051"/>
                <a:gd name="T16" fmla="*/ 919 w 1274"/>
                <a:gd name="T17" fmla="*/ 61 h 1051"/>
                <a:gd name="T18" fmla="*/ 1248 w 1274"/>
                <a:gd name="T19" fmla="*/ 543 h 1051"/>
                <a:gd name="T20" fmla="*/ 1225 w 1274"/>
                <a:gd name="T21" fmla="*/ 811 h 1051"/>
                <a:gd name="T22" fmla="*/ 997 w 1274"/>
                <a:gd name="T23" fmla="*/ 994 h 1051"/>
                <a:gd name="T24" fmla="*/ 932 w 1274"/>
                <a:gd name="T25" fmla="*/ 984 h 1051"/>
                <a:gd name="T26" fmla="*/ 578 w 1274"/>
                <a:gd name="T27" fmla="*/ 721 h 1051"/>
                <a:gd name="T28" fmla="*/ 607 w 1274"/>
                <a:gd name="T29" fmla="*/ 761 h 1051"/>
                <a:gd name="T30" fmla="*/ 624 w 1274"/>
                <a:gd name="T31" fmla="*/ 911 h 1051"/>
                <a:gd name="T32" fmla="*/ 770 w 1274"/>
                <a:gd name="T33" fmla="*/ 991 h 1051"/>
                <a:gd name="T34" fmla="*/ 934 w 1274"/>
                <a:gd name="T35" fmla="*/ 922 h 1051"/>
                <a:gd name="T36" fmla="*/ 997 w 1274"/>
                <a:gd name="T37" fmla="*/ 934 h 1051"/>
                <a:gd name="T38" fmla="*/ 1136 w 1274"/>
                <a:gd name="T39" fmla="*/ 658 h 1051"/>
                <a:gd name="T40" fmla="*/ 1190 w 1274"/>
                <a:gd name="T41" fmla="*/ 530 h 1051"/>
                <a:gd name="T42" fmla="*/ 1041 w 1274"/>
                <a:gd name="T43" fmla="*/ 295 h 1051"/>
                <a:gd name="T44" fmla="*/ 788 w 1274"/>
                <a:gd name="T45" fmla="*/ 136 h 1051"/>
                <a:gd name="T46" fmla="*/ 651 w 1274"/>
                <a:gd name="T47" fmla="*/ 64 h 1051"/>
                <a:gd name="T48" fmla="*/ 500 w 1274"/>
                <a:gd name="T49" fmla="*/ 102 h 1051"/>
                <a:gd name="T50" fmla="*/ 444 w 1274"/>
                <a:gd name="T51" fmla="*/ 100 h 1051"/>
                <a:gd name="T52" fmla="*/ 239 w 1274"/>
                <a:gd name="T53" fmla="*/ 231 h 1051"/>
                <a:gd name="T54" fmla="*/ 210 w 1274"/>
                <a:gd name="T55" fmla="*/ 300 h 1051"/>
                <a:gd name="T56" fmla="*/ 95 w 1274"/>
                <a:gd name="T57" fmla="*/ 563 h 1051"/>
                <a:gd name="T58" fmla="*/ 281 w 1274"/>
                <a:gd name="T59" fmla="*/ 638 h 1051"/>
                <a:gd name="T60" fmla="*/ 434 w 1274"/>
                <a:gd name="T61" fmla="*/ 748 h 1051"/>
                <a:gd name="T62" fmla="*/ 562 w 1274"/>
                <a:gd name="T63" fmla="*/ 726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74" h="1051">
                  <a:moveTo>
                    <a:pt x="770" y="1051"/>
                  </a:moveTo>
                  <a:cubicBezTo>
                    <a:pt x="753" y="1051"/>
                    <a:pt x="736" y="1049"/>
                    <a:pt x="720" y="1045"/>
                  </a:cubicBezTo>
                  <a:cubicBezTo>
                    <a:pt x="659" y="1032"/>
                    <a:pt x="607" y="995"/>
                    <a:pt x="574" y="943"/>
                  </a:cubicBezTo>
                  <a:cubicBezTo>
                    <a:pt x="547" y="901"/>
                    <a:pt x="534" y="852"/>
                    <a:pt x="537" y="802"/>
                  </a:cubicBezTo>
                  <a:cubicBezTo>
                    <a:pt x="500" y="814"/>
                    <a:pt x="460" y="815"/>
                    <a:pt x="421" y="807"/>
                  </a:cubicBezTo>
                  <a:cubicBezTo>
                    <a:pt x="359" y="793"/>
                    <a:pt x="306" y="755"/>
                    <a:pt x="273" y="701"/>
                  </a:cubicBezTo>
                  <a:cubicBezTo>
                    <a:pt x="246" y="705"/>
                    <a:pt x="218" y="703"/>
                    <a:pt x="191" y="698"/>
                  </a:cubicBezTo>
                  <a:cubicBezTo>
                    <a:pt x="130" y="684"/>
                    <a:pt x="78" y="648"/>
                    <a:pt x="45" y="596"/>
                  </a:cubicBezTo>
                  <a:cubicBezTo>
                    <a:pt x="11" y="543"/>
                    <a:pt x="0" y="481"/>
                    <a:pt x="14" y="420"/>
                  </a:cubicBezTo>
                  <a:cubicBezTo>
                    <a:pt x="32" y="336"/>
                    <a:pt x="94" y="270"/>
                    <a:pt x="176" y="247"/>
                  </a:cubicBezTo>
                  <a:cubicBezTo>
                    <a:pt x="176" y="237"/>
                    <a:pt x="178" y="228"/>
                    <a:pt x="180" y="219"/>
                  </a:cubicBezTo>
                  <a:cubicBezTo>
                    <a:pt x="203" y="113"/>
                    <a:pt x="299" y="36"/>
                    <a:pt x="407" y="36"/>
                  </a:cubicBezTo>
                  <a:cubicBezTo>
                    <a:pt x="424" y="36"/>
                    <a:pt x="441" y="38"/>
                    <a:pt x="457" y="41"/>
                  </a:cubicBezTo>
                  <a:cubicBezTo>
                    <a:pt x="463" y="43"/>
                    <a:pt x="469" y="44"/>
                    <a:pt x="474" y="46"/>
                  </a:cubicBezTo>
                  <a:cubicBezTo>
                    <a:pt x="514" y="16"/>
                    <a:pt x="563" y="0"/>
                    <a:pt x="613" y="0"/>
                  </a:cubicBezTo>
                  <a:cubicBezTo>
                    <a:pt x="630" y="0"/>
                    <a:pt x="647" y="2"/>
                    <a:pt x="663" y="5"/>
                  </a:cubicBezTo>
                  <a:cubicBezTo>
                    <a:pt x="709" y="15"/>
                    <a:pt x="751" y="39"/>
                    <a:pt x="782" y="73"/>
                  </a:cubicBezTo>
                  <a:cubicBezTo>
                    <a:pt x="825" y="55"/>
                    <a:pt x="873" y="51"/>
                    <a:pt x="919" y="61"/>
                  </a:cubicBezTo>
                  <a:cubicBezTo>
                    <a:pt x="1021" y="84"/>
                    <a:pt x="1095" y="172"/>
                    <a:pt x="1101" y="274"/>
                  </a:cubicBezTo>
                  <a:cubicBezTo>
                    <a:pt x="1210" y="314"/>
                    <a:pt x="1274" y="427"/>
                    <a:pt x="1248" y="543"/>
                  </a:cubicBezTo>
                  <a:cubicBezTo>
                    <a:pt x="1240" y="580"/>
                    <a:pt x="1223" y="615"/>
                    <a:pt x="1198" y="644"/>
                  </a:cubicBezTo>
                  <a:cubicBezTo>
                    <a:pt x="1228" y="694"/>
                    <a:pt x="1237" y="754"/>
                    <a:pt x="1225" y="811"/>
                  </a:cubicBezTo>
                  <a:cubicBezTo>
                    <a:pt x="1201" y="917"/>
                    <a:pt x="1106" y="994"/>
                    <a:pt x="997" y="994"/>
                  </a:cubicBezTo>
                  <a:cubicBezTo>
                    <a:pt x="997" y="994"/>
                    <a:pt x="997" y="994"/>
                    <a:pt x="997" y="994"/>
                  </a:cubicBezTo>
                  <a:cubicBezTo>
                    <a:pt x="981" y="994"/>
                    <a:pt x="964" y="992"/>
                    <a:pt x="947" y="988"/>
                  </a:cubicBezTo>
                  <a:cubicBezTo>
                    <a:pt x="942" y="987"/>
                    <a:pt x="937" y="986"/>
                    <a:pt x="932" y="984"/>
                  </a:cubicBezTo>
                  <a:cubicBezTo>
                    <a:pt x="889" y="1027"/>
                    <a:pt x="831" y="1051"/>
                    <a:pt x="770" y="1051"/>
                  </a:cubicBezTo>
                  <a:moveTo>
                    <a:pt x="578" y="721"/>
                  </a:moveTo>
                  <a:cubicBezTo>
                    <a:pt x="585" y="721"/>
                    <a:pt x="591" y="724"/>
                    <a:pt x="597" y="728"/>
                  </a:cubicBezTo>
                  <a:cubicBezTo>
                    <a:pt x="607" y="736"/>
                    <a:pt x="611" y="749"/>
                    <a:pt x="607" y="761"/>
                  </a:cubicBezTo>
                  <a:cubicBezTo>
                    <a:pt x="604" y="768"/>
                    <a:pt x="602" y="774"/>
                    <a:pt x="601" y="781"/>
                  </a:cubicBezTo>
                  <a:cubicBezTo>
                    <a:pt x="591" y="826"/>
                    <a:pt x="599" y="872"/>
                    <a:pt x="624" y="911"/>
                  </a:cubicBezTo>
                  <a:cubicBezTo>
                    <a:pt x="649" y="950"/>
                    <a:pt x="688" y="976"/>
                    <a:pt x="733" y="986"/>
                  </a:cubicBezTo>
                  <a:cubicBezTo>
                    <a:pt x="745" y="989"/>
                    <a:pt x="757" y="991"/>
                    <a:pt x="770" y="991"/>
                  </a:cubicBezTo>
                  <a:cubicBezTo>
                    <a:pt x="820" y="991"/>
                    <a:pt x="868" y="969"/>
                    <a:pt x="901" y="930"/>
                  </a:cubicBezTo>
                  <a:cubicBezTo>
                    <a:pt x="909" y="921"/>
                    <a:pt x="923" y="917"/>
                    <a:pt x="934" y="922"/>
                  </a:cubicBezTo>
                  <a:cubicBezTo>
                    <a:pt x="943" y="925"/>
                    <a:pt x="951" y="928"/>
                    <a:pt x="960" y="930"/>
                  </a:cubicBezTo>
                  <a:cubicBezTo>
                    <a:pt x="972" y="932"/>
                    <a:pt x="985" y="934"/>
                    <a:pt x="997" y="934"/>
                  </a:cubicBezTo>
                  <a:cubicBezTo>
                    <a:pt x="1078" y="934"/>
                    <a:pt x="1149" y="877"/>
                    <a:pt x="1166" y="798"/>
                  </a:cubicBezTo>
                  <a:cubicBezTo>
                    <a:pt x="1177" y="749"/>
                    <a:pt x="1166" y="698"/>
                    <a:pt x="1136" y="658"/>
                  </a:cubicBezTo>
                  <a:cubicBezTo>
                    <a:pt x="1127" y="646"/>
                    <a:pt x="1128" y="629"/>
                    <a:pt x="1140" y="618"/>
                  </a:cubicBezTo>
                  <a:cubicBezTo>
                    <a:pt x="1165" y="595"/>
                    <a:pt x="1182" y="564"/>
                    <a:pt x="1190" y="530"/>
                  </a:cubicBezTo>
                  <a:cubicBezTo>
                    <a:pt x="1210" y="439"/>
                    <a:pt x="1155" y="349"/>
                    <a:pt x="1064" y="326"/>
                  </a:cubicBezTo>
                  <a:cubicBezTo>
                    <a:pt x="1050" y="322"/>
                    <a:pt x="1041" y="309"/>
                    <a:pt x="1041" y="295"/>
                  </a:cubicBezTo>
                  <a:cubicBezTo>
                    <a:pt x="1045" y="212"/>
                    <a:pt x="988" y="138"/>
                    <a:pt x="906" y="120"/>
                  </a:cubicBezTo>
                  <a:cubicBezTo>
                    <a:pt x="866" y="111"/>
                    <a:pt x="824" y="117"/>
                    <a:pt x="788" y="136"/>
                  </a:cubicBezTo>
                  <a:cubicBezTo>
                    <a:pt x="775" y="143"/>
                    <a:pt x="759" y="139"/>
                    <a:pt x="750" y="128"/>
                  </a:cubicBezTo>
                  <a:cubicBezTo>
                    <a:pt x="726" y="95"/>
                    <a:pt x="690" y="73"/>
                    <a:pt x="651" y="64"/>
                  </a:cubicBezTo>
                  <a:cubicBezTo>
                    <a:pt x="638" y="61"/>
                    <a:pt x="626" y="60"/>
                    <a:pt x="613" y="60"/>
                  </a:cubicBezTo>
                  <a:cubicBezTo>
                    <a:pt x="572" y="60"/>
                    <a:pt x="531" y="75"/>
                    <a:pt x="500" y="102"/>
                  </a:cubicBezTo>
                  <a:cubicBezTo>
                    <a:pt x="492" y="109"/>
                    <a:pt x="480" y="111"/>
                    <a:pt x="470" y="107"/>
                  </a:cubicBezTo>
                  <a:cubicBezTo>
                    <a:pt x="461" y="104"/>
                    <a:pt x="453" y="102"/>
                    <a:pt x="444" y="100"/>
                  </a:cubicBezTo>
                  <a:cubicBezTo>
                    <a:pt x="432" y="97"/>
                    <a:pt x="420" y="96"/>
                    <a:pt x="407" y="96"/>
                  </a:cubicBezTo>
                  <a:cubicBezTo>
                    <a:pt x="327" y="96"/>
                    <a:pt x="256" y="153"/>
                    <a:pt x="239" y="231"/>
                  </a:cubicBezTo>
                  <a:cubicBezTo>
                    <a:pt x="236" y="244"/>
                    <a:pt x="234" y="257"/>
                    <a:pt x="235" y="270"/>
                  </a:cubicBezTo>
                  <a:cubicBezTo>
                    <a:pt x="235" y="285"/>
                    <a:pt x="224" y="298"/>
                    <a:pt x="210" y="300"/>
                  </a:cubicBezTo>
                  <a:cubicBezTo>
                    <a:pt x="141" y="313"/>
                    <a:pt x="87" y="365"/>
                    <a:pt x="72" y="433"/>
                  </a:cubicBezTo>
                  <a:cubicBezTo>
                    <a:pt x="62" y="478"/>
                    <a:pt x="70" y="524"/>
                    <a:pt x="95" y="563"/>
                  </a:cubicBezTo>
                  <a:cubicBezTo>
                    <a:pt x="120" y="602"/>
                    <a:pt x="159" y="629"/>
                    <a:pt x="204" y="639"/>
                  </a:cubicBezTo>
                  <a:cubicBezTo>
                    <a:pt x="229" y="645"/>
                    <a:pt x="256" y="644"/>
                    <a:pt x="281" y="638"/>
                  </a:cubicBezTo>
                  <a:cubicBezTo>
                    <a:pt x="295" y="635"/>
                    <a:pt x="309" y="642"/>
                    <a:pt x="316" y="654"/>
                  </a:cubicBezTo>
                  <a:cubicBezTo>
                    <a:pt x="339" y="702"/>
                    <a:pt x="382" y="737"/>
                    <a:pt x="434" y="748"/>
                  </a:cubicBezTo>
                  <a:cubicBezTo>
                    <a:pt x="446" y="751"/>
                    <a:pt x="459" y="752"/>
                    <a:pt x="471" y="752"/>
                  </a:cubicBezTo>
                  <a:cubicBezTo>
                    <a:pt x="503" y="752"/>
                    <a:pt x="535" y="743"/>
                    <a:pt x="562" y="726"/>
                  </a:cubicBezTo>
                  <a:cubicBezTo>
                    <a:pt x="567" y="723"/>
                    <a:pt x="573" y="721"/>
                    <a:pt x="578" y="721"/>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88" name="Freeform 87"/>
            <p:cNvSpPr/>
            <p:nvPr/>
          </p:nvSpPr>
          <p:spPr bwMode="auto">
            <a:xfrm>
              <a:off x="1858005" y="3031539"/>
              <a:ext cx="253144" cy="337301"/>
            </a:xfrm>
            <a:custGeom>
              <a:avLst/>
              <a:gdLst>
                <a:gd name="T0" fmla="*/ 125 w 159"/>
                <a:gd name="T1" fmla="*/ 212 h 212"/>
                <a:gd name="T2" fmla="*/ 99 w 159"/>
                <a:gd name="T3" fmla="*/ 198 h 212"/>
                <a:gd name="T4" fmla="*/ 9 w 159"/>
                <a:gd name="T5" fmla="*/ 50 h 212"/>
                <a:gd name="T6" fmla="*/ 19 w 159"/>
                <a:gd name="T7" fmla="*/ 8 h 212"/>
                <a:gd name="T8" fmla="*/ 60 w 159"/>
                <a:gd name="T9" fmla="*/ 18 h 212"/>
                <a:gd name="T10" fmla="*/ 151 w 159"/>
                <a:gd name="T11" fmla="*/ 166 h 212"/>
                <a:gd name="T12" fmla="*/ 141 w 159"/>
                <a:gd name="T13" fmla="*/ 208 h 212"/>
                <a:gd name="T14" fmla="*/ 125 w 159"/>
                <a:gd name="T15" fmla="*/ 212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9" h="212">
                  <a:moveTo>
                    <a:pt x="125" y="212"/>
                  </a:moveTo>
                  <a:cubicBezTo>
                    <a:pt x="115" y="212"/>
                    <a:pt x="105" y="207"/>
                    <a:pt x="99" y="198"/>
                  </a:cubicBezTo>
                  <a:cubicBezTo>
                    <a:pt x="9" y="50"/>
                    <a:pt x="9" y="50"/>
                    <a:pt x="9" y="50"/>
                  </a:cubicBezTo>
                  <a:cubicBezTo>
                    <a:pt x="0" y="35"/>
                    <a:pt x="5" y="17"/>
                    <a:pt x="19" y="8"/>
                  </a:cubicBezTo>
                  <a:cubicBezTo>
                    <a:pt x="33" y="0"/>
                    <a:pt x="52" y="4"/>
                    <a:pt x="60" y="18"/>
                  </a:cubicBezTo>
                  <a:cubicBezTo>
                    <a:pt x="151" y="166"/>
                    <a:pt x="151" y="166"/>
                    <a:pt x="151" y="166"/>
                  </a:cubicBezTo>
                  <a:cubicBezTo>
                    <a:pt x="159" y="181"/>
                    <a:pt x="155" y="199"/>
                    <a:pt x="141" y="208"/>
                  </a:cubicBezTo>
                  <a:cubicBezTo>
                    <a:pt x="136" y="211"/>
                    <a:pt x="130" y="212"/>
                    <a:pt x="125" y="212"/>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89" name="Freeform 88"/>
            <p:cNvSpPr/>
            <p:nvPr/>
          </p:nvSpPr>
          <p:spPr bwMode="auto">
            <a:xfrm>
              <a:off x="2700247" y="2953441"/>
              <a:ext cx="150809" cy="372310"/>
            </a:xfrm>
            <a:custGeom>
              <a:avLst/>
              <a:gdLst>
                <a:gd name="T0" fmla="*/ 32 w 95"/>
                <a:gd name="T1" fmla="*/ 234 h 234"/>
                <a:gd name="T2" fmla="*/ 27 w 95"/>
                <a:gd name="T3" fmla="*/ 234 h 234"/>
                <a:gd name="T4" fmla="*/ 2 w 95"/>
                <a:gd name="T5" fmla="*/ 199 h 234"/>
                <a:gd name="T6" fmla="*/ 33 w 95"/>
                <a:gd name="T7" fmla="*/ 27 h 234"/>
                <a:gd name="T8" fmla="*/ 67 w 95"/>
                <a:gd name="T9" fmla="*/ 2 h 234"/>
                <a:gd name="T10" fmla="*/ 92 w 95"/>
                <a:gd name="T11" fmla="*/ 37 h 234"/>
                <a:gd name="T12" fmla="*/ 62 w 95"/>
                <a:gd name="T13" fmla="*/ 209 h 234"/>
                <a:gd name="T14" fmla="*/ 32 w 95"/>
                <a:gd name="T15" fmla="*/ 234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5" h="234">
                  <a:moveTo>
                    <a:pt x="32" y="234"/>
                  </a:moveTo>
                  <a:cubicBezTo>
                    <a:pt x="30" y="234"/>
                    <a:pt x="29" y="234"/>
                    <a:pt x="27" y="234"/>
                  </a:cubicBezTo>
                  <a:cubicBezTo>
                    <a:pt x="11" y="231"/>
                    <a:pt x="0" y="215"/>
                    <a:pt x="2" y="199"/>
                  </a:cubicBezTo>
                  <a:cubicBezTo>
                    <a:pt x="33" y="27"/>
                    <a:pt x="33" y="27"/>
                    <a:pt x="33" y="27"/>
                  </a:cubicBezTo>
                  <a:cubicBezTo>
                    <a:pt x="36" y="10"/>
                    <a:pt x="51" y="0"/>
                    <a:pt x="67" y="2"/>
                  </a:cubicBezTo>
                  <a:cubicBezTo>
                    <a:pt x="84" y="5"/>
                    <a:pt x="95" y="21"/>
                    <a:pt x="92" y="37"/>
                  </a:cubicBezTo>
                  <a:cubicBezTo>
                    <a:pt x="62" y="209"/>
                    <a:pt x="62" y="209"/>
                    <a:pt x="62" y="209"/>
                  </a:cubicBezTo>
                  <a:cubicBezTo>
                    <a:pt x="59" y="224"/>
                    <a:pt x="46" y="234"/>
                    <a:pt x="32" y="234"/>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0" name="Freeform 89"/>
            <p:cNvSpPr/>
            <p:nvPr/>
          </p:nvSpPr>
          <p:spPr bwMode="auto">
            <a:xfrm>
              <a:off x="3207881" y="3230149"/>
              <a:ext cx="297579" cy="304311"/>
            </a:xfrm>
            <a:custGeom>
              <a:avLst/>
              <a:gdLst>
                <a:gd name="T0" fmla="*/ 97 w 187"/>
                <a:gd name="T1" fmla="*/ 138 h 191"/>
                <a:gd name="T2" fmla="*/ 55 w 187"/>
                <a:gd name="T3" fmla="*/ 182 h 191"/>
                <a:gd name="T4" fmla="*/ 33 w 187"/>
                <a:gd name="T5" fmla="*/ 191 h 191"/>
                <a:gd name="T6" fmla="*/ 13 w 187"/>
                <a:gd name="T7" fmla="*/ 183 h 191"/>
                <a:gd name="T8" fmla="*/ 11 w 187"/>
                <a:gd name="T9" fmla="*/ 141 h 191"/>
                <a:gd name="T10" fmla="*/ 132 w 187"/>
                <a:gd name="T11" fmla="*/ 13 h 191"/>
                <a:gd name="T12" fmla="*/ 174 w 187"/>
                <a:gd name="T13" fmla="*/ 11 h 191"/>
                <a:gd name="T14" fmla="*/ 175 w 187"/>
                <a:gd name="T15" fmla="*/ 54 h 191"/>
                <a:gd name="T16" fmla="*/ 97 w 187"/>
                <a:gd name="T17" fmla="*/ 138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7" h="191">
                  <a:moveTo>
                    <a:pt x="97" y="138"/>
                  </a:moveTo>
                  <a:cubicBezTo>
                    <a:pt x="55" y="182"/>
                    <a:pt x="55" y="182"/>
                    <a:pt x="55" y="182"/>
                  </a:cubicBezTo>
                  <a:cubicBezTo>
                    <a:pt x="49" y="188"/>
                    <a:pt x="41" y="191"/>
                    <a:pt x="33" y="191"/>
                  </a:cubicBezTo>
                  <a:cubicBezTo>
                    <a:pt x="26" y="191"/>
                    <a:pt x="18" y="189"/>
                    <a:pt x="13" y="183"/>
                  </a:cubicBezTo>
                  <a:cubicBezTo>
                    <a:pt x="0" y="172"/>
                    <a:pt x="0" y="153"/>
                    <a:pt x="11" y="141"/>
                  </a:cubicBezTo>
                  <a:cubicBezTo>
                    <a:pt x="132" y="13"/>
                    <a:pt x="132" y="13"/>
                    <a:pt x="132" y="13"/>
                  </a:cubicBezTo>
                  <a:cubicBezTo>
                    <a:pt x="143" y="1"/>
                    <a:pt x="162" y="0"/>
                    <a:pt x="174" y="11"/>
                  </a:cubicBezTo>
                  <a:cubicBezTo>
                    <a:pt x="186" y="23"/>
                    <a:pt x="187" y="42"/>
                    <a:pt x="175" y="54"/>
                  </a:cubicBezTo>
                  <a:cubicBezTo>
                    <a:pt x="97" y="138"/>
                    <a:pt x="97" y="138"/>
                    <a:pt x="97" y="138"/>
                  </a:cubicBezTo>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1" name="Freeform 90"/>
            <p:cNvSpPr/>
            <p:nvPr/>
          </p:nvSpPr>
          <p:spPr bwMode="auto">
            <a:xfrm>
              <a:off x="3539123" y="3895998"/>
              <a:ext cx="370964" cy="123879"/>
            </a:xfrm>
            <a:custGeom>
              <a:avLst/>
              <a:gdLst>
                <a:gd name="T0" fmla="*/ 31 w 233"/>
                <a:gd name="T1" fmla="*/ 78 h 78"/>
                <a:gd name="T2" fmla="*/ 1 w 233"/>
                <a:gd name="T3" fmla="*/ 51 h 78"/>
                <a:gd name="T4" fmla="*/ 28 w 233"/>
                <a:gd name="T5" fmla="*/ 19 h 78"/>
                <a:gd name="T6" fmla="*/ 199 w 233"/>
                <a:gd name="T7" fmla="*/ 2 h 78"/>
                <a:gd name="T8" fmla="*/ 232 w 233"/>
                <a:gd name="T9" fmla="*/ 29 h 78"/>
                <a:gd name="T10" fmla="*/ 205 w 233"/>
                <a:gd name="T11" fmla="*/ 62 h 78"/>
                <a:gd name="T12" fmla="*/ 34 w 233"/>
                <a:gd name="T13" fmla="*/ 78 h 78"/>
                <a:gd name="T14" fmla="*/ 31 w 233"/>
                <a:gd name="T15" fmla="*/ 78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3" h="78">
                  <a:moveTo>
                    <a:pt x="31" y="78"/>
                  </a:moveTo>
                  <a:cubicBezTo>
                    <a:pt x="16" y="78"/>
                    <a:pt x="3" y="67"/>
                    <a:pt x="1" y="51"/>
                  </a:cubicBezTo>
                  <a:cubicBezTo>
                    <a:pt x="0" y="35"/>
                    <a:pt x="12" y="20"/>
                    <a:pt x="28" y="19"/>
                  </a:cubicBezTo>
                  <a:cubicBezTo>
                    <a:pt x="199" y="2"/>
                    <a:pt x="199" y="2"/>
                    <a:pt x="199" y="2"/>
                  </a:cubicBezTo>
                  <a:cubicBezTo>
                    <a:pt x="215" y="0"/>
                    <a:pt x="230" y="12"/>
                    <a:pt x="232" y="29"/>
                  </a:cubicBezTo>
                  <a:cubicBezTo>
                    <a:pt x="233" y="45"/>
                    <a:pt x="221" y="60"/>
                    <a:pt x="205" y="62"/>
                  </a:cubicBezTo>
                  <a:cubicBezTo>
                    <a:pt x="34" y="78"/>
                    <a:pt x="34" y="78"/>
                    <a:pt x="34" y="78"/>
                  </a:cubicBezTo>
                  <a:cubicBezTo>
                    <a:pt x="33" y="78"/>
                    <a:pt x="32" y="78"/>
                    <a:pt x="31" y="78"/>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2" name="Freeform 91"/>
            <p:cNvSpPr/>
            <p:nvPr/>
          </p:nvSpPr>
          <p:spPr bwMode="auto">
            <a:xfrm>
              <a:off x="1235244" y="3609192"/>
              <a:ext cx="325182" cy="208709"/>
            </a:xfrm>
            <a:custGeom>
              <a:avLst/>
              <a:gdLst>
                <a:gd name="T0" fmla="*/ 170 w 204"/>
                <a:gd name="T1" fmla="*/ 131 h 131"/>
                <a:gd name="T2" fmla="*/ 157 w 204"/>
                <a:gd name="T3" fmla="*/ 128 h 131"/>
                <a:gd name="T4" fmla="*/ 21 w 204"/>
                <a:gd name="T5" fmla="*/ 61 h 131"/>
                <a:gd name="T6" fmla="*/ 7 w 204"/>
                <a:gd name="T7" fmla="*/ 21 h 131"/>
                <a:gd name="T8" fmla="*/ 47 w 204"/>
                <a:gd name="T9" fmla="*/ 7 h 131"/>
                <a:gd name="T10" fmla="*/ 183 w 204"/>
                <a:gd name="T11" fmla="*/ 74 h 131"/>
                <a:gd name="T12" fmla="*/ 197 w 204"/>
                <a:gd name="T13" fmla="*/ 114 h 131"/>
                <a:gd name="T14" fmla="*/ 170 w 204"/>
                <a:gd name="T15" fmla="*/ 131 h 1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4" h="131">
                  <a:moveTo>
                    <a:pt x="170" y="131"/>
                  </a:moveTo>
                  <a:cubicBezTo>
                    <a:pt x="166" y="131"/>
                    <a:pt x="161" y="130"/>
                    <a:pt x="157" y="128"/>
                  </a:cubicBezTo>
                  <a:cubicBezTo>
                    <a:pt x="21" y="61"/>
                    <a:pt x="21" y="61"/>
                    <a:pt x="21" y="61"/>
                  </a:cubicBezTo>
                  <a:cubicBezTo>
                    <a:pt x="6" y="54"/>
                    <a:pt x="0" y="36"/>
                    <a:pt x="7" y="21"/>
                  </a:cubicBezTo>
                  <a:cubicBezTo>
                    <a:pt x="14" y="6"/>
                    <a:pt x="32" y="0"/>
                    <a:pt x="47" y="7"/>
                  </a:cubicBezTo>
                  <a:cubicBezTo>
                    <a:pt x="183" y="74"/>
                    <a:pt x="183" y="74"/>
                    <a:pt x="183" y="74"/>
                  </a:cubicBezTo>
                  <a:cubicBezTo>
                    <a:pt x="198" y="81"/>
                    <a:pt x="204" y="99"/>
                    <a:pt x="197" y="114"/>
                  </a:cubicBezTo>
                  <a:cubicBezTo>
                    <a:pt x="192" y="125"/>
                    <a:pt x="181" y="131"/>
                    <a:pt x="170" y="131"/>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3" name="Freeform 92"/>
            <p:cNvSpPr/>
            <p:nvPr/>
          </p:nvSpPr>
          <p:spPr bwMode="auto">
            <a:xfrm>
              <a:off x="1262847" y="4489809"/>
              <a:ext cx="330568" cy="197264"/>
            </a:xfrm>
            <a:custGeom>
              <a:avLst/>
              <a:gdLst>
                <a:gd name="T0" fmla="*/ 34 w 208"/>
                <a:gd name="T1" fmla="*/ 124 h 124"/>
                <a:gd name="T2" fmla="*/ 7 w 208"/>
                <a:gd name="T3" fmla="*/ 105 h 124"/>
                <a:gd name="T4" fmla="*/ 22 w 208"/>
                <a:gd name="T5" fmla="*/ 66 h 124"/>
                <a:gd name="T6" fmla="*/ 162 w 208"/>
                <a:gd name="T7" fmla="*/ 6 h 124"/>
                <a:gd name="T8" fmla="*/ 201 w 208"/>
                <a:gd name="T9" fmla="*/ 22 h 124"/>
                <a:gd name="T10" fmla="*/ 185 w 208"/>
                <a:gd name="T11" fmla="*/ 61 h 124"/>
                <a:gd name="T12" fmla="*/ 46 w 208"/>
                <a:gd name="T13" fmla="*/ 121 h 124"/>
                <a:gd name="T14" fmla="*/ 34 w 208"/>
                <a:gd name="T15" fmla="*/ 124 h 1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124">
                  <a:moveTo>
                    <a:pt x="34" y="124"/>
                  </a:moveTo>
                  <a:cubicBezTo>
                    <a:pt x="23" y="124"/>
                    <a:pt x="12" y="117"/>
                    <a:pt x="7" y="105"/>
                  </a:cubicBezTo>
                  <a:cubicBezTo>
                    <a:pt x="0" y="90"/>
                    <a:pt x="7" y="73"/>
                    <a:pt x="22" y="66"/>
                  </a:cubicBezTo>
                  <a:cubicBezTo>
                    <a:pt x="162" y="6"/>
                    <a:pt x="162" y="6"/>
                    <a:pt x="162" y="6"/>
                  </a:cubicBezTo>
                  <a:cubicBezTo>
                    <a:pt x="177" y="0"/>
                    <a:pt x="195" y="7"/>
                    <a:pt x="201" y="22"/>
                  </a:cubicBezTo>
                  <a:cubicBezTo>
                    <a:pt x="208" y="37"/>
                    <a:pt x="201" y="55"/>
                    <a:pt x="185" y="61"/>
                  </a:cubicBezTo>
                  <a:cubicBezTo>
                    <a:pt x="46" y="121"/>
                    <a:pt x="46" y="121"/>
                    <a:pt x="46" y="121"/>
                  </a:cubicBezTo>
                  <a:cubicBezTo>
                    <a:pt x="42" y="123"/>
                    <a:pt x="38" y="124"/>
                    <a:pt x="34" y="124"/>
                  </a:cubicBezTo>
                  <a:close/>
                </a:path>
              </a:pathLst>
            </a:custGeom>
            <a:solidFill>
              <a:schemeClr val="accent1"/>
            </a:solidFill>
            <a:ln>
              <a:solidFill>
                <a:schemeClr val="accent1"/>
              </a:solidFill>
            </a:ln>
          </p:spPr>
          <p:txBody>
            <a:bodyPr vert="horz" wrap="square" lIns="91440" tIns="45720" rIns="91440" bIns="45720" numCol="1" anchor="t" anchorCtr="0" compatLnSpc="1"/>
            <a:lstStyle/>
            <a:p>
              <a:endParaRPr lang="en-GB"/>
            </a:p>
          </p:txBody>
        </p:sp>
        <p:sp>
          <p:nvSpPr>
            <p:cNvPr id="94" name="Freeform 25"/>
            <p:cNvSpPr>
              <a:spLocks noEditPoints="1"/>
            </p:cNvSpPr>
            <p:nvPr/>
          </p:nvSpPr>
          <p:spPr bwMode="auto">
            <a:xfrm>
              <a:off x="2859135" y="3640835"/>
              <a:ext cx="224867" cy="224867"/>
            </a:xfrm>
            <a:custGeom>
              <a:avLst/>
              <a:gdLst>
                <a:gd name="T0" fmla="*/ 71 w 141"/>
                <a:gd name="T1" fmla="*/ 116 h 141"/>
                <a:gd name="T2" fmla="*/ 26 w 141"/>
                <a:gd name="T3" fmla="*/ 71 h 141"/>
                <a:gd name="T4" fmla="*/ 71 w 141"/>
                <a:gd name="T5" fmla="*/ 26 h 141"/>
                <a:gd name="T6" fmla="*/ 116 w 141"/>
                <a:gd name="T7" fmla="*/ 71 h 141"/>
                <a:gd name="T8" fmla="*/ 71 w 141"/>
                <a:gd name="T9" fmla="*/ 116 h 141"/>
                <a:gd name="T10" fmla="*/ 82 w 141"/>
                <a:gd name="T11" fmla="*/ 0 h 141"/>
                <a:gd name="T12" fmla="*/ 71 w 141"/>
                <a:gd name="T13" fmla="*/ 0 h 141"/>
                <a:gd name="T14" fmla="*/ 60 w 141"/>
                <a:gd name="T15" fmla="*/ 0 h 141"/>
                <a:gd name="T16" fmla="*/ 60 w 141"/>
                <a:gd name="T17" fmla="*/ 11 h 141"/>
                <a:gd name="T18" fmla="*/ 36 w 141"/>
                <a:gd name="T19" fmla="*/ 21 h 141"/>
                <a:gd name="T20" fmla="*/ 29 w 141"/>
                <a:gd name="T21" fmla="*/ 13 h 141"/>
                <a:gd name="T22" fmla="*/ 13 w 141"/>
                <a:gd name="T23" fmla="*/ 29 h 141"/>
                <a:gd name="T24" fmla="*/ 21 w 141"/>
                <a:gd name="T25" fmla="*/ 36 h 141"/>
                <a:gd name="T26" fmla="*/ 11 w 141"/>
                <a:gd name="T27" fmla="*/ 60 h 141"/>
                <a:gd name="T28" fmla="*/ 0 w 141"/>
                <a:gd name="T29" fmla="*/ 60 h 141"/>
                <a:gd name="T30" fmla="*/ 0 w 141"/>
                <a:gd name="T31" fmla="*/ 82 h 141"/>
                <a:gd name="T32" fmla="*/ 11 w 141"/>
                <a:gd name="T33" fmla="*/ 82 h 141"/>
                <a:gd name="T34" fmla="*/ 21 w 141"/>
                <a:gd name="T35" fmla="*/ 105 h 141"/>
                <a:gd name="T36" fmla="*/ 13 w 141"/>
                <a:gd name="T37" fmla="*/ 113 h 141"/>
                <a:gd name="T38" fmla="*/ 29 w 141"/>
                <a:gd name="T39" fmla="*/ 128 h 141"/>
                <a:gd name="T40" fmla="*/ 36 w 141"/>
                <a:gd name="T41" fmla="*/ 121 h 141"/>
                <a:gd name="T42" fmla="*/ 60 w 141"/>
                <a:gd name="T43" fmla="*/ 131 h 141"/>
                <a:gd name="T44" fmla="*/ 60 w 141"/>
                <a:gd name="T45" fmla="*/ 141 h 141"/>
                <a:gd name="T46" fmla="*/ 71 w 141"/>
                <a:gd name="T47" fmla="*/ 141 h 141"/>
                <a:gd name="T48" fmla="*/ 82 w 141"/>
                <a:gd name="T49" fmla="*/ 141 h 141"/>
                <a:gd name="T50" fmla="*/ 82 w 141"/>
                <a:gd name="T51" fmla="*/ 131 h 141"/>
                <a:gd name="T52" fmla="*/ 105 w 141"/>
                <a:gd name="T53" fmla="*/ 121 h 141"/>
                <a:gd name="T54" fmla="*/ 113 w 141"/>
                <a:gd name="T55" fmla="*/ 128 h 141"/>
                <a:gd name="T56" fmla="*/ 128 w 141"/>
                <a:gd name="T57" fmla="*/ 113 h 141"/>
                <a:gd name="T58" fmla="*/ 121 w 141"/>
                <a:gd name="T59" fmla="*/ 105 h 141"/>
                <a:gd name="T60" fmla="*/ 131 w 141"/>
                <a:gd name="T61" fmla="*/ 82 h 141"/>
                <a:gd name="T62" fmla="*/ 141 w 141"/>
                <a:gd name="T63" fmla="*/ 82 h 141"/>
                <a:gd name="T64" fmla="*/ 141 w 141"/>
                <a:gd name="T65" fmla="*/ 60 h 141"/>
                <a:gd name="T66" fmla="*/ 131 w 141"/>
                <a:gd name="T67" fmla="*/ 60 h 141"/>
                <a:gd name="T68" fmla="*/ 121 w 141"/>
                <a:gd name="T69" fmla="*/ 36 h 141"/>
                <a:gd name="T70" fmla="*/ 128 w 141"/>
                <a:gd name="T71" fmla="*/ 29 h 141"/>
                <a:gd name="T72" fmla="*/ 113 w 141"/>
                <a:gd name="T73" fmla="*/ 13 h 141"/>
                <a:gd name="T74" fmla="*/ 105 w 141"/>
                <a:gd name="T75" fmla="*/ 21 h 141"/>
                <a:gd name="T76" fmla="*/ 82 w 141"/>
                <a:gd name="T77" fmla="*/ 11 h 141"/>
                <a:gd name="T78" fmla="*/ 82 w 141"/>
                <a:gd name="T79"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41" h="141">
                  <a:moveTo>
                    <a:pt x="71" y="116"/>
                  </a:moveTo>
                  <a:cubicBezTo>
                    <a:pt x="46" y="116"/>
                    <a:pt x="26" y="96"/>
                    <a:pt x="26" y="71"/>
                  </a:cubicBezTo>
                  <a:cubicBezTo>
                    <a:pt x="26" y="46"/>
                    <a:pt x="46" y="26"/>
                    <a:pt x="71" y="26"/>
                  </a:cubicBezTo>
                  <a:cubicBezTo>
                    <a:pt x="96" y="26"/>
                    <a:pt x="116" y="46"/>
                    <a:pt x="116" y="71"/>
                  </a:cubicBezTo>
                  <a:cubicBezTo>
                    <a:pt x="116" y="96"/>
                    <a:pt x="96" y="116"/>
                    <a:pt x="71" y="116"/>
                  </a:cubicBezTo>
                  <a:moveTo>
                    <a:pt x="82" y="0"/>
                  </a:moveTo>
                  <a:cubicBezTo>
                    <a:pt x="71" y="0"/>
                    <a:pt x="71" y="0"/>
                    <a:pt x="71" y="0"/>
                  </a:cubicBezTo>
                  <a:cubicBezTo>
                    <a:pt x="60" y="0"/>
                    <a:pt x="60" y="0"/>
                    <a:pt x="60" y="0"/>
                  </a:cubicBezTo>
                  <a:cubicBezTo>
                    <a:pt x="60" y="11"/>
                    <a:pt x="60" y="11"/>
                    <a:pt x="60" y="11"/>
                  </a:cubicBezTo>
                  <a:cubicBezTo>
                    <a:pt x="51" y="13"/>
                    <a:pt x="43" y="16"/>
                    <a:pt x="36" y="21"/>
                  </a:cubicBezTo>
                  <a:cubicBezTo>
                    <a:pt x="29" y="13"/>
                    <a:pt x="29" y="13"/>
                    <a:pt x="29" y="13"/>
                  </a:cubicBezTo>
                  <a:cubicBezTo>
                    <a:pt x="13" y="29"/>
                    <a:pt x="13" y="29"/>
                    <a:pt x="13" y="29"/>
                  </a:cubicBezTo>
                  <a:cubicBezTo>
                    <a:pt x="21" y="36"/>
                    <a:pt x="21" y="36"/>
                    <a:pt x="21" y="36"/>
                  </a:cubicBezTo>
                  <a:cubicBezTo>
                    <a:pt x="16" y="43"/>
                    <a:pt x="12" y="51"/>
                    <a:pt x="11" y="60"/>
                  </a:cubicBezTo>
                  <a:cubicBezTo>
                    <a:pt x="0" y="60"/>
                    <a:pt x="0" y="60"/>
                    <a:pt x="0" y="60"/>
                  </a:cubicBezTo>
                  <a:cubicBezTo>
                    <a:pt x="0" y="82"/>
                    <a:pt x="0" y="82"/>
                    <a:pt x="0" y="82"/>
                  </a:cubicBezTo>
                  <a:cubicBezTo>
                    <a:pt x="11" y="82"/>
                    <a:pt x="11" y="82"/>
                    <a:pt x="11" y="82"/>
                  </a:cubicBezTo>
                  <a:cubicBezTo>
                    <a:pt x="12" y="90"/>
                    <a:pt x="16" y="98"/>
                    <a:pt x="21" y="105"/>
                  </a:cubicBezTo>
                  <a:cubicBezTo>
                    <a:pt x="13" y="113"/>
                    <a:pt x="13" y="113"/>
                    <a:pt x="13" y="113"/>
                  </a:cubicBezTo>
                  <a:cubicBezTo>
                    <a:pt x="29" y="128"/>
                    <a:pt x="29" y="128"/>
                    <a:pt x="29" y="128"/>
                  </a:cubicBezTo>
                  <a:cubicBezTo>
                    <a:pt x="36" y="121"/>
                    <a:pt x="36" y="121"/>
                    <a:pt x="36" y="121"/>
                  </a:cubicBezTo>
                  <a:cubicBezTo>
                    <a:pt x="43" y="126"/>
                    <a:pt x="51" y="129"/>
                    <a:pt x="60" y="131"/>
                  </a:cubicBezTo>
                  <a:cubicBezTo>
                    <a:pt x="60" y="141"/>
                    <a:pt x="60" y="141"/>
                    <a:pt x="60" y="141"/>
                  </a:cubicBezTo>
                  <a:cubicBezTo>
                    <a:pt x="71" y="141"/>
                    <a:pt x="71" y="141"/>
                    <a:pt x="71" y="141"/>
                  </a:cubicBezTo>
                  <a:cubicBezTo>
                    <a:pt x="82" y="141"/>
                    <a:pt x="82" y="141"/>
                    <a:pt x="82" y="141"/>
                  </a:cubicBezTo>
                  <a:cubicBezTo>
                    <a:pt x="82" y="131"/>
                    <a:pt x="82" y="131"/>
                    <a:pt x="82" y="131"/>
                  </a:cubicBezTo>
                  <a:cubicBezTo>
                    <a:pt x="90" y="129"/>
                    <a:pt x="98" y="126"/>
                    <a:pt x="105" y="121"/>
                  </a:cubicBezTo>
                  <a:cubicBezTo>
                    <a:pt x="113" y="128"/>
                    <a:pt x="113" y="128"/>
                    <a:pt x="113" y="128"/>
                  </a:cubicBezTo>
                  <a:cubicBezTo>
                    <a:pt x="128" y="113"/>
                    <a:pt x="128" y="113"/>
                    <a:pt x="128" y="113"/>
                  </a:cubicBezTo>
                  <a:cubicBezTo>
                    <a:pt x="121" y="105"/>
                    <a:pt x="121" y="105"/>
                    <a:pt x="121" y="105"/>
                  </a:cubicBezTo>
                  <a:cubicBezTo>
                    <a:pt x="126" y="98"/>
                    <a:pt x="129" y="90"/>
                    <a:pt x="131" y="82"/>
                  </a:cubicBezTo>
                  <a:cubicBezTo>
                    <a:pt x="141" y="82"/>
                    <a:pt x="141" y="82"/>
                    <a:pt x="141" y="82"/>
                  </a:cubicBezTo>
                  <a:cubicBezTo>
                    <a:pt x="141" y="60"/>
                    <a:pt x="141" y="60"/>
                    <a:pt x="141" y="60"/>
                  </a:cubicBezTo>
                  <a:cubicBezTo>
                    <a:pt x="131" y="60"/>
                    <a:pt x="131" y="60"/>
                    <a:pt x="131" y="60"/>
                  </a:cubicBezTo>
                  <a:cubicBezTo>
                    <a:pt x="129" y="51"/>
                    <a:pt x="126" y="43"/>
                    <a:pt x="121" y="36"/>
                  </a:cubicBezTo>
                  <a:cubicBezTo>
                    <a:pt x="128" y="29"/>
                    <a:pt x="128" y="29"/>
                    <a:pt x="128" y="29"/>
                  </a:cubicBezTo>
                  <a:cubicBezTo>
                    <a:pt x="113" y="13"/>
                    <a:pt x="113" y="13"/>
                    <a:pt x="113" y="13"/>
                  </a:cubicBezTo>
                  <a:cubicBezTo>
                    <a:pt x="105" y="21"/>
                    <a:pt x="105" y="21"/>
                    <a:pt x="105" y="21"/>
                  </a:cubicBezTo>
                  <a:cubicBezTo>
                    <a:pt x="98" y="16"/>
                    <a:pt x="90" y="13"/>
                    <a:pt x="82" y="11"/>
                  </a:cubicBezTo>
                  <a:cubicBezTo>
                    <a:pt x="82" y="0"/>
                    <a:pt x="82" y="0"/>
                    <a:pt x="82"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95" name="Freeform 26"/>
            <p:cNvSpPr>
              <a:spLocks noEditPoints="1"/>
            </p:cNvSpPr>
            <p:nvPr/>
          </p:nvSpPr>
          <p:spPr bwMode="auto">
            <a:xfrm>
              <a:off x="2004775" y="4182132"/>
              <a:ext cx="220828" cy="221501"/>
            </a:xfrm>
            <a:custGeom>
              <a:avLst/>
              <a:gdLst>
                <a:gd name="T0" fmla="*/ 69 w 139"/>
                <a:gd name="T1" fmla="*/ 114 h 139"/>
                <a:gd name="T2" fmla="*/ 54 w 139"/>
                <a:gd name="T3" fmla="*/ 112 h 139"/>
                <a:gd name="T4" fmla="*/ 27 w 139"/>
                <a:gd name="T5" fmla="*/ 55 h 139"/>
                <a:gd name="T6" fmla="*/ 69 w 139"/>
                <a:gd name="T7" fmla="*/ 25 h 139"/>
                <a:gd name="T8" fmla="*/ 84 w 139"/>
                <a:gd name="T9" fmla="*/ 28 h 139"/>
                <a:gd name="T10" fmla="*/ 111 w 139"/>
                <a:gd name="T11" fmla="*/ 85 h 139"/>
                <a:gd name="T12" fmla="*/ 69 w 139"/>
                <a:gd name="T13" fmla="*/ 114 h 139"/>
                <a:gd name="T14" fmla="*/ 83 w 139"/>
                <a:gd name="T15" fmla="*/ 0 h 139"/>
                <a:gd name="T16" fmla="*/ 79 w 139"/>
                <a:gd name="T17" fmla="*/ 10 h 139"/>
                <a:gd name="T18" fmla="*/ 69 w 139"/>
                <a:gd name="T19" fmla="*/ 9 h 139"/>
                <a:gd name="T20" fmla="*/ 54 w 139"/>
                <a:gd name="T21" fmla="*/ 11 h 139"/>
                <a:gd name="T22" fmla="*/ 50 w 139"/>
                <a:gd name="T23" fmla="*/ 2 h 139"/>
                <a:gd name="T24" fmla="*/ 30 w 139"/>
                <a:gd name="T25" fmla="*/ 11 h 139"/>
                <a:gd name="T26" fmla="*/ 34 w 139"/>
                <a:gd name="T27" fmla="*/ 21 h 139"/>
                <a:gd name="T28" fmla="*/ 17 w 139"/>
                <a:gd name="T29" fmla="*/ 39 h 139"/>
                <a:gd name="T30" fmla="*/ 7 w 139"/>
                <a:gd name="T31" fmla="*/ 36 h 139"/>
                <a:gd name="T32" fmla="*/ 0 w 139"/>
                <a:gd name="T33" fmla="*/ 56 h 139"/>
                <a:gd name="T34" fmla="*/ 10 w 139"/>
                <a:gd name="T35" fmla="*/ 60 h 139"/>
                <a:gd name="T36" fmla="*/ 11 w 139"/>
                <a:gd name="T37" fmla="*/ 85 h 139"/>
                <a:gd name="T38" fmla="*/ 1 w 139"/>
                <a:gd name="T39" fmla="*/ 89 h 139"/>
                <a:gd name="T40" fmla="*/ 11 w 139"/>
                <a:gd name="T41" fmla="*/ 109 h 139"/>
                <a:gd name="T42" fmla="*/ 20 w 139"/>
                <a:gd name="T43" fmla="*/ 105 h 139"/>
                <a:gd name="T44" fmla="*/ 39 w 139"/>
                <a:gd name="T45" fmla="*/ 122 h 139"/>
                <a:gd name="T46" fmla="*/ 35 w 139"/>
                <a:gd name="T47" fmla="*/ 132 h 139"/>
                <a:gd name="T48" fmla="*/ 45 w 139"/>
                <a:gd name="T49" fmla="*/ 135 h 139"/>
                <a:gd name="T50" fmla="*/ 56 w 139"/>
                <a:gd name="T51" fmla="*/ 139 h 139"/>
                <a:gd name="T52" fmla="*/ 59 w 139"/>
                <a:gd name="T53" fmla="*/ 129 h 139"/>
                <a:gd name="T54" fmla="*/ 69 w 139"/>
                <a:gd name="T55" fmla="*/ 130 h 139"/>
                <a:gd name="T56" fmla="*/ 84 w 139"/>
                <a:gd name="T57" fmla="*/ 128 h 139"/>
                <a:gd name="T58" fmla="*/ 89 w 139"/>
                <a:gd name="T59" fmla="*/ 138 h 139"/>
                <a:gd name="T60" fmla="*/ 109 w 139"/>
                <a:gd name="T61" fmla="*/ 128 h 139"/>
                <a:gd name="T62" fmla="*/ 104 w 139"/>
                <a:gd name="T63" fmla="*/ 119 h 139"/>
                <a:gd name="T64" fmla="*/ 121 w 139"/>
                <a:gd name="T65" fmla="*/ 100 h 139"/>
                <a:gd name="T66" fmla="*/ 131 w 139"/>
                <a:gd name="T67" fmla="*/ 104 h 139"/>
                <a:gd name="T68" fmla="*/ 139 w 139"/>
                <a:gd name="T69" fmla="*/ 83 h 139"/>
                <a:gd name="T70" fmla="*/ 129 w 139"/>
                <a:gd name="T71" fmla="*/ 80 h 139"/>
                <a:gd name="T72" fmla="*/ 128 w 139"/>
                <a:gd name="T73" fmla="*/ 55 h 139"/>
                <a:gd name="T74" fmla="*/ 137 w 139"/>
                <a:gd name="T75" fmla="*/ 50 h 139"/>
                <a:gd name="T76" fmla="*/ 128 w 139"/>
                <a:gd name="T77" fmla="*/ 30 h 139"/>
                <a:gd name="T78" fmla="*/ 118 w 139"/>
                <a:gd name="T79" fmla="*/ 35 h 139"/>
                <a:gd name="T80" fmla="*/ 100 w 139"/>
                <a:gd name="T81" fmla="*/ 18 h 139"/>
                <a:gd name="T82" fmla="*/ 103 w 139"/>
                <a:gd name="T83" fmla="*/ 8 h 139"/>
                <a:gd name="T84" fmla="*/ 93 w 139"/>
                <a:gd name="T85" fmla="*/ 4 h 139"/>
                <a:gd name="T86" fmla="*/ 83 w 139"/>
                <a:gd name="T8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9" h="139">
                  <a:moveTo>
                    <a:pt x="69" y="114"/>
                  </a:moveTo>
                  <a:cubicBezTo>
                    <a:pt x="64" y="114"/>
                    <a:pt x="59" y="114"/>
                    <a:pt x="54" y="112"/>
                  </a:cubicBezTo>
                  <a:cubicBezTo>
                    <a:pt x="31" y="103"/>
                    <a:pt x="19" y="78"/>
                    <a:pt x="27" y="55"/>
                  </a:cubicBezTo>
                  <a:cubicBezTo>
                    <a:pt x="34" y="36"/>
                    <a:pt x="51" y="25"/>
                    <a:pt x="69" y="25"/>
                  </a:cubicBezTo>
                  <a:cubicBezTo>
                    <a:pt x="74" y="25"/>
                    <a:pt x="79" y="26"/>
                    <a:pt x="84" y="28"/>
                  </a:cubicBezTo>
                  <a:cubicBezTo>
                    <a:pt x="108" y="36"/>
                    <a:pt x="120" y="62"/>
                    <a:pt x="111" y="85"/>
                  </a:cubicBezTo>
                  <a:cubicBezTo>
                    <a:pt x="105" y="103"/>
                    <a:pt x="87" y="114"/>
                    <a:pt x="69" y="114"/>
                  </a:cubicBezTo>
                  <a:moveTo>
                    <a:pt x="83" y="0"/>
                  </a:moveTo>
                  <a:cubicBezTo>
                    <a:pt x="79" y="10"/>
                    <a:pt x="79" y="10"/>
                    <a:pt x="79" y="10"/>
                  </a:cubicBezTo>
                  <a:cubicBezTo>
                    <a:pt x="76" y="10"/>
                    <a:pt x="72" y="9"/>
                    <a:pt x="69" y="9"/>
                  </a:cubicBezTo>
                  <a:cubicBezTo>
                    <a:pt x="64" y="9"/>
                    <a:pt x="59" y="10"/>
                    <a:pt x="54" y="11"/>
                  </a:cubicBezTo>
                  <a:cubicBezTo>
                    <a:pt x="50" y="2"/>
                    <a:pt x="50" y="2"/>
                    <a:pt x="50" y="2"/>
                  </a:cubicBezTo>
                  <a:cubicBezTo>
                    <a:pt x="30" y="11"/>
                    <a:pt x="30" y="11"/>
                    <a:pt x="30" y="11"/>
                  </a:cubicBezTo>
                  <a:cubicBezTo>
                    <a:pt x="34" y="21"/>
                    <a:pt x="34" y="21"/>
                    <a:pt x="34" y="21"/>
                  </a:cubicBezTo>
                  <a:cubicBezTo>
                    <a:pt x="27" y="25"/>
                    <a:pt x="22" y="32"/>
                    <a:pt x="17" y="39"/>
                  </a:cubicBezTo>
                  <a:cubicBezTo>
                    <a:pt x="7" y="36"/>
                    <a:pt x="7" y="36"/>
                    <a:pt x="7" y="36"/>
                  </a:cubicBezTo>
                  <a:cubicBezTo>
                    <a:pt x="0" y="56"/>
                    <a:pt x="0" y="56"/>
                    <a:pt x="0" y="56"/>
                  </a:cubicBezTo>
                  <a:cubicBezTo>
                    <a:pt x="10" y="60"/>
                    <a:pt x="10" y="60"/>
                    <a:pt x="10" y="60"/>
                  </a:cubicBezTo>
                  <a:cubicBezTo>
                    <a:pt x="8" y="68"/>
                    <a:pt x="9" y="77"/>
                    <a:pt x="11" y="85"/>
                  </a:cubicBezTo>
                  <a:cubicBezTo>
                    <a:pt x="1" y="89"/>
                    <a:pt x="1" y="89"/>
                    <a:pt x="1" y="89"/>
                  </a:cubicBezTo>
                  <a:cubicBezTo>
                    <a:pt x="11" y="109"/>
                    <a:pt x="11" y="109"/>
                    <a:pt x="11" y="109"/>
                  </a:cubicBezTo>
                  <a:cubicBezTo>
                    <a:pt x="20" y="105"/>
                    <a:pt x="20" y="105"/>
                    <a:pt x="20" y="105"/>
                  </a:cubicBezTo>
                  <a:cubicBezTo>
                    <a:pt x="25" y="112"/>
                    <a:pt x="31" y="117"/>
                    <a:pt x="39" y="122"/>
                  </a:cubicBezTo>
                  <a:cubicBezTo>
                    <a:pt x="35" y="132"/>
                    <a:pt x="35" y="132"/>
                    <a:pt x="35" y="132"/>
                  </a:cubicBezTo>
                  <a:cubicBezTo>
                    <a:pt x="45" y="135"/>
                    <a:pt x="45" y="135"/>
                    <a:pt x="45" y="135"/>
                  </a:cubicBezTo>
                  <a:cubicBezTo>
                    <a:pt x="56" y="139"/>
                    <a:pt x="56" y="139"/>
                    <a:pt x="56" y="139"/>
                  </a:cubicBezTo>
                  <a:cubicBezTo>
                    <a:pt x="59" y="129"/>
                    <a:pt x="59" y="129"/>
                    <a:pt x="59" y="129"/>
                  </a:cubicBezTo>
                  <a:cubicBezTo>
                    <a:pt x="63" y="130"/>
                    <a:pt x="66" y="130"/>
                    <a:pt x="69" y="130"/>
                  </a:cubicBezTo>
                  <a:cubicBezTo>
                    <a:pt x="74" y="130"/>
                    <a:pt x="79" y="130"/>
                    <a:pt x="84" y="128"/>
                  </a:cubicBezTo>
                  <a:cubicBezTo>
                    <a:pt x="89" y="138"/>
                    <a:pt x="89" y="138"/>
                    <a:pt x="89" y="138"/>
                  </a:cubicBezTo>
                  <a:cubicBezTo>
                    <a:pt x="109" y="128"/>
                    <a:pt x="109" y="128"/>
                    <a:pt x="109" y="128"/>
                  </a:cubicBezTo>
                  <a:cubicBezTo>
                    <a:pt x="104" y="119"/>
                    <a:pt x="104" y="119"/>
                    <a:pt x="104" y="119"/>
                  </a:cubicBezTo>
                  <a:cubicBezTo>
                    <a:pt x="111" y="114"/>
                    <a:pt x="117" y="108"/>
                    <a:pt x="121" y="100"/>
                  </a:cubicBezTo>
                  <a:cubicBezTo>
                    <a:pt x="131" y="104"/>
                    <a:pt x="131" y="104"/>
                    <a:pt x="131" y="104"/>
                  </a:cubicBezTo>
                  <a:cubicBezTo>
                    <a:pt x="139" y="83"/>
                    <a:pt x="139" y="83"/>
                    <a:pt x="139" y="83"/>
                  </a:cubicBezTo>
                  <a:cubicBezTo>
                    <a:pt x="129" y="80"/>
                    <a:pt x="129" y="80"/>
                    <a:pt x="129" y="80"/>
                  </a:cubicBezTo>
                  <a:cubicBezTo>
                    <a:pt x="130" y="71"/>
                    <a:pt x="130" y="63"/>
                    <a:pt x="128" y="55"/>
                  </a:cubicBezTo>
                  <a:cubicBezTo>
                    <a:pt x="137" y="50"/>
                    <a:pt x="137" y="50"/>
                    <a:pt x="137" y="50"/>
                  </a:cubicBezTo>
                  <a:cubicBezTo>
                    <a:pt x="128" y="30"/>
                    <a:pt x="128" y="30"/>
                    <a:pt x="128" y="30"/>
                  </a:cubicBezTo>
                  <a:cubicBezTo>
                    <a:pt x="118" y="35"/>
                    <a:pt x="118" y="35"/>
                    <a:pt x="118" y="35"/>
                  </a:cubicBezTo>
                  <a:cubicBezTo>
                    <a:pt x="114" y="28"/>
                    <a:pt x="107" y="22"/>
                    <a:pt x="100" y="18"/>
                  </a:cubicBezTo>
                  <a:cubicBezTo>
                    <a:pt x="103" y="8"/>
                    <a:pt x="103" y="8"/>
                    <a:pt x="103" y="8"/>
                  </a:cubicBezTo>
                  <a:cubicBezTo>
                    <a:pt x="93" y="4"/>
                    <a:pt x="93" y="4"/>
                    <a:pt x="93" y="4"/>
                  </a:cubicBezTo>
                  <a:cubicBezTo>
                    <a:pt x="83" y="0"/>
                    <a:pt x="83" y="0"/>
                    <a:pt x="83"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96" name="Freeform 27"/>
            <p:cNvSpPr>
              <a:spLocks noEditPoints="1"/>
            </p:cNvSpPr>
            <p:nvPr/>
          </p:nvSpPr>
          <p:spPr bwMode="auto">
            <a:xfrm>
              <a:off x="2255899" y="4072391"/>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chemeClr val="accent3"/>
            </a:solidFill>
            <a:ln>
              <a:noFill/>
            </a:ln>
          </p:spPr>
          <p:txBody>
            <a:bodyPr vert="horz" wrap="square" lIns="91440" tIns="45720" rIns="91440" bIns="45720" numCol="1" anchor="t" anchorCtr="0" compatLnSpc="1"/>
            <a:lstStyle/>
            <a:p>
              <a:endParaRPr lang="en-GB"/>
            </a:p>
          </p:txBody>
        </p:sp>
        <p:sp>
          <p:nvSpPr>
            <p:cNvPr id="97" name="Freeform 28"/>
            <p:cNvSpPr>
              <a:spLocks noEditPoints="1"/>
            </p:cNvSpPr>
            <p:nvPr/>
          </p:nvSpPr>
          <p:spPr bwMode="auto">
            <a:xfrm>
              <a:off x="2534626" y="4442008"/>
              <a:ext cx="459833" cy="459833"/>
            </a:xfrm>
            <a:custGeom>
              <a:avLst/>
              <a:gdLst>
                <a:gd name="T0" fmla="*/ 145 w 289"/>
                <a:gd name="T1" fmla="*/ 204 h 289"/>
                <a:gd name="T2" fmla="*/ 126 w 289"/>
                <a:gd name="T3" fmla="*/ 201 h 289"/>
                <a:gd name="T4" fmla="*/ 89 w 289"/>
                <a:gd name="T5" fmla="*/ 126 h 289"/>
                <a:gd name="T6" fmla="*/ 145 w 289"/>
                <a:gd name="T7" fmla="*/ 85 h 289"/>
                <a:gd name="T8" fmla="*/ 163 w 289"/>
                <a:gd name="T9" fmla="*/ 89 h 289"/>
                <a:gd name="T10" fmla="*/ 201 w 289"/>
                <a:gd name="T11" fmla="*/ 163 h 289"/>
                <a:gd name="T12" fmla="*/ 145 w 289"/>
                <a:gd name="T13" fmla="*/ 204 h 289"/>
                <a:gd name="T14" fmla="*/ 134 w 289"/>
                <a:gd name="T15" fmla="*/ 0 h 289"/>
                <a:gd name="T16" fmla="*/ 80 w 289"/>
                <a:gd name="T17" fmla="*/ 15 h 289"/>
                <a:gd name="T18" fmla="*/ 90 w 289"/>
                <a:gd name="T19" fmla="*/ 35 h 289"/>
                <a:gd name="T20" fmla="*/ 52 w 289"/>
                <a:gd name="T21" fmla="*/ 65 h 289"/>
                <a:gd name="T22" fmla="*/ 35 w 289"/>
                <a:gd name="T23" fmla="*/ 49 h 289"/>
                <a:gd name="T24" fmla="*/ 7 w 289"/>
                <a:gd name="T25" fmla="*/ 99 h 289"/>
                <a:gd name="T26" fmla="*/ 29 w 289"/>
                <a:gd name="T27" fmla="*/ 106 h 289"/>
                <a:gd name="T28" fmla="*/ 23 w 289"/>
                <a:gd name="T29" fmla="*/ 153 h 289"/>
                <a:gd name="T30" fmla="*/ 0 w 289"/>
                <a:gd name="T31" fmla="*/ 155 h 289"/>
                <a:gd name="T32" fmla="*/ 15 w 289"/>
                <a:gd name="T33" fmla="*/ 209 h 289"/>
                <a:gd name="T34" fmla="*/ 35 w 289"/>
                <a:gd name="T35" fmla="*/ 199 h 289"/>
                <a:gd name="T36" fmla="*/ 65 w 289"/>
                <a:gd name="T37" fmla="*/ 237 h 289"/>
                <a:gd name="T38" fmla="*/ 49 w 289"/>
                <a:gd name="T39" fmla="*/ 254 h 289"/>
                <a:gd name="T40" fmla="*/ 99 w 289"/>
                <a:gd name="T41" fmla="*/ 282 h 289"/>
                <a:gd name="T42" fmla="*/ 106 w 289"/>
                <a:gd name="T43" fmla="*/ 260 h 289"/>
                <a:gd name="T44" fmla="*/ 145 w 289"/>
                <a:gd name="T45" fmla="*/ 267 h 289"/>
                <a:gd name="T46" fmla="*/ 153 w 289"/>
                <a:gd name="T47" fmla="*/ 266 h 289"/>
                <a:gd name="T48" fmla="*/ 155 w 289"/>
                <a:gd name="T49" fmla="*/ 289 h 289"/>
                <a:gd name="T50" fmla="*/ 209 w 289"/>
                <a:gd name="T51" fmla="*/ 274 h 289"/>
                <a:gd name="T52" fmla="*/ 199 w 289"/>
                <a:gd name="T53" fmla="*/ 254 h 289"/>
                <a:gd name="T54" fmla="*/ 237 w 289"/>
                <a:gd name="T55" fmla="*/ 225 h 289"/>
                <a:gd name="T56" fmla="*/ 254 w 289"/>
                <a:gd name="T57" fmla="*/ 240 h 289"/>
                <a:gd name="T58" fmla="*/ 282 w 289"/>
                <a:gd name="T59" fmla="*/ 191 h 289"/>
                <a:gd name="T60" fmla="*/ 260 w 289"/>
                <a:gd name="T61" fmla="*/ 183 h 289"/>
                <a:gd name="T62" fmla="*/ 266 w 289"/>
                <a:gd name="T63" fmla="*/ 136 h 289"/>
                <a:gd name="T64" fmla="*/ 289 w 289"/>
                <a:gd name="T65" fmla="*/ 134 h 289"/>
                <a:gd name="T66" fmla="*/ 274 w 289"/>
                <a:gd name="T67" fmla="*/ 80 h 289"/>
                <a:gd name="T68" fmla="*/ 254 w 289"/>
                <a:gd name="T69" fmla="*/ 90 h 289"/>
                <a:gd name="T70" fmla="*/ 225 w 289"/>
                <a:gd name="T71" fmla="*/ 52 h 289"/>
                <a:gd name="T72" fmla="*/ 240 w 289"/>
                <a:gd name="T73" fmla="*/ 35 h 289"/>
                <a:gd name="T74" fmla="*/ 192 w 289"/>
                <a:gd name="T75" fmla="*/ 7 h 289"/>
                <a:gd name="T76" fmla="*/ 190 w 289"/>
                <a:gd name="T77" fmla="*/ 10 h 289"/>
                <a:gd name="T78" fmla="*/ 183 w 289"/>
                <a:gd name="T79" fmla="*/ 29 h 289"/>
                <a:gd name="T80" fmla="*/ 145 w 289"/>
                <a:gd name="T81" fmla="*/ 22 h 289"/>
                <a:gd name="T82" fmla="*/ 136 w 289"/>
                <a:gd name="T83" fmla="*/ 23 h 289"/>
                <a:gd name="T84" fmla="*/ 134 w 289"/>
                <a:gd name="T85" fmla="*/ 0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289">
                  <a:moveTo>
                    <a:pt x="145" y="204"/>
                  </a:moveTo>
                  <a:cubicBezTo>
                    <a:pt x="138" y="204"/>
                    <a:pt x="132" y="203"/>
                    <a:pt x="126" y="201"/>
                  </a:cubicBezTo>
                  <a:cubicBezTo>
                    <a:pt x="95" y="190"/>
                    <a:pt x="78" y="157"/>
                    <a:pt x="89" y="126"/>
                  </a:cubicBezTo>
                  <a:cubicBezTo>
                    <a:pt x="97" y="101"/>
                    <a:pt x="120" y="85"/>
                    <a:pt x="145" y="85"/>
                  </a:cubicBezTo>
                  <a:cubicBezTo>
                    <a:pt x="151" y="85"/>
                    <a:pt x="157" y="86"/>
                    <a:pt x="163" y="89"/>
                  </a:cubicBezTo>
                  <a:cubicBezTo>
                    <a:pt x="194" y="99"/>
                    <a:pt x="211" y="132"/>
                    <a:pt x="201" y="163"/>
                  </a:cubicBezTo>
                  <a:cubicBezTo>
                    <a:pt x="192" y="188"/>
                    <a:pt x="169" y="204"/>
                    <a:pt x="145" y="204"/>
                  </a:cubicBezTo>
                  <a:moveTo>
                    <a:pt x="134" y="0"/>
                  </a:moveTo>
                  <a:cubicBezTo>
                    <a:pt x="115" y="1"/>
                    <a:pt x="97" y="6"/>
                    <a:pt x="80" y="15"/>
                  </a:cubicBezTo>
                  <a:cubicBezTo>
                    <a:pt x="90" y="35"/>
                    <a:pt x="90" y="35"/>
                    <a:pt x="90" y="35"/>
                  </a:cubicBezTo>
                  <a:cubicBezTo>
                    <a:pt x="76" y="42"/>
                    <a:pt x="63" y="52"/>
                    <a:pt x="52" y="65"/>
                  </a:cubicBezTo>
                  <a:cubicBezTo>
                    <a:pt x="35" y="49"/>
                    <a:pt x="35" y="49"/>
                    <a:pt x="35" y="49"/>
                  </a:cubicBezTo>
                  <a:cubicBezTo>
                    <a:pt x="23" y="63"/>
                    <a:pt x="13" y="80"/>
                    <a:pt x="7" y="99"/>
                  </a:cubicBezTo>
                  <a:cubicBezTo>
                    <a:pt x="29" y="106"/>
                    <a:pt x="29" y="106"/>
                    <a:pt x="29" y="106"/>
                  </a:cubicBezTo>
                  <a:cubicBezTo>
                    <a:pt x="24" y="122"/>
                    <a:pt x="22" y="138"/>
                    <a:pt x="23" y="153"/>
                  </a:cubicBezTo>
                  <a:cubicBezTo>
                    <a:pt x="0" y="155"/>
                    <a:pt x="0" y="155"/>
                    <a:pt x="0" y="155"/>
                  </a:cubicBezTo>
                  <a:cubicBezTo>
                    <a:pt x="1" y="174"/>
                    <a:pt x="6" y="193"/>
                    <a:pt x="15" y="209"/>
                  </a:cubicBezTo>
                  <a:cubicBezTo>
                    <a:pt x="35" y="199"/>
                    <a:pt x="35" y="199"/>
                    <a:pt x="35" y="199"/>
                  </a:cubicBezTo>
                  <a:cubicBezTo>
                    <a:pt x="42" y="213"/>
                    <a:pt x="52" y="226"/>
                    <a:pt x="65" y="237"/>
                  </a:cubicBezTo>
                  <a:cubicBezTo>
                    <a:pt x="49" y="254"/>
                    <a:pt x="49" y="254"/>
                    <a:pt x="49" y="254"/>
                  </a:cubicBezTo>
                  <a:cubicBezTo>
                    <a:pt x="63" y="266"/>
                    <a:pt x="80" y="276"/>
                    <a:pt x="99" y="282"/>
                  </a:cubicBezTo>
                  <a:cubicBezTo>
                    <a:pt x="106" y="260"/>
                    <a:pt x="106" y="260"/>
                    <a:pt x="106" y="260"/>
                  </a:cubicBezTo>
                  <a:cubicBezTo>
                    <a:pt x="119" y="265"/>
                    <a:pt x="132" y="267"/>
                    <a:pt x="145" y="267"/>
                  </a:cubicBezTo>
                  <a:cubicBezTo>
                    <a:pt x="147" y="267"/>
                    <a:pt x="150" y="267"/>
                    <a:pt x="153" y="266"/>
                  </a:cubicBezTo>
                  <a:cubicBezTo>
                    <a:pt x="155" y="289"/>
                    <a:pt x="155" y="289"/>
                    <a:pt x="155" y="289"/>
                  </a:cubicBezTo>
                  <a:cubicBezTo>
                    <a:pt x="174" y="288"/>
                    <a:pt x="193" y="283"/>
                    <a:pt x="209" y="274"/>
                  </a:cubicBezTo>
                  <a:cubicBezTo>
                    <a:pt x="199" y="254"/>
                    <a:pt x="199" y="254"/>
                    <a:pt x="199" y="254"/>
                  </a:cubicBezTo>
                  <a:cubicBezTo>
                    <a:pt x="213" y="247"/>
                    <a:pt x="226" y="237"/>
                    <a:pt x="237" y="225"/>
                  </a:cubicBezTo>
                  <a:cubicBezTo>
                    <a:pt x="254" y="240"/>
                    <a:pt x="254" y="240"/>
                    <a:pt x="254" y="240"/>
                  </a:cubicBezTo>
                  <a:cubicBezTo>
                    <a:pt x="266" y="226"/>
                    <a:pt x="276" y="209"/>
                    <a:pt x="282" y="191"/>
                  </a:cubicBezTo>
                  <a:cubicBezTo>
                    <a:pt x="260" y="183"/>
                    <a:pt x="260" y="183"/>
                    <a:pt x="260" y="183"/>
                  </a:cubicBezTo>
                  <a:cubicBezTo>
                    <a:pt x="266" y="168"/>
                    <a:pt x="268" y="152"/>
                    <a:pt x="266" y="136"/>
                  </a:cubicBezTo>
                  <a:cubicBezTo>
                    <a:pt x="289" y="134"/>
                    <a:pt x="289" y="134"/>
                    <a:pt x="289" y="134"/>
                  </a:cubicBezTo>
                  <a:cubicBezTo>
                    <a:pt x="288" y="115"/>
                    <a:pt x="283" y="97"/>
                    <a:pt x="274" y="80"/>
                  </a:cubicBezTo>
                  <a:cubicBezTo>
                    <a:pt x="254" y="90"/>
                    <a:pt x="254" y="90"/>
                    <a:pt x="254" y="90"/>
                  </a:cubicBezTo>
                  <a:cubicBezTo>
                    <a:pt x="247" y="76"/>
                    <a:pt x="237" y="63"/>
                    <a:pt x="225" y="52"/>
                  </a:cubicBezTo>
                  <a:cubicBezTo>
                    <a:pt x="240" y="35"/>
                    <a:pt x="240" y="35"/>
                    <a:pt x="240" y="35"/>
                  </a:cubicBezTo>
                  <a:cubicBezTo>
                    <a:pt x="226" y="23"/>
                    <a:pt x="210" y="14"/>
                    <a:pt x="192" y="7"/>
                  </a:cubicBezTo>
                  <a:cubicBezTo>
                    <a:pt x="190" y="10"/>
                    <a:pt x="190" y="10"/>
                    <a:pt x="190" y="10"/>
                  </a:cubicBezTo>
                  <a:cubicBezTo>
                    <a:pt x="183" y="29"/>
                    <a:pt x="183" y="29"/>
                    <a:pt x="183" y="29"/>
                  </a:cubicBezTo>
                  <a:cubicBezTo>
                    <a:pt x="170" y="24"/>
                    <a:pt x="157" y="22"/>
                    <a:pt x="145" y="22"/>
                  </a:cubicBezTo>
                  <a:cubicBezTo>
                    <a:pt x="142" y="22"/>
                    <a:pt x="139" y="23"/>
                    <a:pt x="136" y="23"/>
                  </a:cubicBezTo>
                  <a:cubicBezTo>
                    <a:pt x="134" y="0"/>
                    <a:pt x="134" y="0"/>
                    <a:pt x="134"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98" name="Freeform 29"/>
            <p:cNvSpPr/>
            <p:nvPr/>
          </p:nvSpPr>
          <p:spPr bwMode="auto">
            <a:xfrm>
              <a:off x="2836918" y="4452780"/>
              <a:ext cx="3366" cy="4713"/>
            </a:xfrm>
            <a:custGeom>
              <a:avLst/>
              <a:gdLst>
                <a:gd name="T0" fmla="*/ 1 w 2"/>
                <a:gd name="T1" fmla="*/ 0 h 3"/>
                <a:gd name="T2" fmla="*/ 0 w 2"/>
                <a:gd name="T3" fmla="*/ 3 h 3"/>
                <a:gd name="T4" fmla="*/ 2 w 2"/>
                <a:gd name="T5" fmla="*/ 0 h 3"/>
                <a:gd name="T6" fmla="*/ 1 w 2"/>
                <a:gd name="T7" fmla="*/ 0 h 3"/>
              </a:gdLst>
              <a:ahLst/>
              <a:cxnLst>
                <a:cxn ang="0">
                  <a:pos x="T0" y="T1"/>
                </a:cxn>
                <a:cxn ang="0">
                  <a:pos x="T2" y="T3"/>
                </a:cxn>
                <a:cxn ang="0">
                  <a:pos x="T4" y="T5"/>
                </a:cxn>
                <a:cxn ang="0">
                  <a:pos x="T6" y="T7"/>
                </a:cxn>
              </a:cxnLst>
              <a:rect l="0" t="0" r="r" b="b"/>
              <a:pathLst>
                <a:path w="2" h="3">
                  <a:moveTo>
                    <a:pt x="1" y="0"/>
                  </a:moveTo>
                  <a:cubicBezTo>
                    <a:pt x="0" y="3"/>
                    <a:pt x="0" y="3"/>
                    <a:pt x="0" y="3"/>
                  </a:cubicBezTo>
                  <a:cubicBezTo>
                    <a:pt x="2" y="0"/>
                    <a:pt x="2" y="0"/>
                    <a:pt x="2" y="0"/>
                  </a:cubicBezTo>
                  <a:cubicBezTo>
                    <a:pt x="1" y="0"/>
                    <a:pt x="1" y="0"/>
                    <a:pt x="1" y="0"/>
                  </a:cubicBezTo>
                </a:path>
              </a:pathLst>
            </a:custGeom>
            <a:solidFill>
              <a:srgbClr val="AC270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99" name="Freeform 30"/>
            <p:cNvSpPr>
              <a:spLocks noEditPoints="1"/>
            </p:cNvSpPr>
            <p:nvPr/>
          </p:nvSpPr>
          <p:spPr bwMode="auto">
            <a:xfrm>
              <a:off x="3011964" y="4483077"/>
              <a:ext cx="323162" cy="321816"/>
            </a:xfrm>
            <a:custGeom>
              <a:avLst/>
              <a:gdLst>
                <a:gd name="T0" fmla="*/ 102 w 203"/>
                <a:gd name="T1" fmla="*/ 143 h 202"/>
                <a:gd name="T2" fmla="*/ 94 w 203"/>
                <a:gd name="T3" fmla="*/ 142 h 202"/>
                <a:gd name="T4" fmla="*/ 60 w 203"/>
                <a:gd name="T5" fmla="*/ 93 h 202"/>
                <a:gd name="T6" fmla="*/ 96 w 203"/>
                <a:gd name="T7" fmla="*/ 59 h 202"/>
                <a:gd name="T8" fmla="*/ 102 w 203"/>
                <a:gd name="T9" fmla="*/ 59 h 202"/>
                <a:gd name="T10" fmla="*/ 110 w 203"/>
                <a:gd name="T11" fmla="*/ 60 h 202"/>
                <a:gd name="T12" fmla="*/ 143 w 203"/>
                <a:gd name="T13" fmla="*/ 109 h 202"/>
                <a:gd name="T14" fmla="*/ 107 w 203"/>
                <a:gd name="T15" fmla="*/ 143 h 202"/>
                <a:gd name="T16" fmla="*/ 102 w 203"/>
                <a:gd name="T17" fmla="*/ 143 h 202"/>
                <a:gd name="T18" fmla="*/ 121 w 203"/>
                <a:gd name="T19" fmla="*/ 0 h 202"/>
                <a:gd name="T20" fmla="*/ 118 w 203"/>
                <a:gd name="T21" fmla="*/ 16 h 202"/>
                <a:gd name="T22" fmla="*/ 102 w 203"/>
                <a:gd name="T23" fmla="*/ 14 h 202"/>
                <a:gd name="T24" fmla="*/ 90 w 203"/>
                <a:gd name="T25" fmla="*/ 15 h 202"/>
                <a:gd name="T26" fmla="*/ 84 w 203"/>
                <a:gd name="T27" fmla="*/ 16 h 202"/>
                <a:gd name="T28" fmla="*/ 81 w 203"/>
                <a:gd name="T29" fmla="*/ 0 h 202"/>
                <a:gd name="T30" fmla="*/ 44 w 203"/>
                <a:gd name="T31" fmla="*/ 15 h 202"/>
                <a:gd name="T32" fmla="*/ 53 w 203"/>
                <a:gd name="T33" fmla="*/ 29 h 202"/>
                <a:gd name="T34" fmla="*/ 29 w 203"/>
                <a:gd name="T35" fmla="*/ 53 h 202"/>
                <a:gd name="T36" fmla="*/ 15 w 203"/>
                <a:gd name="T37" fmla="*/ 44 h 202"/>
                <a:gd name="T38" fmla="*/ 0 w 203"/>
                <a:gd name="T39" fmla="*/ 81 h 202"/>
                <a:gd name="T40" fmla="*/ 16 w 203"/>
                <a:gd name="T41" fmla="*/ 85 h 202"/>
                <a:gd name="T42" fmla="*/ 16 w 203"/>
                <a:gd name="T43" fmla="*/ 118 h 202"/>
                <a:gd name="T44" fmla="*/ 0 w 203"/>
                <a:gd name="T45" fmla="*/ 122 h 202"/>
                <a:gd name="T46" fmla="*/ 16 w 203"/>
                <a:gd name="T47" fmla="*/ 159 h 202"/>
                <a:gd name="T48" fmla="*/ 30 w 203"/>
                <a:gd name="T49" fmla="*/ 150 h 202"/>
                <a:gd name="T50" fmla="*/ 54 w 203"/>
                <a:gd name="T51" fmla="*/ 174 h 202"/>
                <a:gd name="T52" fmla="*/ 45 w 203"/>
                <a:gd name="T53" fmla="*/ 187 h 202"/>
                <a:gd name="T54" fmla="*/ 82 w 203"/>
                <a:gd name="T55" fmla="*/ 202 h 202"/>
                <a:gd name="T56" fmla="*/ 85 w 203"/>
                <a:gd name="T57" fmla="*/ 186 h 202"/>
                <a:gd name="T58" fmla="*/ 102 w 203"/>
                <a:gd name="T59" fmla="*/ 188 h 202"/>
                <a:gd name="T60" fmla="*/ 113 w 203"/>
                <a:gd name="T61" fmla="*/ 187 h 202"/>
                <a:gd name="T62" fmla="*/ 119 w 203"/>
                <a:gd name="T63" fmla="*/ 186 h 202"/>
                <a:gd name="T64" fmla="*/ 122 w 203"/>
                <a:gd name="T65" fmla="*/ 202 h 202"/>
                <a:gd name="T66" fmla="*/ 159 w 203"/>
                <a:gd name="T67" fmla="*/ 187 h 202"/>
                <a:gd name="T68" fmla="*/ 150 w 203"/>
                <a:gd name="T69" fmla="*/ 173 h 202"/>
                <a:gd name="T70" fmla="*/ 174 w 203"/>
                <a:gd name="T71" fmla="*/ 149 h 202"/>
                <a:gd name="T72" fmla="*/ 188 w 203"/>
                <a:gd name="T73" fmla="*/ 158 h 202"/>
                <a:gd name="T74" fmla="*/ 203 w 203"/>
                <a:gd name="T75" fmla="*/ 121 h 202"/>
                <a:gd name="T76" fmla="*/ 187 w 203"/>
                <a:gd name="T77" fmla="*/ 117 h 202"/>
                <a:gd name="T78" fmla="*/ 187 w 203"/>
                <a:gd name="T79" fmla="*/ 84 h 202"/>
                <a:gd name="T80" fmla="*/ 203 w 203"/>
                <a:gd name="T81" fmla="*/ 80 h 202"/>
                <a:gd name="T82" fmla="*/ 187 w 203"/>
                <a:gd name="T83" fmla="*/ 43 h 202"/>
                <a:gd name="T84" fmla="*/ 174 w 203"/>
                <a:gd name="T85" fmla="*/ 52 h 202"/>
                <a:gd name="T86" fmla="*/ 149 w 203"/>
                <a:gd name="T87" fmla="*/ 28 h 202"/>
                <a:gd name="T88" fmla="*/ 159 w 203"/>
                <a:gd name="T89" fmla="*/ 15 h 202"/>
                <a:gd name="T90" fmla="*/ 121 w 203"/>
                <a:gd name="T91"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03" h="202">
                  <a:moveTo>
                    <a:pt x="102" y="143"/>
                  </a:moveTo>
                  <a:cubicBezTo>
                    <a:pt x="99" y="143"/>
                    <a:pt x="96" y="143"/>
                    <a:pt x="94" y="142"/>
                  </a:cubicBezTo>
                  <a:cubicBezTo>
                    <a:pt x="71" y="138"/>
                    <a:pt x="56" y="116"/>
                    <a:pt x="60" y="93"/>
                  </a:cubicBezTo>
                  <a:cubicBezTo>
                    <a:pt x="64" y="75"/>
                    <a:pt x="79" y="62"/>
                    <a:pt x="96" y="59"/>
                  </a:cubicBezTo>
                  <a:cubicBezTo>
                    <a:pt x="98" y="59"/>
                    <a:pt x="100" y="59"/>
                    <a:pt x="102" y="59"/>
                  </a:cubicBezTo>
                  <a:cubicBezTo>
                    <a:pt x="104" y="59"/>
                    <a:pt x="107" y="59"/>
                    <a:pt x="110" y="60"/>
                  </a:cubicBezTo>
                  <a:cubicBezTo>
                    <a:pt x="132" y="64"/>
                    <a:pt x="147" y="86"/>
                    <a:pt x="143" y="109"/>
                  </a:cubicBezTo>
                  <a:cubicBezTo>
                    <a:pt x="139" y="127"/>
                    <a:pt x="125" y="140"/>
                    <a:pt x="107" y="143"/>
                  </a:cubicBezTo>
                  <a:cubicBezTo>
                    <a:pt x="105" y="143"/>
                    <a:pt x="103" y="143"/>
                    <a:pt x="102" y="143"/>
                  </a:cubicBezTo>
                  <a:moveTo>
                    <a:pt x="121" y="0"/>
                  </a:moveTo>
                  <a:cubicBezTo>
                    <a:pt x="118" y="16"/>
                    <a:pt x="118" y="16"/>
                    <a:pt x="118" y="16"/>
                  </a:cubicBezTo>
                  <a:cubicBezTo>
                    <a:pt x="113" y="15"/>
                    <a:pt x="107" y="14"/>
                    <a:pt x="102" y="14"/>
                  </a:cubicBezTo>
                  <a:cubicBezTo>
                    <a:pt x="98" y="14"/>
                    <a:pt x="94" y="14"/>
                    <a:pt x="90" y="15"/>
                  </a:cubicBezTo>
                  <a:cubicBezTo>
                    <a:pt x="88" y="15"/>
                    <a:pt x="86" y="15"/>
                    <a:pt x="84" y="16"/>
                  </a:cubicBezTo>
                  <a:cubicBezTo>
                    <a:pt x="81" y="0"/>
                    <a:pt x="81" y="0"/>
                    <a:pt x="81" y="0"/>
                  </a:cubicBezTo>
                  <a:cubicBezTo>
                    <a:pt x="67" y="3"/>
                    <a:pt x="55" y="8"/>
                    <a:pt x="44" y="15"/>
                  </a:cubicBezTo>
                  <a:cubicBezTo>
                    <a:pt x="53" y="29"/>
                    <a:pt x="53" y="29"/>
                    <a:pt x="53" y="29"/>
                  </a:cubicBezTo>
                  <a:cubicBezTo>
                    <a:pt x="44" y="35"/>
                    <a:pt x="35" y="44"/>
                    <a:pt x="29" y="53"/>
                  </a:cubicBezTo>
                  <a:cubicBezTo>
                    <a:pt x="15" y="44"/>
                    <a:pt x="15" y="44"/>
                    <a:pt x="15" y="44"/>
                  </a:cubicBezTo>
                  <a:cubicBezTo>
                    <a:pt x="8" y="55"/>
                    <a:pt x="3" y="68"/>
                    <a:pt x="0" y="81"/>
                  </a:cubicBezTo>
                  <a:cubicBezTo>
                    <a:pt x="16" y="85"/>
                    <a:pt x="16" y="85"/>
                    <a:pt x="16" y="85"/>
                  </a:cubicBezTo>
                  <a:cubicBezTo>
                    <a:pt x="14" y="96"/>
                    <a:pt x="14" y="108"/>
                    <a:pt x="16" y="118"/>
                  </a:cubicBezTo>
                  <a:cubicBezTo>
                    <a:pt x="0" y="122"/>
                    <a:pt x="0" y="122"/>
                    <a:pt x="0" y="122"/>
                  </a:cubicBezTo>
                  <a:cubicBezTo>
                    <a:pt x="3" y="135"/>
                    <a:pt x="8" y="148"/>
                    <a:pt x="16" y="159"/>
                  </a:cubicBezTo>
                  <a:cubicBezTo>
                    <a:pt x="30" y="150"/>
                    <a:pt x="30" y="150"/>
                    <a:pt x="30" y="150"/>
                  </a:cubicBezTo>
                  <a:cubicBezTo>
                    <a:pt x="36" y="159"/>
                    <a:pt x="44" y="167"/>
                    <a:pt x="54" y="174"/>
                  </a:cubicBezTo>
                  <a:cubicBezTo>
                    <a:pt x="45" y="187"/>
                    <a:pt x="45" y="187"/>
                    <a:pt x="45" y="187"/>
                  </a:cubicBezTo>
                  <a:cubicBezTo>
                    <a:pt x="56" y="194"/>
                    <a:pt x="68" y="200"/>
                    <a:pt x="82" y="202"/>
                  </a:cubicBezTo>
                  <a:cubicBezTo>
                    <a:pt x="85" y="186"/>
                    <a:pt x="85" y="186"/>
                    <a:pt x="85" y="186"/>
                  </a:cubicBezTo>
                  <a:cubicBezTo>
                    <a:pt x="91" y="187"/>
                    <a:pt x="96" y="188"/>
                    <a:pt x="102" y="188"/>
                  </a:cubicBezTo>
                  <a:cubicBezTo>
                    <a:pt x="105" y="188"/>
                    <a:pt x="109" y="188"/>
                    <a:pt x="113" y="187"/>
                  </a:cubicBezTo>
                  <a:cubicBezTo>
                    <a:pt x="115" y="187"/>
                    <a:pt x="117" y="187"/>
                    <a:pt x="119" y="186"/>
                  </a:cubicBezTo>
                  <a:cubicBezTo>
                    <a:pt x="122" y="202"/>
                    <a:pt x="122" y="202"/>
                    <a:pt x="122" y="202"/>
                  </a:cubicBezTo>
                  <a:cubicBezTo>
                    <a:pt x="136" y="199"/>
                    <a:pt x="148" y="194"/>
                    <a:pt x="159" y="187"/>
                  </a:cubicBezTo>
                  <a:cubicBezTo>
                    <a:pt x="150" y="173"/>
                    <a:pt x="150" y="173"/>
                    <a:pt x="150" y="173"/>
                  </a:cubicBezTo>
                  <a:cubicBezTo>
                    <a:pt x="160" y="167"/>
                    <a:pt x="168" y="158"/>
                    <a:pt x="174" y="149"/>
                  </a:cubicBezTo>
                  <a:cubicBezTo>
                    <a:pt x="188" y="158"/>
                    <a:pt x="188" y="158"/>
                    <a:pt x="188" y="158"/>
                  </a:cubicBezTo>
                  <a:cubicBezTo>
                    <a:pt x="195" y="147"/>
                    <a:pt x="200" y="134"/>
                    <a:pt x="203" y="121"/>
                  </a:cubicBezTo>
                  <a:cubicBezTo>
                    <a:pt x="187" y="117"/>
                    <a:pt x="187" y="117"/>
                    <a:pt x="187" y="117"/>
                  </a:cubicBezTo>
                  <a:cubicBezTo>
                    <a:pt x="189" y="106"/>
                    <a:pt x="189" y="94"/>
                    <a:pt x="187" y="84"/>
                  </a:cubicBezTo>
                  <a:cubicBezTo>
                    <a:pt x="203" y="80"/>
                    <a:pt x="203" y="80"/>
                    <a:pt x="203" y="80"/>
                  </a:cubicBezTo>
                  <a:cubicBezTo>
                    <a:pt x="200" y="67"/>
                    <a:pt x="195" y="54"/>
                    <a:pt x="187" y="43"/>
                  </a:cubicBezTo>
                  <a:cubicBezTo>
                    <a:pt x="174" y="52"/>
                    <a:pt x="174" y="52"/>
                    <a:pt x="174" y="52"/>
                  </a:cubicBezTo>
                  <a:cubicBezTo>
                    <a:pt x="167" y="43"/>
                    <a:pt x="159" y="35"/>
                    <a:pt x="149" y="28"/>
                  </a:cubicBezTo>
                  <a:cubicBezTo>
                    <a:pt x="159" y="15"/>
                    <a:pt x="159" y="15"/>
                    <a:pt x="159" y="15"/>
                  </a:cubicBezTo>
                  <a:cubicBezTo>
                    <a:pt x="148" y="7"/>
                    <a:pt x="135" y="2"/>
                    <a:pt x="121"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100" name="Freeform 31"/>
            <p:cNvSpPr>
              <a:spLocks noEditPoints="1"/>
            </p:cNvSpPr>
            <p:nvPr/>
          </p:nvSpPr>
          <p:spPr bwMode="auto">
            <a:xfrm>
              <a:off x="1681612" y="3959284"/>
              <a:ext cx="333935" cy="334608"/>
            </a:xfrm>
            <a:custGeom>
              <a:avLst/>
              <a:gdLst>
                <a:gd name="T0" fmla="*/ 105 w 210"/>
                <a:gd name="T1" fmla="*/ 143 h 210"/>
                <a:gd name="T2" fmla="*/ 93 w 210"/>
                <a:gd name="T3" fmla="*/ 141 h 210"/>
                <a:gd name="T4" fmla="*/ 68 w 210"/>
                <a:gd name="T5" fmla="*/ 93 h 210"/>
                <a:gd name="T6" fmla="*/ 105 w 210"/>
                <a:gd name="T7" fmla="*/ 67 h 210"/>
                <a:gd name="T8" fmla="*/ 117 w 210"/>
                <a:gd name="T9" fmla="*/ 68 h 210"/>
                <a:gd name="T10" fmla="*/ 141 w 210"/>
                <a:gd name="T11" fmla="*/ 117 h 210"/>
                <a:gd name="T12" fmla="*/ 105 w 210"/>
                <a:gd name="T13" fmla="*/ 143 h 210"/>
                <a:gd name="T14" fmla="*/ 97 w 210"/>
                <a:gd name="T15" fmla="*/ 0 h 210"/>
                <a:gd name="T16" fmla="*/ 58 w 210"/>
                <a:gd name="T17" fmla="*/ 11 h 210"/>
                <a:gd name="T18" fmla="*/ 65 w 210"/>
                <a:gd name="T19" fmla="*/ 26 h 210"/>
                <a:gd name="T20" fmla="*/ 38 w 210"/>
                <a:gd name="T21" fmla="*/ 47 h 210"/>
                <a:gd name="T22" fmla="*/ 25 w 210"/>
                <a:gd name="T23" fmla="*/ 36 h 210"/>
                <a:gd name="T24" fmla="*/ 5 w 210"/>
                <a:gd name="T25" fmla="*/ 72 h 210"/>
                <a:gd name="T26" fmla="*/ 21 w 210"/>
                <a:gd name="T27" fmla="*/ 77 h 210"/>
                <a:gd name="T28" fmla="*/ 17 w 210"/>
                <a:gd name="T29" fmla="*/ 111 h 210"/>
                <a:gd name="T30" fmla="*/ 0 w 210"/>
                <a:gd name="T31" fmla="*/ 112 h 210"/>
                <a:gd name="T32" fmla="*/ 11 w 210"/>
                <a:gd name="T33" fmla="*/ 152 h 210"/>
                <a:gd name="T34" fmla="*/ 26 w 210"/>
                <a:gd name="T35" fmla="*/ 144 h 210"/>
                <a:gd name="T36" fmla="*/ 47 w 210"/>
                <a:gd name="T37" fmla="*/ 172 h 210"/>
                <a:gd name="T38" fmla="*/ 36 w 210"/>
                <a:gd name="T39" fmla="*/ 184 h 210"/>
                <a:gd name="T40" fmla="*/ 71 w 210"/>
                <a:gd name="T41" fmla="*/ 205 h 210"/>
                <a:gd name="T42" fmla="*/ 77 w 210"/>
                <a:gd name="T43" fmla="*/ 189 h 210"/>
                <a:gd name="T44" fmla="*/ 105 w 210"/>
                <a:gd name="T45" fmla="*/ 193 h 210"/>
                <a:gd name="T46" fmla="*/ 111 w 210"/>
                <a:gd name="T47" fmla="*/ 193 h 210"/>
                <a:gd name="T48" fmla="*/ 112 w 210"/>
                <a:gd name="T49" fmla="*/ 210 h 210"/>
                <a:gd name="T50" fmla="*/ 152 w 210"/>
                <a:gd name="T51" fmla="*/ 199 h 210"/>
                <a:gd name="T52" fmla="*/ 144 w 210"/>
                <a:gd name="T53" fmla="*/ 184 h 210"/>
                <a:gd name="T54" fmla="*/ 171 w 210"/>
                <a:gd name="T55" fmla="*/ 163 h 210"/>
                <a:gd name="T56" fmla="*/ 184 w 210"/>
                <a:gd name="T57" fmla="*/ 174 h 210"/>
                <a:gd name="T58" fmla="*/ 204 w 210"/>
                <a:gd name="T59" fmla="*/ 138 h 210"/>
                <a:gd name="T60" fmla="*/ 189 w 210"/>
                <a:gd name="T61" fmla="*/ 133 h 210"/>
                <a:gd name="T62" fmla="*/ 193 w 210"/>
                <a:gd name="T63" fmla="*/ 99 h 210"/>
                <a:gd name="T64" fmla="*/ 210 w 210"/>
                <a:gd name="T65" fmla="*/ 98 h 210"/>
                <a:gd name="T66" fmla="*/ 199 w 210"/>
                <a:gd name="T67" fmla="*/ 58 h 210"/>
                <a:gd name="T68" fmla="*/ 184 w 210"/>
                <a:gd name="T69" fmla="*/ 65 h 210"/>
                <a:gd name="T70" fmla="*/ 163 w 210"/>
                <a:gd name="T71" fmla="*/ 38 h 210"/>
                <a:gd name="T72" fmla="*/ 174 w 210"/>
                <a:gd name="T73" fmla="*/ 26 h 210"/>
                <a:gd name="T74" fmla="*/ 138 w 210"/>
                <a:gd name="T75" fmla="*/ 5 h 210"/>
                <a:gd name="T76" fmla="*/ 133 w 210"/>
                <a:gd name="T77" fmla="*/ 21 h 210"/>
                <a:gd name="T78" fmla="*/ 105 w 210"/>
                <a:gd name="T79" fmla="*/ 17 h 210"/>
                <a:gd name="T80" fmla="*/ 98 w 210"/>
                <a:gd name="T81" fmla="*/ 17 h 210"/>
                <a:gd name="T82" fmla="*/ 97 w 210"/>
                <a:gd name="T83"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210">
                  <a:moveTo>
                    <a:pt x="105" y="143"/>
                  </a:moveTo>
                  <a:cubicBezTo>
                    <a:pt x="101" y="143"/>
                    <a:pt x="97" y="143"/>
                    <a:pt x="93" y="141"/>
                  </a:cubicBezTo>
                  <a:cubicBezTo>
                    <a:pt x="72" y="135"/>
                    <a:pt x="62" y="113"/>
                    <a:pt x="68" y="93"/>
                  </a:cubicBezTo>
                  <a:cubicBezTo>
                    <a:pt x="74" y="77"/>
                    <a:pt x="89" y="67"/>
                    <a:pt x="105" y="67"/>
                  </a:cubicBezTo>
                  <a:cubicBezTo>
                    <a:pt x="109" y="67"/>
                    <a:pt x="113" y="67"/>
                    <a:pt x="117" y="68"/>
                  </a:cubicBezTo>
                  <a:cubicBezTo>
                    <a:pt x="137" y="75"/>
                    <a:pt x="148" y="97"/>
                    <a:pt x="141" y="117"/>
                  </a:cubicBezTo>
                  <a:cubicBezTo>
                    <a:pt x="136" y="133"/>
                    <a:pt x="121" y="143"/>
                    <a:pt x="105" y="143"/>
                  </a:cubicBezTo>
                  <a:moveTo>
                    <a:pt x="97" y="0"/>
                  </a:moveTo>
                  <a:cubicBezTo>
                    <a:pt x="83" y="1"/>
                    <a:pt x="70" y="5"/>
                    <a:pt x="58" y="11"/>
                  </a:cubicBezTo>
                  <a:cubicBezTo>
                    <a:pt x="65" y="26"/>
                    <a:pt x="65" y="26"/>
                    <a:pt x="65" y="26"/>
                  </a:cubicBezTo>
                  <a:cubicBezTo>
                    <a:pt x="55" y="31"/>
                    <a:pt x="46" y="38"/>
                    <a:pt x="38" y="47"/>
                  </a:cubicBezTo>
                  <a:cubicBezTo>
                    <a:pt x="25" y="36"/>
                    <a:pt x="25" y="36"/>
                    <a:pt x="25" y="36"/>
                  </a:cubicBezTo>
                  <a:cubicBezTo>
                    <a:pt x="17" y="46"/>
                    <a:pt x="10" y="58"/>
                    <a:pt x="5" y="72"/>
                  </a:cubicBezTo>
                  <a:cubicBezTo>
                    <a:pt x="21" y="77"/>
                    <a:pt x="21" y="77"/>
                    <a:pt x="21" y="77"/>
                  </a:cubicBezTo>
                  <a:cubicBezTo>
                    <a:pt x="17" y="88"/>
                    <a:pt x="16" y="100"/>
                    <a:pt x="17" y="111"/>
                  </a:cubicBezTo>
                  <a:cubicBezTo>
                    <a:pt x="0" y="112"/>
                    <a:pt x="0" y="112"/>
                    <a:pt x="0" y="112"/>
                  </a:cubicBezTo>
                  <a:cubicBezTo>
                    <a:pt x="1" y="126"/>
                    <a:pt x="5" y="140"/>
                    <a:pt x="11" y="152"/>
                  </a:cubicBezTo>
                  <a:cubicBezTo>
                    <a:pt x="26" y="144"/>
                    <a:pt x="26" y="144"/>
                    <a:pt x="26" y="144"/>
                  </a:cubicBezTo>
                  <a:cubicBezTo>
                    <a:pt x="31" y="155"/>
                    <a:pt x="38" y="164"/>
                    <a:pt x="47" y="172"/>
                  </a:cubicBezTo>
                  <a:cubicBezTo>
                    <a:pt x="36" y="184"/>
                    <a:pt x="36" y="184"/>
                    <a:pt x="36" y="184"/>
                  </a:cubicBezTo>
                  <a:cubicBezTo>
                    <a:pt x="46" y="193"/>
                    <a:pt x="58" y="200"/>
                    <a:pt x="71" y="205"/>
                  </a:cubicBezTo>
                  <a:cubicBezTo>
                    <a:pt x="77" y="189"/>
                    <a:pt x="77" y="189"/>
                    <a:pt x="77" y="189"/>
                  </a:cubicBezTo>
                  <a:cubicBezTo>
                    <a:pt x="86" y="192"/>
                    <a:pt x="95" y="193"/>
                    <a:pt x="105" y="193"/>
                  </a:cubicBezTo>
                  <a:cubicBezTo>
                    <a:pt x="107" y="193"/>
                    <a:pt x="109" y="193"/>
                    <a:pt x="111" y="193"/>
                  </a:cubicBezTo>
                  <a:cubicBezTo>
                    <a:pt x="112" y="210"/>
                    <a:pt x="112" y="210"/>
                    <a:pt x="112" y="210"/>
                  </a:cubicBezTo>
                  <a:cubicBezTo>
                    <a:pt x="126" y="209"/>
                    <a:pt x="139" y="205"/>
                    <a:pt x="152" y="199"/>
                  </a:cubicBezTo>
                  <a:cubicBezTo>
                    <a:pt x="144" y="184"/>
                    <a:pt x="144" y="184"/>
                    <a:pt x="144" y="184"/>
                  </a:cubicBezTo>
                  <a:cubicBezTo>
                    <a:pt x="154" y="179"/>
                    <a:pt x="164" y="172"/>
                    <a:pt x="171" y="163"/>
                  </a:cubicBezTo>
                  <a:cubicBezTo>
                    <a:pt x="184" y="174"/>
                    <a:pt x="184" y="174"/>
                    <a:pt x="184" y="174"/>
                  </a:cubicBezTo>
                  <a:cubicBezTo>
                    <a:pt x="193" y="164"/>
                    <a:pt x="200" y="152"/>
                    <a:pt x="204" y="138"/>
                  </a:cubicBezTo>
                  <a:cubicBezTo>
                    <a:pt x="189" y="133"/>
                    <a:pt x="189" y="133"/>
                    <a:pt x="189" y="133"/>
                  </a:cubicBezTo>
                  <a:cubicBezTo>
                    <a:pt x="192" y="122"/>
                    <a:pt x="194" y="110"/>
                    <a:pt x="193" y="99"/>
                  </a:cubicBezTo>
                  <a:cubicBezTo>
                    <a:pt x="210" y="98"/>
                    <a:pt x="210" y="98"/>
                    <a:pt x="210" y="98"/>
                  </a:cubicBezTo>
                  <a:cubicBezTo>
                    <a:pt x="209" y="84"/>
                    <a:pt x="205" y="70"/>
                    <a:pt x="199" y="58"/>
                  </a:cubicBezTo>
                  <a:cubicBezTo>
                    <a:pt x="184" y="65"/>
                    <a:pt x="184" y="65"/>
                    <a:pt x="184" y="65"/>
                  </a:cubicBezTo>
                  <a:cubicBezTo>
                    <a:pt x="179" y="55"/>
                    <a:pt x="171" y="46"/>
                    <a:pt x="163" y="38"/>
                  </a:cubicBezTo>
                  <a:cubicBezTo>
                    <a:pt x="174" y="26"/>
                    <a:pt x="174" y="26"/>
                    <a:pt x="174" y="26"/>
                  </a:cubicBezTo>
                  <a:cubicBezTo>
                    <a:pt x="163" y="17"/>
                    <a:pt x="152" y="10"/>
                    <a:pt x="138" y="5"/>
                  </a:cubicBezTo>
                  <a:cubicBezTo>
                    <a:pt x="133" y="21"/>
                    <a:pt x="133" y="21"/>
                    <a:pt x="133" y="21"/>
                  </a:cubicBezTo>
                  <a:cubicBezTo>
                    <a:pt x="123" y="18"/>
                    <a:pt x="114" y="17"/>
                    <a:pt x="105" y="17"/>
                  </a:cubicBezTo>
                  <a:cubicBezTo>
                    <a:pt x="103" y="17"/>
                    <a:pt x="101" y="17"/>
                    <a:pt x="98" y="17"/>
                  </a:cubicBezTo>
                  <a:cubicBezTo>
                    <a:pt x="97" y="0"/>
                    <a:pt x="97" y="0"/>
                    <a:pt x="97" y="0"/>
                  </a:cubicBezTo>
                </a:path>
              </a:pathLst>
            </a:custGeom>
            <a:solidFill>
              <a:schemeClr val="accent2"/>
            </a:solidFill>
            <a:ln>
              <a:noFill/>
            </a:ln>
          </p:spPr>
          <p:txBody>
            <a:bodyPr vert="horz" wrap="square" lIns="91440" tIns="45720" rIns="91440" bIns="45720" numCol="1" anchor="t" anchorCtr="0" compatLnSpc="1"/>
            <a:lstStyle/>
            <a:p>
              <a:endParaRPr lang="en-GB"/>
            </a:p>
          </p:txBody>
        </p:sp>
        <p:sp>
          <p:nvSpPr>
            <p:cNvPr id="101" name="Freeform 32"/>
            <p:cNvSpPr>
              <a:spLocks noEditPoints="1"/>
            </p:cNvSpPr>
            <p:nvPr/>
          </p:nvSpPr>
          <p:spPr bwMode="auto">
            <a:xfrm>
              <a:off x="2461241" y="3628716"/>
              <a:ext cx="383755" cy="383082"/>
            </a:xfrm>
            <a:custGeom>
              <a:avLst/>
              <a:gdLst>
                <a:gd name="T0" fmla="*/ 121 w 241"/>
                <a:gd name="T1" fmla="*/ 170 h 241"/>
                <a:gd name="T2" fmla="*/ 109 w 241"/>
                <a:gd name="T3" fmla="*/ 168 h 241"/>
                <a:gd name="T4" fmla="*/ 73 w 241"/>
                <a:gd name="T5" fmla="*/ 108 h 241"/>
                <a:gd name="T6" fmla="*/ 117 w 241"/>
                <a:gd name="T7" fmla="*/ 71 h 241"/>
                <a:gd name="T8" fmla="*/ 121 w 241"/>
                <a:gd name="T9" fmla="*/ 71 h 241"/>
                <a:gd name="T10" fmla="*/ 132 w 241"/>
                <a:gd name="T11" fmla="*/ 72 h 241"/>
                <a:gd name="T12" fmla="*/ 169 w 241"/>
                <a:gd name="T13" fmla="*/ 132 h 241"/>
                <a:gd name="T14" fmla="*/ 125 w 241"/>
                <a:gd name="T15" fmla="*/ 170 h 241"/>
                <a:gd name="T16" fmla="*/ 121 w 241"/>
                <a:gd name="T17" fmla="*/ 170 h 241"/>
                <a:gd name="T18" fmla="*/ 102 w 241"/>
                <a:gd name="T19" fmla="*/ 0 h 241"/>
                <a:gd name="T20" fmla="*/ 57 w 241"/>
                <a:gd name="T21" fmla="*/ 16 h 241"/>
                <a:gd name="T22" fmla="*/ 67 w 241"/>
                <a:gd name="T23" fmla="*/ 33 h 241"/>
                <a:gd name="T24" fmla="*/ 38 w 241"/>
                <a:gd name="T25" fmla="*/ 60 h 241"/>
                <a:gd name="T26" fmla="*/ 22 w 241"/>
                <a:gd name="T27" fmla="*/ 48 h 241"/>
                <a:gd name="T28" fmla="*/ 2 w 241"/>
                <a:gd name="T29" fmla="*/ 91 h 241"/>
                <a:gd name="T30" fmla="*/ 21 w 241"/>
                <a:gd name="T31" fmla="*/ 96 h 241"/>
                <a:gd name="T32" fmla="*/ 19 w 241"/>
                <a:gd name="T33" fmla="*/ 136 h 241"/>
                <a:gd name="T34" fmla="*/ 0 w 241"/>
                <a:gd name="T35" fmla="*/ 139 h 241"/>
                <a:gd name="T36" fmla="*/ 17 w 241"/>
                <a:gd name="T37" fmla="*/ 184 h 241"/>
                <a:gd name="T38" fmla="*/ 33 w 241"/>
                <a:gd name="T39" fmla="*/ 173 h 241"/>
                <a:gd name="T40" fmla="*/ 60 w 241"/>
                <a:gd name="T41" fmla="*/ 203 h 241"/>
                <a:gd name="T42" fmla="*/ 49 w 241"/>
                <a:gd name="T43" fmla="*/ 219 h 241"/>
                <a:gd name="T44" fmla="*/ 92 w 241"/>
                <a:gd name="T45" fmla="*/ 239 h 241"/>
                <a:gd name="T46" fmla="*/ 96 w 241"/>
                <a:gd name="T47" fmla="*/ 220 h 241"/>
                <a:gd name="T48" fmla="*/ 121 w 241"/>
                <a:gd name="T49" fmla="*/ 223 h 241"/>
                <a:gd name="T50" fmla="*/ 129 w 241"/>
                <a:gd name="T51" fmla="*/ 222 h 241"/>
                <a:gd name="T52" fmla="*/ 136 w 241"/>
                <a:gd name="T53" fmla="*/ 222 h 241"/>
                <a:gd name="T54" fmla="*/ 139 w 241"/>
                <a:gd name="T55" fmla="*/ 241 h 241"/>
                <a:gd name="T56" fmla="*/ 184 w 241"/>
                <a:gd name="T57" fmla="*/ 224 h 241"/>
                <a:gd name="T58" fmla="*/ 174 w 241"/>
                <a:gd name="T59" fmla="*/ 208 h 241"/>
                <a:gd name="T60" fmla="*/ 203 w 241"/>
                <a:gd name="T61" fmla="*/ 181 h 241"/>
                <a:gd name="T62" fmla="*/ 219 w 241"/>
                <a:gd name="T63" fmla="*/ 192 h 241"/>
                <a:gd name="T64" fmla="*/ 239 w 241"/>
                <a:gd name="T65" fmla="*/ 149 h 241"/>
                <a:gd name="T66" fmla="*/ 220 w 241"/>
                <a:gd name="T67" fmla="*/ 144 h 241"/>
                <a:gd name="T68" fmla="*/ 222 w 241"/>
                <a:gd name="T69" fmla="*/ 104 h 241"/>
                <a:gd name="T70" fmla="*/ 241 w 241"/>
                <a:gd name="T71" fmla="*/ 102 h 241"/>
                <a:gd name="T72" fmla="*/ 225 w 241"/>
                <a:gd name="T73" fmla="*/ 57 h 241"/>
                <a:gd name="T74" fmla="*/ 208 w 241"/>
                <a:gd name="T75" fmla="*/ 67 h 241"/>
                <a:gd name="T76" fmla="*/ 181 w 241"/>
                <a:gd name="T77" fmla="*/ 37 h 241"/>
                <a:gd name="T78" fmla="*/ 193 w 241"/>
                <a:gd name="T79" fmla="*/ 22 h 241"/>
                <a:gd name="T80" fmla="*/ 150 w 241"/>
                <a:gd name="T81" fmla="*/ 2 h 241"/>
                <a:gd name="T82" fmla="*/ 145 w 241"/>
                <a:gd name="T83" fmla="*/ 21 h 241"/>
                <a:gd name="T84" fmla="*/ 121 w 241"/>
                <a:gd name="T85" fmla="*/ 18 h 241"/>
                <a:gd name="T86" fmla="*/ 112 w 241"/>
                <a:gd name="T87" fmla="*/ 18 h 241"/>
                <a:gd name="T88" fmla="*/ 105 w 241"/>
                <a:gd name="T89" fmla="*/ 19 h 241"/>
                <a:gd name="T90" fmla="*/ 102 w 241"/>
                <a:gd name="T91"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1" h="241">
                  <a:moveTo>
                    <a:pt x="121" y="170"/>
                  </a:moveTo>
                  <a:cubicBezTo>
                    <a:pt x="117" y="170"/>
                    <a:pt x="113" y="169"/>
                    <a:pt x="109" y="168"/>
                  </a:cubicBezTo>
                  <a:cubicBezTo>
                    <a:pt x="82" y="162"/>
                    <a:pt x="66" y="135"/>
                    <a:pt x="73" y="108"/>
                  </a:cubicBezTo>
                  <a:cubicBezTo>
                    <a:pt x="78" y="87"/>
                    <a:pt x="96" y="73"/>
                    <a:pt x="117" y="71"/>
                  </a:cubicBezTo>
                  <a:cubicBezTo>
                    <a:pt x="118" y="71"/>
                    <a:pt x="119" y="71"/>
                    <a:pt x="121" y="71"/>
                  </a:cubicBezTo>
                  <a:cubicBezTo>
                    <a:pt x="125" y="71"/>
                    <a:pt x="129" y="71"/>
                    <a:pt x="132" y="72"/>
                  </a:cubicBezTo>
                  <a:cubicBezTo>
                    <a:pt x="159" y="79"/>
                    <a:pt x="175" y="105"/>
                    <a:pt x="169" y="132"/>
                  </a:cubicBezTo>
                  <a:cubicBezTo>
                    <a:pt x="164" y="153"/>
                    <a:pt x="146" y="168"/>
                    <a:pt x="125" y="170"/>
                  </a:cubicBezTo>
                  <a:cubicBezTo>
                    <a:pt x="123" y="170"/>
                    <a:pt x="122" y="170"/>
                    <a:pt x="121" y="170"/>
                  </a:cubicBezTo>
                  <a:moveTo>
                    <a:pt x="102" y="0"/>
                  </a:moveTo>
                  <a:cubicBezTo>
                    <a:pt x="86" y="2"/>
                    <a:pt x="71" y="8"/>
                    <a:pt x="57" y="16"/>
                  </a:cubicBezTo>
                  <a:cubicBezTo>
                    <a:pt x="67" y="33"/>
                    <a:pt x="67" y="33"/>
                    <a:pt x="67" y="33"/>
                  </a:cubicBezTo>
                  <a:cubicBezTo>
                    <a:pt x="56" y="40"/>
                    <a:pt x="46" y="49"/>
                    <a:pt x="38" y="60"/>
                  </a:cubicBezTo>
                  <a:cubicBezTo>
                    <a:pt x="22" y="48"/>
                    <a:pt x="22" y="48"/>
                    <a:pt x="22" y="48"/>
                  </a:cubicBezTo>
                  <a:cubicBezTo>
                    <a:pt x="13" y="61"/>
                    <a:pt x="6" y="75"/>
                    <a:pt x="2" y="91"/>
                  </a:cubicBezTo>
                  <a:cubicBezTo>
                    <a:pt x="21" y="96"/>
                    <a:pt x="21" y="96"/>
                    <a:pt x="21" y="96"/>
                  </a:cubicBezTo>
                  <a:cubicBezTo>
                    <a:pt x="18" y="110"/>
                    <a:pt x="17" y="123"/>
                    <a:pt x="19" y="136"/>
                  </a:cubicBezTo>
                  <a:cubicBezTo>
                    <a:pt x="0" y="139"/>
                    <a:pt x="0" y="139"/>
                    <a:pt x="0" y="139"/>
                  </a:cubicBezTo>
                  <a:cubicBezTo>
                    <a:pt x="3" y="155"/>
                    <a:pt x="8" y="170"/>
                    <a:pt x="17" y="184"/>
                  </a:cubicBezTo>
                  <a:cubicBezTo>
                    <a:pt x="33" y="173"/>
                    <a:pt x="33" y="173"/>
                    <a:pt x="33" y="173"/>
                  </a:cubicBezTo>
                  <a:cubicBezTo>
                    <a:pt x="40" y="185"/>
                    <a:pt x="49" y="195"/>
                    <a:pt x="60" y="203"/>
                  </a:cubicBezTo>
                  <a:cubicBezTo>
                    <a:pt x="49" y="219"/>
                    <a:pt x="49" y="219"/>
                    <a:pt x="49" y="219"/>
                  </a:cubicBezTo>
                  <a:cubicBezTo>
                    <a:pt x="61" y="228"/>
                    <a:pt x="76" y="235"/>
                    <a:pt x="92" y="239"/>
                  </a:cubicBezTo>
                  <a:cubicBezTo>
                    <a:pt x="96" y="220"/>
                    <a:pt x="96" y="220"/>
                    <a:pt x="96" y="220"/>
                  </a:cubicBezTo>
                  <a:cubicBezTo>
                    <a:pt x="105" y="222"/>
                    <a:pt x="113" y="223"/>
                    <a:pt x="121" y="223"/>
                  </a:cubicBezTo>
                  <a:cubicBezTo>
                    <a:pt x="124" y="223"/>
                    <a:pt x="126" y="223"/>
                    <a:pt x="129" y="222"/>
                  </a:cubicBezTo>
                  <a:cubicBezTo>
                    <a:pt x="132" y="222"/>
                    <a:pt x="134" y="222"/>
                    <a:pt x="136" y="222"/>
                  </a:cubicBezTo>
                  <a:cubicBezTo>
                    <a:pt x="139" y="241"/>
                    <a:pt x="139" y="241"/>
                    <a:pt x="139" y="241"/>
                  </a:cubicBezTo>
                  <a:cubicBezTo>
                    <a:pt x="155" y="238"/>
                    <a:pt x="170" y="233"/>
                    <a:pt x="184" y="224"/>
                  </a:cubicBezTo>
                  <a:cubicBezTo>
                    <a:pt x="174" y="208"/>
                    <a:pt x="174" y="208"/>
                    <a:pt x="174" y="208"/>
                  </a:cubicBezTo>
                  <a:cubicBezTo>
                    <a:pt x="185" y="201"/>
                    <a:pt x="195" y="192"/>
                    <a:pt x="203" y="181"/>
                  </a:cubicBezTo>
                  <a:cubicBezTo>
                    <a:pt x="219" y="192"/>
                    <a:pt x="219" y="192"/>
                    <a:pt x="219" y="192"/>
                  </a:cubicBezTo>
                  <a:cubicBezTo>
                    <a:pt x="228" y="180"/>
                    <a:pt x="235" y="165"/>
                    <a:pt x="239" y="149"/>
                  </a:cubicBezTo>
                  <a:cubicBezTo>
                    <a:pt x="220" y="144"/>
                    <a:pt x="220" y="144"/>
                    <a:pt x="220" y="144"/>
                  </a:cubicBezTo>
                  <a:cubicBezTo>
                    <a:pt x="224" y="131"/>
                    <a:pt x="224" y="117"/>
                    <a:pt x="222" y="104"/>
                  </a:cubicBezTo>
                  <a:cubicBezTo>
                    <a:pt x="241" y="102"/>
                    <a:pt x="241" y="102"/>
                    <a:pt x="241" y="102"/>
                  </a:cubicBezTo>
                  <a:cubicBezTo>
                    <a:pt x="239" y="86"/>
                    <a:pt x="233" y="70"/>
                    <a:pt x="225" y="57"/>
                  </a:cubicBezTo>
                  <a:cubicBezTo>
                    <a:pt x="208" y="67"/>
                    <a:pt x="208" y="67"/>
                    <a:pt x="208" y="67"/>
                  </a:cubicBezTo>
                  <a:cubicBezTo>
                    <a:pt x="201" y="56"/>
                    <a:pt x="192" y="46"/>
                    <a:pt x="181" y="37"/>
                  </a:cubicBezTo>
                  <a:cubicBezTo>
                    <a:pt x="193" y="22"/>
                    <a:pt x="193" y="22"/>
                    <a:pt x="193" y="22"/>
                  </a:cubicBezTo>
                  <a:cubicBezTo>
                    <a:pt x="180" y="13"/>
                    <a:pt x="166" y="6"/>
                    <a:pt x="150" y="2"/>
                  </a:cubicBezTo>
                  <a:cubicBezTo>
                    <a:pt x="145" y="21"/>
                    <a:pt x="145" y="21"/>
                    <a:pt x="145" y="21"/>
                  </a:cubicBezTo>
                  <a:cubicBezTo>
                    <a:pt x="137" y="19"/>
                    <a:pt x="129" y="18"/>
                    <a:pt x="121" y="18"/>
                  </a:cubicBezTo>
                  <a:cubicBezTo>
                    <a:pt x="118" y="18"/>
                    <a:pt x="115" y="18"/>
                    <a:pt x="112" y="18"/>
                  </a:cubicBezTo>
                  <a:cubicBezTo>
                    <a:pt x="110" y="18"/>
                    <a:pt x="107" y="19"/>
                    <a:pt x="105" y="19"/>
                  </a:cubicBezTo>
                  <a:cubicBezTo>
                    <a:pt x="102" y="0"/>
                    <a:pt x="102" y="0"/>
                    <a:pt x="102"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102" name="Freeform 33"/>
            <p:cNvSpPr>
              <a:spLocks noEditPoints="1"/>
            </p:cNvSpPr>
            <p:nvPr/>
          </p:nvSpPr>
          <p:spPr bwMode="auto">
            <a:xfrm>
              <a:off x="2365639" y="3525035"/>
              <a:ext cx="160908" cy="160908"/>
            </a:xfrm>
            <a:custGeom>
              <a:avLst/>
              <a:gdLst>
                <a:gd name="T0" fmla="*/ 50 w 101"/>
                <a:gd name="T1" fmla="*/ 71 h 101"/>
                <a:gd name="T2" fmla="*/ 44 w 101"/>
                <a:gd name="T3" fmla="*/ 70 h 101"/>
                <a:gd name="T4" fmla="*/ 31 w 101"/>
                <a:gd name="T5" fmla="*/ 44 h 101"/>
                <a:gd name="T6" fmla="*/ 50 w 101"/>
                <a:gd name="T7" fmla="*/ 30 h 101"/>
                <a:gd name="T8" fmla="*/ 57 w 101"/>
                <a:gd name="T9" fmla="*/ 31 h 101"/>
                <a:gd name="T10" fmla="*/ 70 w 101"/>
                <a:gd name="T11" fmla="*/ 57 h 101"/>
                <a:gd name="T12" fmla="*/ 50 w 101"/>
                <a:gd name="T13" fmla="*/ 71 h 101"/>
                <a:gd name="T14" fmla="*/ 47 w 101"/>
                <a:gd name="T15" fmla="*/ 0 h 101"/>
                <a:gd name="T16" fmla="*/ 28 w 101"/>
                <a:gd name="T17" fmla="*/ 6 h 101"/>
                <a:gd name="T18" fmla="*/ 31 w 101"/>
                <a:gd name="T19" fmla="*/ 13 h 101"/>
                <a:gd name="T20" fmla="*/ 18 w 101"/>
                <a:gd name="T21" fmla="*/ 23 h 101"/>
                <a:gd name="T22" fmla="*/ 12 w 101"/>
                <a:gd name="T23" fmla="*/ 18 h 101"/>
                <a:gd name="T24" fmla="*/ 2 w 101"/>
                <a:gd name="T25" fmla="*/ 35 h 101"/>
                <a:gd name="T26" fmla="*/ 10 w 101"/>
                <a:gd name="T27" fmla="*/ 37 h 101"/>
                <a:gd name="T28" fmla="*/ 8 w 101"/>
                <a:gd name="T29" fmla="*/ 54 h 101"/>
                <a:gd name="T30" fmla="*/ 0 w 101"/>
                <a:gd name="T31" fmla="*/ 54 h 101"/>
                <a:gd name="T32" fmla="*/ 5 w 101"/>
                <a:gd name="T33" fmla="*/ 73 h 101"/>
                <a:gd name="T34" fmla="*/ 12 w 101"/>
                <a:gd name="T35" fmla="*/ 70 h 101"/>
                <a:gd name="T36" fmla="*/ 23 w 101"/>
                <a:gd name="T37" fmla="*/ 83 h 101"/>
                <a:gd name="T38" fmla="*/ 17 w 101"/>
                <a:gd name="T39" fmla="*/ 89 h 101"/>
                <a:gd name="T40" fmla="*/ 34 w 101"/>
                <a:gd name="T41" fmla="*/ 99 h 101"/>
                <a:gd name="T42" fmla="*/ 37 w 101"/>
                <a:gd name="T43" fmla="*/ 91 h 101"/>
                <a:gd name="T44" fmla="*/ 50 w 101"/>
                <a:gd name="T45" fmla="*/ 93 h 101"/>
                <a:gd name="T46" fmla="*/ 53 w 101"/>
                <a:gd name="T47" fmla="*/ 93 h 101"/>
                <a:gd name="T48" fmla="*/ 54 w 101"/>
                <a:gd name="T49" fmla="*/ 101 h 101"/>
                <a:gd name="T50" fmla="*/ 73 w 101"/>
                <a:gd name="T51" fmla="*/ 96 h 101"/>
                <a:gd name="T52" fmla="*/ 69 w 101"/>
                <a:gd name="T53" fmla="*/ 89 h 101"/>
                <a:gd name="T54" fmla="*/ 83 w 101"/>
                <a:gd name="T55" fmla="*/ 79 h 101"/>
                <a:gd name="T56" fmla="*/ 89 w 101"/>
                <a:gd name="T57" fmla="*/ 84 h 101"/>
                <a:gd name="T58" fmla="*/ 98 w 101"/>
                <a:gd name="T59" fmla="*/ 67 h 101"/>
                <a:gd name="T60" fmla="*/ 91 w 101"/>
                <a:gd name="T61" fmla="*/ 64 h 101"/>
                <a:gd name="T62" fmla="*/ 93 w 101"/>
                <a:gd name="T63" fmla="*/ 48 h 101"/>
                <a:gd name="T64" fmla="*/ 101 w 101"/>
                <a:gd name="T65" fmla="*/ 47 h 101"/>
                <a:gd name="T66" fmla="*/ 96 w 101"/>
                <a:gd name="T67" fmla="*/ 28 h 101"/>
                <a:gd name="T68" fmla="*/ 88 w 101"/>
                <a:gd name="T69" fmla="*/ 32 h 101"/>
                <a:gd name="T70" fmla="*/ 78 w 101"/>
                <a:gd name="T71" fmla="*/ 19 h 101"/>
                <a:gd name="T72" fmla="*/ 84 w 101"/>
                <a:gd name="T73" fmla="*/ 13 h 101"/>
                <a:gd name="T74" fmla="*/ 66 w 101"/>
                <a:gd name="T75" fmla="*/ 3 h 101"/>
                <a:gd name="T76" fmla="*/ 64 w 101"/>
                <a:gd name="T77" fmla="*/ 10 h 101"/>
                <a:gd name="T78" fmla="*/ 50 w 101"/>
                <a:gd name="T79" fmla="*/ 8 h 101"/>
                <a:gd name="T80" fmla="*/ 47 w 101"/>
                <a:gd name="T81" fmla="*/ 8 h 101"/>
                <a:gd name="T82" fmla="*/ 47 w 101"/>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1" h="101">
                  <a:moveTo>
                    <a:pt x="50" y="71"/>
                  </a:moveTo>
                  <a:cubicBezTo>
                    <a:pt x="48" y="71"/>
                    <a:pt x="46" y="71"/>
                    <a:pt x="44" y="70"/>
                  </a:cubicBezTo>
                  <a:cubicBezTo>
                    <a:pt x="33" y="67"/>
                    <a:pt x="27" y="55"/>
                    <a:pt x="31" y="44"/>
                  </a:cubicBezTo>
                  <a:cubicBezTo>
                    <a:pt x="34" y="36"/>
                    <a:pt x="42" y="30"/>
                    <a:pt x="50" y="30"/>
                  </a:cubicBezTo>
                  <a:cubicBezTo>
                    <a:pt x="53" y="30"/>
                    <a:pt x="55" y="31"/>
                    <a:pt x="57" y="31"/>
                  </a:cubicBezTo>
                  <a:cubicBezTo>
                    <a:pt x="68" y="35"/>
                    <a:pt x="74" y="47"/>
                    <a:pt x="70" y="57"/>
                  </a:cubicBezTo>
                  <a:cubicBezTo>
                    <a:pt x="67" y="66"/>
                    <a:pt x="59" y="71"/>
                    <a:pt x="50" y="71"/>
                  </a:cubicBezTo>
                  <a:moveTo>
                    <a:pt x="47" y="0"/>
                  </a:moveTo>
                  <a:cubicBezTo>
                    <a:pt x="40" y="1"/>
                    <a:pt x="34" y="3"/>
                    <a:pt x="28" y="6"/>
                  </a:cubicBezTo>
                  <a:cubicBezTo>
                    <a:pt x="31" y="13"/>
                    <a:pt x="31" y="13"/>
                    <a:pt x="31" y="13"/>
                  </a:cubicBezTo>
                  <a:cubicBezTo>
                    <a:pt x="26" y="15"/>
                    <a:pt x="22" y="19"/>
                    <a:pt x="18" y="23"/>
                  </a:cubicBezTo>
                  <a:cubicBezTo>
                    <a:pt x="12" y="18"/>
                    <a:pt x="12" y="18"/>
                    <a:pt x="12" y="18"/>
                  </a:cubicBezTo>
                  <a:cubicBezTo>
                    <a:pt x="8" y="22"/>
                    <a:pt x="5" y="28"/>
                    <a:pt x="2" y="35"/>
                  </a:cubicBezTo>
                  <a:cubicBezTo>
                    <a:pt x="10" y="37"/>
                    <a:pt x="10" y="37"/>
                    <a:pt x="10" y="37"/>
                  </a:cubicBezTo>
                  <a:cubicBezTo>
                    <a:pt x="8" y="43"/>
                    <a:pt x="8" y="48"/>
                    <a:pt x="8" y="54"/>
                  </a:cubicBezTo>
                  <a:cubicBezTo>
                    <a:pt x="0" y="54"/>
                    <a:pt x="0" y="54"/>
                    <a:pt x="0" y="54"/>
                  </a:cubicBezTo>
                  <a:cubicBezTo>
                    <a:pt x="0" y="61"/>
                    <a:pt x="2" y="67"/>
                    <a:pt x="5" y="73"/>
                  </a:cubicBezTo>
                  <a:cubicBezTo>
                    <a:pt x="12" y="70"/>
                    <a:pt x="12" y="70"/>
                    <a:pt x="12" y="70"/>
                  </a:cubicBezTo>
                  <a:cubicBezTo>
                    <a:pt x="15" y="75"/>
                    <a:pt x="18" y="79"/>
                    <a:pt x="23" y="83"/>
                  </a:cubicBezTo>
                  <a:cubicBezTo>
                    <a:pt x="17" y="89"/>
                    <a:pt x="17" y="89"/>
                    <a:pt x="17" y="89"/>
                  </a:cubicBezTo>
                  <a:cubicBezTo>
                    <a:pt x="22" y="93"/>
                    <a:pt x="28" y="97"/>
                    <a:pt x="34" y="99"/>
                  </a:cubicBezTo>
                  <a:cubicBezTo>
                    <a:pt x="37" y="91"/>
                    <a:pt x="37" y="91"/>
                    <a:pt x="37" y="91"/>
                  </a:cubicBezTo>
                  <a:cubicBezTo>
                    <a:pt x="41" y="93"/>
                    <a:pt x="46" y="93"/>
                    <a:pt x="50" y="93"/>
                  </a:cubicBezTo>
                  <a:cubicBezTo>
                    <a:pt x="51" y="93"/>
                    <a:pt x="52" y="93"/>
                    <a:pt x="53" y="93"/>
                  </a:cubicBezTo>
                  <a:cubicBezTo>
                    <a:pt x="54" y="101"/>
                    <a:pt x="54" y="101"/>
                    <a:pt x="54" y="101"/>
                  </a:cubicBezTo>
                  <a:cubicBezTo>
                    <a:pt x="61" y="101"/>
                    <a:pt x="67" y="99"/>
                    <a:pt x="73" y="96"/>
                  </a:cubicBezTo>
                  <a:cubicBezTo>
                    <a:pt x="69" y="89"/>
                    <a:pt x="69" y="89"/>
                    <a:pt x="69" y="89"/>
                  </a:cubicBezTo>
                  <a:cubicBezTo>
                    <a:pt x="74" y="86"/>
                    <a:pt x="79" y="83"/>
                    <a:pt x="83" y="79"/>
                  </a:cubicBezTo>
                  <a:cubicBezTo>
                    <a:pt x="89" y="84"/>
                    <a:pt x="89" y="84"/>
                    <a:pt x="89" y="84"/>
                  </a:cubicBezTo>
                  <a:cubicBezTo>
                    <a:pt x="93" y="79"/>
                    <a:pt x="96" y="73"/>
                    <a:pt x="98" y="67"/>
                  </a:cubicBezTo>
                  <a:cubicBezTo>
                    <a:pt x="91" y="64"/>
                    <a:pt x="91" y="64"/>
                    <a:pt x="91" y="64"/>
                  </a:cubicBezTo>
                  <a:cubicBezTo>
                    <a:pt x="93" y="59"/>
                    <a:pt x="93" y="53"/>
                    <a:pt x="93" y="48"/>
                  </a:cubicBezTo>
                  <a:cubicBezTo>
                    <a:pt x="101" y="47"/>
                    <a:pt x="101" y="47"/>
                    <a:pt x="101" y="47"/>
                  </a:cubicBezTo>
                  <a:cubicBezTo>
                    <a:pt x="100" y="41"/>
                    <a:pt x="99" y="34"/>
                    <a:pt x="96" y="28"/>
                  </a:cubicBezTo>
                  <a:cubicBezTo>
                    <a:pt x="88" y="32"/>
                    <a:pt x="88" y="32"/>
                    <a:pt x="88" y="32"/>
                  </a:cubicBezTo>
                  <a:cubicBezTo>
                    <a:pt x="86" y="27"/>
                    <a:pt x="83" y="22"/>
                    <a:pt x="78" y="19"/>
                  </a:cubicBezTo>
                  <a:cubicBezTo>
                    <a:pt x="84" y="13"/>
                    <a:pt x="84" y="13"/>
                    <a:pt x="84" y="13"/>
                  </a:cubicBezTo>
                  <a:cubicBezTo>
                    <a:pt x="79" y="8"/>
                    <a:pt x="73" y="5"/>
                    <a:pt x="66" y="3"/>
                  </a:cubicBezTo>
                  <a:cubicBezTo>
                    <a:pt x="64" y="10"/>
                    <a:pt x="64" y="10"/>
                    <a:pt x="64" y="10"/>
                  </a:cubicBezTo>
                  <a:cubicBezTo>
                    <a:pt x="59" y="9"/>
                    <a:pt x="55" y="8"/>
                    <a:pt x="50" y="8"/>
                  </a:cubicBezTo>
                  <a:cubicBezTo>
                    <a:pt x="49" y="8"/>
                    <a:pt x="48" y="8"/>
                    <a:pt x="47" y="8"/>
                  </a:cubicBezTo>
                  <a:cubicBezTo>
                    <a:pt x="47" y="0"/>
                    <a:pt x="47" y="0"/>
                    <a:pt x="47" y="0"/>
                  </a:cubicBezTo>
                </a:path>
              </a:pathLst>
            </a:custGeom>
            <a:solidFill>
              <a:schemeClr val="accent3"/>
            </a:solidFill>
            <a:ln>
              <a:noFill/>
            </a:ln>
          </p:spPr>
          <p:txBody>
            <a:bodyPr vert="horz" wrap="square" lIns="91440" tIns="45720" rIns="91440" bIns="45720" numCol="1" anchor="t" anchorCtr="0" compatLnSpc="1"/>
            <a:lstStyle/>
            <a:p>
              <a:endParaRPr lang="en-GB"/>
            </a:p>
          </p:txBody>
        </p:sp>
        <p:sp>
          <p:nvSpPr>
            <p:cNvPr id="103" name="Freeform 34"/>
            <p:cNvSpPr>
              <a:spLocks noEditPoints="1"/>
            </p:cNvSpPr>
            <p:nvPr/>
          </p:nvSpPr>
          <p:spPr bwMode="auto">
            <a:xfrm>
              <a:off x="1937449" y="3623330"/>
              <a:ext cx="502922" cy="504941"/>
            </a:xfrm>
            <a:custGeom>
              <a:avLst/>
              <a:gdLst>
                <a:gd name="T0" fmla="*/ 158 w 316"/>
                <a:gd name="T1" fmla="*/ 259 h 317"/>
                <a:gd name="T2" fmla="*/ 57 w 316"/>
                <a:gd name="T3" fmla="*/ 160 h 317"/>
                <a:gd name="T4" fmla="*/ 156 w 316"/>
                <a:gd name="T5" fmla="*/ 58 h 317"/>
                <a:gd name="T6" fmla="*/ 156 w 316"/>
                <a:gd name="T7" fmla="*/ 58 h 317"/>
                <a:gd name="T8" fmla="*/ 158 w 316"/>
                <a:gd name="T9" fmla="*/ 58 h 317"/>
                <a:gd name="T10" fmla="*/ 258 w 316"/>
                <a:gd name="T11" fmla="*/ 157 h 317"/>
                <a:gd name="T12" fmla="*/ 159 w 316"/>
                <a:gd name="T13" fmla="*/ 259 h 317"/>
                <a:gd name="T14" fmla="*/ 159 w 316"/>
                <a:gd name="T15" fmla="*/ 259 h 317"/>
                <a:gd name="T16" fmla="*/ 158 w 316"/>
                <a:gd name="T17" fmla="*/ 259 h 317"/>
                <a:gd name="T18" fmla="*/ 181 w 316"/>
                <a:gd name="T19" fmla="*/ 0 h 317"/>
                <a:gd name="T20" fmla="*/ 156 w 316"/>
                <a:gd name="T21" fmla="*/ 1 h 317"/>
                <a:gd name="T22" fmla="*/ 131 w 316"/>
                <a:gd name="T23" fmla="*/ 1 h 317"/>
                <a:gd name="T24" fmla="*/ 131 w 316"/>
                <a:gd name="T25" fmla="*/ 25 h 317"/>
                <a:gd name="T26" fmla="*/ 79 w 316"/>
                <a:gd name="T27" fmla="*/ 47 h 317"/>
                <a:gd name="T28" fmla="*/ 62 w 316"/>
                <a:gd name="T29" fmla="*/ 31 h 317"/>
                <a:gd name="T30" fmla="*/ 27 w 316"/>
                <a:gd name="T31" fmla="*/ 66 h 317"/>
                <a:gd name="T32" fmla="*/ 44 w 316"/>
                <a:gd name="T33" fmla="*/ 83 h 317"/>
                <a:gd name="T34" fmla="*/ 23 w 316"/>
                <a:gd name="T35" fmla="*/ 135 h 317"/>
                <a:gd name="T36" fmla="*/ 0 w 316"/>
                <a:gd name="T37" fmla="*/ 136 h 317"/>
                <a:gd name="T38" fmla="*/ 0 w 316"/>
                <a:gd name="T39" fmla="*/ 186 h 317"/>
                <a:gd name="T40" fmla="*/ 24 w 316"/>
                <a:gd name="T41" fmla="*/ 185 h 317"/>
                <a:gd name="T42" fmla="*/ 46 w 316"/>
                <a:gd name="T43" fmla="*/ 237 h 317"/>
                <a:gd name="T44" fmla="*/ 30 w 316"/>
                <a:gd name="T45" fmla="*/ 254 h 317"/>
                <a:gd name="T46" fmla="*/ 65 w 316"/>
                <a:gd name="T47" fmla="*/ 289 h 317"/>
                <a:gd name="T48" fmla="*/ 82 w 316"/>
                <a:gd name="T49" fmla="*/ 272 h 317"/>
                <a:gd name="T50" fmla="*/ 135 w 316"/>
                <a:gd name="T51" fmla="*/ 293 h 317"/>
                <a:gd name="T52" fmla="*/ 135 w 316"/>
                <a:gd name="T53" fmla="*/ 317 h 317"/>
                <a:gd name="T54" fmla="*/ 160 w 316"/>
                <a:gd name="T55" fmla="*/ 316 h 317"/>
                <a:gd name="T56" fmla="*/ 185 w 316"/>
                <a:gd name="T57" fmla="*/ 316 h 317"/>
                <a:gd name="T58" fmla="*/ 184 w 316"/>
                <a:gd name="T59" fmla="*/ 292 h 317"/>
                <a:gd name="T60" fmla="*/ 236 w 316"/>
                <a:gd name="T61" fmla="*/ 270 h 317"/>
                <a:gd name="T62" fmla="*/ 253 w 316"/>
                <a:gd name="T63" fmla="*/ 287 h 317"/>
                <a:gd name="T64" fmla="*/ 288 w 316"/>
                <a:gd name="T65" fmla="*/ 251 h 317"/>
                <a:gd name="T66" fmla="*/ 271 w 316"/>
                <a:gd name="T67" fmla="*/ 234 h 317"/>
                <a:gd name="T68" fmla="*/ 292 w 316"/>
                <a:gd name="T69" fmla="*/ 182 h 317"/>
                <a:gd name="T70" fmla="*/ 316 w 316"/>
                <a:gd name="T71" fmla="*/ 181 h 317"/>
                <a:gd name="T72" fmla="*/ 315 w 316"/>
                <a:gd name="T73" fmla="*/ 132 h 317"/>
                <a:gd name="T74" fmla="*/ 292 w 316"/>
                <a:gd name="T75" fmla="*/ 132 h 317"/>
                <a:gd name="T76" fmla="*/ 269 w 316"/>
                <a:gd name="T77" fmla="*/ 80 h 317"/>
                <a:gd name="T78" fmla="*/ 286 w 316"/>
                <a:gd name="T79" fmla="*/ 63 h 317"/>
                <a:gd name="T80" fmla="*/ 250 w 316"/>
                <a:gd name="T81" fmla="*/ 28 h 317"/>
                <a:gd name="T82" fmla="*/ 234 w 316"/>
                <a:gd name="T83" fmla="*/ 45 h 317"/>
                <a:gd name="T84" fmla="*/ 181 w 316"/>
                <a:gd name="T85" fmla="*/ 24 h 317"/>
                <a:gd name="T86" fmla="*/ 181 w 316"/>
                <a:gd name="T87" fmla="*/ 0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16" h="317">
                  <a:moveTo>
                    <a:pt x="158" y="259"/>
                  </a:moveTo>
                  <a:cubicBezTo>
                    <a:pt x="103" y="259"/>
                    <a:pt x="58" y="215"/>
                    <a:pt x="57" y="160"/>
                  </a:cubicBezTo>
                  <a:cubicBezTo>
                    <a:pt x="56" y="104"/>
                    <a:pt x="101" y="59"/>
                    <a:pt x="156" y="58"/>
                  </a:cubicBezTo>
                  <a:cubicBezTo>
                    <a:pt x="156" y="58"/>
                    <a:pt x="156" y="58"/>
                    <a:pt x="156" y="58"/>
                  </a:cubicBezTo>
                  <a:cubicBezTo>
                    <a:pt x="157" y="58"/>
                    <a:pt x="157" y="58"/>
                    <a:pt x="158" y="58"/>
                  </a:cubicBezTo>
                  <a:cubicBezTo>
                    <a:pt x="213" y="58"/>
                    <a:pt x="258" y="102"/>
                    <a:pt x="258" y="157"/>
                  </a:cubicBezTo>
                  <a:cubicBezTo>
                    <a:pt x="259" y="213"/>
                    <a:pt x="215" y="259"/>
                    <a:pt x="159" y="259"/>
                  </a:cubicBezTo>
                  <a:cubicBezTo>
                    <a:pt x="159" y="259"/>
                    <a:pt x="159" y="259"/>
                    <a:pt x="159" y="259"/>
                  </a:cubicBezTo>
                  <a:cubicBezTo>
                    <a:pt x="159" y="259"/>
                    <a:pt x="158" y="259"/>
                    <a:pt x="158" y="259"/>
                  </a:cubicBezTo>
                  <a:moveTo>
                    <a:pt x="181" y="0"/>
                  </a:moveTo>
                  <a:cubicBezTo>
                    <a:pt x="156" y="1"/>
                    <a:pt x="156" y="1"/>
                    <a:pt x="156" y="1"/>
                  </a:cubicBezTo>
                  <a:cubicBezTo>
                    <a:pt x="131" y="1"/>
                    <a:pt x="131" y="1"/>
                    <a:pt x="131" y="1"/>
                  </a:cubicBezTo>
                  <a:cubicBezTo>
                    <a:pt x="131" y="25"/>
                    <a:pt x="131" y="25"/>
                    <a:pt x="131" y="25"/>
                  </a:cubicBezTo>
                  <a:cubicBezTo>
                    <a:pt x="112" y="29"/>
                    <a:pt x="94" y="36"/>
                    <a:pt x="79" y="47"/>
                  </a:cubicBezTo>
                  <a:cubicBezTo>
                    <a:pt x="62" y="31"/>
                    <a:pt x="62" y="31"/>
                    <a:pt x="62" y="31"/>
                  </a:cubicBezTo>
                  <a:cubicBezTo>
                    <a:pt x="27" y="66"/>
                    <a:pt x="27" y="66"/>
                    <a:pt x="27" y="66"/>
                  </a:cubicBezTo>
                  <a:cubicBezTo>
                    <a:pt x="44" y="83"/>
                    <a:pt x="44" y="83"/>
                    <a:pt x="44" y="83"/>
                  </a:cubicBezTo>
                  <a:cubicBezTo>
                    <a:pt x="34" y="98"/>
                    <a:pt x="27" y="116"/>
                    <a:pt x="23" y="135"/>
                  </a:cubicBezTo>
                  <a:cubicBezTo>
                    <a:pt x="0" y="136"/>
                    <a:pt x="0" y="136"/>
                    <a:pt x="0" y="136"/>
                  </a:cubicBezTo>
                  <a:cubicBezTo>
                    <a:pt x="0" y="186"/>
                    <a:pt x="0" y="186"/>
                    <a:pt x="0" y="186"/>
                  </a:cubicBezTo>
                  <a:cubicBezTo>
                    <a:pt x="24" y="185"/>
                    <a:pt x="24" y="185"/>
                    <a:pt x="24" y="185"/>
                  </a:cubicBezTo>
                  <a:cubicBezTo>
                    <a:pt x="28" y="204"/>
                    <a:pt x="35" y="222"/>
                    <a:pt x="46" y="237"/>
                  </a:cubicBezTo>
                  <a:cubicBezTo>
                    <a:pt x="30" y="254"/>
                    <a:pt x="30" y="254"/>
                    <a:pt x="30" y="254"/>
                  </a:cubicBezTo>
                  <a:cubicBezTo>
                    <a:pt x="65" y="289"/>
                    <a:pt x="65" y="289"/>
                    <a:pt x="65" y="289"/>
                  </a:cubicBezTo>
                  <a:cubicBezTo>
                    <a:pt x="82" y="272"/>
                    <a:pt x="82" y="272"/>
                    <a:pt x="82" y="272"/>
                  </a:cubicBezTo>
                  <a:cubicBezTo>
                    <a:pt x="98" y="283"/>
                    <a:pt x="115" y="290"/>
                    <a:pt x="135" y="293"/>
                  </a:cubicBezTo>
                  <a:cubicBezTo>
                    <a:pt x="135" y="317"/>
                    <a:pt x="135" y="317"/>
                    <a:pt x="135" y="317"/>
                  </a:cubicBezTo>
                  <a:cubicBezTo>
                    <a:pt x="160" y="316"/>
                    <a:pt x="160" y="316"/>
                    <a:pt x="160" y="316"/>
                  </a:cubicBezTo>
                  <a:cubicBezTo>
                    <a:pt x="185" y="316"/>
                    <a:pt x="185" y="316"/>
                    <a:pt x="185" y="316"/>
                  </a:cubicBezTo>
                  <a:cubicBezTo>
                    <a:pt x="184" y="292"/>
                    <a:pt x="184" y="292"/>
                    <a:pt x="184" y="292"/>
                  </a:cubicBezTo>
                  <a:cubicBezTo>
                    <a:pt x="203" y="289"/>
                    <a:pt x="221" y="281"/>
                    <a:pt x="236" y="270"/>
                  </a:cubicBezTo>
                  <a:cubicBezTo>
                    <a:pt x="253" y="287"/>
                    <a:pt x="253" y="287"/>
                    <a:pt x="253" y="287"/>
                  </a:cubicBezTo>
                  <a:cubicBezTo>
                    <a:pt x="288" y="251"/>
                    <a:pt x="288" y="251"/>
                    <a:pt x="288" y="251"/>
                  </a:cubicBezTo>
                  <a:cubicBezTo>
                    <a:pt x="271" y="234"/>
                    <a:pt x="271" y="234"/>
                    <a:pt x="271" y="234"/>
                  </a:cubicBezTo>
                  <a:cubicBezTo>
                    <a:pt x="282" y="219"/>
                    <a:pt x="289" y="201"/>
                    <a:pt x="292" y="182"/>
                  </a:cubicBezTo>
                  <a:cubicBezTo>
                    <a:pt x="316" y="181"/>
                    <a:pt x="316" y="181"/>
                    <a:pt x="316" y="181"/>
                  </a:cubicBezTo>
                  <a:cubicBezTo>
                    <a:pt x="315" y="132"/>
                    <a:pt x="315" y="132"/>
                    <a:pt x="315" y="132"/>
                  </a:cubicBezTo>
                  <a:cubicBezTo>
                    <a:pt x="292" y="132"/>
                    <a:pt x="292" y="132"/>
                    <a:pt x="292" y="132"/>
                  </a:cubicBezTo>
                  <a:cubicBezTo>
                    <a:pt x="288" y="113"/>
                    <a:pt x="280" y="95"/>
                    <a:pt x="269" y="80"/>
                  </a:cubicBezTo>
                  <a:cubicBezTo>
                    <a:pt x="286" y="63"/>
                    <a:pt x="286" y="63"/>
                    <a:pt x="286" y="63"/>
                  </a:cubicBezTo>
                  <a:cubicBezTo>
                    <a:pt x="250" y="28"/>
                    <a:pt x="250" y="28"/>
                    <a:pt x="250" y="28"/>
                  </a:cubicBezTo>
                  <a:cubicBezTo>
                    <a:pt x="234" y="45"/>
                    <a:pt x="234" y="45"/>
                    <a:pt x="234" y="45"/>
                  </a:cubicBezTo>
                  <a:cubicBezTo>
                    <a:pt x="218" y="35"/>
                    <a:pt x="200" y="27"/>
                    <a:pt x="181" y="24"/>
                  </a:cubicBezTo>
                  <a:cubicBezTo>
                    <a:pt x="181" y="0"/>
                    <a:pt x="181" y="0"/>
                    <a:pt x="181" y="0"/>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104" name="Freeform 35"/>
            <p:cNvSpPr/>
            <p:nvPr/>
          </p:nvSpPr>
          <p:spPr bwMode="auto">
            <a:xfrm>
              <a:off x="2080852" y="3768753"/>
              <a:ext cx="216788" cy="214768"/>
            </a:xfrm>
            <a:custGeom>
              <a:avLst/>
              <a:gdLst>
                <a:gd name="T0" fmla="*/ 68 w 136"/>
                <a:gd name="T1" fmla="*/ 0 h 135"/>
                <a:gd name="T2" fmla="*/ 67 w 136"/>
                <a:gd name="T3" fmla="*/ 0 h 135"/>
                <a:gd name="T4" fmla="*/ 67 w 136"/>
                <a:gd name="T5" fmla="*/ 0 h 135"/>
                <a:gd name="T6" fmla="*/ 0 w 136"/>
                <a:gd name="T7" fmla="*/ 68 h 135"/>
                <a:gd name="T8" fmla="*/ 68 w 136"/>
                <a:gd name="T9" fmla="*/ 135 h 135"/>
                <a:gd name="T10" fmla="*/ 69 w 136"/>
                <a:gd name="T11" fmla="*/ 135 h 135"/>
                <a:gd name="T12" fmla="*/ 69 w 136"/>
                <a:gd name="T13" fmla="*/ 135 h 135"/>
                <a:gd name="T14" fmla="*/ 135 w 136"/>
                <a:gd name="T15" fmla="*/ 67 h 135"/>
                <a:gd name="T16" fmla="*/ 68 w 136"/>
                <a:gd name="T1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 h="135">
                  <a:moveTo>
                    <a:pt x="68" y="0"/>
                  </a:moveTo>
                  <a:cubicBezTo>
                    <a:pt x="67" y="0"/>
                    <a:pt x="67" y="0"/>
                    <a:pt x="67" y="0"/>
                  </a:cubicBezTo>
                  <a:cubicBezTo>
                    <a:pt x="67" y="0"/>
                    <a:pt x="67" y="0"/>
                    <a:pt x="67" y="0"/>
                  </a:cubicBezTo>
                  <a:cubicBezTo>
                    <a:pt x="29" y="0"/>
                    <a:pt x="0" y="31"/>
                    <a:pt x="0" y="68"/>
                  </a:cubicBezTo>
                  <a:cubicBezTo>
                    <a:pt x="1" y="106"/>
                    <a:pt x="31" y="135"/>
                    <a:pt x="68" y="135"/>
                  </a:cubicBezTo>
                  <a:cubicBezTo>
                    <a:pt x="68" y="135"/>
                    <a:pt x="68" y="135"/>
                    <a:pt x="69" y="135"/>
                  </a:cubicBezTo>
                  <a:cubicBezTo>
                    <a:pt x="69" y="135"/>
                    <a:pt x="69" y="135"/>
                    <a:pt x="69" y="135"/>
                  </a:cubicBezTo>
                  <a:cubicBezTo>
                    <a:pt x="106" y="135"/>
                    <a:pt x="136" y="104"/>
                    <a:pt x="135" y="67"/>
                  </a:cubicBezTo>
                  <a:cubicBezTo>
                    <a:pt x="135" y="30"/>
                    <a:pt x="105" y="0"/>
                    <a:pt x="68" y="0"/>
                  </a:cubicBezTo>
                </a:path>
              </a:pathLst>
            </a:custGeom>
            <a:solidFill>
              <a:schemeClr val="accent1"/>
            </a:solidFill>
            <a:ln>
              <a:noFill/>
            </a:ln>
          </p:spPr>
          <p:txBody>
            <a:bodyPr vert="horz" wrap="square" lIns="91440" tIns="45720" rIns="91440" bIns="45720" numCol="1" anchor="t" anchorCtr="0" compatLnSpc="1"/>
            <a:lstStyle/>
            <a:p>
              <a:endParaRPr lang="en-GB"/>
            </a:p>
          </p:txBody>
        </p:sp>
        <p:sp>
          <p:nvSpPr>
            <p:cNvPr id="105" name="Freeform 36"/>
            <p:cNvSpPr/>
            <p:nvPr/>
          </p:nvSpPr>
          <p:spPr bwMode="auto">
            <a:xfrm>
              <a:off x="2708816" y="4625133"/>
              <a:ext cx="106374" cy="93582"/>
            </a:xfrm>
            <a:custGeom>
              <a:avLst/>
              <a:gdLst>
                <a:gd name="T0" fmla="*/ 34 w 67"/>
                <a:gd name="T1" fmla="*/ 0 h 59"/>
                <a:gd name="T2" fmla="*/ 5 w 67"/>
                <a:gd name="T3" fmla="*/ 20 h 59"/>
                <a:gd name="T4" fmla="*/ 24 w 67"/>
                <a:gd name="T5" fmla="*/ 58 h 59"/>
                <a:gd name="T6" fmla="*/ 34 w 67"/>
                <a:gd name="T7" fmla="*/ 59 h 59"/>
                <a:gd name="T8" fmla="*/ 62 w 67"/>
                <a:gd name="T9" fmla="*/ 39 h 59"/>
                <a:gd name="T10" fmla="*/ 43 w 67"/>
                <a:gd name="T11" fmla="*/ 1 h 59"/>
                <a:gd name="T12" fmla="*/ 34 w 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67" h="59">
                  <a:moveTo>
                    <a:pt x="34" y="0"/>
                  </a:moveTo>
                  <a:cubicBezTo>
                    <a:pt x="21" y="0"/>
                    <a:pt x="10" y="8"/>
                    <a:pt x="5" y="20"/>
                  </a:cubicBezTo>
                  <a:cubicBezTo>
                    <a:pt x="0" y="36"/>
                    <a:pt x="9" y="53"/>
                    <a:pt x="24" y="58"/>
                  </a:cubicBezTo>
                  <a:cubicBezTo>
                    <a:pt x="27" y="59"/>
                    <a:pt x="30" y="59"/>
                    <a:pt x="34" y="59"/>
                  </a:cubicBezTo>
                  <a:cubicBezTo>
                    <a:pt x="46" y="59"/>
                    <a:pt x="58" y="51"/>
                    <a:pt x="62" y="39"/>
                  </a:cubicBezTo>
                  <a:cubicBezTo>
                    <a:pt x="67" y="23"/>
                    <a:pt x="59" y="7"/>
                    <a:pt x="43" y="1"/>
                  </a:cubicBezTo>
                  <a:cubicBezTo>
                    <a:pt x="40" y="0"/>
                    <a:pt x="37" y="0"/>
                    <a:pt x="34" y="0"/>
                  </a:cubicBezTo>
                </a:path>
              </a:pathLst>
            </a:custGeom>
            <a:solidFill>
              <a:schemeClr val="accent4"/>
            </a:solidFill>
            <a:ln>
              <a:noFill/>
            </a:ln>
          </p:spPr>
          <p:txBody>
            <a:bodyPr vert="horz" wrap="square" lIns="91440" tIns="45720" rIns="91440" bIns="45720" numCol="1" anchor="t" anchorCtr="0" compatLnSpc="1"/>
            <a:lstStyle/>
            <a:p>
              <a:endParaRPr lang="en-GB"/>
            </a:p>
          </p:txBody>
        </p:sp>
        <p:sp>
          <p:nvSpPr>
            <p:cNvPr id="106" name="Freeform 27"/>
            <p:cNvSpPr>
              <a:spLocks noEditPoints="1"/>
            </p:cNvSpPr>
            <p:nvPr/>
          </p:nvSpPr>
          <p:spPr bwMode="auto">
            <a:xfrm>
              <a:off x="2815215" y="3964670"/>
              <a:ext cx="445695" cy="440982"/>
            </a:xfrm>
            <a:custGeom>
              <a:avLst/>
              <a:gdLst>
                <a:gd name="T0" fmla="*/ 140 w 280"/>
                <a:gd name="T1" fmla="*/ 195 h 277"/>
                <a:gd name="T2" fmla="*/ 84 w 280"/>
                <a:gd name="T3" fmla="*/ 147 h 277"/>
                <a:gd name="T4" fmla="*/ 114 w 280"/>
                <a:gd name="T5" fmla="*/ 88 h 277"/>
                <a:gd name="T6" fmla="*/ 132 w 280"/>
                <a:gd name="T7" fmla="*/ 83 h 277"/>
                <a:gd name="T8" fmla="*/ 140 w 280"/>
                <a:gd name="T9" fmla="*/ 82 h 277"/>
                <a:gd name="T10" fmla="*/ 196 w 280"/>
                <a:gd name="T11" fmla="*/ 130 h 277"/>
                <a:gd name="T12" fmla="*/ 165 w 280"/>
                <a:gd name="T13" fmla="*/ 189 h 277"/>
                <a:gd name="T14" fmla="*/ 148 w 280"/>
                <a:gd name="T15" fmla="*/ 195 h 277"/>
                <a:gd name="T16" fmla="*/ 140 w 280"/>
                <a:gd name="T17" fmla="*/ 195 h 277"/>
                <a:gd name="T18" fmla="*/ 140 w 280"/>
                <a:gd name="T19" fmla="*/ 0 h 277"/>
                <a:gd name="T20" fmla="*/ 119 w 280"/>
                <a:gd name="T21" fmla="*/ 2 h 277"/>
                <a:gd name="T22" fmla="*/ 123 w 280"/>
                <a:gd name="T23" fmla="*/ 24 h 277"/>
                <a:gd name="T24" fmla="*/ 87 w 280"/>
                <a:gd name="T25" fmla="*/ 35 h 277"/>
                <a:gd name="T26" fmla="*/ 80 w 280"/>
                <a:gd name="T27" fmla="*/ 39 h 277"/>
                <a:gd name="T28" fmla="*/ 69 w 280"/>
                <a:gd name="T29" fmla="*/ 20 h 277"/>
                <a:gd name="T30" fmla="*/ 29 w 280"/>
                <a:gd name="T31" fmla="*/ 56 h 277"/>
                <a:gd name="T32" fmla="*/ 46 w 280"/>
                <a:gd name="T33" fmla="*/ 69 h 277"/>
                <a:gd name="T34" fmla="*/ 27 w 280"/>
                <a:gd name="T35" fmla="*/ 111 h 277"/>
                <a:gd name="T36" fmla="*/ 5 w 280"/>
                <a:gd name="T37" fmla="*/ 105 h 277"/>
                <a:gd name="T38" fmla="*/ 3 w 280"/>
                <a:gd name="T39" fmla="*/ 159 h 277"/>
                <a:gd name="T40" fmla="*/ 25 w 280"/>
                <a:gd name="T41" fmla="*/ 156 h 277"/>
                <a:gd name="T42" fmla="*/ 40 w 280"/>
                <a:gd name="T43" fmla="*/ 199 h 277"/>
                <a:gd name="T44" fmla="*/ 21 w 280"/>
                <a:gd name="T45" fmla="*/ 210 h 277"/>
                <a:gd name="T46" fmla="*/ 57 w 280"/>
                <a:gd name="T47" fmla="*/ 250 h 277"/>
                <a:gd name="T48" fmla="*/ 70 w 280"/>
                <a:gd name="T49" fmla="*/ 232 h 277"/>
                <a:gd name="T50" fmla="*/ 112 w 280"/>
                <a:gd name="T51" fmla="*/ 252 h 277"/>
                <a:gd name="T52" fmla="*/ 106 w 280"/>
                <a:gd name="T53" fmla="*/ 273 h 277"/>
                <a:gd name="T54" fmla="*/ 140 w 280"/>
                <a:gd name="T55" fmla="*/ 277 h 277"/>
                <a:gd name="T56" fmla="*/ 160 w 280"/>
                <a:gd name="T57" fmla="*/ 276 h 277"/>
                <a:gd name="T58" fmla="*/ 157 w 280"/>
                <a:gd name="T59" fmla="*/ 254 h 277"/>
                <a:gd name="T60" fmla="*/ 193 w 280"/>
                <a:gd name="T61" fmla="*/ 243 h 277"/>
                <a:gd name="T62" fmla="*/ 200 w 280"/>
                <a:gd name="T63" fmla="*/ 239 h 277"/>
                <a:gd name="T64" fmla="*/ 211 w 280"/>
                <a:gd name="T65" fmla="*/ 258 h 277"/>
                <a:gd name="T66" fmla="*/ 251 w 280"/>
                <a:gd name="T67" fmla="*/ 221 h 277"/>
                <a:gd name="T68" fmla="*/ 234 w 280"/>
                <a:gd name="T69" fmla="*/ 208 h 277"/>
                <a:gd name="T70" fmla="*/ 253 w 280"/>
                <a:gd name="T71" fmla="*/ 167 h 277"/>
                <a:gd name="T72" fmla="*/ 274 w 280"/>
                <a:gd name="T73" fmla="*/ 172 h 277"/>
                <a:gd name="T74" fmla="*/ 277 w 280"/>
                <a:gd name="T75" fmla="*/ 118 h 277"/>
                <a:gd name="T76" fmla="*/ 255 w 280"/>
                <a:gd name="T77" fmla="*/ 122 h 277"/>
                <a:gd name="T78" fmla="*/ 240 w 280"/>
                <a:gd name="T79" fmla="*/ 79 h 277"/>
                <a:gd name="T80" fmla="*/ 259 w 280"/>
                <a:gd name="T81" fmla="*/ 67 h 277"/>
                <a:gd name="T82" fmla="*/ 222 w 280"/>
                <a:gd name="T83" fmla="*/ 27 h 277"/>
                <a:gd name="T84" fmla="*/ 209 w 280"/>
                <a:gd name="T85" fmla="*/ 45 h 277"/>
                <a:gd name="T86" fmla="*/ 168 w 280"/>
                <a:gd name="T87" fmla="*/ 26 h 277"/>
                <a:gd name="T88" fmla="*/ 173 w 280"/>
                <a:gd name="T89" fmla="*/ 4 h 277"/>
                <a:gd name="T90" fmla="*/ 140 w 280"/>
                <a:gd name="T91" fmla="*/ 0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80" h="277">
                  <a:moveTo>
                    <a:pt x="140" y="195"/>
                  </a:moveTo>
                  <a:cubicBezTo>
                    <a:pt x="112" y="195"/>
                    <a:pt x="88" y="175"/>
                    <a:pt x="84" y="147"/>
                  </a:cubicBezTo>
                  <a:cubicBezTo>
                    <a:pt x="80" y="122"/>
                    <a:pt x="93" y="99"/>
                    <a:pt x="114" y="88"/>
                  </a:cubicBezTo>
                  <a:cubicBezTo>
                    <a:pt x="120" y="86"/>
                    <a:pt x="125" y="84"/>
                    <a:pt x="132" y="83"/>
                  </a:cubicBezTo>
                  <a:cubicBezTo>
                    <a:pt x="134" y="83"/>
                    <a:pt x="137" y="82"/>
                    <a:pt x="140" y="82"/>
                  </a:cubicBezTo>
                  <a:cubicBezTo>
                    <a:pt x="167" y="82"/>
                    <a:pt x="191" y="102"/>
                    <a:pt x="196" y="130"/>
                  </a:cubicBezTo>
                  <a:cubicBezTo>
                    <a:pt x="199" y="155"/>
                    <a:pt x="186" y="178"/>
                    <a:pt x="165" y="189"/>
                  </a:cubicBezTo>
                  <a:cubicBezTo>
                    <a:pt x="160" y="192"/>
                    <a:pt x="154" y="194"/>
                    <a:pt x="148" y="195"/>
                  </a:cubicBezTo>
                  <a:cubicBezTo>
                    <a:pt x="145" y="195"/>
                    <a:pt x="143" y="195"/>
                    <a:pt x="140" y="195"/>
                  </a:cubicBezTo>
                  <a:moveTo>
                    <a:pt x="140" y="0"/>
                  </a:moveTo>
                  <a:cubicBezTo>
                    <a:pt x="133" y="0"/>
                    <a:pt x="126" y="1"/>
                    <a:pt x="119" y="2"/>
                  </a:cubicBezTo>
                  <a:cubicBezTo>
                    <a:pt x="123" y="24"/>
                    <a:pt x="123" y="24"/>
                    <a:pt x="123" y="24"/>
                  </a:cubicBezTo>
                  <a:cubicBezTo>
                    <a:pt x="110" y="25"/>
                    <a:pt x="98" y="29"/>
                    <a:pt x="87" y="35"/>
                  </a:cubicBezTo>
                  <a:cubicBezTo>
                    <a:pt x="85" y="36"/>
                    <a:pt x="82" y="37"/>
                    <a:pt x="80" y="39"/>
                  </a:cubicBezTo>
                  <a:cubicBezTo>
                    <a:pt x="69" y="20"/>
                    <a:pt x="69" y="20"/>
                    <a:pt x="69" y="20"/>
                  </a:cubicBezTo>
                  <a:cubicBezTo>
                    <a:pt x="53" y="29"/>
                    <a:pt x="39" y="42"/>
                    <a:pt x="29" y="56"/>
                  </a:cubicBezTo>
                  <a:cubicBezTo>
                    <a:pt x="46" y="69"/>
                    <a:pt x="46" y="69"/>
                    <a:pt x="46" y="69"/>
                  </a:cubicBezTo>
                  <a:cubicBezTo>
                    <a:pt x="37" y="82"/>
                    <a:pt x="31" y="96"/>
                    <a:pt x="27" y="111"/>
                  </a:cubicBezTo>
                  <a:cubicBezTo>
                    <a:pt x="5" y="105"/>
                    <a:pt x="5" y="105"/>
                    <a:pt x="5" y="105"/>
                  </a:cubicBezTo>
                  <a:cubicBezTo>
                    <a:pt x="1" y="122"/>
                    <a:pt x="0" y="141"/>
                    <a:pt x="3" y="159"/>
                  </a:cubicBezTo>
                  <a:cubicBezTo>
                    <a:pt x="25" y="156"/>
                    <a:pt x="25" y="156"/>
                    <a:pt x="25" y="156"/>
                  </a:cubicBezTo>
                  <a:cubicBezTo>
                    <a:pt x="27" y="172"/>
                    <a:pt x="32" y="186"/>
                    <a:pt x="40" y="199"/>
                  </a:cubicBezTo>
                  <a:cubicBezTo>
                    <a:pt x="21" y="210"/>
                    <a:pt x="21" y="210"/>
                    <a:pt x="21" y="210"/>
                  </a:cubicBezTo>
                  <a:cubicBezTo>
                    <a:pt x="30" y="226"/>
                    <a:pt x="43" y="239"/>
                    <a:pt x="57" y="250"/>
                  </a:cubicBezTo>
                  <a:cubicBezTo>
                    <a:pt x="70" y="232"/>
                    <a:pt x="70" y="232"/>
                    <a:pt x="70" y="232"/>
                  </a:cubicBezTo>
                  <a:cubicBezTo>
                    <a:pt x="83" y="241"/>
                    <a:pt x="97" y="248"/>
                    <a:pt x="112" y="252"/>
                  </a:cubicBezTo>
                  <a:cubicBezTo>
                    <a:pt x="106" y="273"/>
                    <a:pt x="106" y="273"/>
                    <a:pt x="106" y="273"/>
                  </a:cubicBezTo>
                  <a:cubicBezTo>
                    <a:pt x="117" y="276"/>
                    <a:pt x="128" y="277"/>
                    <a:pt x="140" y="277"/>
                  </a:cubicBezTo>
                  <a:cubicBezTo>
                    <a:pt x="147" y="277"/>
                    <a:pt x="153" y="277"/>
                    <a:pt x="160" y="276"/>
                  </a:cubicBezTo>
                  <a:cubicBezTo>
                    <a:pt x="157" y="254"/>
                    <a:pt x="157" y="254"/>
                    <a:pt x="157" y="254"/>
                  </a:cubicBezTo>
                  <a:cubicBezTo>
                    <a:pt x="170" y="252"/>
                    <a:pt x="182" y="248"/>
                    <a:pt x="193" y="243"/>
                  </a:cubicBezTo>
                  <a:cubicBezTo>
                    <a:pt x="195" y="241"/>
                    <a:pt x="198" y="240"/>
                    <a:pt x="200" y="239"/>
                  </a:cubicBezTo>
                  <a:cubicBezTo>
                    <a:pt x="211" y="258"/>
                    <a:pt x="211" y="258"/>
                    <a:pt x="211" y="258"/>
                  </a:cubicBezTo>
                  <a:cubicBezTo>
                    <a:pt x="227" y="248"/>
                    <a:pt x="240" y="236"/>
                    <a:pt x="251" y="221"/>
                  </a:cubicBezTo>
                  <a:cubicBezTo>
                    <a:pt x="234" y="208"/>
                    <a:pt x="234" y="208"/>
                    <a:pt x="234" y="208"/>
                  </a:cubicBezTo>
                  <a:cubicBezTo>
                    <a:pt x="243" y="196"/>
                    <a:pt x="249" y="182"/>
                    <a:pt x="253" y="167"/>
                  </a:cubicBezTo>
                  <a:cubicBezTo>
                    <a:pt x="274" y="172"/>
                    <a:pt x="274" y="172"/>
                    <a:pt x="274" y="172"/>
                  </a:cubicBezTo>
                  <a:cubicBezTo>
                    <a:pt x="279" y="155"/>
                    <a:pt x="280" y="137"/>
                    <a:pt x="277" y="118"/>
                  </a:cubicBezTo>
                  <a:cubicBezTo>
                    <a:pt x="255" y="122"/>
                    <a:pt x="255" y="122"/>
                    <a:pt x="255" y="122"/>
                  </a:cubicBezTo>
                  <a:cubicBezTo>
                    <a:pt x="253" y="106"/>
                    <a:pt x="247" y="92"/>
                    <a:pt x="240" y="79"/>
                  </a:cubicBezTo>
                  <a:cubicBezTo>
                    <a:pt x="259" y="67"/>
                    <a:pt x="259" y="67"/>
                    <a:pt x="259" y="67"/>
                  </a:cubicBezTo>
                  <a:cubicBezTo>
                    <a:pt x="249" y="52"/>
                    <a:pt x="237" y="38"/>
                    <a:pt x="222" y="27"/>
                  </a:cubicBezTo>
                  <a:cubicBezTo>
                    <a:pt x="209" y="45"/>
                    <a:pt x="209" y="45"/>
                    <a:pt x="209" y="45"/>
                  </a:cubicBezTo>
                  <a:cubicBezTo>
                    <a:pt x="197" y="36"/>
                    <a:pt x="183" y="29"/>
                    <a:pt x="168" y="26"/>
                  </a:cubicBezTo>
                  <a:cubicBezTo>
                    <a:pt x="173" y="4"/>
                    <a:pt x="173" y="4"/>
                    <a:pt x="173" y="4"/>
                  </a:cubicBezTo>
                  <a:cubicBezTo>
                    <a:pt x="163" y="2"/>
                    <a:pt x="151" y="0"/>
                    <a:pt x="140" y="0"/>
                  </a:cubicBezTo>
                </a:path>
              </a:pathLst>
            </a:custGeom>
            <a:solidFill>
              <a:schemeClr val="accent1"/>
            </a:solidFill>
            <a:ln>
              <a:noFill/>
            </a:ln>
          </p:spPr>
          <p:txBody>
            <a:bodyPr vert="horz" wrap="square" lIns="91440" tIns="45720" rIns="91440" bIns="45720" numCol="1" anchor="t" anchorCtr="0" compatLnSpc="1"/>
            <a:lstStyle/>
            <a:p>
              <a:endParaRPr lang="en-GB"/>
            </a:p>
          </p:txBody>
        </p:sp>
      </p:grpSp>
      <p:sp>
        <p:nvSpPr>
          <p:cNvPr id="107" name="TextBox 106"/>
          <p:cNvSpPr txBox="1"/>
          <p:nvPr/>
        </p:nvSpPr>
        <p:spPr>
          <a:xfrm>
            <a:off x="4620137" y="1707721"/>
            <a:ext cx="923971" cy="684803"/>
          </a:xfrm>
          <a:prstGeom prst="rect">
            <a:avLst/>
          </a:prstGeom>
          <a:noFill/>
        </p:spPr>
        <p:txBody>
          <a:bodyPr wrap="none" lIns="68580" tIns="34290" rIns="68580" bIns="34290" rtlCol="0">
            <a:spAutoFit/>
          </a:bodyPr>
          <a:lstStyle/>
          <a:p>
            <a:r>
              <a:rPr lang="en-US" sz="4000" dirty="0">
                <a:solidFill>
                  <a:schemeClr val="accent1"/>
                </a:solidFill>
              </a:rPr>
              <a:t>70K</a:t>
            </a:r>
            <a:endParaRPr lang="en-GB" sz="4000" dirty="0">
              <a:solidFill>
                <a:schemeClr val="accent1"/>
              </a:solidFill>
            </a:endParaRPr>
          </a:p>
        </p:txBody>
      </p:sp>
      <p:sp>
        <p:nvSpPr>
          <p:cNvPr id="108" name="Rectangle 107"/>
          <p:cNvSpPr/>
          <p:nvPr/>
        </p:nvSpPr>
        <p:spPr>
          <a:xfrm>
            <a:off x="4641632" y="2272518"/>
            <a:ext cx="3117140" cy="484748"/>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109" name="Rectangle 108"/>
          <p:cNvSpPr/>
          <p:nvPr/>
        </p:nvSpPr>
        <p:spPr>
          <a:xfrm>
            <a:off x="5636473" y="1779093"/>
            <a:ext cx="2776302" cy="484748"/>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110" name="TextBox 109"/>
          <p:cNvSpPr txBox="1"/>
          <p:nvPr/>
        </p:nvSpPr>
        <p:spPr>
          <a:xfrm>
            <a:off x="4608004" y="1495763"/>
            <a:ext cx="1572773" cy="284693"/>
          </a:xfrm>
          <a:prstGeom prst="rect">
            <a:avLst/>
          </a:prstGeom>
          <a:noFill/>
        </p:spPr>
        <p:txBody>
          <a:bodyPr wrap="square" lIns="68580" tIns="34290" rIns="68580" bIns="34290" rtlCol="0">
            <a:spAutoFit/>
          </a:bodyPr>
          <a:lstStyle/>
          <a:p>
            <a:r>
              <a:rPr lang="en-US" sz="1400" dirty="0">
                <a:solidFill>
                  <a:schemeClr val="tx1">
                    <a:lumMod val="75000"/>
                    <a:lumOff val="25000"/>
                  </a:schemeClr>
                </a:solidFill>
              </a:rPr>
              <a:t>BULB ANALYSIS</a:t>
            </a:r>
            <a:endParaRPr lang="en-GB" sz="1400" dirty="0">
              <a:solidFill>
                <a:schemeClr val="tx1">
                  <a:lumMod val="75000"/>
                  <a:lumOff val="25000"/>
                </a:schemeClr>
              </a:solidFill>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p:cTn id="13" dur="500" fill="hold"/>
                                        <p:tgtEl>
                                          <p:spTgt spid="57"/>
                                        </p:tgtEl>
                                        <p:attrNameLst>
                                          <p:attrName>ppt_w</p:attrName>
                                        </p:attrNameLst>
                                      </p:cBhvr>
                                      <p:tavLst>
                                        <p:tav tm="0">
                                          <p:val>
                                            <p:fltVal val="0"/>
                                          </p:val>
                                        </p:tav>
                                        <p:tav tm="100000">
                                          <p:val>
                                            <p:strVal val="#ppt_w"/>
                                          </p:val>
                                        </p:tav>
                                      </p:tavLst>
                                    </p:anim>
                                    <p:anim calcmode="lin" valueType="num">
                                      <p:cBhvr>
                                        <p:cTn id="14" dur="500" fill="hold"/>
                                        <p:tgtEl>
                                          <p:spTgt spid="57"/>
                                        </p:tgtEl>
                                        <p:attrNameLst>
                                          <p:attrName>ppt_h</p:attrName>
                                        </p:attrNameLst>
                                      </p:cBhvr>
                                      <p:tavLst>
                                        <p:tav tm="0">
                                          <p:val>
                                            <p:fltVal val="0"/>
                                          </p:val>
                                        </p:tav>
                                        <p:tav tm="100000">
                                          <p:val>
                                            <p:strVal val="#ppt_h"/>
                                          </p:val>
                                        </p:tav>
                                      </p:tavLst>
                                    </p:anim>
                                    <p:animEffect transition="in" filter="fade">
                                      <p:cBhvr>
                                        <p:cTn id="15" dur="500"/>
                                        <p:tgtEl>
                                          <p:spTgt spid="57"/>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 calcmode="lin" valueType="num">
                                      <p:cBhvr>
                                        <p:cTn id="19" dur="500" fill="hold"/>
                                        <p:tgtEl>
                                          <p:spTgt spid="73"/>
                                        </p:tgtEl>
                                        <p:attrNameLst>
                                          <p:attrName>ppt_w</p:attrName>
                                        </p:attrNameLst>
                                      </p:cBhvr>
                                      <p:tavLst>
                                        <p:tav tm="0">
                                          <p:val>
                                            <p:fltVal val="0"/>
                                          </p:val>
                                        </p:tav>
                                        <p:tav tm="100000">
                                          <p:val>
                                            <p:strVal val="#ppt_w"/>
                                          </p:val>
                                        </p:tav>
                                      </p:tavLst>
                                    </p:anim>
                                    <p:anim calcmode="lin" valueType="num">
                                      <p:cBhvr>
                                        <p:cTn id="20" dur="500" fill="hold"/>
                                        <p:tgtEl>
                                          <p:spTgt spid="73"/>
                                        </p:tgtEl>
                                        <p:attrNameLst>
                                          <p:attrName>ppt_h</p:attrName>
                                        </p:attrNameLst>
                                      </p:cBhvr>
                                      <p:tavLst>
                                        <p:tav tm="0">
                                          <p:val>
                                            <p:fltVal val="0"/>
                                          </p:val>
                                        </p:tav>
                                        <p:tav tm="100000">
                                          <p:val>
                                            <p:strVal val="#ppt_h"/>
                                          </p:val>
                                        </p:tav>
                                      </p:tavLst>
                                    </p:anim>
                                    <p:animEffect transition="in" filter="fade">
                                      <p:cBhvr>
                                        <p:cTn id="21" dur="500"/>
                                        <p:tgtEl>
                                          <p:spTgt spid="73"/>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500" fill="hold"/>
                                        <p:tgtEl>
                                          <p:spTgt spid="58"/>
                                        </p:tgtEl>
                                        <p:attrNameLst>
                                          <p:attrName>ppt_w</p:attrName>
                                        </p:attrNameLst>
                                      </p:cBhvr>
                                      <p:tavLst>
                                        <p:tav tm="0">
                                          <p:val>
                                            <p:fltVal val="0"/>
                                          </p:val>
                                        </p:tav>
                                        <p:tav tm="100000">
                                          <p:val>
                                            <p:strVal val="#ppt_w"/>
                                          </p:val>
                                        </p:tav>
                                      </p:tavLst>
                                    </p:anim>
                                    <p:anim calcmode="lin" valueType="num">
                                      <p:cBhvr>
                                        <p:cTn id="26" dur="500" fill="hold"/>
                                        <p:tgtEl>
                                          <p:spTgt spid="58"/>
                                        </p:tgtEl>
                                        <p:attrNameLst>
                                          <p:attrName>ppt_h</p:attrName>
                                        </p:attrNameLst>
                                      </p:cBhvr>
                                      <p:tavLst>
                                        <p:tav tm="0">
                                          <p:val>
                                            <p:fltVal val="0"/>
                                          </p:val>
                                        </p:tav>
                                        <p:tav tm="100000">
                                          <p:val>
                                            <p:strVal val="#ppt_h"/>
                                          </p:val>
                                        </p:tav>
                                      </p:tavLst>
                                    </p:anim>
                                    <p:animEffect transition="in" filter="fade">
                                      <p:cBhvr>
                                        <p:cTn id="27" dur="500"/>
                                        <p:tgtEl>
                                          <p:spTgt spid="58"/>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fill="hold"/>
                                        <p:tgtEl>
                                          <p:spTgt spid="10"/>
                                        </p:tgtEl>
                                        <p:attrNameLst>
                                          <p:attrName>ppt_w</p:attrName>
                                        </p:attrNameLst>
                                      </p:cBhvr>
                                      <p:tavLst>
                                        <p:tav tm="0">
                                          <p:val>
                                            <p:fltVal val="0"/>
                                          </p:val>
                                        </p:tav>
                                        <p:tav tm="100000">
                                          <p:val>
                                            <p:strVal val="#ppt_w"/>
                                          </p:val>
                                        </p:tav>
                                      </p:tavLst>
                                    </p:anim>
                                    <p:anim calcmode="lin" valueType="num">
                                      <p:cBhvr>
                                        <p:cTn id="32" dur="500" fill="hold"/>
                                        <p:tgtEl>
                                          <p:spTgt spid="10"/>
                                        </p:tgtEl>
                                        <p:attrNameLst>
                                          <p:attrName>ppt_h</p:attrName>
                                        </p:attrNameLst>
                                      </p:cBhvr>
                                      <p:tavLst>
                                        <p:tav tm="0">
                                          <p:val>
                                            <p:fltVal val="0"/>
                                          </p:val>
                                        </p:tav>
                                        <p:tav tm="100000">
                                          <p:val>
                                            <p:strVal val="#ppt_h"/>
                                          </p:val>
                                        </p:tav>
                                      </p:tavLst>
                                    </p:anim>
                                    <p:animEffect transition="in" filter="fade">
                                      <p:cBhvr>
                                        <p:cTn id="33" dur="500"/>
                                        <p:tgtEl>
                                          <p:spTgt spid="10"/>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59"/>
                                        </p:tgtEl>
                                        <p:attrNameLst>
                                          <p:attrName>style.visibility</p:attrName>
                                        </p:attrNameLst>
                                      </p:cBhvr>
                                      <p:to>
                                        <p:strVal val="visible"/>
                                      </p:to>
                                    </p:set>
                                    <p:anim calcmode="lin" valueType="num">
                                      <p:cBhvr>
                                        <p:cTn id="37" dur="500" fill="hold"/>
                                        <p:tgtEl>
                                          <p:spTgt spid="59"/>
                                        </p:tgtEl>
                                        <p:attrNameLst>
                                          <p:attrName>ppt_w</p:attrName>
                                        </p:attrNameLst>
                                      </p:cBhvr>
                                      <p:tavLst>
                                        <p:tav tm="0">
                                          <p:val>
                                            <p:fltVal val="0"/>
                                          </p:val>
                                        </p:tav>
                                        <p:tav tm="100000">
                                          <p:val>
                                            <p:strVal val="#ppt_w"/>
                                          </p:val>
                                        </p:tav>
                                      </p:tavLst>
                                    </p:anim>
                                    <p:anim calcmode="lin" valueType="num">
                                      <p:cBhvr>
                                        <p:cTn id="38" dur="500" fill="hold"/>
                                        <p:tgtEl>
                                          <p:spTgt spid="59"/>
                                        </p:tgtEl>
                                        <p:attrNameLst>
                                          <p:attrName>ppt_h</p:attrName>
                                        </p:attrNameLst>
                                      </p:cBhvr>
                                      <p:tavLst>
                                        <p:tav tm="0">
                                          <p:val>
                                            <p:fltVal val="0"/>
                                          </p:val>
                                        </p:tav>
                                        <p:tav tm="100000">
                                          <p:val>
                                            <p:strVal val="#ppt_h"/>
                                          </p:val>
                                        </p:tav>
                                      </p:tavLst>
                                    </p:anim>
                                    <p:animEffect transition="in" filter="fade">
                                      <p:cBhvr>
                                        <p:cTn id="39" dur="500"/>
                                        <p:tgtEl>
                                          <p:spTgt spid="59"/>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60"/>
                                        </p:tgtEl>
                                        <p:attrNameLst>
                                          <p:attrName>style.visibility</p:attrName>
                                        </p:attrNameLst>
                                      </p:cBhvr>
                                      <p:to>
                                        <p:strVal val="visible"/>
                                      </p:to>
                                    </p:set>
                                    <p:anim calcmode="lin" valueType="num">
                                      <p:cBhvr>
                                        <p:cTn id="49" dur="500" fill="hold"/>
                                        <p:tgtEl>
                                          <p:spTgt spid="60"/>
                                        </p:tgtEl>
                                        <p:attrNameLst>
                                          <p:attrName>ppt_w</p:attrName>
                                        </p:attrNameLst>
                                      </p:cBhvr>
                                      <p:tavLst>
                                        <p:tav tm="0">
                                          <p:val>
                                            <p:fltVal val="0"/>
                                          </p:val>
                                        </p:tav>
                                        <p:tav tm="100000">
                                          <p:val>
                                            <p:strVal val="#ppt_w"/>
                                          </p:val>
                                        </p:tav>
                                      </p:tavLst>
                                    </p:anim>
                                    <p:anim calcmode="lin" valueType="num">
                                      <p:cBhvr>
                                        <p:cTn id="50" dur="500" fill="hold"/>
                                        <p:tgtEl>
                                          <p:spTgt spid="60"/>
                                        </p:tgtEl>
                                        <p:attrNameLst>
                                          <p:attrName>ppt_h</p:attrName>
                                        </p:attrNameLst>
                                      </p:cBhvr>
                                      <p:tavLst>
                                        <p:tav tm="0">
                                          <p:val>
                                            <p:fltVal val="0"/>
                                          </p:val>
                                        </p:tav>
                                        <p:tav tm="100000">
                                          <p:val>
                                            <p:strVal val="#ppt_h"/>
                                          </p:val>
                                        </p:tav>
                                      </p:tavLst>
                                    </p:anim>
                                    <p:animEffect transition="in" filter="fade">
                                      <p:cBhvr>
                                        <p:cTn id="51" dur="500"/>
                                        <p:tgtEl>
                                          <p:spTgt spid="60"/>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p:cTn id="55" dur="500" fill="hold"/>
                                        <p:tgtEl>
                                          <p:spTgt spid="9"/>
                                        </p:tgtEl>
                                        <p:attrNameLst>
                                          <p:attrName>ppt_w</p:attrName>
                                        </p:attrNameLst>
                                      </p:cBhvr>
                                      <p:tavLst>
                                        <p:tav tm="0">
                                          <p:val>
                                            <p:fltVal val="0"/>
                                          </p:val>
                                        </p:tav>
                                        <p:tav tm="100000">
                                          <p:val>
                                            <p:strVal val="#ppt_w"/>
                                          </p:val>
                                        </p:tav>
                                      </p:tavLst>
                                    </p:anim>
                                    <p:anim calcmode="lin" valueType="num">
                                      <p:cBhvr>
                                        <p:cTn id="56" dur="500" fill="hold"/>
                                        <p:tgtEl>
                                          <p:spTgt spid="9"/>
                                        </p:tgtEl>
                                        <p:attrNameLst>
                                          <p:attrName>ppt_h</p:attrName>
                                        </p:attrNameLst>
                                      </p:cBhvr>
                                      <p:tavLst>
                                        <p:tav tm="0">
                                          <p:val>
                                            <p:fltVal val="0"/>
                                          </p:val>
                                        </p:tav>
                                        <p:tav tm="100000">
                                          <p:val>
                                            <p:strVal val="#ppt_h"/>
                                          </p:val>
                                        </p:tav>
                                      </p:tavLst>
                                    </p:anim>
                                    <p:animEffect transition="in" filter="fade">
                                      <p:cBhvr>
                                        <p:cTn id="57" dur="500"/>
                                        <p:tgtEl>
                                          <p:spTgt spid="9"/>
                                        </p:tgtEl>
                                      </p:cBhvr>
                                    </p:animEffect>
                                  </p:childTnLst>
                                </p:cTn>
                              </p:par>
                            </p:childTnLst>
                          </p:cTn>
                        </p:par>
                        <p:par>
                          <p:cTn id="58" fill="hold">
                            <p:stCondLst>
                              <p:cond delay="5000"/>
                            </p:stCondLst>
                            <p:childTnLst>
                              <p:par>
                                <p:cTn id="59" presetID="10" presetClass="entr" presetSubtype="0" fill="hold" grpId="0" nodeType="afterEffect">
                                  <p:stCondLst>
                                    <p:cond delay="0"/>
                                  </p:stCondLst>
                                  <p:childTnLst>
                                    <p:set>
                                      <p:cBhvr>
                                        <p:cTn id="60" dur="1" fill="hold">
                                          <p:stCondLst>
                                            <p:cond delay="0"/>
                                          </p:stCondLst>
                                        </p:cTn>
                                        <p:tgtEl>
                                          <p:spTgt spid="107"/>
                                        </p:tgtEl>
                                        <p:attrNameLst>
                                          <p:attrName>style.visibility</p:attrName>
                                        </p:attrNameLst>
                                      </p:cBhvr>
                                      <p:to>
                                        <p:strVal val="visible"/>
                                      </p:to>
                                    </p:set>
                                    <p:animEffect transition="in" filter="fade">
                                      <p:cBhvr>
                                        <p:cTn id="61" dur="500"/>
                                        <p:tgtEl>
                                          <p:spTgt spid="107"/>
                                        </p:tgtEl>
                                      </p:cBhvr>
                                    </p:animEffect>
                                  </p:childTnLst>
                                </p:cTn>
                              </p:par>
                            </p:childTnLst>
                          </p:cTn>
                        </p:par>
                        <p:par>
                          <p:cTn id="62" fill="hold">
                            <p:stCondLst>
                              <p:cond delay="5500"/>
                            </p:stCondLst>
                            <p:childTnLst>
                              <p:par>
                                <p:cTn id="63" presetID="22" presetClass="entr" presetSubtype="8" fill="hold" grpId="0" nodeType="afterEffect">
                                  <p:stCondLst>
                                    <p:cond delay="0"/>
                                  </p:stCondLst>
                                  <p:childTnLst>
                                    <p:set>
                                      <p:cBhvr>
                                        <p:cTn id="64" dur="1" fill="hold">
                                          <p:stCondLst>
                                            <p:cond delay="0"/>
                                          </p:stCondLst>
                                        </p:cTn>
                                        <p:tgtEl>
                                          <p:spTgt spid="109"/>
                                        </p:tgtEl>
                                        <p:attrNameLst>
                                          <p:attrName>style.visibility</p:attrName>
                                        </p:attrNameLst>
                                      </p:cBhvr>
                                      <p:to>
                                        <p:strVal val="visible"/>
                                      </p:to>
                                    </p:set>
                                    <p:animEffect transition="in" filter="wipe(left)">
                                      <p:cBhvr>
                                        <p:cTn id="65" dur="500"/>
                                        <p:tgtEl>
                                          <p:spTgt spid="109"/>
                                        </p:tgtEl>
                                      </p:cBhvr>
                                    </p:animEffect>
                                  </p:childTnLst>
                                </p:cTn>
                              </p:par>
                            </p:childTnLst>
                          </p:cTn>
                        </p:par>
                        <p:par>
                          <p:cTn id="66" fill="hold">
                            <p:stCondLst>
                              <p:cond delay="6000"/>
                            </p:stCondLst>
                            <p:childTnLst>
                              <p:par>
                                <p:cTn id="67" presetID="22" presetClass="entr" presetSubtype="8" fill="hold" grpId="0" nodeType="afterEffect">
                                  <p:stCondLst>
                                    <p:cond delay="0"/>
                                  </p:stCondLst>
                                  <p:childTnLst>
                                    <p:set>
                                      <p:cBhvr>
                                        <p:cTn id="68" dur="1" fill="hold">
                                          <p:stCondLst>
                                            <p:cond delay="0"/>
                                          </p:stCondLst>
                                        </p:cTn>
                                        <p:tgtEl>
                                          <p:spTgt spid="108"/>
                                        </p:tgtEl>
                                        <p:attrNameLst>
                                          <p:attrName>style.visibility</p:attrName>
                                        </p:attrNameLst>
                                      </p:cBhvr>
                                      <p:to>
                                        <p:strVal val="visible"/>
                                      </p:to>
                                    </p:set>
                                    <p:animEffect transition="in" filter="wipe(left)">
                                      <p:cBhvr>
                                        <p:cTn id="69"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8" grpId="0" animBg="1"/>
      <p:bldP spid="59" grpId="0" animBg="1"/>
      <p:bldP spid="60" grpId="0" animBg="1"/>
      <p:bldP spid="73" grpId="0" animBg="1"/>
      <p:bldP spid="107" grpId="0"/>
      <p:bldP spid="108" grpId="0"/>
      <p:bldP spid="10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14"/>
          <p:cNvGrpSpPr/>
          <p:nvPr/>
        </p:nvGrpSpPr>
        <p:grpSpPr>
          <a:xfrm>
            <a:off x="1172152" y="3549196"/>
            <a:ext cx="6855939" cy="620535"/>
            <a:chOff x="0" y="238114"/>
            <a:chExt cx="21593823" cy="1954101"/>
          </a:xfrm>
        </p:grpSpPr>
        <p:sp>
          <p:nvSpPr>
            <p:cNvPr id="812" name="Shape 812"/>
            <p:cNvSpPr/>
            <p:nvPr/>
          </p:nvSpPr>
          <p:spPr>
            <a:xfrm>
              <a:off x="0" y="796802"/>
              <a:ext cx="21593823" cy="1395413"/>
            </a:xfrm>
            <a:prstGeom prst="rect">
              <a:avLst/>
            </a:prstGeom>
            <a:noFill/>
            <a:ln w="12700" cap="flat">
              <a:noFill/>
              <a:miter lim="400000"/>
            </a:ln>
            <a:effectLst/>
          </p:spPr>
          <p:txBody>
            <a:bodyPr wrap="square" lIns="0" tIns="0" rIns="0" bIns="0" numCol="1" anchor="ctr">
              <a:spAutoFit/>
            </a:bodyPr>
            <a:lstStyle>
              <a:lvl1pPr algn="l" defTabSz="767715">
                <a:defRPr sz="2230">
                  <a:solidFill>
                    <a:srgbClr val="828589"/>
                  </a:solidFill>
                  <a:latin typeface="STIXGeneral-Regular"/>
                  <a:ea typeface="STIXGeneral-Regular"/>
                  <a:cs typeface="STIXGeneral-Regular"/>
                  <a:sym typeface="STIXGeneral-Regular"/>
                </a:defRPr>
              </a:lvl1pPr>
            </a:lstStyle>
            <a:p>
              <a:pPr>
                <a:lnSpc>
                  <a:spcPct val="120000"/>
                </a:lnSpc>
                <a:defRPr sz="1800">
                  <a:solidFill>
                    <a:srgbClr val="000000"/>
                  </a:solidFill>
                </a:defRPr>
              </a:pP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 replace text, click add relevant headline, modify the text content, also can copy your content to this directly.</a:t>
              </a:r>
              <a:endParaRPr lang="zh-CN" altLang="en-US" sz="6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3" name="Shape 813"/>
            <p:cNvSpPr/>
            <p:nvPr/>
          </p:nvSpPr>
          <p:spPr>
            <a:xfrm>
              <a:off x="31696" y="238114"/>
              <a:ext cx="4748143" cy="581423"/>
            </a:xfrm>
            <a:prstGeom prst="rect">
              <a:avLst/>
            </a:prstGeom>
            <a:noFill/>
            <a:ln w="12700" cap="flat">
              <a:noFill/>
              <a:miter lim="400000"/>
            </a:ln>
            <a:effectLst/>
          </p:spPr>
          <p:txBody>
            <a:bodyPr wrap="square" lIns="0" tIns="0" rIns="0" bIns="0" numCol="1" anchor="ctr">
              <a:spAutoFit/>
            </a:bodyPr>
            <a:lstStyle>
              <a:lvl1pPr algn="l" defTabSz="816610">
                <a:defRPr sz="4950">
                  <a:solidFill>
                    <a:srgbClr val="114A70"/>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824"/>
          <p:cNvGrpSpPr/>
          <p:nvPr/>
        </p:nvGrpSpPr>
        <p:grpSpPr>
          <a:xfrm>
            <a:off x="1161867" y="1966655"/>
            <a:ext cx="2077112" cy="1015480"/>
            <a:chOff x="0" y="0"/>
            <a:chExt cx="6542182" cy="3197797"/>
          </a:xfrm>
        </p:grpSpPr>
        <p:sp>
          <p:nvSpPr>
            <p:cNvPr id="820" name="Shape 820"/>
            <p:cNvSpPr/>
            <p:nvPr/>
          </p:nvSpPr>
          <p:spPr>
            <a:xfrm>
              <a:off x="874794" y="0"/>
              <a:ext cx="5667388" cy="3197797"/>
            </a:xfrm>
            <a:prstGeom prst="rightArrow">
              <a:avLst>
                <a:gd name="adj1" fmla="val 70636"/>
                <a:gd name="adj2" fmla="val 48674"/>
              </a:avLst>
            </a:prstGeom>
            <a:solidFill>
              <a:schemeClr val="accent1"/>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1" name="Shape 821"/>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77800" cap="flat">
              <a:solidFill>
                <a:schemeClr val="accent1">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2" name="Shape 822"/>
            <p:cNvSpPr/>
            <p:nvPr/>
          </p:nvSpPr>
          <p:spPr>
            <a:xfrm>
              <a:off x="2758967" y="1262130"/>
              <a:ext cx="2091855" cy="673538"/>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3" name="Shape 823"/>
            <p:cNvSpPr/>
            <p:nvPr/>
          </p:nvSpPr>
          <p:spPr>
            <a:xfrm>
              <a:off x="535483" y="1133764"/>
              <a:ext cx="716818" cy="930276"/>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829"/>
          <p:cNvGrpSpPr/>
          <p:nvPr/>
        </p:nvGrpSpPr>
        <p:grpSpPr>
          <a:xfrm>
            <a:off x="3637511" y="1966655"/>
            <a:ext cx="2077112" cy="1015480"/>
            <a:chOff x="0" y="0"/>
            <a:chExt cx="6542182" cy="3197797"/>
          </a:xfrm>
        </p:grpSpPr>
        <p:sp>
          <p:nvSpPr>
            <p:cNvPr id="825" name="Shape 825"/>
            <p:cNvSpPr/>
            <p:nvPr/>
          </p:nvSpPr>
          <p:spPr>
            <a:xfrm>
              <a:off x="874794" y="0"/>
              <a:ext cx="5667388" cy="3197797"/>
            </a:xfrm>
            <a:prstGeom prst="rightArrow">
              <a:avLst>
                <a:gd name="adj1" fmla="val 70636"/>
                <a:gd name="adj2" fmla="val 48674"/>
              </a:avLst>
            </a:prstGeom>
            <a:solidFill>
              <a:schemeClr val="accent2"/>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6" name="Shape 826"/>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77800" cap="flat">
              <a:solidFill>
                <a:schemeClr val="accent2">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7" name="Shape 827"/>
            <p:cNvSpPr/>
            <p:nvPr/>
          </p:nvSpPr>
          <p:spPr>
            <a:xfrm>
              <a:off x="2583764" y="1262130"/>
              <a:ext cx="2091855" cy="673538"/>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8" name="Shape 828"/>
            <p:cNvSpPr/>
            <p:nvPr/>
          </p:nvSpPr>
          <p:spPr>
            <a:xfrm>
              <a:off x="523772" y="1133764"/>
              <a:ext cx="716818" cy="930276"/>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834"/>
          <p:cNvGrpSpPr/>
          <p:nvPr/>
        </p:nvGrpSpPr>
        <p:grpSpPr>
          <a:xfrm>
            <a:off x="6141730" y="1966655"/>
            <a:ext cx="2077112" cy="1015480"/>
            <a:chOff x="0" y="0"/>
            <a:chExt cx="6542182" cy="3197797"/>
          </a:xfrm>
        </p:grpSpPr>
        <p:sp>
          <p:nvSpPr>
            <p:cNvPr id="830" name="Shape 830"/>
            <p:cNvSpPr/>
            <p:nvPr/>
          </p:nvSpPr>
          <p:spPr>
            <a:xfrm>
              <a:off x="874797" y="0"/>
              <a:ext cx="5667385" cy="3197797"/>
            </a:xfrm>
            <a:prstGeom prst="rightArrow">
              <a:avLst>
                <a:gd name="adj1" fmla="val 70636"/>
                <a:gd name="adj2" fmla="val 48674"/>
              </a:avLst>
            </a:prstGeom>
            <a:solidFill>
              <a:schemeClr val="accent3"/>
            </a:solidFill>
            <a:ln w="12700" cap="flat">
              <a:noFill/>
              <a:miter lim="400000"/>
            </a:ln>
            <a:effectLst/>
          </p:spPr>
          <p:txBody>
            <a:bodyPr wrap="square" lIns="0" tIns="0" rIns="0" bIns="0" numCol="1" anchor="ctr">
              <a:noAutofit/>
            </a:bodyPr>
            <a:lstStyle/>
            <a:p>
              <a:pPr lvl="0">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1" name="Shape 831"/>
            <p:cNvSpPr/>
            <p:nvPr/>
          </p:nvSpPr>
          <p:spPr>
            <a:xfrm>
              <a:off x="0" y="711443"/>
              <a:ext cx="1774910" cy="177491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77800" cap="flat">
              <a:solidFill>
                <a:schemeClr val="accent3">
                  <a:lumMod val="75000"/>
                </a:schemeClr>
              </a:solidFill>
              <a:prstDash val="solid"/>
              <a:miter lim="400000"/>
            </a:ln>
            <a:effectLst/>
          </p:spPr>
          <p:txBody>
            <a:bodyPr wrap="square" lIns="0" tIns="0" rIns="0" bIns="0" numCol="1" anchor="ctr">
              <a:noAutofit/>
            </a:bodyPr>
            <a:lstStyle/>
            <a:p>
              <a:pPr lvl="0">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2" name="Shape 832"/>
            <p:cNvSpPr/>
            <p:nvPr/>
          </p:nvSpPr>
          <p:spPr>
            <a:xfrm>
              <a:off x="3158573" y="1262130"/>
              <a:ext cx="2091855" cy="673538"/>
            </a:xfrm>
            <a:prstGeom prst="rect">
              <a:avLst/>
            </a:prstGeom>
            <a:noFill/>
            <a:ln w="12700" cap="flat">
              <a:noFill/>
              <a:miter lim="400000"/>
            </a:ln>
            <a:effectLst/>
          </p:spPr>
          <p:txBody>
            <a:bodyPr wrap="square" lIns="0" tIns="0" rIns="0" bIns="0" numCol="1" anchor="ctr">
              <a:normAutofit fontScale="77500" lnSpcReduction="20000"/>
            </a:bodyPr>
            <a:lstStyle>
              <a:lvl1pPr algn="l" defTabSz="816610">
                <a:defRPr sz="2970">
                  <a:solidFill>
                    <a:srgbClr val="F9FAFC"/>
                  </a:solidFill>
                  <a:latin typeface="STIXGeneral-Bold"/>
                  <a:ea typeface="STIXGeneral-Bold"/>
                  <a:cs typeface="STIXGeneral-Bold"/>
                  <a:sym typeface="STIXGeneral-Bold"/>
                </a:defRPr>
              </a:lvl1pPr>
            </a:lstStyle>
            <a:p>
              <a:pPr lvl="0">
                <a:lnSpc>
                  <a:spcPct val="140000"/>
                </a:lnSpc>
                <a:defRPr sz="1800">
                  <a:solidFill>
                    <a:srgbClr val="000000"/>
                  </a:solidFill>
                </a:defRPr>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3" name="Shape 833"/>
            <p:cNvSpPr/>
            <p:nvPr/>
          </p:nvSpPr>
          <p:spPr>
            <a:xfrm>
              <a:off x="490124" y="1133764"/>
              <a:ext cx="716818" cy="930276"/>
            </a:xfrm>
            <a:prstGeom prst="rect">
              <a:avLst/>
            </a:prstGeom>
            <a:noFill/>
            <a:ln w="12700" cap="flat">
              <a:noFill/>
              <a:miter lim="400000"/>
            </a:ln>
            <a:effectLst/>
          </p:spPr>
          <p:txBody>
            <a:bodyPr wrap="none" lIns="0" tIns="0" rIns="0" bIns="0" numCol="1" anchor="ctr">
              <a:spAutoFit/>
            </a:bodyPr>
            <a:lstStyle>
              <a:lvl1pPr>
                <a:defRPr>
                  <a:solidFill>
                    <a:srgbClr val="F9FAFC"/>
                  </a:solidFill>
                  <a:latin typeface="FontAwesome"/>
                  <a:ea typeface="FontAwesome"/>
                  <a:cs typeface="FontAwesome"/>
                  <a:sym typeface="FontAwesome"/>
                </a:defRPr>
              </a:lvl1pPr>
            </a:lstStyle>
            <a:p>
              <a:pPr lvl="0">
                <a:lnSpc>
                  <a:spcPct val="120000"/>
                </a:lnSpc>
                <a:defRPr sz="1800">
                  <a:solidFill>
                    <a:srgbClr val="000000"/>
                  </a:solidFill>
                </a:defRPr>
              </a:pPr>
              <a:r>
                <a:rPr lang="en-US" sz="16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transition spd="slow" advClick="0" advTm="0">
    <p:randomBar dir="vert"/>
  </p:transition>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indefinite" fill="hold"/>
                                        <p:tgtEl>
                                          <p:spTgt spid="6"/>
                                        </p:tgtEl>
                                        <p:attrNameLst>
                                          <p:attrName>style.visibility</p:attrName>
                                        </p:attrNameLst>
                                      </p:cBhvr>
                                      <p:to>
                                        <p:strVal val="visible"/>
                                      </p:to>
                                    </p:set>
                                    <p:anim calcmode="lin" valueType="num">
                                      <p:cBhvr>
                                        <p:cTn id="7" dur="1000" fill="hold"/>
                                        <p:tgtEl>
                                          <p:spTgt spid="6"/>
                                        </p:tgtEl>
                                        <p:attrNameLst>
                                          <p:attrName>ppt_x</p:attrName>
                                        </p:attrNameLst>
                                      </p:cBhvr>
                                      <p:tavLst>
                                        <p:tav tm="0">
                                          <p:val>
                                            <p:strVal val="0-#ppt_w/2"/>
                                          </p:val>
                                        </p:tav>
                                        <p:tav tm="100000">
                                          <p:val>
                                            <p:strVal val="#ppt_x"/>
                                          </p:val>
                                        </p:tav>
                                      </p:tavLst>
                                    </p:anim>
                                    <p:anim calcmode="lin" valueType="num">
                                      <p:cBhvr>
                                        <p:cTn id="8" dur="10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1000"/>
                                  </p:stCondLst>
                                  <p:childTnLst>
                                    <p:set>
                                      <p:cBhvr>
                                        <p:cTn id="10" dur="indefinite" fill="hold"/>
                                        <p:tgtEl>
                                          <p:spTgt spid="5"/>
                                        </p:tgtEl>
                                        <p:attrNameLst>
                                          <p:attrName>style.visibility</p:attrName>
                                        </p:attrNameLst>
                                      </p:cBhvr>
                                      <p:to>
                                        <p:strVal val="visible"/>
                                      </p:to>
                                    </p:set>
                                    <p:anim calcmode="lin" valueType="num">
                                      <p:cBhvr>
                                        <p:cTn id="11" dur="1000" fill="hold"/>
                                        <p:tgtEl>
                                          <p:spTgt spid="5"/>
                                        </p:tgtEl>
                                        <p:attrNameLst>
                                          <p:attrName>ppt_x</p:attrName>
                                        </p:attrNameLst>
                                      </p:cBhvr>
                                      <p:tavLst>
                                        <p:tav tm="0">
                                          <p:val>
                                            <p:strVal val="0-#ppt_w/2"/>
                                          </p:val>
                                        </p:tav>
                                        <p:tav tm="100000">
                                          <p:val>
                                            <p:strVal val="#ppt_x"/>
                                          </p:val>
                                        </p:tav>
                                      </p:tavLst>
                                    </p:anim>
                                    <p:anim calcmode="lin" valueType="num">
                                      <p:cBhvr>
                                        <p:cTn id="12" dur="10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1500"/>
                                  </p:stCondLst>
                                  <p:childTnLst>
                                    <p:set>
                                      <p:cBhvr>
                                        <p:cTn id="14" dur="indefinite" fill="hold"/>
                                        <p:tgtEl>
                                          <p:spTgt spid="4"/>
                                        </p:tgtEl>
                                        <p:attrNameLst>
                                          <p:attrName>style.visibility</p:attrName>
                                        </p:attrNameLst>
                                      </p:cBhvr>
                                      <p:to>
                                        <p:strVal val="visible"/>
                                      </p:to>
                                    </p:set>
                                    <p:anim calcmode="lin" valueType="num">
                                      <p:cBhvr>
                                        <p:cTn id="15" dur="1000" fill="hold"/>
                                        <p:tgtEl>
                                          <p:spTgt spid="4"/>
                                        </p:tgtEl>
                                        <p:attrNameLst>
                                          <p:attrName>ppt_x</p:attrName>
                                        </p:attrNameLst>
                                      </p:cBhvr>
                                      <p:tavLst>
                                        <p:tav tm="0">
                                          <p:val>
                                            <p:strVal val="0-#ppt_w/2"/>
                                          </p:val>
                                        </p:tav>
                                        <p:tav tm="100000">
                                          <p:val>
                                            <p:strVal val="#ppt_x"/>
                                          </p:val>
                                        </p:tav>
                                      </p:tavLst>
                                    </p:anim>
                                    <p:anim calcmode="lin" valueType="num">
                                      <p:cBhvr>
                                        <p:cTn id="16"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indefinite" fill="hold"/>
                                        <p:tgtEl>
                                          <p:spTgt spid="2"/>
                                        </p:tgtEl>
                                        <p:attrNameLst>
                                          <p:attrName>style.visibility</p:attrName>
                                        </p:attrNameLst>
                                      </p:cBhvr>
                                      <p:to>
                                        <p:strVal val="visible"/>
                                      </p:to>
                                    </p:set>
                                    <p:animEffect transition="in" filter="fade">
                                      <p:cBhvr>
                                        <p:cTn id="21"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4" grpId="0" advAuto="0"/>
      <p:bldP spid="5" grpId="0" advAuto="0"/>
      <p:bldP spid="6" grpId="0" advAuto="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850711" y="1447525"/>
            <a:ext cx="3721289" cy="3697563"/>
            <a:chOff x="1134282" y="1929437"/>
            <a:chExt cx="4961718" cy="4928563"/>
          </a:xfrm>
        </p:grpSpPr>
        <p:sp>
          <p:nvSpPr>
            <p:cNvPr id="6" name="Freeform 5"/>
            <p:cNvSpPr/>
            <p:nvPr/>
          </p:nvSpPr>
          <p:spPr bwMode="auto">
            <a:xfrm>
              <a:off x="1912099" y="4596238"/>
              <a:ext cx="936427" cy="960622"/>
            </a:xfrm>
            <a:custGeom>
              <a:avLst/>
              <a:gdLst>
                <a:gd name="T0" fmla="*/ 419 w 442"/>
                <a:gd name="T1" fmla="*/ 163 h 453"/>
                <a:gd name="T2" fmla="*/ 166 w 442"/>
                <a:gd name="T3" fmla="*/ 33 h 453"/>
                <a:gd name="T4" fmla="*/ 34 w 442"/>
                <a:gd name="T5" fmla="*/ 285 h 453"/>
                <a:gd name="T6" fmla="*/ 286 w 442"/>
                <a:gd name="T7" fmla="*/ 415 h 453"/>
                <a:gd name="T8" fmla="*/ 299 w 442"/>
                <a:gd name="T9" fmla="*/ 410 h 453"/>
                <a:gd name="T10" fmla="*/ 391 w 442"/>
                <a:gd name="T11" fmla="*/ 453 h 453"/>
                <a:gd name="T12" fmla="*/ 373 w 442"/>
                <a:gd name="T13" fmla="*/ 361 h 453"/>
                <a:gd name="T14" fmla="*/ 419 w 442"/>
                <a:gd name="T15" fmla="*/ 163 h 4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2" h="453">
                  <a:moveTo>
                    <a:pt x="419" y="163"/>
                  </a:moveTo>
                  <a:cubicBezTo>
                    <a:pt x="386" y="58"/>
                    <a:pt x="273" y="0"/>
                    <a:pt x="166" y="33"/>
                  </a:cubicBezTo>
                  <a:cubicBezTo>
                    <a:pt x="60" y="67"/>
                    <a:pt x="0" y="180"/>
                    <a:pt x="34" y="285"/>
                  </a:cubicBezTo>
                  <a:cubicBezTo>
                    <a:pt x="67" y="390"/>
                    <a:pt x="180" y="448"/>
                    <a:pt x="286" y="415"/>
                  </a:cubicBezTo>
                  <a:cubicBezTo>
                    <a:pt x="291" y="413"/>
                    <a:pt x="295" y="412"/>
                    <a:pt x="299" y="410"/>
                  </a:cubicBezTo>
                  <a:cubicBezTo>
                    <a:pt x="391" y="453"/>
                    <a:pt x="391" y="453"/>
                    <a:pt x="391" y="453"/>
                  </a:cubicBezTo>
                  <a:cubicBezTo>
                    <a:pt x="373" y="361"/>
                    <a:pt x="373" y="361"/>
                    <a:pt x="373" y="361"/>
                  </a:cubicBezTo>
                  <a:cubicBezTo>
                    <a:pt x="421" y="309"/>
                    <a:pt x="442" y="235"/>
                    <a:pt x="419" y="163"/>
                  </a:cubicBezTo>
                  <a:close/>
                </a:path>
              </a:pathLst>
            </a:custGeom>
            <a:solidFill>
              <a:schemeClr val="accent4"/>
            </a:solidFill>
            <a:ln>
              <a:noFill/>
            </a:ln>
          </p:spPr>
          <p:txBody>
            <a:bodyPr vert="horz" wrap="square" lIns="91440" tIns="45720" rIns="91440" bIns="45720" numCol="1" anchor="t" anchorCtr="0" compatLnSpc="1"/>
            <a:lstStyle/>
            <a:p>
              <a:endParaRPr lang="en-GB"/>
            </a:p>
          </p:txBody>
        </p:sp>
        <p:sp>
          <p:nvSpPr>
            <p:cNvPr id="7" name="Freeform 6"/>
            <p:cNvSpPr/>
            <p:nvPr/>
          </p:nvSpPr>
          <p:spPr bwMode="auto">
            <a:xfrm>
              <a:off x="4101276" y="3967173"/>
              <a:ext cx="848609" cy="905064"/>
            </a:xfrm>
            <a:custGeom>
              <a:avLst/>
              <a:gdLst>
                <a:gd name="T0" fmla="*/ 327 w 400"/>
                <a:gd name="T1" fmla="*/ 333 h 427"/>
                <a:gd name="T2" fmla="*/ 330 w 400"/>
                <a:gd name="T3" fmla="*/ 76 h 427"/>
                <a:gd name="T4" fmla="*/ 74 w 400"/>
                <a:gd name="T5" fmla="*/ 70 h 427"/>
                <a:gd name="T6" fmla="*/ 70 w 400"/>
                <a:gd name="T7" fmla="*/ 326 h 427"/>
                <a:gd name="T8" fmla="*/ 79 w 400"/>
                <a:gd name="T9" fmla="*/ 335 h 427"/>
                <a:gd name="T10" fmla="*/ 81 w 400"/>
                <a:gd name="T11" fmla="*/ 427 h 427"/>
                <a:gd name="T12" fmla="*/ 149 w 400"/>
                <a:gd name="T13" fmla="*/ 375 h 427"/>
                <a:gd name="T14" fmla="*/ 327 w 400"/>
                <a:gd name="T15" fmla="*/ 333 h 4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0" h="427">
                  <a:moveTo>
                    <a:pt x="327" y="333"/>
                  </a:moveTo>
                  <a:cubicBezTo>
                    <a:pt x="399" y="263"/>
                    <a:pt x="400" y="149"/>
                    <a:pt x="330" y="76"/>
                  </a:cubicBezTo>
                  <a:cubicBezTo>
                    <a:pt x="260" y="3"/>
                    <a:pt x="145" y="0"/>
                    <a:pt x="74" y="70"/>
                  </a:cubicBezTo>
                  <a:cubicBezTo>
                    <a:pt x="2" y="139"/>
                    <a:pt x="0" y="254"/>
                    <a:pt x="70" y="326"/>
                  </a:cubicBezTo>
                  <a:cubicBezTo>
                    <a:pt x="73" y="329"/>
                    <a:pt x="76" y="332"/>
                    <a:pt x="79" y="335"/>
                  </a:cubicBezTo>
                  <a:cubicBezTo>
                    <a:pt x="81" y="427"/>
                    <a:pt x="81" y="427"/>
                    <a:pt x="81" y="427"/>
                  </a:cubicBezTo>
                  <a:cubicBezTo>
                    <a:pt x="149" y="375"/>
                    <a:pt x="149" y="375"/>
                    <a:pt x="149" y="375"/>
                  </a:cubicBezTo>
                  <a:cubicBezTo>
                    <a:pt x="210" y="393"/>
                    <a:pt x="278" y="380"/>
                    <a:pt x="327" y="333"/>
                  </a:cubicBezTo>
                  <a:close/>
                </a:path>
              </a:pathLst>
            </a:custGeom>
            <a:solidFill>
              <a:schemeClr val="accent4"/>
            </a:solidFill>
            <a:ln>
              <a:noFill/>
            </a:ln>
          </p:spPr>
          <p:txBody>
            <a:bodyPr vert="horz" wrap="square" lIns="91440" tIns="45720" rIns="91440" bIns="45720" numCol="1" anchor="t" anchorCtr="0" compatLnSpc="1"/>
            <a:lstStyle/>
            <a:p>
              <a:endParaRPr lang="en-GB"/>
            </a:p>
          </p:txBody>
        </p:sp>
        <p:sp>
          <p:nvSpPr>
            <p:cNvPr id="8" name="Freeform 7"/>
            <p:cNvSpPr/>
            <p:nvPr/>
          </p:nvSpPr>
          <p:spPr bwMode="auto">
            <a:xfrm>
              <a:off x="1180879" y="4537095"/>
              <a:ext cx="714193" cy="733012"/>
            </a:xfrm>
            <a:custGeom>
              <a:avLst/>
              <a:gdLst>
                <a:gd name="T0" fmla="*/ 305 w 337"/>
                <a:gd name="T1" fmla="*/ 93 h 346"/>
                <a:gd name="T2" fmla="*/ 96 w 337"/>
                <a:gd name="T3" fmla="*/ 43 h 346"/>
                <a:gd name="T4" fmla="*/ 44 w 337"/>
                <a:gd name="T5" fmla="*/ 252 h 346"/>
                <a:gd name="T6" fmla="*/ 253 w 337"/>
                <a:gd name="T7" fmla="*/ 302 h 346"/>
                <a:gd name="T8" fmla="*/ 261 w 337"/>
                <a:gd name="T9" fmla="*/ 296 h 346"/>
                <a:gd name="T10" fmla="*/ 337 w 337"/>
                <a:gd name="T11" fmla="*/ 311 h 346"/>
                <a:gd name="T12" fmla="*/ 307 w 337"/>
                <a:gd name="T13" fmla="*/ 246 h 346"/>
                <a:gd name="T14" fmla="*/ 305 w 337"/>
                <a:gd name="T15" fmla="*/ 93 h 3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7" h="346">
                  <a:moveTo>
                    <a:pt x="305" y="93"/>
                  </a:moveTo>
                  <a:cubicBezTo>
                    <a:pt x="262" y="22"/>
                    <a:pt x="168" y="0"/>
                    <a:pt x="96" y="43"/>
                  </a:cubicBezTo>
                  <a:cubicBezTo>
                    <a:pt x="24" y="87"/>
                    <a:pt x="0" y="181"/>
                    <a:pt x="44" y="252"/>
                  </a:cubicBezTo>
                  <a:cubicBezTo>
                    <a:pt x="87" y="323"/>
                    <a:pt x="181" y="346"/>
                    <a:pt x="253" y="302"/>
                  </a:cubicBezTo>
                  <a:cubicBezTo>
                    <a:pt x="256" y="300"/>
                    <a:pt x="259" y="298"/>
                    <a:pt x="261" y="296"/>
                  </a:cubicBezTo>
                  <a:cubicBezTo>
                    <a:pt x="337" y="311"/>
                    <a:pt x="337" y="311"/>
                    <a:pt x="337" y="311"/>
                  </a:cubicBezTo>
                  <a:cubicBezTo>
                    <a:pt x="307" y="246"/>
                    <a:pt x="307" y="246"/>
                    <a:pt x="307" y="246"/>
                  </a:cubicBezTo>
                  <a:cubicBezTo>
                    <a:pt x="333" y="200"/>
                    <a:pt x="334" y="142"/>
                    <a:pt x="305" y="93"/>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9" name="Freeform 8"/>
            <p:cNvSpPr/>
            <p:nvPr/>
          </p:nvSpPr>
          <p:spPr bwMode="auto">
            <a:xfrm>
              <a:off x="2827915" y="2781630"/>
              <a:ext cx="807388" cy="896998"/>
            </a:xfrm>
            <a:custGeom>
              <a:avLst/>
              <a:gdLst>
                <a:gd name="T0" fmla="*/ 348 w 381"/>
                <a:gd name="T1" fmla="*/ 249 h 423"/>
                <a:gd name="T2" fmla="*/ 250 w 381"/>
                <a:gd name="T3" fmla="*/ 33 h 423"/>
                <a:gd name="T4" fmla="*/ 33 w 381"/>
                <a:gd name="T5" fmla="*/ 128 h 423"/>
                <a:gd name="T6" fmla="*/ 131 w 381"/>
                <a:gd name="T7" fmla="*/ 344 h 423"/>
                <a:gd name="T8" fmla="*/ 141 w 381"/>
                <a:gd name="T9" fmla="*/ 348 h 423"/>
                <a:gd name="T10" fmla="*/ 179 w 381"/>
                <a:gd name="T11" fmla="*/ 423 h 423"/>
                <a:gd name="T12" fmla="*/ 215 w 381"/>
                <a:gd name="T13" fmla="*/ 354 h 423"/>
                <a:gd name="T14" fmla="*/ 348 w 381"/>
                <a:gd name="T15" fmla="*/ 249 h 4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1" h="423">
                  <a:moveTo>
                    <a:pt x="348" y="249"/>
                  </a:moveTo>
                  <a:cubicBezTo>
                    <a:pt x="381" y="163"/>
                    <a:pt x="337" y="66"/>
                    <a:pt x="250" y="33"/>
                  </a:cubicBezTo>
                  <a:cubicBezTo>
                    <a:pt x="163" y="0"/>
                    <a:pt x="66" y="42"/>
                    <a:pt x="33" y="128"/>
                  </a:cubicBezTo>
                  <a:cubicBezTo>
                    <a:pt x="0" y="214"/>
                    <a:pt x="44" y="311"/>
                    <a:pt x="131" y="344"/>
                  </a:cubicBezTo>
                  <a:cubicBezTo>
                    <a:pt x="134" y="345"/>
                    <a:pt x="138" y="347"/>
                    <a:pt x="141" y="348"/>
                  </a:cubicBezTo>
                  <a:cubicBezTo>
                    <a:pt x="179" y="423"/>
                    <a:pt x="179" y="423"/>
                    <a:pt x="179" y="423"/>
                  </a:cubicBezTo>
                  <a:cubicBezTo>
                    <a:pt x="215" y="354"/>
                    <a:pt x="215" y="354"/>
                    <a:pt x="215" y="354"/>
                  </a:cubicBezTo>
                  <a:cubicBezTo>
                    <a:pt x="274" y="345"/>
                    <a:pt x="325" y="307"/>
                    <a:pt x="348" y="249"/>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10" name="Freeform 9"/>
            <p:cNvSpPr/>
            <p:nvPr/>
          </p:nvSpPr>
          <p:spPr bwMode="auto">
            <a:xfrm>
              <a:off x="2266059" y="3674148"/>
              <a:ext cx="964206" cy="1078907"/>
            </a:xfrm>
            <a:custGeom>
              <a:avLst/>
              <a:gdLst>
                <a:gd name="T0" fmla="*/ 449 w 455"/>
                <a:gd name="T1" fmla="*/ 209 h 509"/>
                <a:gd name="T2" fmla="*/ 212 w 455"/>
                <a:gd name="T3" fmla="*/ 10 h 509"/>
                <a:gd name="T4" fmla="*/ 10 w 455"/>
                <a:gd name="T5" fmla="*/ 244 h 509"/>
                <a:gd name="T6" fmla="*/ 247 w 455"/>
                <a:gd name="T7" fmla="*/ 443 h 509"/>
                <a:gd name="T8" fmla="*/ 261 w 455"/>
                <a:gd name="T9" fmla="*/ 441 h 509"/>
                <a:gd name="T10" fmla="*/ 349 w 455"/>
                <a:gd name="T11" fmla="*/ 509 h 509"/>
                <a:gd name="T12" fmla="*/ 352 w 455"/>
                <a:gd name="T13" fmla="*/ 407 h 509"/>
                <a:gd name="T14" fmla="*/ 449 w 455"/>
                <a:gd name="T15" fmla="*/ 209 h 5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55" h="509">
                  <a:moveTo>
                    <a:pt x="449" y="209"/>
                  </a:moveTo>
                  <a:cubicBezTo>
                    <a:pt x="439" y="89"/>
                    <a:pt x="333" y="0"/>
                    <a:pt x="212" y="10"/>
                  </a:cubicBezTo>
                  <a:cubicBezTo>
                    <a:pt x="91" y="19"/>
                    <a:pt x="0" y="124"/>
                    <a:pt x="10" y="244"/>
                  </a:cubicBezTo>
                  <a:cubicBezTo>
                    <a:pt x="20" y="364"/>
                    <a:pt x="126" y="453"/>
                    <a:pt x="247" y="443"/>
                  </a:cubicBezTo>
                  <a:cubicBezTo>
                    <a:pt x="252" y="443"/>
                    <a:pt x="257" y="442"/>
                    <a:pt x="261" y="441"/>
                  </a:cubicBezTo>
                  <a:cubicBezTo>
                    <a:pt x="349" y="509"/>
                    <a:pt x="349" y="509"/>
                    <a:pt x="349" y="509"/>
                  </a:cubicBezTo>
                  <a:cubicBezTo>
                    <a:pt x="352" y="407"/>
                    <a:pt x="352" y="407"/>
                    <a:pt x="352" y="407"/>
                  </a:cubicBezTo>
                  <a:cubicBezTo>
                    <a:pt x="416" y="364"/>
                    <a:pt x="455" y="290"/>
                    <a:pt x="449" y="209"/>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11" name="Freeform 10"/>
            <p:cNvSpPr/>
            <p:nvPr/>
          </p:nvSpPr>
          <p:spPr bwMode="auto">
            <a:xfrm>
              <a:off x="4743782" y="2536098"/>
              <a:ext cx="1049335" cy="1133569"/>
            </a:xfrm>
            <a:custGeom>
              <a:avLst/>
              <a:gdLst>
                <a:gd name="T0" fmla="*/ 421 w 495"/>
                <a:gd name="T1" fmla="*/ 382 h 535"/>
                <a:gd name="T2" fmla="*/ 382 w 495"/>
                <a:gd name="T3" fmla="*/ 75 h 535"/>
                <a:gd name="T4" fmla="*/ 74 w 495"/>
                <a:gd name="T5" fmla="*/ 111 h 535"/>
                <a:gd name="T6" fmla="*/ 114 w 495"/>
                <a:gd name="T7" fmla="*/ 418 h 535"/>
                <a:gd name="T8" fmla="*/ 126 w 495"/>
                <a:gd name="T9" fmla="*/ 426 h 535"/>
                <a:gd name="T10" fmla="*/ 144 w 495"/>
                <a:gd name="T11" fmla="*/ 535 h 535"/>
                <a:gd name="T12" fmla="*/ 216 w 495"/>
                <a:gd name="T13" fmla="*/ 462 h 535"/>
                <a:gd name="T14" fmla="*/ 421 w 495"/>
                <a:gd name="T15" fmla="*/ 382 h 5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5" h="535">
                  <a:moveTo>
                    <a:pt x="421" y="382"/>
                  </a:moveTo>
                  <a:cubicBezTo>
                    <a:pt x="495" y="287"/>
                    <a:pt x="478" y="150"/>
                    <a:pt x="382" y="75"/>
                  </a:cubicBezTo>
                  <a:cubicBezTo>
                    <a:pt x="286" y="0"/>
                    <a:pt x="148" y="16"/>
                    <a:pt x="74" y="111"/>
                  </a:cubicBezTo>
                  <a:cubicBezTo>
                    <a:pt x="0" y="205"/>
                    <a:pt x="18" y="343"/>
                    <a:pt x="114" y="418"/>
                  </a:cubicBezTo>
                  <a:cubicBezTo>
                    <a:pt x="118" y="421"/>
                    <a:pt x="122" y="424"/>
                    <a:pt x="126" y="426"/>
                  </a:cubicBezTo>
                  <a:cubicBezTo>
                    <a:pt x="144" y="535"/>
                    <a:pt x="144" y="535"/>
                    <a:pt x="144" y="535"/>
                  </a:cubicBezTo>
                  <a:cubicBezTo>
                    <a:pt x="216" y="462"/>
                    <a:pt x="216" y="462"/>
                    <a:pt x="216" y="462"/>
                  </a:cubicBezTo>
                  <a:cubicBezTo>
                    <a:pt x="291" y="474"/>
                    <a:pt x="371" y="446"/>
                    <a:pt x="421" y="382"/>
                  </a:cubicBezTo>
                  <a:close/>
                </a:path>
              </a:pathLst>
            </a:custGeom>
            <a:solidFill>
              <a:schemeClr val="accent4"/>
            </a:solidFill>
            <a:ln>
              <a:noFill/>
            </a:ln>
          </p:spPr>
          <p:txBody>
            <a:bodyPr vert="horz" wrap="square" lIns="91440" tIns="45720" rIns="91440" bIns="45720" numCol="1" anchor="t" anchorCtr="0" compatLnSpc="1"/>
            <a:lstStyle/>
            <a:p>
              <a:endParaRPr lang="en-GB"/>
            </a:p>
          </p:txBody>
        </p:sp>
        <p:sp>
          <p:nvSpPr>
            <p:cNvPr id="12" name="Freeform 11"/>
            <p:cNvSpPr/>
            <p:nvPr/>
          </p:nvSpPr>
          <p:spPr bwMode="auto">
            <a:xfrm>
              <a:off x="5040392" y="3557655"/>
              <a:ext cx="1055608" cy="1013492"/>
            </a:xfrm>
            <a:custGeom>
              <a:avLst/>
              <a:gdLst>
                <a:gd name="T0" fmla="*/ 314 w 498"/>
                <a:gd name="T1" fmla="*/ 456 h 478"/>
                <a:gd name="T2" fmla="*/ 465 w 498"/>
                <a:gd name="T3" fmla="*/ 186 h 478"/>
                <a:gd name="T4" fmla="*/ 197 w 498"/>
                <a:gd name="T5" fmla="*/ 32 h 478"/>
                <a:gd name="T6" fmla="*/ 46 w 498"/>
                <a:gd name="T7" fmla="*/ 302 h 478"/>
                <a:gd name="T8" fmla="*/ 50 w 498"/>
                <a:gd name="T9" fmla="*/ 316 h 478"/>
                <a:gd name="T10" fmla="*/ 0 w 498"/>
                <a:gd name="T11" fmla="*/ 415 h 478"/>
                <a:gd name="T12" fmla="*/ 101 w 498"/>
                <a:gd name="T13" fmla="*/ 398 h 478"/>
                <a:gd name="T14" fmla="*/ 314 w 498"/>
                <a:gd name="T15" fmla="*/ 456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8" h="478">
                  <a:moveTo>
                    <a:pt x="314" y="456"/>
                  </a:moveTo>
                  <a:cubicBezTo>
                    <a:pt x="430" y="424"/>
                    <a:pt x="498" y="304"/>
                    <a:pt x="465" y="186"/>
                  </a:cubicBezTo>
                  <a:cubicBezTo>
                    <a:pt x="433" y="69"/>
                    <a:pt x="313" y="0"/>
                    <a:pt x="197" y="32"/>
                  </a:cubicBezTo>
                  <a:cubicBezTo>
                    <a:pt x="81" y="64"/>
                    <a:pt x="14" y="185"/>
                    <a:pt x="46" y="302"/>
                  </a:cubicBezTo>
                  <a:cubicBezTo>
                    <a:pt x="47" y="307"/>
                    <a:pt x="49" y="312"/>
                    <a:pt x="50" y="316"/>
                  </a:cubicBezTo>
                  <a:cubicBezTo>
                    <a:pt x="0" y="415"/>
                    <a:pt x="0" y="415"/>
                    <a:pt x="0" y="415"/>
                  </a:cubicBezTo>
                  <a:cubicBezTo>
                    <a:pt x="101" y="398"/>
                    <a:pt x="101" y="398"/>
                    <a:pt x="101" y="398"/>
                  </a:cubicBezTo>
                  <a:cubicBezTo>
                    <a:pt x="155" y="453"/>
                    <a:pt x="235" y="478"/>
                    <a:pt x="314" y="456"/>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13" name="Freeform 12"/>
            <p:cNvSpPr/>
            <p:nvPr/>
          </p:nvSpPr>
          <p:spPr bwMode="auto">
            <a:xfrm>
              <a:off x="1757073" y="2694708"/>
              <a:ext cx="1091453" cy="1019765"/>
            </a:xfrm>
            <a:custGeom>
              <a:avLst/>
              <a:gdLst>
                <a:gd name="T0" fmla="*/ 396 w 515"/>
                <a:gd name="T1" fmla="*/ 85 h 481"/>
                <a:gd name="T2" fmla="*/ 87 w 515"/>
                <a:gd name="T3" fmla="*/ 87 h 481"/>
                <a:gd name="T4" fmla="*/ 85 w 515"/>
                <a:gd name="T5" fmla="*/ 396 h 481"/>
                <a:gd name="T6" fmla="*/ 395 w 515"/>
                <a:gd name="T7" fmla="*/ 394 h 481"/>
                <a:gd name="T8" fmla="*/ 405 w 515"/>
                <a:gd name="T9" fmla="*/ 384 h 481"/>
                <a:gd name="T10" fmla="*/ 515 w 515"/>
                <a:gd name="T11" fmla="*/ 378 h 481"/>
                <a:gd name="T12" fmla="*/ 451 w 515"/>
                <a:gd name="T13" fmla="*/ 299 h 481"/>
                <a:gd name="T14" fmla="*/ 396 w 515"/>
                <a:gd name="T15" fmla="*/ 85 h 4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5" h="481">
                  <a:moveTo>
                    <a:pt x="396" y="85"/>
                  </a:moveTo>
                  <a:cubicBezTo>
                    <a:pt x="311" y="0"/>
                    <a:pt x="173" y="1"/>
                    <a:pt x="87" y="87"/>
                  </a:cubicBezTo>
                  <a:cubicBezTo>
                    <a:pt x="1" y="173"/>
                    <a:pt x="0" y="312"/>
                    <a:pt x="85" y="396"/>
                  </a:cubicBezTo>
                  <a:cubicBezTo>
                    <a:pt x="170" y="481"/>
                    <a:pt x="309" y="480"/>
                    <a:pt x="395" y="394"/>
                  </a:cubicBezTo>
                  <a:cubicBezTo>
                    <a:pt x="398" y="391"/>
                    <a:pt x="402" y="387"/>
                    <a:pt x="405" y="384"/>
                  </a:cubicBezTo>
                  <a:cubicBezTo>
                    <a:pt x="515" y="378"/>
                    <a:pt x="515" y="378"/>
                    <a:pt x="515" y="378"/>
                  </a:cubicBezTo>
                  <a:cubicBezTo>
                    <a:pt x="451" y="299"/>
                    <a:pt x="451" y="299"/>
                    <a:pt x="451" y="299"/>
                  </a:cubicBezTo>
                  <a:cubicBezTo>
                    <a:pt x="472" y="225"/>
                    <a:pt x="454" y="143"/>
                    <a:pt x="396" y="85"/>
                  </a:cubicBezTo>
                  <a:close/>
                </a:path>
              </a:pathLst>
            </a:custGeom>
            <a:solidFill>
              <a:schemeClr val="accent4"/>
            </a:solidFill>
            <a:ln>
              <a:noFill/>
            </a:ln>
          </p:spPr>
          <p:txBody>
            <a:bodyPr vert="horz" wrap="square" lIns="91440" tIns="45720" rIns="91440" bIns="45720" numCol="1" anchor="t" anchorCtr="0" compatLnSpc="1"/>
            <a:lstStyle/>
            <a:p>
              <a:endParaRPr lang="en-GB"/>
            </a:p>
          </p:txBody>
        </p:sp>
        <p:sp>
          <p:nvSpPr>
            <p:cNvPr id="14" name="Freeform 13"/>
            <p:cNvSpPr/>
            <p:nvPr/>
          </p:nvSpPr>
          <p:spPr bwMode="auto">
            <a:xfrm>
              <a:off x="4619224" y="4537095"/>
              <a:ext cx="1051128" cy="1015284"/>
            </a:xfrm>
            <a:custGeom>
              <a:avLst/>
              <a:gdLst>
                <a:gd name="T0" fmla="*/ 315 w 496"/>
                <a:gd name="T1" fmla="*/ 456 h 479"/>
                <a:gd name="T2" fmla="*/ 461 w 496"/>
                <a:gd name="T3" fmla="*/ 183 h 479"/>
                <a:gd name="T4" fmla="*/ 190 w 496"/>
                <a:gd name="T5" fmla="*/ 34 h 479"/>
                <a:gd name="T6" fmla="*/ 44 w 496"/>
                <a:gd name="T7" fmla="*/ 306 h 479"/>
                <a:gd name="T8" fmla="*/ 49 w 496"/>
                <a:gd name="T9" fmla="*/ 320 h 479"/>
                <a:gd name="T10" fmla="*/ 0 w 496"/>
                <a:gd name="T11" fmla="*/ 420 h 479"/>
                <a:gd name="T12" fmla="*/ 101 w 496"/>
                <a:gd name="T13" fmla="*/ 402 h 479"/>
                <a:gd name="T14" fmla="*/ 315 w 496"/>
                <a:gd name="T15" fmla="*/ 456 h 4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6" h="479">
                  <a:moveTo>
                    <a:pt x="315" y="456"/>
                  </a:moveTo>
                  <a:cubicBezTo>
                    <a:pt x="430" y="422"/>
                    <a:pt x="496" y="300"/>
                    <a:pt x="461" y="183"/>
                  </a:cubicBezTo>
                  <a:cubicBezTo>
                    <a:pt x="427" y="67"/>
                    <a:pt x="306" y="0"/>
                    <a:pt x="190" y="34"/>
                  </a:cubicBezTo>
                  <a:cubicBezTo>
                    <a:pt x="75" y="68"/>
                    <a:pt x="10" y="190"/>
                    <a:pt x="44" y="306"/>
                  </a:cubicBezTo>
                  <a:cubicBezTo>
                    <a:pt x="45" y="311"/>
                    <a:pt x="47" y="316"/>
                    <a:pt x="49" y="320"/>
                  </a:cubicBezTo>
                  <a:cubicBezTo>
                    <a:pt x="0" y="420"/>
                    <a:pt x="0" y="420"/>
                    <a:pt x="0" y="420"/>
                  </a:cubicBezTo>
                  <a:cubicBezTo>
                    <a:pt x="101" y="402"/>
                    <a:pt x="101" y="402"/>
                    <a:pt x="101" y="402"/>
                  </a:cubicBezTo>
                  <a:cubicBezTo>
                    <a:pt x="156" y="456"/>
                    <a:pt x="237" y="479"/>
                    <a:pt x="315" y="456"/>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15" name="Freeform 14"/>
            <p:cNvSpPr/>
            <p:nvPr/>
          </p:nvSpPr>
          <p:spPr bwMode="auto">
            <a:xfrm>
              <a:off x="3232953" y="3644577"/>
              <a:ext cx="734804" cy="833375"/>
            </a:xfrm>
            <a:custGeom>
              <a:avLst/>
              <a:gdLst>
                <a:gd name="T0" fmla="*/ 329 w 347"/>
                <a:gd name="T1" fmla="*/ 206 h 393"/>
                <a:gd name="T2" fmla="*/ 207 w 347"/>
                <a:gd name="T3" fmla="*/ 19 h 393"/>
                <a:gd name="T4" fmla="*/ 19 w 347"/>
                <a:gd name="T5" fmla="*/ 139 h 393"/>
                <a:gd name="T6" fmla="*/ 141 w 347"/>
                <a:gd name="T7" fmla="*/ 326 h 393"/>
                <a:gd name="T8" fmla="*/ 151 w 347"/>
                <a:gd name="T9" fmla="*/ 328 h 393"/>
                <a:gd name="T10" fmla="*/ 198 w 347"/>
                <a:gd name="T11" fmla="*/ 393 h 393"/>
                <a:gd name="T12" fmla="*/ 221 w 347"/>
                <a:gd name="T13" fmla="*/ 323 h 393"/>
                <a:gd name="T14" fmla="*/ 329 w 347"/>
                <a:gd name="T15" fmla="*/ 206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7" h="393">
                  <a:moveTo>
                    <a:pt x="329" y="206"/>
                  </a:moveTo>
                  <a:cubicBezTo>
                    <a:pt x="347" y="121"/>
                    <a:pt x="293" y="37"/>
                    <a:pt x="207" y="19"/>
                  </a:cubicBezTo>
                  <a:cubicBezTo>
                    <a:pt x="121" y="0"/>
                    <a:pt x="37" y="54"/>
                    <a:pt x="19" y="139"/>
                  </a:cubicBezTo>
                  <a:cubicBezTo>
                    <a:pt x="0" y="224"/>
                    <a:pt x="55" y="307"/>
                    <a:pt x="141" y="326"/>
                  </a:cubicBezTo>
                  <a:cubicBezTo>
                    <a:pt x="144" y="327"/>
                    <a:pt x="148" y="327"/>
                    <a:pt x="151" y="328"/>
                  </a:cubicBezTo>
                  <a:cubicBezTo>
                    <a:pt x="198" y="393"/>
                    <a:pt x="198" y="393"/>
                    <a:pt x="198" y="393"/>
                  </a:cubicBezTo>
                  <a:cubicBezTo>
                    <a:pt x="221" y="323"/>
                    <a:pt x="221" y="323"/>
                    <a:pt x="221" y="323"/>
                  </a:cubicBezTo>
                  <a:cubicBezTo>
                    <a:pt x="274" y="307"/>
                    <a:pt x="317" y="263"/>
                    <a:pt x="329" y="206"/>
                  </a:cubicBezTo>
                  <a:close/>
                </a:path>
              </a:pathLst>
            </a:custGeom>
            <a:solidFill>
              <a:schemeClr val="accent2"/>
            </a:solidFill>
            <a:ln>
              <a:noFill/>
            </a:ln>
          </p:spPr>
          <p:txBody>
            <a:bodyPr vert="horz" wrap="square" lIns="91440" tIns="45720" rIns="91440" bIns="45720" numCol="1" anchor="t" anchorCtr="0" compatLnSpc="1"/>
            <a:lstStyle/>
            <a:p>
              <a:endParaRPr lang="en-GB"/>
            </a:p>
          </p:txBody>
        </p:sp>
        <p:sp>
          <p:nvSpPr>
            <p:cNvPr id="16" name="Freeform 15"/>
            <p:cNvSpPr/>
            <p:nvPr/>
          </p:nvSpPr>
          <p:spPr bwMode="auto">
            <a:xfrm>
              <a:off x="1134282" y="3061214"/>
              <a:ext cx="602181" cy="608454"/>
            </a:xfrm>
            <a:custGeom>
              <a:avLst/>
              <a:gdLst>
                <a:gd name="T0" fmla="*/ 249 w 284"/>
                <a:gd name="T1" fmla="*/ 73 h 287"/>
                <a:gd name="T2" fmla="*/ 74 w 284"/>
                <a:gd name="T3" fmla="*/ 39 h 287"/>
                <a:gd name="T4" fmla="*/ 39 w 284"/>
                <a:gd name="T5" fmla="*/ 215 h 287"/>
                <a:gd name="T6" fmla="*/ 214 w 284"/>
                <a:gd name="T7" fmla="*/ 248 h 287"/>
                <a:gd name="T8" fmla="*/ 221 w 284"/>
                <a:gd name="T9" fmla="*/ 243 h 287"/>
                <a:gd name="T10" fmla="*/ 284 w 284"/>
                <a:gd name="T11" fmla="*/ 252 h 287"/>
                <a:gd name="T12" fmla="*/ 257 w 284"/>
                <a:gd name="T13" fmla="*/ 200 h 287"/>
                <a:gd name="T14" fmla="*/ 249 w 284"/>
                <a:gd name="T15" fmla="*/ 73 h 2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4" h="287">
                  <a:moveTo>
                    <a:pt x="249" y="73"/>
                  </a:moveTo>
                  <a:cubicBezTo>
                    <a:pt x="211" y="15"/>
                    <a:pt x="132" y="0"/>
                    <a:pt x="74" y="39"/>
                  </a:cubicBezTo>
                  <a:cubicBezTo>
                    <a:pt x="16" y="79"/>
                    <a:pt x="0" y="157"/>
                    <a:pt x="39" y="215"/>
                  </a:cubicBezTo>
                  <a:cubicBezTo>
                    <a:pt x="77" y="272"/>
                    <a:pt x="156" y="287"/>
                    <a:pt x="214" y="248"/>
                  </a:cubicBezTo>
                  <a:cubicBezTo>
                    <a:pt x="217" y="246"/>
                    <a:pt x="219" y="245"/>
                    <a:pt x="221" y="243"/>
                  </a:cubicBezTo>
                  <a:cubicBezTo>
                    <a:pt x="284" y="252"/>
                    <a:pt x="284" y="252"/>
                    <a:pt x="284" y="252"/>
                  </a:cubicBezTo>
                  <a:cubicBezTo>
                    <a:pt x="257" y="200"/>
                    <a:pt x="257" y="200"/>
                    <a:pt x="257" y="200"/>
                  </a:cubicBezTo>
                  <a:cubicBezTo>
                    <a:pt x="277" y="161"/>
                    <a:pt x="276" y="112"/>
                    <a:pt x="249" y="73"/>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17" name="Freeform 16"/>
            <p:cNvSpPr/>
            <p:nvPr/>
          </p:nvSpPr>
          <p:spPr bwMode="auto">
            <a:xfrm>
              <a:off x="2391513" y="1989476"/>
              <a:ext cx="821726" cy="919401"/>
            </a:xfrm>
            <a:custGeom>
              <a:avLst/>
              <a:gdLst>
                <a:gd name="T0" fmla="*/ 359 w 388"/>
                <a:gd name="T1" fmla="*/ 245 h 434"/>
                <a:gd name="T2" fmla="*/ 246 w 388"/>
                <a:gd name="T3" fmla="*/ 29 h 434"/>
                <a:gd name="T4" fmla="*/ 29 w 388"/>
                <a:gd name="T5" fmla="*/ 139 h 434"/>
                <a:gd name="T6" fmla="*/ 142 w 388"/>
                <a:gd name="T7" fmla="*/ 355 h 434"/>
                <a:gd name="T8" fmla="*/ 153 w 388"/>
                <a:gd name="T9" fmla="*/ 359 h 434"/>
                <a:gd name="T10" fmla="*/ 196 w 388"/>
                <a:gd name="T11" fmla="*/ 434 h 434"/>
                <a:gd name="T12" fmla="*/ 229 w 388"/>
                <a:gd name="T13" fmla="*/ 361 h 434"/>
                <a:gd name="T14" fmla="*/ 359 w 388"/>
                <a:gd name="T15" fmla="*/ 245 h 4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8" h="434">
                  <a:moveTo>
                    <a:pt x="359" y="245"/>
                  </a:moveTo>
                  <a:cubicBezTo>
                    <a:pt x="388" y="155"/>
                    <a:pt x="338" y="58"/>
                    <a:pt x="246" y="29"/>
                  </a:cubicBezTo>
                  <a:cubicBezTo>
                    <a:pt x="155" y="0"/>
                    <a:pt x="58" y="49"/>
                    <a:pt x="29" y="139"/>
                  </a:cubicBezTo>
                  <a:cubicBezTo>
                    <a:pt x="0" y="229"/>
                    <a:pt x="50" y="326"/>
                    <a:pt x="142" y="355"/>
                  </a:cubicBezTo>
                  <a:cubicBezTo>
                    <a:pt x="145" y="357"/>
                    <a:pt x="149" y="358"/>
                    <a:pt x="153" y="359"/>
                  </a:cubicBezTo>
                  <a:cubicBezTo>
                    <a:pt x="196" y="434"/>
                    <a:pt x="196" y="434"/>
                    <a:pt x="196" y="434"/>
                  </a:cubicBezTo>
                  <a:cubicBezTo>
                    <a:pt x="229" y="361"/>
                    <a:pt x="229" y="361"/>
                    <a:pt x="229" y="361"/>
                  </a:cubicBezTo>
                  <a:cubicBezTo>
                    <a:pt x="288" y="349"/>
                    <a:pt x="340" y="306"/>
                    <a:pt x="359" y="245"/>
                  </a:cubicBezTo>
                  <a:close/>
                </a:path>
              </a:pathLst>
            </a:custGeom>
            <a:solidFill>
              <a:schemeClr val="accent2"/>
            </a:solidFill>
            <a:ln>
              <a:noFill/>
            </a:ln>
          </p:spPr>
          <p:txBody>
            <a:bodyPr vert="horz" wrap="square" lIns="91440" tIns="45720" rIns="91440" bIns="45720" numCol="1" anchor="t" anchorCtr="0" compatLnSpc="1"/>
            <a:lstStyle/>
            <a:p>
              <a:endParaRPr lang="en-GB"/>
            </a:p>
          </p:txBody>
        </p:sp>
        <p:sp>
          <p:nvSpPr>
            <p:cNvPr id="18" name="Freeform 17"/>
            <p:cNvSpPr/>
            <p:nvPr/>
          </p:nvSpPr>
          <p:spPr bwMode="auto">
            <a:xfrm>
              <a:off x="3768822" y="2891851"/>
              <a:ext cx="1053816" cy="1145219"/>
            </a:xfrm>
            <a:custGeom>
              <a:avLst/>
              <a:gdLst>
                <a:gd name="T0" fmla="*/ 427 w 497"/>
                <a:gd name="T1" fmla="*/ 376 h 540"/>
                <a:gd name="T2" fmla="*/ 376 w 497"/>
                <a:gd name="T3" fmla="*/ 71 h 540"/>
                <a:gd name="T4" fmla="*/ 70 w 497"/>
                <a:gd name="T5" fmla="*/ 118 h 540"/>
                <a:gd name="T6" fmla="*/ 121 w 497"/>
                <a:gd name="T7" fmla="*/ 423 h 540"/>
                <a:gd name="T8" fmla="*/ 133 w 497"/>
                <a:gd name="T9" fmla="*/ 432 h 540"/>
                <a:gd name="T10" fmla="*/ 155 w 497"/>
                <a:gd name="T11" fmla="*/ 540 h 540"/>
                <a:gd name="T12" fmla="*/ 224 w 497"/>
                <a:gd name="T13" fmla="*/ 464 h 540"/>
                <a:gd name="T14" fmla="*/ 427 w 497"/>
                <a:gd name="T15" fmla="*/ 376 h 5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7" h="540">
                  <a:moveTo>
                    <a:pt x="427" y="376"/>
                  </a:moveTo>
                  <a:cubicBezTo>
                    <a:pt x="497" y="279"/>
                    <a:pt x="474" y="142"/>
                    <a:pt x="376" y="71"/>
                  </a:cubicBezTo>
                  <a:cubicBezTo>
                    <a:pt x="277" y="0"/>
                    <a:pt x="140" y="21"/>
                    <a:pt x="70" y="118"/>
                  </a:cubicBezTo>
                  <a:cubicBezTo>
                    <a:pt x="0" y="216"/>
                    <a:pt x="22" y="352"/>
                    <a:pt x="121" y="423"/>
                  </a:cubicBezTo>
                  <a:cubicBezTo>
                    <a:pt x="125" y="426"/>
                    <a:pt x="129" y="429"/>
                    <a:pt x="133" y="432"/>
                  </a:cubicBezTo>
                  <a:cubicBezTo>
                    <a:pt x="155" y="540"/>
                    <a:pt x="155" y="540"/>
                    <a:pt x="155" y="540"/>
                  </a:cubicBezTo>
                  <a:cubicBezTo>
                    <a:pt x="224" y="464"/>
                    <a:pt x="224" y="464"/>
                    <a:pt x="224" y="464"/>
                  </a:cubicBezTo>
                  <a:cubicBezTo>
                    <a:pt x="300" y="473"/>
                    <a:pt x="379" y="442"/>
                    <a:pt x="427" y="376"/>
                  </a:cubicBezTo>
                  <a:close/>
                </a:path>
              </a:pathLst>
            </a:custGeom>
            <a:solidFill>
              <a:schemeClr val="accent1"/>
            </a:solidFill>
            <a:ln>
              <a:noFill/>
            </a:ln>
          </p:spPr>
          <p:txBody>
            <a:bodyPr vert="horz" wrap="square" lIns="91440" tIns="45720" rIns="91440" bIns="45720" numCol="1" anchor="t" anchorCtr="0" compatLnSpc="1"/>
            <a:lstStyle/>
            <a:p>
              <a:endParaRPr lang="en-GB"/>
            </a:p>
          </p:txBody>
        </p:sp>
        <p:sp>
          <p:nvSpPr>
            <p:cNvPr id="19" name="Freeform 18"/>
            <p:cNvSpPr/>
            <p:nvPr/>
          </p:nvSpPr>
          <p:spPr bwMode="auto">
            <a:xfrm>
              <a:off x="3266109" y="1929437"/>
              <a:ext cx="1047544" cy="1172102"/>
            </a:xfrm>
            <a:custGeom>
              <a:avLst/>
              <a:gdLst>
                <a:gd name="T0" fmla="*/ 456 w 494"/>
                <a:gd name="T1" fmla="*/ 317 h 553"/>
                <a:gd name="T2" fmla="*/ 318 w 494"/>
                <a:gd name="T3" fmla="*/ 40 h 553"/>
                <a:gd name="T4" fmla="*/ 39 w 494"/>
                <a:gd name="T5" fmla="*/ 174 h 553"/>
                <a:gd name="T6" fmla="*/ 177 w 494"/>
                <a:gd name="T7" fmla="*/ 451 h 553"/>
                <a:gd name="T8" fmla="*/ 191 w 494"/>
                <a:gd name="T9" fmla="*/ 456 h 553"/>
                <a:gd name="T10" fmla="*/ 244 w 494"/>
                <a:gd name="T11" fmla="*/ 553 h 553"/>
                <a:gd name="T12" fmla="*/ 287 w 494"/>
                <a:gd name="T13" fmla="*/ 460 h 553"/>
                <a:gd name="T14" fmla="*/ 456 w 494"/>
                <a:gd name="T15" fmla="*/ 317 h 55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4" h="553">
                  <a:moveTo>
                    <a:pt x="456" y="317"/>
                  </a:moveTo>
                  <a:cubicBezTo>
                    <a:pt x="494" y="203"/>
                    <a:pt x="433" y="79"/>
                    <a:pt x="318" y="40"/>
                  </a:cubicBezTo>
                  <a:cubicBezTo>
                    <a:pt x="203" y="0"/>
                    <a:pt x="78" y="60"/>
                    <a:pt x="39" y="174"/>
                  </a:cubicBezTo>
                  <a:cubicBezTo>
                    <a:pt x="0" y="288"/>
                    <a:pt x="62" y="412"/>
                    <a:pt x="177" y="451"/>
                  </a:cubicBezTo>
                  <a:cubicBezTo>
                    <a:pt x="181" y="453"/>
                    <a:pt x="186" y="454"/>
                    <a:pt x="191" y="456"/>
                  </a:cubicBezTo>
                  <a:cubicBezTo>
                    <a:pt x="244" y="553"/>
                    <a:pt x="244" y="553"/>
                    <a:pt x="244" y="553"/>
                  </a:cubicBezTo>
                  <a:cubicBezTo>
                    <a:pt x="287" y="460"/>
                    <a:pt x="287" y="460"/>
                    <a:pt x="287" y="460"/>
                  </a:cubicBezTo>
                  <a:cubicBezTo>
                    <a:pt x="363" y="446"/>
                    <a:pt x="429" y="394"/>
                    <a:pt x="456" y="317"/>
                  </a:cubicBezTo>
                  <a:close/>
                </a:path>
              </a:pathLst>
            </a:custGeom>
            <a:solidFill>
              <a:schemeClr val="accent3"/>
            </a:solidFill>
            <a:ln>
              <a:noFill/>
            </a:ln>
          </p:spPr>
          <p:txBody>
            <a:bodyPr vert="horz" wrap="square" lIns="91440" tIns="45720" rIns="91440" bIns="45720" numCol="1" anchor="t" anchorCtr="0" compatLnSpc="1"/>
            <a:lstStyle/>
            <a:p>
              <a:endParaRPr lang="en-GB"/>
            </a:p>
          </p:txBody>
        </p:sp>
        <p:sp>
          <p:nvSpPr>
            <p:cNvPr id="20" name="Freeform 19"/>
            <p:cNvSpPr/>
            <p:nvPr/>
          </p:nvSpPr>
          <p:spPr bwMode="auto">
            <a:xfrm>
              <a:off x="1335905" y="3663395"/>
              <a:ext cx="919401" cy="931050"/>
            </a:xfrm>
            <a:custGeom>
              <a:avLst/>
              <a:gdLst>
                <a:gd name="T0" fmla="*/ 382 w 434"/>
                <a:gd name="T1" fmla="*/ 112 h 439"/>
                <a:gd name="T2" fmla="*/ 114 w 434"/>
                <a:gd name="T3" fmla="*/ 60 h 439"/>
                <a:gd name="T4" fmla="*/ 59 w 434"/>
                <a:gd name="T5" fmla="*/ 327 h 439"/>
                <a:gd name="T6" fmla="*/ 327 w 434"/>
                <a:gd name="T7" fmla="*/ 379 h 439"/>
                <a:gd name="T8" fmla="*/ 337 w 434"/>
                <a:gd name="T9" fmla="*/ 372 h 439"/>
                <a:gd name="T10" fmla="*/ 434 w 434"/>
                <a:gd name="T11" fmla="*/ 386 h 439"/>
                <a:gd name="T12" fmla="*/ 392 w 434"/>
                <a:gd name="T13" fmla="*/ 306 h 439"/>
                <a:gd name="T14" fmla="*/ 382 w 434"/>
                <a:gd name="T15" fmla="*/ 112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4" h="439">
                  <a:moveTo>
                    <a:pt x="382" y="112"/>
                  </a:moveTo>
                  <a:cubicBezTo>
                    <a:pt x="323" y="23"/>
                    <a:pt x="203" y="0"/>
                    <a:pt x="114" y="60"/>
                  </a:cubicBezTo>
                  <a:cubicBezTo>
                    <a:pt x="25" y="119"/>
                    <a:pt x="0" y="239"/>
                    <a:pt x="59" y="327"/>
                  </a:cubicBezTo>
                  <a:cubicBezTo>
                    <a:pt x="118" y="415"/>
                    <a:pt x="238" y="439"/>
                    <a:pt x="327" y="379"/>
                  </a:cubicBezTo>
                  <a:cubicBezTo>
                    <a:pt x="331" y="377"/>
                    <a:pt x="334" y="374"/>
                    <a:pt x="337" y="372"/>
                  </a:cubicBezTo>
                  <a:cubicBezTo>
                    <a:pt x="434" y="386"/>
                    <a:pt x="434" y="386"/>
                    <a:pt x="434" y="386"/>
                  </a:cubicBezTo>
                  <a:cubicBezTo>
                    <a:pt x="392" y="306"/>
                    <a:pt x="392" y="306"/>
                    <a:pt x="392" y="306"/>
                  </a:cubicBezTo>
                  <a:cubicBezTo>
                    <a:pt x="423" y="246"/>
                    <a:pt x="422" y="171"/>
                    <a:pt x="382" y="112"/>
                  </a:cubicBezTo>
                  <a:close/>
                </a:path>
              </a:pathLst>
            </a:custGeom>
            <a:solidFill>
              <a:schemeClr val="accent2"/>
            </a:solidFill>
            <a:ln>
              <a:noFill/>
            </a:ln>
          </p:spPr>
          <p:txBody>
            <a:bodyPr vert="horz" wrap="square" lIns="91440" tIns="45720" rIns="91440" bIns="45720" numCol="1" anchor="t" anchorCtr="0" compatLnSpc="1"/>
            <a:lstStyle/>
            <a:p>
              <a:endParaRPr lang="en-GB"/>
            </a:p>
          </p:txBody>
        </p:sp>
        <p:sp>
          <p:nvSpPr>
            <p:cNvPr id="21" name="Freeform 20"/>
            <p:cNvSpPr>
              <a:spLocks noEditPoints="1"/>
            </p:cNvSpPr>
            <p:nvPr/>
          </p:nvSpPr>
          <p:spPr bwMode="auto">
            <a:xfrm>
              <a:off x="3387083" y="3839927"/>
              <a:ext cx="432817" cy="351272"/>
            </a:xfrm>
            <a:custGeom>
              <a:avLst/>
              <a:gdLst>
                <a:gd name="T0" fmla="*/ 176 w 204"/>
                <a:gd name="T1" fmla="*/ 32 h 166"/>
                <a:gd name="T2" fmla="*/ 124 w 204"/>
                <a:gd name="T3" fmla="*/ 6 h 166"/>
                <a:gd name="T4" fmla="*/ 83 w 204"/>
                <a:gd name="T5" fmla="*/ 51 h 166"/>
                <a:gd name="T6" fmla="*/ 58 w 204"/>
                <a:gd name="T7" fmla="*/ 84 h 166"/>
                <a:gd name="T8" fmla="*/ 18 w 204"/>
                <a:gd name="T9" fmla="*/ 100 h 166"/>
                <a:gd name="T10" fmla="*/ 22 w 204"/>
                <a:gd name="T11" fmla="*/ 109 h 166"/>
                <a:gd name="T12" fmla="*/ 9 w 204"/>
                <a:gd name="T13" fmla="*/ 122 h 166"/>
                <a:gd name="T14" fmla="*/ 77 w 204"/>
                <a:gd name="T15" fmla="*/ 166 h 166"/>
                <a:gd name="T16" fmla="*/ 144 w 204"/>
                <a:gd name="T17" fmla="*/ 133 h 166"/>
                <a:gd name="T18" fmla="*/ 173 w 204"/>
                <a:gd name="T19" fmla="*/ 65 h 166"/>
                <a:gd name="T20" fmla="*/ 204 w 204"/>
                <a:gd name="T21" fmla="*/ 51 h 166"/>
                <a:gd name="T22" fmla="*/ 176 w 204"/>
                <a:gd name="T23" fmla="*/ 32 h 166"/>
                <a:gd name="T24" fmla="*/ 143 w 204"/>
                <a:gd name="T25" fmla="*/ 45 h 166"/>
                <a:gd name="T26" fmla="*/ 132 w 204"/>
                <a:gd name="T27" fmla="*/ 34 h 166"/>
                <a:gd name="T28" fmla="*/ 143 w 204"/>
                <a:gd name="T29" fmla="*/ 22 h 166"/>
                <a:gd name="T30" fmla="*/ 155 w 204"/>
                <a:gd name="T31" fmla="*/ 34 h 166"/>
                <a:gd name="T32" fmla="*/ 143 w 204"/>
                <a:gd name="T33" fmla="*/ 4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4" h="166">
                  <a:moveTo>
                    <a:pt x="176" y="32"/>
                  </a:moveTo>
                  <a:cubicBezTo>
                    <a:pt x="169" y="11"/>
                    <a:pt x="146" y="0"/>
                    <a:pt x="124" y="6"/>
                  </a:cubicBezTo>
                  <a:cubicBezTo>
                    <a:pt x="95" y="15"/>
                    <a:pt x="83" y="51"/>
                    <a:pt x="83" y="51"/>
                  </a:cubicBezTo>
                  <a:cubicBezTo>
                    <a:pt x="78" y="63"/>
                    <a:pt x="73" y="74"/>
                    <a:pt x="58" y="84"/>
                  </a:cubicBezTo>
                  <a:cubicBezTo>
                    <a:pt x="30" y="103"/>
                    <a:pt x="1" y="49"/>
                    <a:pt x="18" y="100"/>
                  </a:cubicBezTo>
                  <a:cubicBezTo>
                    <a:pt x="19" y="103"/>
                    <a:pt x="20" y="106"/>
                    <a:pt x="22" y="109"/>
                  </a:cubicBezTo>
                  <a:cubicBezTo>
                    <a:pt x="3" y="99"/>
                    <a:pt x="0" y="98"/>
                    <a:pt x="9" y="122"/>
                  </a:cubicBezTo>
                  <a:cubicBezTo>
                    <a:pt x="18" y="150"/>
                    <a:pt x="48" y="163"/>
                    <a:pt x="77" y="166"/>
                  </a:cubicBezTo>
                  <a:cubicBezTo>
                    <a:pt x="103" y="166"/>
                    <a:pt x="132" y="159"/>
                    <a:pt x="144" y="133"/>
                  </a:cubicBezTo>
                  <a:cubicBezTo>
                    <a:pt x="152" y="114"/>
                    <a:pt x="152" y="87"/>
                    <a:pt x="173" y="65"/>
                  </a:cubicBezTo>
                  <a:cubicBezTo>
                    <a:pt x="173" y="65"/>
                    <a:pt x="186" y="53"/>
                    <a:pt x="204" y="51"/>
                  </a:cubicBezTo>
                  <a:cubicBezTo>
                    <a:pt x="180" y="50"/>
                    <a:pt x="176" y="32"/>
                    <a:pt x="176" y="32"/>
                  </a:cubicBezTo>
                  <a:close/>
                  <a:moveTo>
                    <a:pt x="143" y="45"/>
                  </a:moveTo>
                  <a:cubicBezTo>
                    <a:pt x="137" y="45"/>
                    <a:pt x="132" y="40"/>
                    <a:pt x="132" y="34"/>
                  </a:cubicBezTo>
                  <a:cubicBezTo>
                    <a:pt x="132" y="28"/>
                    <a:pt x="137" y="22"/>
                    <a:pt x="143" y="22"/>
                  </a:cubicBezTo>
                  <a:cubicBezTo>
                    <a:pt x="150" y="22"/>
                    <a:pt x="155" y="28"/>
                    <a:pt x="155" y="34"/>
                  </a:cubicBezTo>
                  <a:cubicBezTo>
                    <a:pt x="155" y="40"/>
                    <a:pt x="150" y="45"/>
                    <a:pt x="143" y="4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2" name="Freeform 21"/>
            <p:cNvSpPr/>
            <p:nvPr/>
          </p:nvSpPr>
          <p:spPr bwMode="auto">
            <a:xfrm>
              <a:off x="4324406" y="2016358"/>
              <a:ext cx="722259" cy="741973"/>
            </a:xfrm>
            <a:custGeom>
              <a:avLst/>
              <a:gdLst>
                <a:gd name="T0" fmla="*/ 265 w 341"/>
                <a:gd name="T1" fmla="*/ 291 h 350"/>
                <a:gd name="T2" fmla="*/ 289 w 341"/>
                <a:gd name="T3" fmla="*/ 78 h 350"/>
                <a:gd name="T4" fmla="*/ 76 w 341"/>
                <a:gd name="T5" fmla="*/ 51 h 350"/>
                <a:gd name="T6" fmla="*/ 52 w 341"/>
                <a:gd name="T7" fmla="*/ 265 h 350"/>
                <a:gd name="T8" fmla="*/ 59 w 341"/>
                <a:gd name="T9" fmla="*/ 273 h 350"/>
                <a:gd name="T10" fmla="*/ 53 w 341"/>
                <a:gd name="T11" fmla="*/ 350 h 350"/>
                <a:gd name="T12" fmla="*/ 113 w 341"/>
                <a:gd name="T13" fmla="*/ 312 h 350"/>
                <a:gd name="T14" fmla="*/ 265 w 341"/>
                <a:gd name="T15" fmla="*/ 291 h 3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41" h="350">
                  <a:moveTo>
                    <a:pt x="265" y="291"/>
                  </a:moveTo>
                  <a:cubicBezTo>
                    <a:pt x="331" y="240"/>
                    <a:pt x="341" y="144"/>
                    <a:pt x="289" y="78"/>
                  </a:cubicBezTo>
                  <a:cubicBezTo>
                    <a:pt x="237" y="11"/>
                    <a:pt x="141" y="0"/>
                    <a:pt x="76" y="51"/>
                  </a:cubicBezTo>
                  <a:cubicBezTo>
                    <a:pt x="10" y="103"/>
                    <a:pt x="0" y="199"/>
                    <a:pt x="52" y="265"/>
                  </a:cubicBezTo>
                  <a:cubicBezTo>
                    <a:pt x="54" y="268"/>
                    <a:pt x="56" y="270"/>
                    <a:pt x="59" y="273"/>
                  </a:cubicBezTo>
                  <a:cubicBezTo>
                    <a:pt x="53" y="350"/>
                    <a:pt x="53" y="350"/>
                    <a:pt x="53" y="350"/>
                  </a:cubicBezTo>
                  <a:cubicBezTo>
                    <a:pt x="113" y="312"/>
                    <a:pt x="113" y="312"/>
                    <a:pt x="113" y="312"/>
                  </a:cubicBezTo>
                  <a:cubicBezTo>
                    <a:pt x="163" y="332"/>
                    <a:pt x="221" y="326"/>
                    <a:pt x="265" y="291"/>
                  </a:cubicBezTo>
                  <a:close/>
                </a:path>
              </a:pathLst>
            </a:custGeom>
            <a:solidFill>
              <a:schemeClr val="accent2"/>
            </a:solidFill>
            <a:ln>
              <a:noFill/>
            </a:ln>
          </p:spPr>
          <p:txBody>
            <a:bodyPr vert="horz" wrap="square" lIns="91440" tIns="45720" rIns="91440" bIns="45720" numCol="1" anchor="t" anchorCtr="0" compatLnSpc="1"/>
            <a:lstStyle/>
            <a:p>
              <a:endParaRPr lang="en-GB"/>
            </a:p>
          </p:txBody>
        </p:sp>
        <p:sp>
          <p:nvSpPr>
            <p:cNvPr id="23" name="Freeform 22"/>
            <p:cNvSpPr/>
            <p:nvPr/>
          </p:nvSpPr>
          <p:spPr bwMode="auto">
            <a:xfrm>
              <a:off x="4445379" y="2249345"/>
              <a:ext cx="444467" cy="237467"/>
            </a:xfrm>
            <a:custGeom>
              <a:avLst/>
              <a:gdLst>
                <a:gd name="T0" fmla="*/ 190 w 210"/>
                <a:gd name="T1" fmla="*/ 22 h 112"/>
                <a:gd name="T2" fmla="*/ 49 w 210"/>
                <a:gd name="T3" fmla="*/ 22 h 112"/>
                <a:gd name="T4" fmla="*/ 46 w 210"/>
                <a:gd name="T5" fmla="*/ 22 h 112"/>
                <a:gd name="T6" fmla="*/ 31 w 210"/>
                <a:gd name="T7" fmla="*/ 3 h 112"/>
                <a:gd name="T8" fmla="*/ 23 w 210"/>
                <a:gd name="T9" fmla="*/ 1 h 112"/>
                <a:gd name="T10" fmla="*/ 14 w 210"/>
                <a:gd name="T11" fmla="*/ 1 h 112"/>
                <a:gd name="T12" fmla="*/ 10 w 210"/>
                <a:gd name="T13" fmla="*/ 0 h 112"/>
                <a:gd name="T14" fmla="*/ 0 w 210"/>
                <a:gd name="T15" fmla="*/ 10 h 112"/>
                <a:gd name="T16" fmla="*/ 10 w 210"/>
                <a:gd name="T17" fmla="*/ 20 h 112"/>
                <a:gd name="T18" fmla="*/ 19 w 210"/>
                <a:gd name="T19" fmla="*/ 16 h 112"/>
                <a:gd name="T20" fmla="*/ 24 w 210"/>
                <a:gd name="T21" fmla="*/ 16 h 112"/>
                <a:gd name="T22" fmla="*/ 31 w 210"/>
                <a:gd name="T23" fmla="*/ 20 h 112"/>
                <a:gd name="T24" fmla="*/ 36 w 210"/>
                <a:gd name="T25" fmla="*/ 26 h 112"/>
                <a:gd name="T26" fmla="*/ 37 w 210"/>
                <a:gd name="T27" fmla="*/ 32 h 112"/>
                <a:gd name="T28" fmla="*/ 75 w 210"/>
                <a:gd name="T29" fmla="*/ 108 h 112"/>
                <a:gd name="T30" fmla="*/ 77 w 210"/>
                <a:gd name="T31" fmla="*/ 109 h 112"/>
                <a:gd name="T32" fmla="*/ 78 w 210"/>
                <a:gd name="T33" fmla="*/ 110 h 112"/>
                <a:gd name="T34" fmla="*/ 81 w 210"/>
                <a:gd name="T35" fmla="*/ 111 h 112"/>
                <a:gd name="T36" fmla="*/ 83 w 210"/>
                <a:gd name="T37" fmla="*/ 112 h 112"/>
                <a:gd name="T38" fmla="*/ 145 w 210"/>
                <a:gd name="T39" fmla="*/ 112 h 112"/>
                <a:gd name="T40" fmla="*/ 161 w 210"/>
                <a:gd name="T41" fmla="*/ 105 h 112"/>
                <a:gd name="T42" fmla="*/ 161 w 210"/>
                <a:gd name="T43" fmla="*/ 103 h 112"/>
                <a:gd name="T44" fmla="*/ 161 w 210"/>
                <a:gd name="T45" fmla="*/ 102 h 112"/>
                <a:gd name="T46" fmla="*/ 160 w 210"/>
                <a:gd name="T47" fmla="*/ 101 h 112"/>
                <a:gd name="T48" fmla="*/ 160 w 210"/>
                <a:gd name="T49" fmla="*/ 100 h 112"/>
                <a:gd name="T50" fmla="*/ 159 w 210"/>
                <a:gd name="T51" fmla="*/ 100 h 112"/>
                <a:gd name="T52" fmla="*/ 158 w 210"/>
                <a:gd name="T53" fmla="*/ 99 h 112"/>
                <a:gd name="T54" fmla="*/ 155 w 210"/>
                <a:gd name="T55" fmla="*/ 99 h 112"/>
                <a:gd name="T56" fmla="*/ 89 w 210"/>
                <a:gd name="T57" fmla="*/ 99 h 112"/>
                <a:gd name="T58" fmla="*/ 84 w 210"/>
                <a:gd name="T59" fmla="*/ 95 h 112"/>
                <a:gd name="T60" fmla="*/ 79 w 210"/>
                <a:gd name="T61" fmla="*/ 86 h 112"/>
                <a:gd name="T62" fmla="*/ 89 w 210"/>
                <a:gd name="T63" fmla="*/ 84 h 112"/>
                <a:gd name="T64" fmla="*/ 168 w 210"/>
                <a:gd name="T65" fmla="*/ 84 h 112"/>
                <a:gd name="T66" fmla="*/ 169 w 210"/>
                <a:gd name="T67" fmla="*/ 84 h 112"/>
                <a:gd name="T68" fmla="*/ 170 w 210"/>
                <a:gd name="T69" fmla="*/ 83 h 112"/>
                <a:gd name="T70" fmla="*/ 172 w 210"/>
                <a:gd name="T71" fmla="*/ 83 h 112"/>
                <a:gd name="T72" fmla="*/ 173 w 210"/>
                <a:gd name="T73" fmla="*/ 83 h 112"/>
                <a:gd name="T74" fmla="*/ 174 w 210"/>
                <a:gd name="T75" fmla="*/ 82 h 112"/>
                <a:gd name="T76" fmla="*/ 174 w 210"/>
                <a:gd name="T77" fmla="*/ 81 h 112"/>
                <a:gd name="T78" fmla="*/ 175 w 210"/>
                <a:gd name="T79" fmla="*/ 80 h 112"/>
                <a:gd name="T80" fmla="*/ 175 w 210"/>
                <a:gd name="T81" fmla="*/ 80 h 112"/>
                <a:gd name="T82" fmla="*/ 202 w 210"/>
                <a:gd name="T83" fmla="*/ 32 h 112"/>
                <a:gd name="T84" fmla="*/ 190 w 210"/>
                <a:gd name="T85" fmla="*/ 2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10" h="112">
                  <a:moveTo>
                    <a:pt x="190" y="22"/>
                  </a:moveTo>
                  <a:cubicBezTo>
                    <a:pt x="49" y="22"/>
                    <a:pt x="49" y="22"/>
                    <a:pt x="49" y="22"/>
                  </a:cubicBezTo>
                  <a:cubicBezTo>
                    <a:pt x="48" y="22"/>
                    <a:pt x="47" y="22"/>
                    <a:pt x="46" y="22"/>
                  </a:cubicBezTo>
                  <a:cubicBezTo>
                    <a:pt x="31" y="3"/>
                    <a:pt x="31" y="3"/>
                    <a:pt x="31" y="3"/>
                  </a:cubicBezTo>
                  <a:cubicBezTo>
                    <a:pt x="31" y="3"/>
                    <a:pt x="29" y="1"/>
                    <a:pt x="23" y="1"/>
                  </a:cubicBezTo>
                  <a:cubicBezTo>
                    <a:pt x="20" y="1"/>
                    <a:pt x="16" y="1"/>
                    <a:pt x="14" y="1"/>
                  </a:cubicBezTo>
                  <a:cubicBezTo>
                    <a:pt x="13" y="1"/>
                    <a:pt x="11" y="0"/>
                    <a:pt x="10" y="0"/>
                  </a:cubicBezTo>
                  <a:cubicBezTo>
                    <a:pt x="5" y="0"/>
                    <a:pt x="0" y="5"/>
                    <a:pt x="0" y="10"/>
                  </a:cubicBezTo>
                  <a:cubicBezTo>
                    <a:pt x="0" y="16"/>
                    <a:pt x="5" y="20"/>
                    <a:pt x="10" y="20"/>
                  </a:cubicBezTo>
                  <a:cubicBezTo>
                    <a:pt x="14" y="20"/>
                    <a:pt x="17" y="19"/>
                    <a:pt x="19" y="16"/>
                  </a:cubicBezTo>
                  <a:cubicBezTo>
                    <a:pt x="24" y="16"/>
                    <a:pt x="24" y="16"/>
                    <a:pt x="24" y="16"/>
                  </a:cubicBezTo>
                  <a:cubicBezTo>
                    <a:pt x="24" y="16"/>
                    <a:pt x="27" y="15"/>
                    <a:pt x="31" y="20"/>
                  </a:cubicBezTo>
                  <a:cubicBezTo>
                    <a:pt x="32" y="21"/>
                    <a:pt x="34" y="24"/>
                    <a:pt x="36" y="26"/>
                  </a:cubicBezTo>
                  <a:cubicBezTo>
                    <a:pt x="36" y="28"/>
                    <a:pt x="36" y="30"/>
                    <a:pt x="37" y="32"/>
                  </a:cubicBezTo>
                  <a:cubicBezTo>
                    <a:pt x="75" y="108"/>
                    <a:pt x="75" y="108"/>
                    <a:pt x="75" y="108"/>
                  </a:cubicBezTo>
                  <a:cubicBezTo>
                    <a:pt x="77" y="109"/>
                    <a:pt x="77" y="109"/>
                    <a:pt x="77" y="109"/>
                  </a:cubicBezTo>
                  <a:cubicBezTo>
                    <a:pt x="78" y="110"/>
                    <a:pt x="78" y="110"/>
                    <a:pt x="78" y="110"/>
                  </a:cubicBezTo>
                  <a:cubicBezTo>
                    <a:pt x="81" y="111"/>
                    <a:pt x="81" y="111"/>
                    <a:pt x="81" y="111"/>
                  </a:cubicBezTo>
                  <a:cubicBezTo>
                    <a:pt x="83" y="112"/>
                    <a:pt x="83" y="112"/>
                    <a:pt x="83" y="112"/>
                  </a:cubicBezTo>
                  <a:cubicBezTo>
                    <a:pt x="145" y="112"/>
                    <a:pt x="145" y="112"/>
                    <a:pt x="145" y="112"/>
                  </a:cubicBezTo>
                  <a:cubicBezTo>
                    <a:pt x="157" y="112"/>
                    <a:pt x="161" y="108"/>
                    <a:pt x="161" y="105"/>
                  </a:cubicBezTo>
                  <a:cubicBezTo>
                    <a:pt x="161" y="103"/>
                    <a:pt x="161" y="103"/>
                    <a:pt x="161" y="103"/>
                  </a:cubicBezTo>
                  <a:cubicBezTo>
                    <a:pt x="161" y="102"/>
                    <a:pt x="161" y="102"/>
                    <a:pt x="161" y="102"/>
                  </a:cubicBezTo>
                  <a:cubicBezTo>
                    <a:pt x="160" y="101"/>
                    <a:pt x="160" y="101"/>
                    <a:pt x="160" y="101"/>
                  </a:cubicBezTo>
                  <a:cubicBezTo>
                    <a:pt x="160" y="100"/>
                    <a:pt x="160" y="100"/>
                    <a:pt x="160" y="100"/>
                  </a:cubicBezTo>
                  <a:cubicBezTo>
                    <a:pt x="159" y="100"/>
                    <a:pt x="159" y="100"/>
                    <a:pt x="159" y="100"/>
                  </a:cubicBezTo>
                  <a:cubicBezTo>
                    <a:pt x="158" y="99"/>
                    <a:pt x="158" y="99"/>
                    <a:pt x="158" y="99"/>
                  </a:cubicBezTo>
                  <a:cubicBezTo>
                    <a:pt x="155" y="99"/>
                    <a:pt x="155" y="99"/>
                    <a:pt x="155" y="99"/>
                  </a:cubicBezTo>
                  <a:cubicBezTo>
                    <a:pt x="89" y="99"/>
                    <a:pt x="89" y="99"/>
                    <a:pt x="89" y="99"/>
                  </a:cubicBezTo>
                  <a:cubicBezTo>
                    <a:pt x="89" y="99"/>
                    <a:pt x="85" y="99"/>
                    <a:pt x="84" y="95"/>
                  </a:cubicBezTo>
                  <a:cubicBezTo>
                    <a:pt x="79" y="86"/>
                    <a:pt x="79" y="86"/>
                    <a:pt x="79" y="86"/>
                  </a:cubicBezTo>
                  <a:cubicBezTo>
                    <a:pt x="79" y="84"/>
                    <a:pt x="86" y="84"/>
                    <a:pt x="89" y="84"/>
                  </a:cubicBezTo>
                  <a:cubicBezTo>
                    <a:pt x="168" y="84"/>
                    <a:pt x="168" y="84"/>
                    <a:pt x="168" y="84"/>
                  </a:cubicBezTo>
                  <a:cubicBezTo>
                    <a:pt x="169" y="84"/>
                    <a:pt x="169" y="84"/>
                    <a:pt x="169" y="84"/>
                  </a:cubicBezTo>
                  <a:cubicBezTo>
                    <a:pt x="170" y="83"/>
                    <a:pt x="170" y="83"/>
                    <a:pt x="170" y="83"/>
                  </a:cubicBezTo>
                  <a:cubicBezTo>
                    <a:pt x="172" y="83"/>
                    <a:pt x="172" y="83"/>
                    <a:pt x="172" y="83"/>
                  </a:cubicBezTo>
                  <a:cubicBezTo>
                    <a:pt x="173" y="83"/>
                    <a:pt x="173" y="83"/>
                    <a:pt x="173" y="83"/>
                  </a:cubicBezTo>
                  <a:cubicBezTo>
                    <a:pt x="174" y="82"/>
                    <a:pt x="174" y="82"/>
                    <a:pt x="174" y="82"/>
                  </a:cubicBezTo>
                  <a:cubicBezTo>
                    <a:pt x="174" y="81"/>
                    <a:pt x="174" y="81"/>
                    <a:pt x="174" y="81"/>
                  </a:cubicBezTo>
                  <a:cubicBezTo>
                    <a:pt x="175" y="80"/>
                    <a:pt x="175" y="80"/>
                    <a:pt x="175" y="80"/>
                  </a:cubicBezTo>
                  <a:cubicBezTo>
                    <a:pt x="175" y="80"/>
                    <a:pt x="175" y="80"/>
                    <a:pt x="175" y="80"/>
                  </a:cubicBezTo>
                  <a:cubicBezTo>
                    <a:pt x="202" y="32"/>
                    <a:pt x="202" y="32"/>
                    <a:pt x="202" y="32"/>
                  </a:cubicBezTo>
                  <a:cubicBezTo>
                    <a:pt x="210" y="22"/>
                    <a:pt x="204" y="22"/>
                    <a:pt x="190"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4" name="Oval 23"/>
            <p:cNvSpPr>
              <a:spLocks noChangeArrowheads="1"/>
            </p:cNvSpPr>
            <p:nvPr/>
          </p:nvSpPr>
          <p:spPr bwMode="auto">
            <a:xfrm>
              <a:off x="4614743"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5" name="Oval 24"/>
            <p:cNvSpPr>
              <a:spLocks noChangeArrowheads="1"/>
            </p:cNvSpPr>
            <p:nvPr/>
          </p:nvSpPr>
          <p:spPr bwMode="auto">
            <a:xfrm>
              <a:off x="4724964" y="2510111"/>
              <a:ext cx="54662" cy="5555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6" name="Freeform 25"/>
            <p:cNvSpPr/>
            <p:nvPr/>
          </p:nvSpPr>
          <p:spPr bwMode="auto">
            <a:xfrm>
              <a:off x="4979457" y="2985045"/>
              <a:ext cx="194455" cy="257181"/>
            </a:xfrm>
            <a:custGeom>
              <a:avLst/>
              <a:gdLst>
                <a:gd name="T0" fmla="*/ 73 w 92"/>
                <a:gd name="T1" fmla="*/ 42 h 121"/>
                <a:gd name="T2" fmla="*/ 92 w 92"/>
                <a:gd name="T3" fmla="*/ 51 h 121"/>
                <a:gd name="T4" fmla="*/ 63 w 92"/>
                <a:gd name="T5" fmla="*/ 0 h 121"/>
                <a:gd name="T6" fmla="*/ 3 w 92"/>
                <a:gd name="T7" fmla="*/ 0 h 121"/>
                <a:gd name="T8" fmla="*/ 20 w 92"/>
                <a:gd name="T9" fmla="*/ 11 h 121"/>
                <a:gd name="T10" fmla="*/ 6 w 92"/>
                <a:gd name="T11" fmla="*/ 36 h 121"/>
                <a:gd name="T12" fmla="*/ 7 w 92"/>
                <a:gd name="T13" fmla="*/ 60 h 121"/>
                <a:gd name="T14" fmla="*/ 41 w 92"/>
                <a:gd name="T15" fmla="*/ 121 h 121"/>
                <a:gd name="T16" fmla="*/ 45 w 92"/>
                <a:gd name="T17" fmla="*/ 91 h 121"/>
                <a:gd name="T18" fmla="*/ 73 w 92"/>
                <a:gd name="T19" fmla="*/ 4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21">
                  <a:moveTo>
                    <a:pt x="73" y="42"/>
                  </a:moveTo>
                  <a:cubicBezTo>
                    <a:pt x="92" y="51"/>
                    <a:pt x="92" y="51"/>
                    <a:pt x="92" y="51"/>
                  </a:cubicBezTo>
                  <a:cubicBezTo>
                    <a:pt x="63" y="0"/>
                    <a:pt x="63" y="0"/>
                    <a:pt x="63" y="0"/>
                  </a:cubicBezTo>
                  <a:cubicBezTo>
                    <a:pt x="3" y="0"/>
                    <a:pt x="3" y="0"/>
                    <a:pt x="3" y="0"/>
                  </a:cubicBezTo>
                  <a:cubicBezTo>
                    <a:pt x="20" y="11"/>
                    <a:pt x="20" y="11"/>
                    <a:pt x="20" y="11"/>
                  </a:cubicBezTo>
                  <a:cubicBezTo>
                    <a:pt x="6" y="36"/>
                    <a:pt x="6" y="36"/>
                    <a:pt x="6" y="36"/>
                  </a:cubicBezTo>
                  <a:cubicBezTo>
                    <a:pt x="0" y="47"/>
                    <a:pt x="7" y="60"/>
                    <a:pt x="7" y="60"/>
                  </a:cubicBezTo>
                  <a:cubicBezTo>
                    <a:pt x="41" y="121"/>
                    <a:pt x="41" y="121"/>
                    <a:pt x="41" y="121"/>
                  </a:cubicBezTo>
                  <a:cubicBezTo>
                    <a:pt x="36" y="110"/>
                    <a:pt x="45" y="91"/>
                    <a:pt x="45" y="91"/>
                  </a:cubicBezTo>
                  <a:lnTo>
                    <a:pt x="73"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7" name="Freeform 26"/>
            <p:cNvSpPr/>
            <p:nvPr/>
          </p:nvSpPr>
          <p:spPr bwMode="auto">
            <a:xfrm>
              <a:off x="5040392" y="3174123"/>
              <a:ext cx="214169" cy="127246"/>
            </a:xfrm>
            <a:custGeom>
              <a:avLst/>
              <a:gdLst>
                <a:gd name="T0" fmla="*/ 58 w 101"/>
                <a:gd name="T1" fmla="*/ 60 h 60"/>
                <a:gd name="T2" fmla="*/ 101 w 101"/>
                <a:gd name="T3" fmla="*/ 59 h 60"/>
                <a:gd name="T4" fmla="*/ 101 w 101"/>
                <a:gd name="T5" fmla="*/ 0 h 60"/>
                <a:gd name="T6" fmla="*/ 29 w 101"/>
                <a:gd name="T7" fmla="*/ 0 h 60"/>
                <a:gd name="T8" fmla="*/ 58 w 101"/>
                <a:gd name="T9" fmla="*/ 60 h 60"/>
              </a:gdLst>
              <a:ahLst/>
              <a:cxnLst>
                <a:cxn ang="0">
                  <a:pos x="T0" y="T1"/>
                </a:cxn>
                <a:cxn ang="0">
                  <a:pos x="T2" y="T3"/>
                </a:cxn>
                <a:cxn ang="0">
                  <a:pos x="T4" y="T5"/>
                </a:cxn>
                <a:cxn ang="0">
                  <a:pos x="T6" y="T7"/>
                </a:cxn>
                <a:cxn ang="0">
                  <a:pos x="T8" y="T9"/>
                </a:cxn>
              </a:cxnLst>
              <a:rect l="0" t="0" r="r" b="b"/>
              <a:pathLst>
                <a:path w="101" h="60">
                  <a:moveTo>
                    <a:pt x="58" y="60"/>
                  </a:moveTo>
                  <a:cubicBezTo>
                    <a:pt x="101" y="59"/>
                    <a:pt x="101" y="59"/>
                    <a:pt x="101" y="59"/>
                  </a:cubicBezTo>
                  <a:cubicBezTo>
                    <a:pt x="101" y="0"/>
                    <a:pt x="101" y="0"/>
                    <a:pt x="101" y="0"/>
                  </a:cubicBezTo>
                  <a:cubicBezTo>
                    <a:pt x="29" y="0"/>
                    <a:pt x="29" y="0"/>
                    <a:pt x="29" y="0"/>
                  </a:cubicBezTo>
                  <a:cubicBezTo>
                    <a:pt x="29" y="0"/>
                    <a:pt x="0" y="54"/>
                    <a:pt x="58" y="6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8" name="Freeform 27"/>
            <p:cNvSpPr/>
            <p:nvPr/>
          </p:nvSpPr>
          <p:spPr bwMode="auto">
            <a:xfrm>
              <a:off x="5210651" y="2775358"/>
              <a:ext cx="262558" cy="167571"/>
            </a:xfrm>
            <a:custGeom>
              <a:avLst/>
              <a:gdLst>
                <a:gd name="T0" fmla="*/ 95 w 124"/>
                <a:gd name="T1" fmla="*/ 79 h 79"/>
                <a:gd name="T2" fmla="*/ 124 w 124"/>
                <a:gd name="T3" fmla="*/ 26 h 79"/>
                <a:gd name="T4" fmla="*/ 106 w 124"/>
                <a:gd name="T5" fmla="*/ 36 h 79"/>
                <a:gd name="T6" fmla="*/ 91 w 124"/>
                <a:gd name="T7" fmla="*/ 12 h 79"/>
                <a:gd name="T8" fmla="*/ 70 w 124"/>
                <a:gd name="T9" fmla="*/ 0 h 79"/>
                <a:gd name="T10" fmla="*/ 0 w 124"/>
                <a:gd name="T11" fmla="*/ 1 h 79"/>
                <a:gd name="T12" fmla="*/ 24 w 124"/>
                <a:gd name="T13" fmla="*/ 18 h 79"/>
                <a:gd name="T14" fmla="*/ 54 w 124"/>
                <a:gd name="T15" fmla="*/ 67 h 79"/>
                <a:gd name="T16" fmla="*/ 36 w 124"/>
                <a:gd name="T17" fmla="*/ 79 h 79"/>
                <a:gd name="T18" fmla="*/ 95 w 124"/>
                <a:gd name="T19"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 h="79">
                  <a:moveTo>
                    <a:pt x="95" y="79"/>
                  </a:moveTo>
                  <a:cubicBezTo>
                    <a:pt x="124" y="26"/>
                    <a:pt x="124" y="26"/>
                    <a:pt x="124" y="26"/>
                  </a:cubicBezTo>
                  <a:cubicBezTo>
                    <a:pt x="106" y="36"/>
                    <a:pt x="106" y="36"/>
                    <a:pt x="106" y="36"/>
                  </a:cubicBezTo>
                  <a:cubicBezTo>
                    <a:pt x="91" y="12"/>
                    <a:pt x="91" y="12"/>
                    <a:pt x="91" y="12"/>
                  </a:cubicBezTo>
                  <a:cubicBezTo>
                    <a:pt x="85" y="1"/>
                    <a:pt x="70" y="0"/>
                    <a:pt x="70" y="0"/>
                  </a:cubicBezTo>
                  <a:cubicBezTo>
                    <a:pt x="0" y="1"/>
                    <a:pt x="0" y="1"/>
                    <a:pt x="0" y="1"/>
                  </a:cubicBezTo>
                  <a:cubicBezTo>
                    <a:pt x="12" y="1"/>
                    <a:pt x="24" y="18"/>
                    <a:pt x="24" y="18"/>
                  </a:cubicBezTo>
                  <a:cubicBezTo>
                    <a:pt x="54" y="67"/>
                    <a:pt x="54" y="67"/>
                    <a:pt x="54" y="67"/>
                  </a:cubicBezTo>
                  <a:cubicBezTo>
                    <a:pt x="36" y="79"/>
                    <a:pt x="36" y="79"/>
                    <a:pt x="36" y="79"/>
                  </a:cubicBezTo>
                  <a:lnTo>
                    <a:pt x="95" y="7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29" name="Freeform 28"/>
            <p:cNvSpPr/>
            <p:nvPr/>
          </p:nvSpPr>
          <p:spPr bwMode="auto">
            <a:xfrm>
              <a:off x="5068171" y="2733240"/>
              <a:ext cx="184597" cy="241051"/>
            </a:xfrm>
            <a:custGeom>
              <a:avLst/>
              <a:gdLst>
                <a:gd name="T0" fmla="*/ 87 w 87"/>
                <a:gd name="T1" fmla="*/ 51 h 114"/>
                <a:gd name="T2" fmla="*/ 20 w 87"/>
                <a:gd name="T3" fmla="*/ 47 h 114"/>
                <a:gd name="T4" fmla="*/ 0 w 87"/>
                <a:gd name="T5" fmla="*/ 85 h 114"/>
                <a:gd name="T6" fmla="*/ 52 w 87"/>
                <a:gd name="T7" fmla="*/ 114 h 114"/>
                <a:gd name="T8" fmla="*/ 87 w 87"/>
                <a:gd name="T9" fmla="*/ 51 h 114"/>
              </a:gdLst>
              <a:ahLst/>
              <a:cxnLst>
                <a:cxn ang="0">
                  <a:pos x="T0" y="T1"/>
                </a:cxn>
                <a:cxn ang="0">
                  <a:pos x="T2" y="T3"/>
                </a:cxn>
                <a:cxn ang="0">
                  <a:pos x="T4" y="T5"/>
                </a:cxn>
                <a:cxn ang="0">
                  <a:pos x="T6" y="T7"/>
                </a:cxn>
                <a:cxn ang="0">
                  <a:pos x="T8" y="T9"/>
                </a:cxn>
              </a:cxnLst>
              <a:rect l="0" t="0" r="r" b="b"/>
              <a:pathLst>
                <a:path w="87" h="114">
                  <a:moveTo>
                    <a:pt x="87" y="51"/>
                  </a:moveTo>
                  <a:cubicBezTo>
                    <a:pt x="87" y="51"/>
                    <a:pt x="53" y="0"/>
                    <a:pt x="20" y="47"/>
                  </a:cubicBezTo>
                  <a:cubicBezTo>
                    <a:pt x="0" y="85"/>
                    <a:pt x="0" y="85"/>
                    <a:pt x="0" y="85"/>
                  </a:cubicBezTo>
                  <a:cubicBezTo>
                    <a:pt x="52" y="114"/>
                    <a:pt x="52" y="114"/>
                    <a:pt x="52" y="114"/>
                  </a:cubicBezTo>
                  <a:lnTo>
                    <a:pt x="87" y="5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0" name="Freeform 29"/>
            <p:cNvSpPr/>
            <p:nvPr/>
          </p:nvSpPr>
          <p:spPr bwMode="auto">
            <a:xfrm>
              <a:off x="5297573" y="3124837"/>
              <a:ext cx="241051" cy="216857"/>
            </a:xfrm>
            <a:custGeom>
              <a:avLst/>
              <a:gdLst>
                <a:gd name="T0" fmla="*/ 87 w 114"/>
                <a:gd name="T1" fmla="*/ 18 h 102"/>
                <a:gd name="T2" fmla="*/ 30 w 114"/>
                <a:gd name="T3" fmla="*/ 20 h 102"/>
                <a:gd name="T4" fmla="*/ 28 w 114"/>
                <a:gd name="T5" fmla="*/ 0 h 102"/>
                <a:gd name="T6" fmla="*/ 0 w 114"/>
                <a:gd name="T7" fmla="*/ 52 h 102"/>
                <a:gd name="T8" fmla="*/ 32 w 114"/>
                <a:gd name="T9" fmla="*/ 102 h 102"/>
                <a:gd name="T10" fmla="*/ 32 w 114"/>
                <a:gd name="T11" fmla="*/ 82 h 102"/>
                <a:gd name="T12" fmla="*/ 61 w 114"/>
                <a:gd name="T13" fmla="*/ 80 h 102"/>
                <a:gd name="T14" fmla="*/ 81 w 114"/>
                <a:gd name="T15" fmla="*/ 66 h 102"/>
                <a:gd name="T16" fmla="*/ 114 w 114"/>
                <a:gd name="T17" fmla="*/ 5 h 102"/>
                <a:gd name="T18" fmla="*/ 87 w 114"/>
                <a:gd name="T19" fmla="*/ 1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02">
                  <a:moveTo>
                    <a:pt x="87" y="18"/>
                  </a:moveTo>
                  <a:cubicBezTo>
                    <a:pt x="30" y="20"/>
                    <a:pt x="30" y="20"/>
                    <a:pt x="30" y="20"/>
                  </a:cubicBezTo>
                  <a:cubicBezTo>
                    <a:pt x="28" y="0"/>
                    <a:pt x="28" y="0"/>
                    <a:pt x="28" y="0"/>
                  </a:cubicBezTo>
                  <a:cubicBezTo>
                    <a:pt x="0" y="52"/>
                    <a:pt x="0" y="52"/>
                    <a:pt x="0" y="52"/>
                  </a:cubicBezTo>
                  <a:cubicBezTo>
                    <a:pt x="32" y="102"/>
                    <a:pt x="32" y="102"/>
                    <a:pt x="32" y="102"/>
                  </a:cubicBezTo>
                  <a:cubicBezTo>
                    <a:pt x="32" y="82"/>
                    <a:pt x="32" y="82"/>
                    <a:pt x="32" y="82"/>
                  </a:cubicBezTo>
                  <a:cubicBezTo>
                    <a:pt x="61" y="80"/>
                    <a:pt x="61" y="80"/>
                    <a:pt x="61" y="80"/>
                  </a:cubicBezTo>
                  <a:cubicBezTo>
                    <a:pt x="73" y="79"/>
                    <a:pt x="81" y="66"/>
                    <a:pt x="81" y="66"/>
                  </a:cubicBezTo>
                  <a:cubicBezTo>
                    <a:pt x="114" y="5"/>
                    <a:pt x="114" y="5"/>
                    <a:pt x="114" y="5"/>
                  </a:cubicBezTo>
                  <a:cubicBezTo>
                    <a:pt x="108" y="15"/>
                    <a:pt x="87" y="18"/>
                    <a:pt x="87" y="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1" name="Freeform 30"/>
            <p:cNvSpPr/>
            <p:nvPr/>
          </p:nvSpPr>
          <p:spPr bwMode="auto">
            <a:xfrm>
              <a:off x="5380015" y="2944721"/>
              <a:ext cx="211480" cy="197142"/>
            </a:xfrm>
            <a:custGeom>
              <a:avLst/>
              <a:gdLst>
                <a:gd name="T0" fmla="*/ 39 w 100"/>
                <a:gd name="T1" fmla="*/ 93 h 93"/>
                <a:gd name="T2" fmla="*/ 74 w 100"/>
                <a:gd name="T3" fmla="*/ 36 h 93"/>
                <a:gd name="T4" fmla="*/ 50 w 100"/>
                <a:gd name="T5" fmla="*/ 0 h 93"/>
                <a:gd name="T6" fmla="*/ 0 w 100"/>
                <a:gd name="T7" fmla="*/ 32 h 93"/>
                <a:gd name="T8" fmla="*/ 39 w 100"/>
                <a:gd name="T9" fmla="*/ 93 h 93"/>
              </a:gdLst>
              <a:ahLst/>
              <a:cxnLst>
                <a:cxn ang="0">
                  <a:pos x="T0" y="T1"/>
                </a:cxn>
                <a:cxn ang="0">
                  <a:pos x="T2" y="T3"/>
                </a:cxn>
                <a:cxn ang="0">
                  <a:pos x="T4" y="T5"/>
                </a:cxn>
                <a:cxn ang="0">
                  <a:pos x="T6" y="T7"/>
                </a:cxn>
                <a:cxn ang="0">
                  <a:pos x="T8" y="T9"/>
                </a:cxn>
              </a:cxnLst>
              <a:rect l="0" t="0" r="r" b="b"/>
              <a:pathLst>
                <a:path w="100" h="93">
                  <a:moveTo>
                    <a:pt x="39" y="93"/>
                  </a:moveTo>
                  <a:cubicBezTo>
                    <a:pt x="39" y="93"/>
                    <a:pt x="100" y="88"/>
                    <a:pt x="74" y="36"/>
                  </a:cubicBezTo>
                  <a:cubicBezTo>
                    <a:pt x="50" y="0"/>
                    <a:pt x="50" y="0"/>
                    <a:pt x="50" y="0"/>
                  </a:cubicBezTo>
                  <a:cubicBezTo>
                    <a:pt x="0" y="32"/>
                    <a:pt x="0" y="32"/>
                    <a:pt x="0" y="32"/>
                  </a:cubicBezTo>
                  <a:lnTo>
                    <a:pt x="39" y="9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2" name="Freeform 31"/>
            <p:cNvSpPr>
              <a:spLocks noEditPoints="1"/>
            </p:cNvSpPr>
            <p:nvPr/>
          </p:nvSpPr>
          <p:spPr bwMode="auto">
            <a:xfrm>
              <a:off x="4095003" y="3121253"/>
              <a:ext cx="398765" cy="591427"/>
            </a:xfrm>
            <a:custGeom>
              <a:avLst/>
              <a:gdLst>
                <a:gd name="T0" fmla="*/ 98 w 188"/>
                <a:gd name="T1" fmla="*/ 1 h 279"/>
                <a:gd name="T2" fmla="*/ 22 w 188"/>
                <a:gd name="T3" fmla="*/ 34 h 279"/>
                <a:gd name="T4" fmla="*/ 2 w 188"/>
                <a:gd name="T5" fmla="*/ 99 h 279"/>
                <a:gd name="T6" fmla="*/ 24 w 188"/>
                <a:gd name="T7" fmla="*/ 155 h 279"/>
                <a:gd name="T8" fmla="*/ 24 w 188"/>
                <a:gd name="T9" fmla="*/ 155 h 279"/>
                <a:gd name="T10" fmla="*/ 37 w 188"/>
                <a:gd name="T11" fmla="*/ 201 h 279"/>
                <a:gd name="T12" fmla="*/ 42 w 188"/>
                <a:gd name="T13" fmla="*/ 267 h 279"/>
                <a:gd name="T14" fmla="*/ 47 w 188"/>
                <a:gd name="T15" fmla="*/ 271 h 279"/>
                <a:gd name="T16" fmla="*/ 82 w 188"/>
                <a:gd name="T17" fmla="*/ 279 h 279"/>
                <a:gd name="T18" fmla="*/ 126 w 188"/>
                <a:gd name="T19" fmla="*/ 273 h 279"/>
                <a:gd name="T20" fmla="*/ 137 w 188"/>
                <a:gd name="T21" fmla="*/ 249 h 279"/>
                <a:gd name="T22" fmla="*/ 145 w 188"/>
                <a:gd name="T23" fmla="*/ 187 h 279"/>
                <a:gd name="T24" fmla="*/ 157 w 188"/>
                <a:gd name="T25" fmla="*/ 159 h 279"/>
                <a:gd name="T26" fmla="*/ 174 w 188"/>
                <a:gd name="T27" fmla="*/ 132 h 279"/>
                <a:gd name="T28" fmla="*/ 186 w 188"/>
                <a:gd name="T29" fmla="*/ 75 h 279"/>
                <a:gd name="T30" fmla="*/ 99 w 188"/>
                <a:gd name="T31" fmla="*/ 1 h 279"/>
                <a:gd name="T32" fmla="*/ 165 w 188"/>
                <a:gd name="T33" fmla="*/ 78 h 279"/>
                <a:gd name="T34" fmla="*/ 126 w 188"/>
                <a:gd name="T35" fmla="*/ 171 h 279"/>
                <a:gd name="T36" fmla="*/ 123 w 188"/>
                <a:gd name="T37" fmla="*/ 186 h 279"/>
                <a:gd name="T38" fmla="*/ 120 w 188"/>
                <a:gd name="T39" fmla="*/ 195 h 279"/>
                <a:gd name="T40" fmla="*/ 98 w 188"/>
                <a:gd name="T41" fmla="*/ 200 h 279"/>
                <a:gd name="T42" fmla="*/ 98 w 188"/>
                <a:gd name="T43" fmla="*/ 148 h 279"/>
                <a:gd name="T44" fmla="*/ 126 w 188"/>
                <a:gd name="T45" fmla="*/ 73 h 279"/>
                <a:gd name="T46" fmla="*/ 114 w 188"/>
                <a:gd name="T47" fmla="*/ 67 h 279"/>
                <a:gd name="T48" fmla="*/ 100 w 188"/>
                <a:gd name="T49" fmla="*/ 66 h 279"/>
                <a:gd name="T50" fmla="*/ 77 w 188"/>
                <a:gd name="T51" fmla="*/ 67 h 279"/>
                <a:gd name="T52" fmla="*/ 68 w 188"/>
                <a:gd name="T53" fmla="*/ 68 h 279"/>
                <a:gd name="T54" fmla="*/ 54 w 188"/>
                <a:gd name="T55" fmla="*/ 76 h 279"/>
                <a:gd name="T56" fmla="*/ 81 w 188"/>
                <a:gd name="T57" fmla="*/ 153 h 279"/>
                <a:gd name="T58" fmla="*/ 60 w 188"/>
                <a:gd name="T59" fmla="*/ 197 h 279"/>
                <a:gd name="T60" fmla="*/ 57 w 188"/>
                <a:gd name="T61" fmla="*/ 192 h 279"/>
                <a:gd name="T62" fmla="*/ 55 w 188"/>
                <a:gd name="T63" fmla="*/ 183 h 279"/>
                <a:gd name="T64" fmla="*/ 54 w 188"/>
                <a:gd name="T65" fmla="*/ 169 h 279"/>
                <a:gd name="T66" fmla="*/ 30 w 188"/>
                <a:gd name="T67" fmla="*/ 119 h 279"/>
                <a:gd name="T68" fmla="*/ 24 w 188"/>
                <a:gd name="T69" fmla="*/ 73 h 279"/>
                <a:gd name="T70" fmla="*/ 39 w 188"/>
                <a:gd name="T71" fmla="*/ 45 h 279"/>
                <a:gd name="T72" fmla="*/ 97 w 188"/>
                <a:gd name="T73" fmla="*/ 20 h 279"/>
                <a:gd name="T74" fmla="*/ 97 w 188"/>
                <a:gd name="T75" fmla="*/ 20 h 279"/>
                <a:gd name="T76" fmla="*/ 153 w 188"/>
                <a:gd name="T77" fmla="*/ 48 h 279"/>
                <a:gd name="T78" fmla="*/ 73 w 188"/>
                <a:gd name="T79" fmla="*/ 70 h 279"/>
                <a:gd name="T80" fmla="*/ 81 w 188"/>
                <a:gd name="T81" fmla="*/ 76 h 279"/>
                <a:gd name="T82" fmla="*/ 84 w 188"/>
                <a:gd name="T83" fmla="*/ 69 h 279"/>
                <a:gd name="T84" fmla="*/ 93 w 188"/>
                <a:gd name="T85" fmla="*/ 69 h 279"/>
                <a:gd name="T86" fmla="*/ 97 w 188"/>
                <a:gd name="T87" fmla="*/ 69 h 279"/>
                <a:gd name="T88" fmla="*/ 99 w 188"/>
                <a:gd name="T89" fmla="*/ 79 h 279"/>
                <a:gd name="T90" fmla="*/ 104 w 188"/>
                <a:gd name="T91" fmla="*/ 78 h 279"/>
                <a:gd name="T92" fmla="*/ 117 w 188"/>
                <a:gd name="T93" fmla="*/ 79 h 279"/>
                <a:gd name="T94" fmla="*/ 64 w 188"/>
                <a:gd name="T95" fmla="*/ 79 h 279"/>
                <a:gd name="T96" fmla="*/ 73 w 188"/>
                <a:gd name="T97" fmla="*/ 70 h 279"/>
                <a:gd name="T98" fmla="*/ 115 w 188"/>
                <a:gd name="T99" fmla="*/ 72 h 279"/>
                <a:gd name="T100" fmla="*/ 117 w 188"/>
                <a:gd name="T101" fmla="*/ 71 h 279"/>
                <a:gd name="T102" fmla="*/ 109 w 188"/>
                <a:gd name="T103" fmla="*/ 69 h 279"/>
                <a:gd name="T104" fmla="*/ 104 w 188"/>
                <a:gd name="T105" fmla="*/ 70 h 279"/>
                <a:gd name="T106" fmla="*/ 63 w 188"/>
                <a:gd name="T107" fmla="*/ 76 h 279"/>
                <a:gd name="T108" fmla="*/ 63 w 188"/>
                <a:gd name="T109" fmla="*/ 75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8" h="279">
                  <a:moveTo>
                    <a:pt x="99" y="1"/>
                  </a:moveTo>
                  <a:cubicBezTo>
                    <a:pt x="98" y="1"/>
                    <a:pt x="98" y="1"/>
                    <a:pt x="98" y="1"/>
                  </a:cubicBezTo>
                  <a:cubicBezTo>
                    <a:pt x="98" y="1"/>
                    <a:pt x="97" y="1"/>
                    <a:pt x="97" y="1"/>
                  </a:cubicBezTo>
                  <a:cubicBezTo>
                    <a:pt x="58" y="0"/>
                    <a:pt x="34" y="19"/>
                    <a:pt x="22" y="34"/>
                  </a:cubicBezTo>
                  <a:cubicBezTo>
                    <a:pt x="9" y="51"/>
                    <a:pt x="4" y="67"/>
                    <a:pt x="3" y="69"/>
                  </a:cubicBezTo>
                  <a:cubicBezTo>
                    <a:pt x="1" y="78"/>
                    <a:pt x="0" y="88"/>
                    <a:pt x="2" y="99"/>
                  </a:cubicBezTo>
                  <a:cubicBezTo>
                    <a:pt x="3" y="108"/>
                    <a:pt x="6" y="117"/>
                    <a:pt x="10" y="126"/>
                  </a:cubicBezTo>
                  <a:cubicBezTo>
                    <a:pt x="16" y="142"/>
                    <a:pt x="24" y="154"/>
                    <a:pt x="24" y="155"/>
                  </a:cubicBezTo>
                  <a:cubicBezTo>
                    <a:pt x="24" y="155"/>
                    <a:pt x="24" y="155"/>
                    <a:pt x="24" y="155"/>
                  </a:cubicBezTo>
                  <a:cubicBezTo>
                    <a:pt x="24" y="155"/>
                    <a:pt x="24" y="155"/>
                    <a:pt x="24" y="155"/>
                  </a:cubicBezTo>
                  <a:cubicBezTo>
                    <a:pt x="31" y="164"/>
                    <a:pt x="33" y="177"/>
                    <a:pt x="33" y="183"/>
                  </a:cubicBezTo>
                  <a:cubicBezTo>
                    <a:pt x="32" y="191"/>
                    <a:pt x="35" y="197"/>
                    <a:pt x="37" y="201"/>
                  </a:cubicBezTo>
                  <a:cubicBezTo>
                    <a:pt x="35" y="219"/>
                    <a:pt x="35" y="234"/>
                    <a:pt x="36" y="245"/>
                  </a:cubicBezTo>
                  <a:cubicBezTo>
                    <a:pt x="37" y="255"/>
                    <a:pt x="39" y="262"/>
                    <a:pt x="42" y="267"/>
                  </a:cubicBezTo>
                  <a:cubicBezTo>
                    <a:pt x="44" y="270"/>
                    <a:pt x="44" y="270"/>
                    <a:pt x="44" y="270"/>
                  </a:cubicBezTo>
                  <a:cubicBezTo>
                    <a:pt x="47" y="271"/>
                    <a:pt x="47" y="271"/>
                    <a:pt x="47" y="271"/>
                  </a:cubicBezTo>
                  <a:cubicBezTo>
                    <a:pt x="52" y="274"/>
                    <a:pt x="64" y="278"/>
                    <a:pt x="82" y="279"/>
                  </a:cubicBezTo>
                  <a:cubicBezTo>
                    <a:pt x="82" y="279"/>
                    <a:pt x="82" y="279"/>
                    <a:pt x="82" y="279"/>
                  </a:cubicBezTo>
                  <a:cubicBezTo>
                    <a:pt x="95" y="279"/>
                    <a:pt x="108" y="278"/>
                    <a:pt x="122" y="274"/>
                  </a:cubicBezTo>
                  <a:cubicBezTo>
                    <a:pt x="126" y="273"/>
                    <a:pt x="126" y="273"/>
                    <a:pt x="126" y="273"/>
                  </a:cubicBezTo>
                  <a:cubicBezTo>
                    <a:pt x="128" y="270"/>
                    <a:pt x="128" y="270"/>
                    <a:pt x="128" y="270"/>
                  </a:cubicBezTo>
                  <a:cubicBezTo>
                    <a:pt x="132" y="265"/>
                    <a:pt x="135" y="258"/>
                    <a:pt x="137" y="249"/>
                  </a:cubicBezTo>
                  <a:cubicBezTo>
                    <a:pt x="139" y="237"/>
                    <a:pt x="140" y="223"/>
                    <a:pt x="140" y="205"/>
                  </a:cubicBezTo>
                  <a:cubicBezTo>
                    <a:pt x="142" y="201"/>
                    <a:pt x="145" y="195"/>
                    <a:pt x="145" y="187"/>
                  </a:cubicBezTo>
                  <a:cubicBezTo>
                    <a:pt x="146" y="181"/>
                    <a:pt x="149" y="167"/>
                    <a:pt x="157" y="160"/>
                  </a:cubicBezTo>
                  <a:cubicBezTo>
                    <a:pt x="157" y="159"/>
                    <a:pt x="157" y="159"/>
                    <a:pt x="157" y="159"/>
                  </a:cubicBezTo>
                  <a:cubicBezTo>
                    <a:pt x="157" y="159"/>
                    <a:pt x="157" y="159"/>
                    <a:pt x="157" y="159"/>
                  </a:cubicBezTo>
                  <a:cubicBezTo>
                    <a:pt x="157" y="159"/>
                    <a:pt x="166" y="147"/>
                    <a:pt x="174" y="132"/>
                  </a:cubicBezTo>
                  <a:cubicBezTo>
                    <a:pt x="179" y="122"/>
                    <a:pt x="183" y="113"/>
                    <a:pt x="185" y="105"/>
                  </a:cubicBezTo>
                  <a:cubicBezTo>
                    <a:pt x="187" y="94"/>
                    <a:pt x="188" y="84"/>
                    <a:pt x="186" y="75"/>
                  </a:cubicBezTo>
                  <a:cubicBezTo>
                    <a:pt x="186" y="72"/>
                    <a:pt x="183" y="56"/>
                    <a:pt x="171" y="39"/>
                  </a:cubicBezTo>
                  <a:cubicBezTo>
                    <a:pt x="160" y="22"/>
                    <a:pt x="138" y="3"/>
                    <a:pt x="99" y="1"/>
                  </a:cubicBezTo>
                  <a:close/>
                  <a:moveTo>
                    <a:pt x="165" y="77"/>
                  </a:moveTo>
                  <a:cubicBezTo>
                    <a:pt x="165" y="78"/>
                    <a:pt x="165" y="78"/>
                    <a:pt x="165" y="78"/>
                  </a:cubicBezTo>
                  <a:cubicBezTo>
                    <a:pt x="170" y="106"/>
                    <a:pt x="142" y="143"/>
                    <a:pt x="140" y="146"/>
                  </a:cubicBezTo>
                  <a:cubicBezTo>
                    <a:pt x="134" y="153"/>
                    <a:pt x="129" y="161"/>
                    <a:pt x="126" y="171"/>
                  </a:cubicBezTo>
                  <a:cubicBezTo>
                    <a:pt x="124" y="178"/>
                    <a:pt x="123" y="184"/>
                    <a:pt x="123" y="185"/>
                  </a:cubicBezTo>
                  <a:cubicBezTo>
                    <a:pt x="123" y="186"/>
                    <a:pt x="123" y="186"/>
                    <a:pt x="123" y="186"/>
                  </a:cubicBezTo>
                  <a:cubicBezTo>
                    <a:pt x="123" y="186"/>
                    <a:pt x="123" y="186"/>
                    <a:pt x="123" y="186"/>
                  </a:cubicBezTo>
                  <a:cubicBezTo>
                    <a:pt x="123" y="191"/>
                    <a:pt x="120" y="194"/>
                    <a:pt x="120" y="195"/>
                  </a:cubicBezTo>
                  <a:cubicBezTo>
                    <a:pt x="117" y="197"/>
                    <a:pt x="117" y="197"/>
                    <a:pt x="117" y="197"/>
                  </a:cubicBezTo>
                  <a:cubicBezTo>
                    <a:pt x="110" y="199"/>
                    <a:pt x="104" y="200"/>
                    <a:pt x="98" y="200"/>
                  </a:cubicBezTo>
                  <a:cubicBezTo>
                    <a:pt x="100" y="153"/>
                    <a:pt x="100" y="153"/>
                    <a:pt x="100" y="153"/>
                  </a:cubicBezTo>
                  <a:cubicBezTo>
                    <a:pt x="100" y="151"/>
                    <a:pt x="99" y="150"/>
                    <a:pt x="98" y="148"/>
                  </a:cubicBezTo>
                  <a:cubicBezTo>
                    <a:pt x="129" y="74"/>
                    <a:pt x="129" y="74"/>
                    <a:pt x="129" y="74"/>
                  </a:cubicBezTo>
                  <a:cubicBezTo>
                    <a:pt x="126" y="73"/>
                    <a:pt x="126" y="73"/>
                    <a:pt x="126" y="73"/>
                  </a:cubicBezTo>
                  <a:cubicBezTo>
                    <a:pt x="126" y="72"/>
                    <a:pt x="126" y="71"/>
                    <a:pt x="126" y="71"/>
                  </a:cubicBezTo>
                  <a:cubicBezTo>
                    <a:pt x="124" y="66"/>
                    <a:pt x="119" y="65"/>
                    <a:pt x="114" y="67"/>
                  </a:cubicBezTo>
                  <a:cubicBezTo>
                    <a:pt x="113" y="66"/>
                    <a:pt x="113" y="65"/>
                    <a:pt x="112" y="65"/>
                  </a:cubicBezTo>
                  <a:cubicBezTo>
                    <a:pt x="108" y="63"/>
                    <a:pt x="104" y="64"/>
                    <a:pt x="100" y="66"/>
                  </a:cubicBezTo>
                  <a:cubicBezTo>
                    <a:pt x="97" y="65"/>
                    <a:pt x="93" y="66"/>
                    <a:pt x="90" y="66"/>
                  </a:cubicBezTo>
                  <a:cubicBezTo>
                    <a:pt x="87" y="64"/>
                    <a:pt x="81" y="65"/>
                    <a:pt x="77" y="67"/>
                  </a:cubicBezTo>
                  <a:cubicBezTo>
                    <a:pt x="76" y="66"/>
                    <a:pt x="74" y="66"/>
                    <a:pt x="72" y="66"/>
                  </a:cubicBezTo>
                  <a:cubicBezTo>
                    <a:pt x="71" y="67"/>
                    <a:pt x="69" y="67"/>
                    <a:pt x="68" y="68"/>
                  </a:cubicBezTo>
                  <a:cubicBezTo>
                    <a:pt x="63" y="63"/>
                    <a:pt x="57" y="69"/>
                    <a:pt x="56" y="75"/>
                  </a:cubicBezTo>
                  <a:cubicBezTo>
                    <a:pt x="54" y="76"/>
                    <a:pt x="54" y="76"/>
                    <a:pt x="54" y="76"/>
                  </a:cubicBezTo>
                  <a:cubicBezTo>
                    <a:pt x="82" y="148"/>
                    <a:pt x="82" y="148"/>
                    <a:pt x="82" y="148"/>
                  </a:cubicBezTo>
                  <a:cubicBezTo>
                    <a:pt x="81" y="150"/>
                    <a:pt x="81" y="151"/>
                    <a:pt x="81" y="153"/>
                  </a:cubicBezTo>
                  <a:cubicBezTo>
                    <a:pt x="79" y="200"/>
                    <a:pt x="79" y="200"/>
                    <a:pt x="79" y="200"/>
                  </a:cubicBezTo>
                  <a:cubicBezTo>
                    <a:pt x="71" y="200"/>
                    <a:pt x="64" y="198"/>
                    <a:pt x="60" y="197"/>
                  </a:cubicBezTo>
                  <a:cubicBezTo>
                    <a:pt x="60" y="196"/>
                    <a:pt x="60" y="196"/>
                    <a:pt x="60" y="196"/>
                  </a:cubicBezTo>
                  <a:cubicBezTo>
                    <a:pt x="57" y="192"/>
                    <a:pt x="57" y="192"/>
                    <a:pt x="57" y="192"/>
                  </a:cubicBezTo>
                  <a:cubicBezTo>
                    <a:pt x="57" y="192"/>
                    <a:pt x="55" y="189"/>
                    <a:pt x="55" y="184"/>
                  </a:cubicBezTo>
                  <a:cubicBezTo>
                    <a:pt x="55" y="183"/>
                    <a:pt x="55" y="183"/>
                    <a:pt x="55" y="183"/>
                  </a:cubicBezTo>
                  <a:cubicBezTo>
                    <a:pt x="55" y="183"/>
                    <a:pt x="55" y="183"/>
                    <a:pt x="55" y="183"/>
                  </a:cubicBezTo>
                  <a:cubicBezTo>
                    <a:pt x="55" y="182"/>
                    <a:pt x="55" y="176"/>
                    <a:pt x="54" y="169"/>
                  </a:cubicBezTo>
                  <a:cubicBezTo>
                    <a:pt x="51" y="158"/>
                    <a:pt x="48" y="150"/>
                    <a:pt x="42" y="143"/>
                  </a:cubicBezTo>
                  <a:cubicBezTo>
                    <a:pt x="41" y="142"/>
                    <a:pt x="35" y="132"/>
                    <a:pt x="30" y="119"/>
                  </a:cubicBezTo>
                  <a:cubicBezTo>
                    <a:pt x="25" y="106"/>
                    <a:pt x="20" y="88"/>
                    <a:pt x="24" y="73"/>
                  </a:cubicBezTo>
                  <a:cubicBezTo>
                    <a:pt x="24" y="73"/>
                    <a:pt x="24" y="73"/>
                    <a:pt x="24" y="73"/>
                  </a:cubicBezTo>
                  <a:cubicBezTo>
                    <a:pt x="24" y="73"/>
                    <a:pt x="24" y="73"/>
                    <a:pt x="24" y="73"/>
                  </a:cubicBezTo>
                  <a:cubicBezTo>
                    <a:pt x="24" y="72"/>
                    <a:pt x="28" y="58"/>
                    <a:pt x="39" y="45"/>
                  </a:cubicBezTo>
                  <a:cubicBezTo>
                    <a:pt x="53" y="28"/>
                    <a:pt x="72" y="19"/>
                    <a:pt x="96" y="20"/>
                  </a:cubicBezTo>
                  <a:cubicBezTo>
                    <a:pt x="97" y="20"/>
                    <a:pt x="97" y="20"/>
                    <a:pt x="97" y="20"/>
                  </a:cubicBezTo>
                  <a:cubicBezTo>
                    <a:pt x="97" y="20"/>
                    <a:pt x="97" y="20"/>
                    <a:pt x="97" y="20"/>
                  </a:cubicBezTo>
                  <a:cubicBezTo>
                    <a:pt x="97" y="20"/>
                    <a:pt x="97" y="20"/>
                    <a:pt x="97" y="20"/>
                  </a:cubicBezTo>
                  <a:cubicBezTo>
                    <a:pt x="97" y="20"/>
                    <a:pt x="97" y="20"/>
                    <a:pt x="98" y="20"/>
                  </a:cubicBezTo>
                  <a:cubicBezTo>
                    <a:pt x="122" y="21"/>
                    <a:pt x="140" y="30"/>
                    <a:pt x="153" y="48"/>
                  </a:cubicBezTo>
                  <a:cubicBezTo>
                    <a:pt x="162" y="62"/>
                    <a:pt x="165" y="77"/>
                    <a:pt x="165" y="77"/>
                  </a:cubicBezTo>
                  <a:close/>
                  <a:moveTo>
                    <a:pt x="73" y="70"/>
                  </a:moveTo>
                  <a:cubicBezTo>
                    <a:pt x="72" y="72"/>
                    <a:pt x="72" y="74"/>
                    <a:pt x="73" y="76"/>
                  </a:cubicBezTo>
                  <a:cubicBezTo>
                    <a:pt x="74" y="80"/>
                    <a:pt x="79" y="79"/>
                    <a:pt x="81" y="76"/>
                  </a:cubicBezTo>
                  <a:cubicBezTo>
                    <a:pt x="82" y="74"/>
                    <a:pt x="81" y="72"/>
                    <a:pt x="80" y="70"/>
                  </a:cubicBezTo>
                  <a:cubicBezTo>
                    <a:pt x="81" y="69"/>
                    <a:pt x="83" y="69"/>
                    <a:pt x="84" y="69"/>
                  </a:cubicBezTo>
                  <a:cubicBezTo>
                    <a:pt x="77" y="75"/>
                    <a:pt x="90" y="83"/>
                    <a:pt x="93" y="73"/>
                  </a:cubicBezTo>
                  <a:cubicBezTo>
                    <a:pt x="93" y="72"/>
                    <a:pt x="93" y="70"/>
                    <a:pt x="93" y="69"/>
                  </a:cubicBezTo>
                  <a:cubicBezTo>
                    <a:pt x="93" y="69"/>
                    <a:pt x="93" y="69"/>
                    <a:pt x="93" y="69"/>
                  </a:cubicBezTo>
                  <a:cubicBezTo>
                    <a:pt x="94" y="69"/>
                    <a:pt x="96" y="69"/>
                    <a:pt x="97" y="69"/>
                  </a:cubicBezTo>
                  <a:cubicBezTo>
                    <a:pt x="96" y="70"/>
                    <a:pt x="96" y="70"/>
                    <a:pt x="96" y="70"/>
                  </a:cubicBezTo>
                  <a:cubicBezTo>
                    <a:pt x="93" y="73"/>
                    <a:pt x="94" y="80"/>
                    <a:pt x="99" y="79"/>
                  </a:cubicBezTo>
                  <a:cubicBezTo>
                    <a:pt x="101" y="79"/>
                    <a:pt x="102" y="78"/>
                    <a:pt x="103" y="77"/>
                  </a:cubicBezTo>
                  <a:cubicBezTo>
                    <a:pt x="104" y="78"/>
                    <a:pt x="104" y="78"/>
                    <a:pt x="104" y="78"/>
                  </a:cubicBezTo>
                  <a:cubicBezTo>
                    <a:pt x="109" y="81"/>
                    <a:pt x="112" y="79"/>
                    <a:pt x="114" y="76"/>
                  </a:cubicBezTo>
                  <a:cubicBezTo>
                    <a:pt x="114" y="77"/>
                    <a:pt x="116" y="79"/>
                    <a:pt x="117" y="79"/>
                  </a:cubicBezTo>
                  <a:cubicBezTo>
                    <a:pt x="90" y="144"/>
                    <a:pt x="90" y="144"/>
                    <a:pt x="90" y="144"/>
                  </a:cubicBezTo>
                  <a:cubicBezTo>
                    <a:pt x="64" y="79"/>
                    <a:pt x="64" y="79"/>
                    <a:pt x="64" y="79"/>
                  </a:cubicBezTo>
                  <a:cubicBezTo>
                    <a:pt x="70" y="81"/>
                    <a:pt x="71" y="75"/>
                    <a:pt x="70" y="71"/>
                  </a:cubicBezTo>
                  <a:cubicBezTo>
                    <a:pt x="71" y="71"/>
                    <a:pt x="72" y="70"/>
                    <a:pt x="73" y="70"/>
                  </a:cubicBezTo>
                  <a:close/>
                  <a:moveTo>
                    <a:pt x="117" y="71"/>
                  </a:moveTo>
                  <a:cubicBezTo>
                    <a:pt x="116" y="71"/>
                    <a:pt x="116" y="72"/>
                    <a:pt x="115" y="72"/>
                  </a:cubicBezTo>
                  <a:cubicBezTo>
                    <a:pt x="115" y="72"/>
                    <a:pt x="115" y="71"/>
                    <a:pt x="115" y="70"/>
                  </a:cubicBezTo>
                  <a:cubicBezTo>
                    <a:pt x="116" y="70"/>
                    <a:pt x="116" y="70"/>
                    <a:pt x="117" y="71"/>
                  </a:cubicBezTo>
                  <a:close/>
                  <a:moveTo>
                    <a:pt x="103" y="68"/>
                  </a:moveTo>
                  <a:cubicBezTo>
                    <a:pt x="105" y="68"/>
                    <a:pt x="107" y="68"/>
                    <a:pt x="109" y="69"/>
                  </a:cubicBezTo>
                  <a:cubicBezTo>
                    <a:pt x="107" y="70"/>
                    <a:pt x="106" y="71"/>
                    <a:pt x="105" y="72"/>
                  </a:cubicBezTo>
                  <a:cubicBezTo>
                    <a:pt x="105" y="71"/>
                    <a:pt x="105" y="70"/>
                    <a:pt x="104" y="70"/>
                  </a:cubicBezTo>
                  <a:cubicBezTo>
                    <a:pt x="104" y="69"/>
                    <a:pt x="104" y="69"/>
                    <a:pt x="103" y="68"/>
                  </a:cubicBezTo>
                  <a:close/>
                  <a:moveTo>
                    <a:pt x="63" y="76"/>
                  </a:moveTo>
                  <a:cubicBezTo>
                    <a:pt x="63" y="75"/>
                    <a:pt x="63" y="75"/>
                    <a:pt x="63" y="75"/>
                  </a:cubicBezTo>
                  <a:cubicBezTo>
                    <a:pt x="63" y="75"/>
                    <a:pt x="63" y="75"/>
                    <a:pt x="63" y="75"/>
                  </a:cubicBezTo>
                  <a:cubicBezTo>
                    <a:pt x="63" y="75"/>
                    <a:pt x="63" y="76"/>
                    <a:pt x="63"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3" name="Freeform 32"/>
            <p:cNvSpPr/>
            <p:nvPr/>
          </p:nvSpPr>
          <p:spPr bwMode="auto">
            <a:xfrm>
              <a:off x="4101276" y="2421397"/>
              <a:ext cx="26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1" y="0"/>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4" name="Freeform 33"/>
            <p:cNvSpPr>
              <a:spLocks noEditPoints="1"/>
            </p:cNvSpPr>
            <p:nvPr/>
          </p:nvSpPr>
          <p:spPr bwMode="auto">
            <a:xfrm>
              <a:off x="3461460" y="2222463"/>
              <a:ext cx="672077" cy="465974"/>
            </a:xfrm>
            <a:custGeom>
              <a:avLst/>
              <a:gdLst>
                <a:gd name="T0" fmla="*/ 314 w 317"/>
                <a:gd name="T1" fmla="*/ 82 h 220"/>
                <a:gd name="T2" fmla="*/ 309 w 317"/>
                <a:gd name="T3" fmla="*/ 76 h 220"/>
                <a:gd name="T4" fmla="*/ 303 w 317"/>
                <a:gd name="T5" fmla="*/ 71 h 220"/>
                <a:gd name="T6" fmla="*/ 302 w 317"/>
                <a:gd name="T7" fmla="*/ 72 h 220"/>
                <a:gd name="T8" fmla="*/ 306 w 317"/>
                <a:gd name="T9" fmla="*/ 83 h 220"/>
                <a:gd name="T10" fmla="*/ 306 w 317"/>
                <a:gd name="T11" fmla="*/ 87 h 220"/>
                <a:gd name="T12" fmla="*/ 305 w 317"/>
                <a:gd name="T13" fmla="*/ 92 h 220"/>
                <a:gd name="T14" fmla="*/ 302 w 317"/>
                <a:gd name="T15" fmla="*/ 94 h 220"/>
                <a:gd name="T16" fmla="*/ 302 w 317"/>
                <a:gd name="T17" fmla="*/ 95 h 220"/>
                <a:gd name="T18" fmla="*/ 302 w 317"/>
                <a:gd name="T19" fmla="*/ 94 h 220"/>
                <a:gd name="T20" fmla="*/ 302 w 317"/>
                <a:gd name="T21" fmla="*/ 94 h 220"/>
                <a:gd name="T22" fmla="*/ 301 w 317"/>
                <a:gd name="T23" fmla="*/ 95 h 220"/>
                <a:gd name="T24" fmla="*/ 298 w 317"/>
                <a:gd name="T25" fmla="*/ 96 h 220"/>
                <a:gd name="T26" fmla="*/ 158 w 317"/>
                <a:gd name="T27" fmla="*/ 0 h 220"/>
                <a:gd name="T28" fmla="*/ 17 w 317"/>
                <a:gd name="T29" fmla="*/ 11 h 220"/>
                <a:gd name="T30" fmla="*/ 20 w 317"/>
                <a:gd name="T31" fmla="*/ 99 h 220"/>
                <a:gd name="T32" fmla="*/ 8 w 317"/>
                <a:gd name="T33" fmla="*/ 99 h 220"/>
                <a:gd name="T34" fmla="*/ 8 w 317"/>
                <a:gd name="T35" fmla="*/ 147 h 220"/>
                <a:gd name="T36" fmla="*/ 90 w 317"/>
                <a:gd name="T37" fmla="*/ 185 h 220"/>
                <a:gd name="T38" fmla="*/ 113 w 317"/>
                <a:gd name="T39" fmla="*/ 220 h 220"/>
                <a:gd name="T40" fmla="*/ 134 w 317"/>
                <a:gd name="T41" fmla="*/ 196 h 220"/>
                <a:gd name="T42" fmla="*/ 176 w 317"/>
                <a:gd name="T43" fmla="*/ 197 h 220"/>
                <a:gd name="T44" fmla="*/ 196 w 317"/>
                <a:gd name="T45" fmla="*/ 220 h 220"/>
                <a:gd name="T46" fmla="*/ 219 w 317"/>
                <a:gd name="T47" fmla="*/ 188 h 220"/>
                <a:gd name="T48" fmla="*/ 302 w 317"/>
                <a:gd name="T49" fmla="*/ 110 h 220"/>
                <a:gd name="T50" fmla="*/ 309 w 317"/>
                <a:gd name="T51" fmla="*/ 106 h 220"/>
                <a:gd name="T52" fmla="*/ 311 w 317"/>
                <a:gd name="T53" fmla="*/ 104 h 220"/>
                <a:gd name="T54" fmla="*/ 311 w 317"/>
                <a:gd name="T55" fmla="*/ 104 h 220"/>
                <a:gd name="T56" fmla="*/ 312 w 317"/>
                <a:gd name="T57" fmla="*/ 103 h 220"/>
                <a:gd name="T58" fmla="*/ 312 w 317"/>
                <a:gd name="T59" fmla="*/ 103 h 220"/>
                <a:gd name="T60" fmla="*/ 316 w 317"/>
                <a:gd name="T61" fmla="*/ 96 h 220"/>
                <a:gd name="T62" fmla="*/ 315 w 317"/>
                <a:gd name="T63" fmla="*/ 85 h 220"/>
                <a:gd name="T64" fmla="*/ 52 w 317"/>
                <a:gd name="T65" fmla="*/ 100 h 220"/>
                <a:gd name="T66" fmla="*/ 75 w 317"/>
                <a:gd name="T67" fmla="*/ 100 h 220"/>
                <a:gd name="T68" fmla="*/ 201 w 317"/>
                <a:gd name="T69" fmla="*/ 25 h 220"/>
                <a:gd name="T70" fmla="*/ 158 w 317"/>
                <a:gd name="T71" fmla="*/ 31 h 220"/>
                <a:gd name="T72" fmla="*/ 119 w 317"/>
                <a:gd name="T73" fmla="*/ 38 h 220"/>
                <a:gd name="T74" fmla="*/ 113 w 317"/>
                <a:gd name="T75" fmla="*/ 26 h 220"/>
                <a:gd name="T76" fmla="*/ 158 w 317"/>
                <a:gd name="T77" fmla="*/ 13 h 220"/>
                <a:gd name="T78" fmla="*/ 201 w 317"/>
                <a:gd name="T79" fmla="*/ 25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17" h="220">
                  <a:moveTo>
                    <a:pt x="315" y="85"/>
                  </a:moveTo>
                  <a:cubicBezTo>
                    <a:pt x="315" y="84"/>
                    <a:pt x="314" y="83"/>
                    <a:pt x="314" y="82"/>
                  </a:cubicBezTo>
                  <a:cubicBezTo>
                    <a:pt x="313" y="81"/>
                    <a:pt x="313" y="80"/>
                    <a:pt x="312" y="80"/>
                  </a:cubicBezTo>
                  <a:cubicBezTo>
                    <a:pt x="311" y="78"/>
                    <a:pt x="310" y="77"/>
                    <a:pt x="309" y="76"/>
                  </a:cubicBezTo>
                  <a:cubicBezTo>
                    <a:pt x="308" y="75"/>
                    <a:pt x="306" y="74"/>
                    <a:pt x="305" y="73"/>
                  </a:cubicBezTo>
                  <a:cubicBezTo>
                    <a:pt x="304" y="72"/>
                    <a:pt x="304" y="72"/>
                    <a:pt x="303" y="71"/>
                  </a:cubicBezTo>
                  <a:cubicBezTo>
                    <a:pt x="301" y="70"/>
                    <a:pt x="300" y="70"/>
                    <a:pt x="300" y="70"/>
                  </a:cubicBezTo>
                  <a:cubicBezTo>
                    <a:pt x="300" y="70"/>
                    <a:pt x="301" y="71"/>
                    <a:pt x="302" y="72"/>
                  </a:cubicBezTo>
                  <a:cubicBezTo>
                    <a:pt x="302" y="74"/>
                    <a:pt x="303" y="76"/>
                    <a:pt x="304" y="79"/>
                  </a:cubicBezTo>
                  <a:cubicBezTo>
                    <a:pt x="305" y="80"/>
                    <a:pt x="305" y="81"/>
                    <a:pt x="306" y="83"/>
                  </a:cubicBezTo>
                  <a:cubicBezTo>
                    <a:pt x="306" y="84"/>
                    <a:pt x="306" y="84"/>
                    <a:pt x="306" y="85"/>
                  </a:cubicBezTo>
                  <a:cubicBezTo>
                    <a:pt x="306" y="86"/>
                    <a:pt x="306" y="86"/>
                    <a:pt x="306" y="87"/>
                  </a:cubicBezTo>
                  <a:cubicBezTo>
                    <a:pt x="306" y="89"/>
                    <a:pt x="306" y="90"/>
                    <a:pt x="306" y="91"/>
                  </a:cubicBezTo>
                  <a:cubicBezTo>
                    <a:pt x="305" y="91"/>
                    <a:pt x="305" y="92"/>
                    <a:pt x="305" y="92"/>
                  </a:cubicBezTo>
                  <a:cubicBezTo>
                    <a:pt x="305" y="92"/>
                    <a:pt x="304" y="92"/>
                    <a:pt x="304" y="93"/>
                  </a:cubicBezTo>
                  <a:cubicBezTo>
                    <a:pt x="302" y="94"/>
                    <a:pt x="302" y="94"/>
                    <a:pt x="302" y="94"/>
                  </a:cubicBezTo>
                  <a:cubicBezTo>
                    <a:pt x="302" y="95"/>
                    <a:pt x="302" y="95"/>
                    <a:pt x="302" y="95"/>
                  </a:cubicBezTo>
                  <a:cubicBezTo>
                    <a:pt x="302" y="95"/>
                    <a:pt x="302" y="95"/>
                    <a:pt x="302" y="95"/>
                  </a:cubicBezTo>
                  <a:cubicBezTo>
                    <a:pt x="302" y="95"/>
                    <a:pt x="302" y="94"/>
                    <a:pt x="302" y="94"/>
                  </a:cubicBezTo>
                  <a:cubicBezTo>
                    <a:pt x="302" y="94"/>
                    <a:pt x="302" y="94"/>
                    <a:pt x="302" y="94"/>
                  </a:cubicBezTo>
                  <a:cubicBezTo>
                    <a:pt x="302" y="94"/>
                    <a:pt x="302" y="94"/>
                    <a:pt x="302" y="94"/>
                  </a:cubicBezTo>
                  <a:cubicBezTo>
                    <a:pt x="302" y="94"/>
                    <a:pt x="302" y="94"/>
                    <a:pt x="302" y="94"/>
                  </a:cubicBezTo>
                  <a:cubicBezTo>
                    <a:pt x="302" y="95"/>
                    <a:pt x="302" y="95"/>
                    <a:pt x="302" y="95"/>
                  </a:cubicBezTo>
                  <a:cubicBezTo>
                    <a:pt x="301" y="95"/>
                    <a:pt x="301" y="95"/>
                    <a:pt x="301" y="95"/>
                  </a:cubicBezTo>
                  <a:cubicBezTo>
                    <a:pt x="300" y="95"/>
                    <a:pt x="300" y="96"/>
                    <a:pt x="299" y="96"/>
                  </a:cubicBezTo>
                  <a:cubicBezTo>
                    <a:pt x="299" y="96"/>
                    <a:pt x="298" y="96"/>
                    <a:pt x="298" y="96"/>
                  </a:cubicBezTo>
                  <a:cubicBezTo>
                    <a:pt x="297" y="96"/>
                    <a:pt x="297" y="96"/>
                    <a:pt x="297" y="96"/>
                  </a:cubicBezTo>
                  <a:cubicBezTo>
                    <a:pt x="295" y="43"/>
                    <a:pt x="233" y="0"/>
                    <a:pt x="158" y="0"/>
                  </a:cubicBezTo>
                  <a:cubicBezTo>
                    <a:pt x="123" y="0"/>
                    <a:pt x="90" y="10"/>
                    <a:pt x="65" y="26"/>
                  </a:cubicBezTo>
                  <a:cubicBezTo>
                    <a:pt x="55" y="19"/>
                    <a:pt x="39" y="11"/>
                    <a:pt x="17" y="11"/>
                  </a:cubicBezTo>
                  <a:cubicBezTo>
                    <a:pt x="17" y="11"/>
                    <a:pt x="31" y="33"/>
                    <a:pt x="40" y="48"/>
                  </a:cubicBezTo>
                  <a:cubicBezTo>
                    <a:pt x="27" y="63"/>
                    <a:pt x="20" y="80"/>
                    <a:pt x="20" y="99"/>
                  </a:cubicBezTo>
                  <a:cubicBezTo>
                    <a:pt x="20" y="99"/>
                    <a:pt x="20" y="99"/>
                    <a:pt x="20" y="99"/>
                  </a:cubicBezTo>
                  <a:cubicBezTo>
                    <a:pt x="8" y="99"/>
                    <a:pt x="8" y="99"/>
                    <a:pt x="8" y="99"/>
                  </a:cubicBezTo>
                  <a:cubicBezTo>
                    <a:pt x="8" y="99"/>
                    <a:pt x="0" y="108"/>
                    <a:pt x="0" y="123"/>
                  </a:cubicBezTo>
                  <a:cubicBezTo>
                    <a:pt x="0" y="138"/>
                    <a:pt x="8" y="147"/>
                    <a:pt x="8" y="147"/>
                  </a:cubicBezTo>
                  <a:cubicBezTo>
                    <a:pt x="44" y="155"/>
                    <a:pt x="44" y="155"/>
                    <a:pt x="44" y="155"/>
                  </a:cubicBezTo>
                  <a:cubicBezTo>
                    <a:pt x="56" y="167"/>
                    <a:pt x="72" y="177"/>
                    <a:pt x="90" y="185"/>
                  </a:cubicBezTo>
                  <a:cubicBezTo>
                    <a:pt x="98" y="216"/>
                    <a:pt x="98" y="216"/>
                    <a:pt x="98" y="216"/>
                  </a:cubicBezTo>
                  <a:cubicBezTo>
                    <a:pt x="98" y="216"/>
                    <a:pt x="101" y="220"/>
                    <a:pt x="113" y="220"/>
                  </a:cubicBezTo>
                  <a:cubicBezTo>
                    <a:pt x="125" y="220"/>
                    <a:pt x="130" y="216"/>
                    <a:pt x="130" y="216"/>
                  </a:cubicBezTo>
                  <a:cubicBezTo>
                    <a:pt x="134" y="196"/>
                    <a:pt x="134" y="196"/>
                    <a:pt x="134" y="196"/>
                  </a:cubicBezTo>
                  <a:cubicBezTo>
                    <a:pt x="142" y="197"/>
                    <a:pt x="150" y="198"/>
                    <a:pt x="158" y="198"/>
                  </a:cubicBezTo>
                  <a:cubicBezTo>
                    <a:pt x="164" y="198"/>
                    <a:pt x="170" y="197"/>
                    <a:pt x="176" y="197"/>
                  </a:cubicBezTo>
                  <a:cubicBezTo>
                    <a:pt x="181" y="216"/>
                    <a:pt x="181" y="216"/>
                    <a:pt x="181" y="216"/>
                  </a:cubicBezTo>
                  <a:cubicBezTo>
                    <a:pt x="181" y="216"/>
                    <a:pt x="184" y="220"/>
                    <a:pt x="196" y="220"/>
                  </a:cubicBezTo>
                  <a:cubicBezTo>
                    <a:pt x="208" y="220"/>
                    <a:pt x="212" y="216"/>
                    <a:pt x="212" y="216"/>
                  </a:cubicBezTo>
                  <a:cubicBezTo>
                    <a:pt x="219" y="188"/>
                    <a:pt x="219" y="188"/>
                    <a:pt x="219" y="188"/>
                  </a:cubicBezTo>
                  <a:cubicBezTo>
                    <a:pt x="260" y="173"/>
                    <a:pt x="290" y="145"/>
                    <a:pt x="295" y="112"/>
                  </a:cubicBezTo>
                  <a:cubicBezTo>
                    <a:pt x="298" y="111"/>
                    <a:pt x="300" y="111"/>
                    <a:pt x="302" y="110"/>
                  </a:cubicBezTo>
                  <a:cubicBezTo>
                    <a:pt x="304" y="110"/>
                    <a:pt x="305" y="109"/>
                    <a:pt x="306" y="108"/>
                  </a:cubicBezTo>
                  <a:cubicBezTo>
                    <a:pt x="307" y="108"/>
                    <a:pt x="308" y="107"/>
                    <a:pt x="309" y="106"/>
                  </a:cubicBezTo>
                  <a:cubicBezTo>
                    <a:pt x="310" y="105"/>
                    <a:pt x="310" y="105"/>
                    <a:pt x="310" y="105"/>
                  </a:cubicBezTo>
                  <a:cubicBezTo>
                    <a:pt x="311" y="104"/>
                    <a:pt x="311" y="104"/>
                    <a:pt x="311" y="104"/>
                  </a:cubicBezTo>
                  <a:cubicBezTo>
                    <a:pt x="311" y="104"/>
                    <a:pt x="311" y="104"/>
                    <a:pt x="311" y="104"/>
                  </a:cubicBezTo>
                  <a:cubicBezTo>
                    <a:pt x="311" y="104"/>
                    <a:pt x="311" y="104"/>
                    <a:pt x="311" y="104"/>
                  </a:cubicBezTo>
                  <a:cubicBezTo>
                    <a:pt x="311" y="104"/>
                    <a:pt x="311" y="104"/>
                    <a:pt x="311" y="104"/>
                  </a:cubicBezTo>
                  <a:cubicBezTo>
                    <a:pt x="312" y="103"/>
                    <a:pt x="312" y="103"/>
                    <a:pt x="312" y="103"/>
                  </a:cubicBezTo>
                  <a:cubicBezTo>
                    <a:pt x="312" y="103"/>
                    <a:pt x="312" y="103"/>
                    <a:pt x="312" y="103"/>
                  </a:cubicBezTo>
                  <a:cubicBezTo>
                    <a:pt x="312" y="103"/>
                    <a:pt x="312" y="103"/>
                    <a:pt x="312" y="103"/>
                  </a:cubicBezTo>
                  <a:cubicBezTo>
                    <a:pt x="314" y="101"/>
                    <a:pt x="314" y="101"/>
                    <a:pt x="314" y="101"/>
                  </a:cubicBezTo>
                  <a:cubicBezTo>
                    <a:pt x="315" y="99"/>
                    <a:pt x="315" y="98"/>
                    <a:pt x="316" y="96"/>
                  </a:cubicBezTo>
                  <a:cubicBezTo>
                    <a:pt x="316" y="95"/>
                    <a:pt x="317" y="94"/>
                    <a:pt x="317" y="92"/>
                  </a:cubicBezTo>
                  <a:cubicBezTo>
                    <a:pt x="317" y="90"/>
                    <a:pt x="316" y="87"/>
                    <a:pt x="315" y="85"/>
                  </a:cubicBezTo>
                  <a:close/>
                  <a:moveTo>
                    <a:pt x="63" y="111"/>
                  </a:moveTo>
                  <a:cubicBezTo>
                    <a:pt x="57" y="111"/>
                    <a:pt x="52" y="106"/>
                    <a:pt x="52" y="100"/>
                  </a:cubicBezTo>
                  <a:cubicBezTo>
                    <a:pt x="52" y="93"/>
                    <a:pt x="57" y="88"/>
                    <a:pt x="63" y="88"/>
                  </a:cubicBezTo>
                  <a:cubicBezTo>
                    <a:pt x="70" y="88"/>
                    <a:pt x="75" y="93"/>
                    <a:pt x="75" y="100"/>
                  </a:cubicBezTo>
                  <a:cubicBezTo>
                    <a:pt x="75" y="106"/>
                    <a:pt x="70" y="111"/>
                    <a:pt x="63" y="111"/>
                  </a:cubicBezTo>
                  <a:close/>
                  <a:moveTo>
                    <a:pt x="201" y="25"/>
                  </a:moveTo>
                  <a:cubicBezTo>
                    <a:pt x="200" y="27"/>
                    <a:pt x="197" y="37"/>
                    <a:pt x="194" y="37"/>
                  </a:cubicBezTo>
                  <a:cubicBezTo>
                    <a:pt x="183" y="33"/>
                    <a:pt x="170" y="31"/>
                    <a:pt x="158" y="31"/>
                  </a:cubicBezTo>
                  <a:cubicBezTo>
                    <a:pt x="144" y="31"/>
                    <a:pt x="131" y="33"/>
                    <a:pt x="119" y="37"/>
                  </a:cubicBezTo>
                  <a:cubicBezTo>
                    <a:pt x="119" y="37"/>
                    <a:pt x="119" y="38"/>
                    <a:pt x="119" y="38"/>
                  </a:cubicBezTo>
                  <a:cubicBezTo>
                    <a:pt x="119" y="38"/>
                    <a:pt x="119" y="37"/>
                    <a:pt x="118" y="37"/>
                  </a:cubicBezTo>
                  <a:cubicBezTo>
                    <a:pt x="115" y="36"/>
                    <a:pt x="113" y="28"/>
                    <a:pt x="113" y="26"/>
                  </a:cubicBezTo>
                  <a:cubicBezTo>
                    <a:pt x="112" y="23"/>
                    <a:pt x="113" y="20"/>
                    <a:pt x="116" y="19"/>
                  </a:cubicBezTo>
                  <a:cubicBezTo>
                    <a:pt x="129" y="15"/>
                    <a:pt x="143" y="13"/>
                    <a:pt x="158" y="13"/>
                  </a:cubicBezTo>
                  <a:cubicBezTo>
                    <a:pt x="171" y="13"/>
                    <a:pt x="185" y="15"/>
                    <a:pt x="197" y="18"/>
                  </a:cubicBezTo>
                  <a:cubicBezTo>
                    <a:pt x="200" y="19"/>
                    <a:pt x="201" y="22"/>
                    <a:pt x="201" y="2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5" name="Freeform 34"/>
            <p:cNvSpPr/>
            <p:nvPr/>
          </p:nvSpPr>
          <p:spPr bwMode="auto">
            <a:xfrm>
              <a:off x="4245549" y="4200160"/>
              <a:ext cx="415792" cy="270623"/>
            </a:xfrm>
            <a:custGeom>
              <a:avLst/>
              <a:gdLst>
                <a:gd name="T0" fmla="*/ 95 w 196"/>
                <a:gd name="T1" fmla="*/ 123 h 128"/>
                <a:gd name="T2" fmla="*/ 181 w 196"/>
                <a:gd name="T3" fmla="*/ 66 h 128"/>
                <a:gd name="T4" fmla="*/ 195 w 196"/>
                <a:gd name="T5" fmla="*/ 66 h 128"/>
                <a:gd name="T6" fmla="*/ 196 w 196"/>
                <a:gd name="T7" fmla="*/ 64 h 128"/>
                <a:gd name="T8" fmla="*/ 101 w 196"/>
                <a:gd name="T9" fmla="*/ 0 h 128"/>
                <a:gd name="T10" fmla="*/ 6 w 196"/>
                <a:gd name="T11" fmla="*/ 64 h 128"/>
                <a:gd name="T12" fmla="*/ 29 w 196"/>
                <a:gd name="T13" fmla="*/ 106 h 128"/>
                <a:gd name="T14" fmla="*/ 0 w 196"/>
                <a:gd name="T15" fmla="*/ 126 h 128"/>
                <a:gd name="T16" fmla="*/ 14 w 196"/>
                <a:gd name="T17" fmla="*/ 128 h 128"/>
                <a:gd name="T18" fmla="*/ 45 w 196"/>
                <a:gd name="T19" fmla="*/ 116 h 128"/>
                <a:gd name="T20" fmla="*/ 94 w 196"/>
                <a:gd name="T21" fmla="*/ 127 h 128"/>
                <a:gd name="T22" fmla="*/ 95 w 196"/>
                <a:gd name="T23" fmla="*/ 12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28">
                  <a:moveTo>
                    <a:pt x="95" y="123"/>
                  </a:moveTo>
                  <a:cubicBezTo>
                    <a:pt x="103" y="90"/>
                    <a:pt x="135" y="66"/>
                    <a:pt x="181" y="66"/>
                  </a:cubicBezTo>
                  <a:cubicBezTo>
                    <a:pt x="186" y="66"/>
                    <a:pt x="191" y="66"/>
                    <a:pt x="195" y="66"/>
                  </a:cubicBezTo>
                  <a:cubicBezTo>
                    <a:pt x="196" y="66"/>
                    <a:pt x="196" y="65"/>
                    <a:pt x="196" y="64"/>
                  </a:cubicBezTo>
                  <a:cubicBezTo>
                    <a:pt x="196" y="29"/>
                    <a:pt x="153" y="0"/>
                    <a:pt x="101" y="0"/>
                  </a:cubicBezTo>
                  <a:cubicBezTo>
                    <a:pt x="48" y="0"/>
                    <a:pt x="6" y="29"/>
                    <a:pt x="6" y="64"/>
                  </a:cubicBezTo>
                  <a:cubicBezTo>
                    <a:pt x="6" y="80"/>
                    <a:pt x="15" y="95"/>
                    <a:pt x="29" y="106"/>
                  </a:cubicBezTo>
                  <a:cubicBezTo>
                    <a:pt x="22" y="115"/>
                    <a:pt x="12" y="122"/>
                    <a:pt x="0" y="126"/>
                  </a:cubicBezTo>
                  <a:cubicBezTo>
                    <a:pt x="5" y="127"/>
                    <a:pt x="9" y="128"/>
                    <a:pt x="14" y="128"/>
                  </a:cubicBezTo>
                  <a:cubicBezTo>
                    <a:pt x="26" y="128"/>
                    <a:pt x="37" y="123"/>
                    <a:pt x="45" y="116"/>
                  </a:cubicBezTo>
                  <a:cubicBezTo>
                    <a:pt x="60" y="123"/>
                    <a:pt x="74" y="126"/>
                    <a:pt x="94" y="127"/>
                  </a:cubicBezTo>
                  <a:cubicBezTo>
                    <a:pt x="94" y="125"/>
                    <a:pt x="95" y="124"/>
                    <a:pt x="95" y="1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6" name="Freeform 35"/>
            <p:cNvSpPr>
              <a:spLocks noEditPoints="1"/>
            </p:cNvSpPr>
            <p:nvPr/>
          </p:nvSpPr>
          <p:spPr bwMode="auto">
            <a:xfrm>
              <a:off x="4483016" y="4374004"/>
              <a:ext cx="319908" cy="207000"/>
            </a:xfrm>
            <a:custGeom>
              <a:avLst/>
              <a:gdLst>
                <a:gd name="T0" fmla="*/ 128 w 151"/>
                <a:gd name="T1" fmla="*/ 81 h 98"/>
                <a:gd name="T2" fmla="*/ 146 w 151"/>
                <a:gd name="T3" fmla="*/ 49 h 98"/>
                <a:gd name="T4" fmla="*/ 73 w 151"/>
                <a:gd name="T5" fmla="*/ 0 h 98"/>
                <a:gd name="T6" fmla="*/ 0 w 151"/>
                <a:gd name="T7" fmla="*/ 49 h 98"/>
                <a:gd name="T8" fmla="*/ 73 w 151"/>
                <a:gd name="T9" fmla="*/ 98 h 98"/>
                <a:gd name="T10" fmla="*/ 116 w 151"/>
                <a:gd name="T11" fmla="*/ 89 h 98"/>
                <a:gd name="T12" fmla="*/ 140 w 151"/>
                <a:gd name="T13" fmla="*/ 98 h 98"/>
                <a:gd name="T14" fmla="*/ 151 w 151"/>
                <a:gd name="T15" fmla="*/ 97 h 98"/>
                <a:gd name="T16" fmla="*/ 128 w 151"/>
                <a:gd name="T17" fmla="*/ 81 h 98"/>
                <a:gd name="T18" fmla="*/ 45 w 151"/>
                <a:gd name="T19" fmla="*/ 58 h 98"/>
                <a:gd name="T20" fmla="*/ 37 w 151"/>
                <a:gd name="T21" fmla="*/ 49 h 98"/>
                <a:gd name="T22" fmla="*/ 45 w 151"/>
                <a:gd name="T23" fmla="*/ 41 h 98"/>
                <a:gd name="T24" fmla="*/ 54 w 151"/>
                <a:gd name="T25" fmla="*/ 49 h 98"/>
                <a:gd name="T26" fmla="*/ 45 w 151"/>
                <a:gd name="T27" fmla="*/ 58 h 98"/>
                <a:gd name="T28" fmla="*/ 75 w 151"/>
                <a:gd name="T29" fmla="*/ 58 h 98"/>
                <a:gd name="T30" fmla="*/ 67 w 151"/>
                <a:gd name="T31" fmla="*/ 49 h 98"/>
                <a:gd name="T32" fmla="*/ 75 w 151"/>
                <a:gd name="T33" fmla="*/ 41 h 98"/>
                <a:gd name="T34" fmla="*/ 84 w 151"/>
                <a:gd name="T35" fmla="*/ 49 h 98"/>
                <a:gd name="T36" fmla="*/ 75 w 151"/>
                <a:gd name="T37" fmla="*/ 58 h 98"/>
                <a:gd name="T38" fmla="*/ 105 w 151"/>
                <a:gd name="T39" fmla="*/ 58 h 98"/>
                <a:gd name="T40" fmla="*/ 97 w 151"/>
                <a:gd name="T41" fmla="*/ 49 h 98"/>
                <a:gd name="T42" fmla="*/ 105 w 151"/>
                <a:gd name="T43" fmla="*/ 41 h 98"/>
                <a:gd name="T44" fmla="*/ 114 w 151"/>
                <a:gd name="T45" fmla="*/ 49 h 98"/>
                <a:gd name="T46" fmla="*/ 105 w 151"/>
                <a:gd name="T47" fmla="*/ 5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51" h="98">
                  <a:moveTo>
                    <a:pt x="128" y="81"/>
                  </a:moveTo>
                  <a:cubicBezTo>
                    <a:pt x="140" y="73"/>
                    <a:pt x="146" y="62"/>
                    <a:pt x="146" y="49"/>
                  </a:cubicBezTo>
                  <a:cubicBezTo>
                    <a:pt x="146" y="22"/>
                    <a:pt x="114" y="0"/>
                    <a:pt x="73" y="0"/>
                  </a:cubicBezTo>
                  <a:cubicBezTo>
                    <a:pt x="33" y="0"/>
                    <a:pt x="0" y="22"/>
                    <a:pt x="0" y="49"/>
                  </a:cubicBezTo>
                  <a:cubicBezTo>
                    <a:pt x="0" y="76"/>
                    <a:pt x="33" y="98"/>
                    <a:pt x="73" y="98"/>
                  </a:cubicBezTo>
                  <a:cubicBezTo>
                    <a:pt x="89" y="98"/>
                    <a:pt x="104" y="95"/>
                    <a:pt x="116" y="89"/>
                  </a:cubicBezTo>
                  <a:cubicBezTo>
                    <a:pt x="122" y="95"/>
                    <a:pt x="131" y="98"/>
                    <a:pt x="140" y="98"/>
                  </a:cubicBezTo>
                  <a:cubicBezTo>
                    <a:pt x="144" y="98"/>
                    <a:pt x="147" y="98"/>
                    <a:pt x="151" y="97"/>
                  </a:cubicBezTo>
                  <a:cubicBezTo>
                    <a:pt x="142" y="94"/>
                    <a:pt x="134" y="89"/>
                    <a:pt x="128" y="81"/>
                  </a:cubicBezTo>
                  <a:close/>
                  <a:moveTo>
                    <a:pt x="45" y="58"/>
                  </a:moveTo>
                  <a:cubicBezTo>
                    <a:pt x="41" y="58"/>
                    <a:pt x="37" y="54"/>
                    <a:pt x="37" y="49"/>
                  </a:cubicBezTo>
                  <a:cubicBezTo>
                    <a:pt x="37" y="45"/>
                    <a:pt x="41" y="41"/>
                    <a:pt x="45" y="41"/>
                  </a:cubicBezTo>
                  <a:cubicBezTo>
                    <a:pt x="50" y="41"/>
                    <a:pt x="54" y="45"/>
                    <a:pt x="54" y="49"/>
                  </a:cubicBezTo>
                  <a:cubicBezTo>
                    <a:pt x="54" y="54"/>
                    <a:pt x="50" y="58"/>
                    <a:pt x="45" y="58"/>
                  </a:cubicBezTo>
                  <a:close/>
                  <a:moveTo>
                    <a:pt x="75" y="58"/>
                  </a:moveTo>
                  <a:cubicBezTo>
                    <a:pt x="71" y="58"/>
                    <a:pt x="67" y="54"/>
                    <a:pt x="67" y="49"/>
                  </a:cubicBezTo>
                  <a:cubicBezTo>
                    <a:pt x="67" y="45"/>
                    <a:pt x="71" y="41"/>
                    <a:pt x="75" y="41"/>
                  </a:cubicBezTo>
                  <a:cubicBezTo>
                    <a:pt x="80" y="41"/>
                    <a:pt x="84" y="45"/>
                    <a:pt x="84" y="49"/>
                  </a:cubicBezTo>
                  <a:cubicBezTo>
                    <a:pt x="84" y="54"/>
                    <a:pt x="80" y="58"/>
                    <a:pt x="75" y="58"/>
                  </a:cubicBezTo>
                  <a:close/>
                  <a:moveTo>
                    <a:pt x="105" y="58"/>
                  </a:moveTo>
                  <a:cubicBezTo>
                    <a:pt x="100" y="58"/>
                    <a:pt x="97" y="54"/>
                    <a:pt x="97" y="49"/>
                  </a:cubicBezTo>
                  <a:cubicBezTo>
                    <a:pt x="97" y="45"/>
                    <a:pt x="100" y="41"/>
                    <a:pt x="105" y="41"/>
                  </a:cubicBezTo>
                  <a:cubicBezTo>
                    <a:pt x="110" y="41"/>
                    <a:pt x="114" y="45"/>
                    <a:pt x="114" y="49"/>
                  </a:cubicBezTo>
                  <a:cubicBezTo>
                    <a:pt x="114" y="54"/>
                    <a:pt x="110" y="58"/>
                    <a:pt x="105" y="5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7" name="Freeform 36"/>
            <p:cNvSpPr>
              <a:spLocks noEditPoints="1"/>
            </p:cNvSpPr>
            <p:nvPr/>
          </p:nvSpPr>
          <p:spPr bwMode="auto">
            <a:xfrm>
              <a:off x="2480227" y="3975239"/>
              <a:ext cx="535869" cy="394285"/>
            </a:xfrm>
            <a:custGeom>
              <a:avLst/>
              <a:gdLst>
                <a:gd name="T0" fmla="*/ 223 w 253"/>
                <a:gd name="T1" fmla="*/ 0 h 186"/>
                <a:gd name="T2" fmla="*/ 31 w 253"/>
                <a:gd name="T3" fmla="*/ 0 h 186"/>
                <a:gd name="T4" fmla="*/ 0 w 253"/>
                <a:gd name="T5" fmla="*/ 31 h 186"/>
                <a:gd name="T6" fmla="*/ 0 w 253"/>
                <a:gd name="T7" fmla="*/ 155 h 186"/>
                <a:gd name="T8" fmla="*/ 31 w 253"/>
                <a:gd name="T9" fmla="*/ 186 h 186"/>
                <a:gd name="T10" fmla="*/ 223 w 253"/>
                <a:gd name="T11" fmla="*/ 186 h 186"/>
                <a:gd name="T12" fmla="*/ 253 w 253"/>
                <a:gd name="T13" fmla="*/ 155 h 186"/>
                <a:gd name="T14" fmla="*/ 253 w 253"/>
                <a:gd name="T15" fmla="*/ 31 h 186"/>
                <a:gd name="T16" fmla="*/ 223 w 253"/>
                <a:gd name="T17" fmla="*/ 0 h 186"/>
                <a:gd name="T18" fmla="*/ 216 w 253"/>
                <a:gd name="T19" fmla="*/ 24 h 186"/>
                <a:gd name="T20" fmla="*/ 128 w 253"/>
                <a:gd name="T21" fmla="*/ 86 h 186"/>
                <a:gd name="T22" fmla="*/ 46 w 253"/>
                <a:gd name="T23" fmla="*/ 24 h 186"/>
                <a:gd name="T24" fmla="*/ 216 w 253"/>
                <a:gd name="T25" fmla="*/ 24 h 186"/>
                <a:gd name="T26" fmla="*/ 223 w 253"/>
                <a:gd name="T27" fmla="*/ 162 h 186"/>
                <a:gd name="T28" fmla="*/ 31 w 253"/>
                <a:gd name="T29" fmla="*/ 162 h 186"/>
                <a:gd name="T30" fmla="*/ 24 w 253"/>
                <a:gd name="T31" fmla="*/ 155 h 186"/>
                <a:gd name="T32" fmla="*/ 24 w 253"/>
                <a:gd name="T33" fmla="*/ 37 h 186"/>
                <a:gd name="T34" fmla="*/ 128 w 253"/>
                <a:gd name="T35" fmla="*/ 115 h 186"/>
                <a:gd name="T36" fmla="*/ 230 w 253"/>
                <a:gd name="T37" fmla="*/ 43 h 186"/>
                <a:gd name="T38" fmla="*/ 230 w 253"/>
                <a:gd name="T39" fmla="*/ 155 h 186"/>
                <a:gd name="T40" fmla="*/ 223 w 253"/>
                <a:gd name="T41" fmla="*/ 162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3" h="186">
                  <a:moveTo>
                    <a:pt x="223" y="0"/>
                  </a:moveTo>
                  <a:cubicBezTo>
                    <a:pt x="31" y="0"/>
                    <a:pt x="31" y="0"/>
                    <a:pt x="31" y="0"/>
                  </a:cubicBezTo>
                  <a:cubicBezTo>
                    <a:pt x="14" y="0"/>
                    <a:pt x="0" y="14"/>
                    <a:pt x="0" y="31"/>
                  </a:cubicBezTo>
                  <a:cubicBezTo>
                    <a:pt x="0" y="155"/>
                    <a:pt x="0" y="155"/>
                    <a:pt x="0" y="155"/>
                  </a:cubicBezTo>
                  <a:cubicBezTo>
                    <a:pt x="0" y="172"/>
                    <a:pt x="14" y="186"/>
                    <a:pt x="31" y="186"/>
                  </a:cubicBezTo>
                  <a:cubicBezTo>
                    <a:pt x="223" y="186"/>
                    <a:pt x="223" y="186"/>
                    <a:pt x="223" y="186"/>
                  </a:cubicBezTo>
                  <a:cubicBezTo>
                    <a:pt x="240" y="186"/>
                    <a:pt x="253" y="172"/>
                    <a:pt x="253" y="155"/>
                  </a:cubicBezTo>
                  <a:cubicBezTo>
                    <a:pt x="253" y="31"/>
                    <a:pt x="253" y="31"/>
                    <a:pt x="253" y="31"/>
                  </a:cubicBezTo>
                  <a:cubicBezTo>
                    <a:pt x="253" y="14"/>
                    <a:pt x="240" y="0"/>
                    <a:pt x="223" y="0"/>
                  </a:cubicBezTo>
                  <a:close/>
                  <a:moveTo>
                    <a:pt x="216" y="24"/>
                  </a:moveTo>
                  <a:cubicBezTo>
                    <a:pt x="128" y="86"/>
                    <a:pt x="128" y="86"/>
                    <a:pt x="128" y="86"/>
                  </a:cubicBezTo>
                  <a:cubicBezTo>
                    <a:pt x="46" y="24"/>
                    <a:pt x="46" y="24"/>
                    <a:pt x="46" y="24"/>
                  </a:cubicBezTo>
                  <a:lnTo>
                    <a:pt x="216" y="24"/>
                  </a:lnTo>
                  <a:close/>
                  <a:moveTo>
                    <a:pt x="223" y="162"/>
                  </a:moveTo>
                  <a:cubicBezTo>
                    <a:pt x="31" y="162"/>
                    <a:pt x="31" y="162"/>
                    <a:pt x="31" y="162"/>
                  </a:cubicBezTo>
                  <a:cubicBezTo>
                    <a:pt x="27" y="162"/>
                    <a:pt x="24" y="159"/>
                    <a:pt x="24" y="155"/>
                  </a:cubicBezTo>
                  <a:cubicBezTo>
                    <a:pt x="24" y="37"/>
                    <a:pt x="24" y="37"/>
                    <a:pt x="24" y="37"/>
                  </a:cubicBezTo>
                  <a:cubicBezTo>
                    <a:pt x="128" y="115"/>
                    <a:pt x="128" y="115"/>
                    <a:pt x="128" y="115"/>
                  </a:cubicBezTo>
                  <a:cubicBezTo>
                    <a:pt x="230" y="43"/>
                    <a:pt x="230" y="43"/>
                    <a:pt x="230" y="43"/>
                  </a:cubicBezTo>
                  <a:cubicBezTo>
                    <a:pt x="230" y="155"/>
                    <a:pt x="230" y="155"/>
                    <a:pt x="230" y="155"/>
                  </a:cubicBezTo>
                  <a:cubicBezTo>
                    <a:pt x="230" y="159"/>
                    <a:pt x="226" y="162"/>
                    <a:pt x="223" y="16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8" name="Freeform 37"/>
            <p:cNvSpPr>
              <a:spLocks noEditPoints="1"/>
            </p:cNvSpPr>
            <p:nvPr/>
          </p:nvSpPr>
          <p:spPr bwMode="auto">
            <a:xfrm>
              <a:off x="3016097" y="2976981"/>
              <a:ext cx="411311" cy="422064"/>
            </a:xfrm>
            <a:custGeom>
              <a:avLst/>
              <a:gdLst>
                <a:gd name="T0" fmla="*/ 142 w 194"/>
                <a:gd name="T1" fmla="*/ 188 h 199"/>
                <a:gd name="T2" fmla="*/ 90 w 194"/>
                <a:gd name="T3" fmla="*/ 199 h 199"/>
                <a:gd name="T4" fmla="*/ 0 w 194"/>
                <a:gd name="T5" fmla="*/ 109 h 199"/>
                <a:gd name="T6" fmla="*/ 107 w 194"/>
                <a:gd name="T7" fmla="*/ 0 h 199"/>
                <a:gd name="T8" fmla="*/ 194 w 194"/>
                <a:gd name="T9" fmla="*/ 82 h 199"/>
                <a:gd name="T10" fmla="*/ 140 w 194"/>
                <a:gd name="T11" fmla="*/ 151 h 199"/>
                <a:gd name="T12" fmla="*/ 115 w 194"/>
                <a:gd name="T13" fmla="*/ 129 h 199"/>
                <a:gd name="T14" fmla="*/ 115 w 194"/>
                <a:gd name="T15" fmla="*/ 129 h 199"/>
                <a:gd name="T16" fmla="*/ 77 w 194"/>
                <a:gd name="T17" fmla="*/ 151 h 199"/>
                <a:gd name="T18" fmla="*/ 45 w 194"/>
                <a:gd name="T19" fmla="*/ 113 h 199"/>
                <a:gd name="T20" fmla="*/ 113 w 194"/>
                <a:gd name="T21" fmla="*/ 46 h 199"/>
                <a:gd name="T22" fmla="*/ 147 w 194"/>
                <a:gd name="T23" fmla="*/ 53 h 199"/>
                <a:gd name="T24" fmla="*/ 138 w 194"/>
                <a:gd name="T25" fmla="*/ 107 h 199"/>
                <a:gd name="T26" fmla="*/ 145 w 194"/>
                <a:gd name="T27" fmla="*/ 131 h 199"/>
                <a:gd name="T28" fmla="*/ 173 w 194"/>
                <a:gd name="T29" fmla="*/ 83 h 199"/>
                <a:gd name="T30" fmla="*/ 105 w 194"/>
                <a:gd name="T31" fmla="*/ 17 h 199"/>
                <a:gd name="T32" fmla="*/ 22 w 194"/>
                <a:gd name="T33" fmla="*/ 106 h 199"/>
                <a:gd name="T34" fmla="*/ 95 w 194"/>
                <a:gd name="T35" fmla="*/ 181 h 199"/>
                <a:gd name="T36" fmla="*/ 137 w 194"/>
                <a:gd name="T37" fmla="*/ 172 h 199"/>
                <a:gd name="T38" fmla="*/ 142 w 194"/>
                <a:gd name="T39" fmla="*/ 188 h 199"/>
                <a:gd name="T40" fmla="*/ 117 w 194"/>
                <a:gd name="T41" fmla="*/ 70 h 199"/>
                <a:gd name="T42" fmla="*/ 108 w 194"/>
                <a:gd name="T43" fmla="*/ 69 h 199"/>
                <a:gd name="T44" fmla="*/ 74 w 194"/>
                <a:gd name="T45" fmla="*/ 110 h 199"/>
                <a:gd name="T46" fmla="*/ 88 w 194"/>
                <a:gd name="T47" fmla="*/ 127 h 199"/>
                <a:gd name="T48" fmla="*/ 113 w 194"/>
                <a:gd name="T49" fmla="*/ 97 h 199"/>
                <a:gd name="T50" fmla="*/ 117 w 194"/>
                <a:gd name="T51" fmla="*/ 7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4" h="199">
                  <a:moveTo>
                    <a:pt x="142" y="188"/>
                  </a:moveTo>
                  <a:cubicBezTo>
                    <a:pt x="125" y="196"/>
                    <a:pt x="110" y="199"/>
                    <a:pt x="90" y="199"/>
                  </a:cubicBezTo>
                  <a:cubicBezTo>
                    <a:pt x="42" y="199"/>
                    <a:pt x="0" y="165"/>
                    <a:pt x="0" y="109"/>
                  </a:cubicBezTo>
                  <a:cubicBezTo>
                    <a:pt x="0" y="50"/>
                    <a:pt x="43" y="0"/>
                    <a:pt x="107" y="0"/>
                  </a:cubicBezTo>
                  <a:cubicBezTo>
                    <a:pt x="158" y="0"/>
                    <a:pt x="194" y="34"/>
                    <a:pt x="194" y="82"/>
                  </a:cubicBezTo>
                  <a:cubicBezTo>
                    <a:pt x="194" y="124"/>
                    <a:pt x="171" y="151"/>
                    <a:pt x="140" y="151"/>
                  </a:cubicBezTo>
                  <a:cubicBezTo>
                    <a:pt x="126" y="151"/>
                    <a:pt x="117" y="143"/>
                    <a:pt x="115" y="129"/>
                  </a:cubicBezTo>
                  <a:cubicBezTo>
                    <a:pt x="115" y="129"/>
                    <a:pt x="115" y="129"/>
                    <a:pt x="115" y="129"/>
                  </a:cubicBezTo>
                  <a:cubicBezTo>
                    <a:pt x="105" y="143"/>
                    <a:pt x="93" y="151"/>
                    <a:pt x="77" y="151"/>
                  </a:cubicBezTo>
                  <a:cubicBezTo>
                    <a:pt x="59" y="151"/>
                    <a:pt x="45" y="137"/>
                    <a:pt x="45" y="113"/>
                  </a:cubicBezTo>
                  <a:cubicBezTo>
                    <a:pt x="45" y="78"/>
                    <a:pt x="71" y="46"/>
                    <a:pt x="113" y="46"/>
                  </a:cubicBezTo>
                  <a:cubicBezTo>
                    <a:pt x="125" y="46"/>
                    <a:pt x="139" y="50"/>
                    <a:pt x="147" y="53"/>
                  </a:cubicBezTo>
                  <a:cubicBezTo>
                    <a:pt x="138" y="107"/>
                    <a:pt x="138" y="107"/>
                    <a:pt x="138" y="107"/>
                  </a:cubicBezTo>
                  <a:cubicBezTo>
                    <a:pt x="135" y="123"/>
                    <a:pt x="137" y="131"/>
                    <a:pt x="145" y="131"/>
                  </a:cubicBezTo>
                  <a:cubicBezTo>
                    <a:pt x="157" y="132"/>
                    <a:pt x="173" y="116"/>
                    <a:pt x="173" y="83"/>
                  </a:cubicBezTo>
                  <a:cubicBezTo>
                    <a:pt x="173" y="46"/>
                    <a:pt x="149" y="17"/>
                    <a:pt x="105" y="17"/>
                  </a:cubicBezTo>
                  <a:cubicBezTo>
                    <a:pt x="60" y="17"/>
                    <a:pt x="22" y="51"/>
                    <a:pt x="22" y="106"/>
                  </a:cubicBezTo>
                  <a:cubicBezTo>
                    <a:pt x="22" y="154"/>
                    <a:pt x="53" y="181"/>
                    <a:pt x="95" y="181"/>
                  </a:cubicBezTo>
                  <a:cubicBezTo>
                    <a:pt x="110" y="181"/>
                    <a:pt x="126" y="178"/>
                    <a:pt x="137" y="172"/>
                  </a:cubicBezTo>
                  <a:lnTo>
                    <a:pt x="142" y="188"/>
                  </a:lnTo>
                  <a:close/>
                  <a:moveTo>
                    <a:pt x="117" y="70"/>
                  </a:moveTo>
                  <a:cubicBezTo>
                    <a:pt x="115" y="70"/>
                    <a:pt x="111" y="69"/>
                    <a:pt x="108" y="69"/>
                  </a:cubicBezTo>
                  <a:cubicBezTo>
                    <a:pt x="89" y="69"/>
                    <a:pt x="74" y="88"/>
                    <a:pt x="74" y="110"/>
                  </a:cubicBezTo>
                  <a:cubicBezTo>
                    <a:pt x="74" y="121"/>
                    <a:pt x="79" y="127"/>
                    <a:pt x="88" y="127"/>
                  </a:cubicBezTo>
                  <a:cubicBezTo>
                    <a:pt x="99" y="127"/>
                    <a:pt x="110" y="114"/>
                    <a:pt x="113" y="97"/>
                  </a:cubicBezTo>
                  <a:lnTo>
                    <a:pt x="117" y="7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39" name="Freeform 38"/>
            <p:cNvSpPr/>
            <p:nvPr/>
          </p:nvSpPr>
          <p:spPr bwMode="auto">
            <a:xfrm>
              <a:off x="4826223" y="4782627"/>
              <a:ext cx="443571" cy="430129"/>
            </a:xfrm>
            <a:custGeom>
              <a:avLst/>
              <a:gdLst>
                <a:gd name="T0" fmla="*/ 11 w 209"/>
                <a:gd name="T1" fmla="*/ 203 h 203"/>
                <a:gd name="T2" fmla="*/ 26 w 209"/>
                <a:gd name="T3" fmla="*/ 167 h 203"/>
                <a:gd name="T4" fmla="*/ 79 w 209"/>
                <a:gd name="T5" fmla="*/ 120 h 203"/>
                <a:gd name="T6" fmla="*/ 52 w 209"/>
                <a:gd name="T7" fmla="*/ 64 h 203"/>
                <a:gd name="T8" fmla="*/ 106 w 209"/>
                <a:gd name="T9" fmla="*/ 0 h 203"/>
                <a:gd name="T10" fmla="*/ 159 w 209"/>
                <a:gd name="T11" fmla="*/ 69 h 203"/>
                <a:gd name="T12" fmla="*/ 133 w 209"/>
                <a:gd name="T13" fmla="*/ 121 h 203"/>
                <a:gd name="T14" fmla="*/ 190 w 209"/>
                <a:gd name="T15" fmla="*/ 164 h 203"/>
                <a:gd name="T16" fmla="*/ 209 w 209"/>
                <a:gd name="T17" fmla="*/ 203 h 203"/>
                <a:gd name="T18" fmla="*/ 11 w 209"/>
                <a:gd name="T19"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03">
                  <a:moveTo>
                    <a:pt x="11" y="203"/>
                  </a:moveTo>
                  <a:cubicBezTo>
                    <a:pt x="11" y="203"/>
                    <a:pt x="0" y="175"/>
                    <a:pt x="26" y="167"/>
                  </a:cubicBezTo>
                  <a:cubicBezTo>
                    <a:pt x="52" y="159"/>
                    <a:pt x="79" y="150"/>
                    <a:pt x="79" y="120"/>
                  </a:cubicBezTo>
                  <a:cubicBezTo>
                    <a:pt x="79" y="120"/>
                    <a:pt x="52" y="108"/>
                    <a:pt x="52" y="64"/>
                  </a:cubicBezTo>
                  <a:cubicBezTo>
                    <a:pt x="52" y="24"/>
                    <a:pt x="73" y="0"/>
                    <a:pt x="106" y="0"/>
                  </a:cubicBezTo>
                  <a:cubicBezTo>
                    <a:pt x="140" y="0"/>
                    <a:pt x="159" y="26"/>
                    <a:pt x="159" y="69"/>
                  </a:cubicBezTo>
                  <a:cubicBezTo>
                    <a:pt x="159" y="69"/>
                    <a:pt x="152" y="111"/>
                    <a:pt x="133" y="121"/>
                  </a:cubicBezTo>
                  <a:cubicBezTo>
                    <a:pt x="134" y="129"/>
                    <a:pt x="130" y="155"/>
                    <a:pt x="190" y="164"/>
                  </a:cubicBezTo>
                  <a:cubicBezTo>
                    <a:pt x="208" y="166"/>
                    <a:pt x="209" y="184"/>
                    <a:pt x="209" y="203"/>
                  </a:cubicBezTo>
                  <a:lnTo>
                    <a:pt x="11" y="2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40" name="Freeform 39"/>
            <p:cNvSpPr/>
            <p:nvPr/>
          </p:nvSpPr>
          <p:spPr bwMode="auto">
            <a:xfrm>
              <a:off x="5216924" y="4841769"/>
              <a:ext cx="285857" cy="369194"/>
            </a:xfrm>
            <a:custGeom>
              <a:avLst/>
              <a:gdLst>
                <a:gd name="T0" fmla="*/ 40 w 135"/>
                <a:gd name="T1" fmla="*/ 174 h 174"/>
                <a:gd name="T2" fmla="*/ 135 w 135"/>
                <a:gd name="T3" fmla="*/ 174 h 174"/>
                <a:gd name="T4" fmla="*/ 118 w 135"/>
                <a:gd name="T5" fmla="*/ 141 h 174"/>
                <a:gd name="T6" fmla="*/ 70 w 135"/>
                <a:gd name="T7" fmla="*/ 104 h 174"/>
                <a:gd name="T8" fmla="*/ 92 w 135"/>
                <a:gd name="T9" fmla="*/ 59 h 174"/>
                <a:gd name="T10" fmla="*/ 47 w 135"/>
                <a:gd name="T11" fmla="*/ 0 h 174"/>
                <a:gd name="T12" fmla="*/ 0 w 135"/>
                <a:gd name="T13" fmla="*/ 54 h 174"/>
                <a:gd name="T14" fmla="*/ 23 w 135"/>
                <a:gd name="T15" fmla="*/ 103 h 174"/>
                <a:gd name="T16" fmla="*/ 13 w 135"/>
                <a:gd name="T17" fmla="*/ 124 h 174"/>
                <a:gd name="T18" fmla="*/ 38 w 135"/>
                <a:gd name="T19" fmla="*/ 145 h 174"/>
                <a:gd name="T20" fmla="*/ 40 w 135"/>
                <a:gd name="T21" fmla="*/ 17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5" h="174">
                  <a:moveTo>
                    <a:pt x="40" y="174"/>
                  </a:moveTo>
                  <a:cubicBezTo>
                    <a:pt x="135" y="174"/>
                    <a:pt x="135" y="174"/>
                    <a:pt x="135" y="174"/>
                  </a:cubicBezTo>
                  <a:cubicBezTo>
                    <a:pt x="135" y="158"/>
                    <a:pt x="134" y="142"/>
                    <a:pt x="118" y="141"/>
                  </a:cubicBezTo>
                  <a:cubicBezTo>
                    <a:pt x="67" y="133"/>
                    <a:pt x="71" y="110"/>
                    <a:pt x="70" y="104"/>
                  </a:cubicBezTo>
                  <a:cubicBezTo>
                    <a:pt x="86" y="95"/>
                    <a:pt x="92" y="59"/>
                    <a:pt x="92" y="59"/>
                  </a:cubicBezTo>
                  <a:cubicBezTo>
                    <a:pt x="92" y="22"/>
                    <a:pt x="76" y="0"/>
                    <a:pt x="47" y="0"/>
                  </a:cubicBezTo>
                  <a:cubicBezTo>
                    <a:pt x="18" y="0"/>
                    <a:pt x="0" y="20"/>
                    <a:pt x="0" y="54"/>
                  </a:cubicBezTo>
                  <a:cubicBezTo>
                    <a:pt x="0" y="93"/>
                    <a:pt x="23" y="103"/>
                    <a:pt x="23" y="103"/>
                  </a:cubicBezTo>
                  <a:cubicBezTo>
                    <a:pt x="23" y="114"/>
                    <a:pt x="18" y="121"/>
                    <a:pt x="13" y="124"/>
                  </a:cubicBezTo>
                  <a:cubicBezTo>
                    <a:pt x="13" y="124"/>
                    <a:pt x="33" y="129"/>
                    <a:pt x="38" y="145"/>
                  </a:cubicBezTo>
                  <a:cubicBezTo>
                    <a:pt x="41" y="158"/>
                    <a:pt x="40" y="174"/>
                    <a:pt x="40" y="1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41" name="Freeform 40"/>
            <p:cNvSpPr/>
            <p:nvPr/>
          </p:nvSpPr>
          <p:spPr bwMode="auto">
            <a:xfrm>
              <a:off x="1507060" y="3922368"/>
              <a:ext cx="534077" cy="381740"/>
            </a:xfrm>
            <a:custGeom>
              <a:avLst/>
              <a:gdLst>
                <a:gd name="T0" fmla="*/ 252 w 252"/>
                <a:gd name="T1" fmla="*/ 12 h 180"/>
                <a:gd name="T2" fmla="*/ 244 w 252"/>
                <a:gd name="T3" fmla="*/ 0 h 180"/>
                <a:gd name="T4" fmla="*/ 92 w 252"/>
                <a:gd name="T5" fmla="*/ 9 h 180"/>
                <a:gd name="T6" fmla="*/ 62 w 252"/>
                <a:gd name="T7" fmla="*/ 128 h 180"/>
                <a:gd name="T8" fmla="*/ 47 w 252"/>
                <a:gd name="T9" fmla="*/ 122 h 180"/>
                <a:gd name="T10" fmla="*/ 4 w 252"/>
                <a:gd name="T11" fmla="*/ 139 h 180"/>
                <a:gd name="T12" fmla="*/ 34 w 252"/>
                <a:gd name="T13" fmla="*/ 175 h 180"/>
                <a:gd name="T14" fmla="*/ 77 w 252"/>
                <a:gd name="T15" fmla="*/ 158 h 180"/>
                <a:gd name="T16" fmla="*/ 78 w 252"/>
                <a:gd name="T17" fmla="*/ 153 h 180"/>
                <a:gd name="T18" fmla="*/ 103 w 252"/>
                <a:gd name="T19" fmla="*/ 55 h 180"/>
                <a:gd name="T20" fmla="*/ 210 w 252"/>
                <a:gd name="T21" fmla="*/ 48 h 180"/>
                <a:gd name="T22" fmla="*/ 190 w 252"/>
                <a:gd name="T23" fmla="*/ 123 h 180"/>
                <a:gd name="T24" fmla="*/ 176 w 252"/>
                <a:gd name="T25" fmla="*/ 116 h 180"/>
                <a:gd name="T26" fmla="*/ 132 w 252"/>
                <a:gd name="T27" fmla="*/ 133 h 180"/>
                <a:gd name="T28" fmla="*/ 162 w 252"/>
                <a:gd name="T29" fmla="*/ 169 h 180"/>
                <a:gd name="T30" fmla="*/ 205 w 252"/>
                <a:gd name="T31" fmla="*/ 152 h 180"/>
                <a:gd name="T32" fmla="*/ 206 w 252"/>
                <a:gd name="T33" fmla="*/ 146 h 180"/>
                <a:gd name="T34" fmla="*/ 207 w 252"/>
                <a:gd name="T35" fmla="*/ 146 h 180"/>
                <a:gd name="T36" fmla="*/ 252 w 252"/>
                <a:gd name="T37" fmla="*/ 1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52" h="180">
                  <a:moveTo>
                    <a:pt x="252" y="12"/>
                  </a:moveTo>
                  <a:cubicBezTo>
                    <a:pt x="244" y="0"/>
                    <a:pt x="244" y="0"/>
                    <a:pt x="244" y="0"/>
                  </a:cubicBezTo>
                  <a:cubicBezTo>
                    <a:pt x="92" y="9"/>
                    <a:pt x="92" y="9"/>
                    <a:pt x="92" y="9"/>
                  </a:cubicBezTo>
                  <a:cubicBezTo>
                    <a:pt x="62" y="128"/>
                    <a:pt x="62" y="128"/>
                    <a:pt x="62" y="128"/>
                  </a:cubicBezTo>
                  <a:cubicBezTo>
                    <a:pt x="57" y="126"/>
                    <a:pt x="53" y="123"/>
                    <a:pt x="47" y="122"/>
                  </a:cubicBezTo>
                  <a:cubicBezTo>
                    <a:pt x="27" y="117"/>
                    <a:pt x="8" y="124"/>
                    <a:pt x="4" y="139"/>
                  </a:cubicBezTo>
                  <a:cubicBezTo>
                    <a:pt x="0" y="153"/>
                    <a:pt x="14" y="169"/>
                    <a:pt x="34" y="175"/>
                  </a:cubicBezTo>
                  <a:cubicBezTo>
                    <a:pt x="54" y="180"/>
                    <a:pt x="73" y="172"/>
                    <a:pt x="77" y="158"/>
                  </a:cubicBezTo>
                  <a:cubicBezTo>
                    <a:pt x="78" y="156"/>
                    <a:pt x="78" y="155"/>
                    <a:pt x="78" y="153"/>
                  </a:cubicBezTo>
                  <a:cubicBezTo>
                    <a:pt x="103" y="55"/>
                    <a:pt x="103" y="55"/>
                    <a:pt x="103" y="55"/>
                  </a:cubicBezTo>
                  <a:cubicBezTo>
                    <a:pt x="210" y="48"/>
                    <a:pt x="210" y="48"/>
                    <a:pt x="210" y="48"/>
                  </a:cubicBezTo>
                  <a:cubicBezTo>
                    <a:pt x="190" y="123"/>
                    <a:pt x="190" y="123"/>
                    <a:pt x="190" y="123"/>
                  </a:cubicBezTo>
                  <a:cubicBezTo>
                    <a:pt x="186" y="120"/>
                    <a:pt x="181" y="118"/>
                    <a:pt x="176" y="116"/>
                  </a:cubicBezTo>
                  <a:cubicBezTo>
                    <a:pt x="155" y="111"/>
                    <a:pt x="136" y="118"/>
                    <a:pt x="132" y="133"/>
                  </a:cubicBezTo>
                  <a:cubicBezTo>
                    <a:pt x="129" y="147"/>
                    <a:pt x="142" y="163"/>
                    <a:pt x="162" y="169"/>
                  </a:cubicBezTo>
                  <a:cubicBezTo>
                    <a:pt x="182" y="174"/>
                    <a:pt x="202" y="166"/>
                    <a:pt x="205" y="152"/>
                  </a:cubicBezTo>
                  <a:cubicBezTo>
                    <a:pt x="206" y="150"/>
                    <a:pt x="206" y="148"/>
                    <a:pt x="206" y="146"/>
                  </a:cubicBezTo>
                  <a:cubicBezTo>
                    <a:pt x="207" y="146"/>
                    <a:pt x="207" y="146"/>
                    <a:pt x="207" y="146"/>
                  </a:cubicBezTo>
                  <a:lnTo>
                    <a:pt x="25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42" name="Freeform 41"/>
            <p:cNvSpPr/>
            <p:nvPr/>
          </p:nvSpPr>
          <p:spPr bwMode="auto">
            <a:xfrm>
              <a:off x="2132540" y="4865069"/>
              <a:ext cx="521531" cy="471350"/>
            </a:xfrm>
            <a:custGeom>
              <a:avLst/>
              <a:gdLst>
                <a:gd name="T0" fmla="*/ 242 w 246"/>
                <a:gd name="T1" fmla="*/ 65 h 222"/>
                <a:gd name="T2" fmla="*/ 181 w 246"/>
                <a:gd name="T3" fmla="*/ 1 h 222"/>
                <a:gd name="T4" fmla="*/ 122 w 246"/>
                <a:gd name="T5" fmla="*/ 37 h 222"/>
                <a:gd name="T6" fmla="*/ 62 w 246"/>
                <a:gd name="T7" fmla="*/ 3 h 222"/>
                <a:gd name="T8" fmla="*/ 3 w 246"/>
                <a:gd name="T9" fmla="*/ 68 h 222"/>
                <a:gd name="T10" fmla="*/ 48 w 246"/>
                <a:gd name="T11" fmla="*/ 155 h 222"/>
                <a:gd name="T12" fmla="*/ 124 w 246"/>
                <a:gd name="T13" fmla="*/ 222 h 222"/>
                <a:gd name="T14" fmla="*/ 124 w 246"/>
                <a:gd name="T15" fmla="*/ 222 h 222"/>
                <a:gd name="T16" fmla="*/ 124 w 246"/>
                <a:gd name="T17" fmla="*/ 222 h 222"/>
                <a:gd name="T18" fmla="*/ 124 w 246"/>
                <a:gd name="T19" fmla="*/ 222 h 222"/>
                <a:gd name="T20" fmla="*/ 124 w 246"/>
                <a:gd name="T21" fmla="*/ 222 h 222"/>
                <a:gd name="T22" fmla="*/ 199 w 246"/>
                <a:gd name="T23" fmla="*/ 154 h 222"/>
                <a:gd name="T24" fmla="*/ 242 w 246"/>
                <a:gd name="T25" fmla="*/ 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6" h="222">
                  <a:moveTo>
                    <a:pt x="242" y="65"/>
                  </a:moveTo>
                  <a:cubicBezTo>
                    <a:pt x="238" y="0"/>
                    <a:pt x="181" y="1"/>
                    <a:pt x="181" y="1"/>
                  </a:cubicBezTo>
                  <a:cubicBezTo>
                    <a:pt x="143" y="0"/>
                    <a:pt x="123" y="36"/>
                    <a:pt x="122" y="37"/>
                  </a:cubicBezTo>
                  <a:cubicBezTo>
                    <a:pt x="121" y="36"/>
                    <a:pt x="100" y="1"/>
                    <a:pt x="62" y="3"/>
                  </a:cubicBezTo>
                  <a:cubicBezTo>
                    <a:pt x="62" y="3"/>
                    <a:pt x="5" y="3"/>
                    <a:pt x="3" y="68"/>
                  </a:cubicBezTo>
                  <a:cubicBezTo>
                    <a:pt x="3" y="68"/>
                    <a:pt x="0" y="111"/>
                    <a:pt x="48" y="155"/>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24" y="222"/>
                    <a:pt x="124" y="222"/>
                    <a:pt x="124" y="222"/>
                  </a:cubicBezTo>
                  <a:cubicBezTo>
                    <a:pt x="199" y="154"/>
                    <a:pt x="199" y="154"/>
                    <a:pt x="199" y="154"/>
                  </a:cubicBezTo>
                  <a:cubicBezTo>
                    <a:pt x="246" y="108"/>
                    <a:pt x="242" y="65"/>
                    <a:pt x="242"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43" name="Freeform 42"/>
            <p:cNvSpPr>
              <a:spLocks noEditPoints="1"/>
            </p:cNvSpPr>
            <p:nvPr/>
          </p:nvSpPr>
          <p:spPr bwMode="auto">
            <a:xfrm>
              <a:off x="1910306" y="2938448"/>
              <a:ext cx="694479" cy="577090"/>
            </a:xfrm>
            <a:custGeom>
              <a:avLst/>
              <a:gdLst>
                <a:gd name="T0" fmla="*/ 328 w 328"/>
                <a:gd name="T1" fmla="*/ 39 h 272"/>
                <a:gd name="T2" fmla="*/ 163 w 328"/>
                <a:gd name="T3" fmla="*/ 0 h 272"/>
                <a:gd name="T4" fmla="*/ 0 w 328"/>
                <a:gd name="T5" fmla="*/ 46 h 272"/>
                <a:gd name="T6" fmla="*/ 2 w 328"/>
                <a:gd name="T7" fmla="*/ 56 h 272"/>
                <a:gd name="T8" fmla="*/ 67 w 328"/>
                <a:gd name="T9" fmla="*/ 72 h 272"/>
                <a:gd name="T10" fmla="*/ 69 w 328"/>
                <a:gd name="T11" fmla="*/ 152 h 272"/>
                <a:gd name="T12" fmla="*/ 164 w 328"/>
                <a:gd name="T13" fmla="*/ 197 h 272"/>
                <a:gd name="T14" fmla="*/ 264 w 328"/>
                <a:gd name="T15" fmla="*/ 148 h 272"/>
                <a:gd name="T16" fmla="*/ 263 w 328"/>
                <a:gd name="T17" fmla="*/ 69 h 272"/>
                <a:gd name="T18" fmla="*/ 267 w 328"/>
                <a:gd name="T19" fmla="*/ 67 h 272"/>
                <a:gd name="T20" fmla="*/ 274 w 328"/>
                <a:gd name="T21" fmla="*/ 131 h 272"/>
                <a:gd name="T22" fmla="*/ 273 w 328"/>
                <a:gd name="T23" fmla="*/ 201 h 272"/>
                <a:gd name="T24" fmla="*/ 262 w 328"/>
                <a:gd name="T25" fmla="*/ 214 h 272"/>
                <a:gd name="T26" fmla="*/ 272 w 328"/>
                <a:gd name="T27" fmla="*/ 226 h 272"/>
                <a:gd name="T28" fmla="*/ 257 w 328"/>
                <a:gd name="T29" fmla="*/ 270 h 272"/>
                <a:gd name="T30" fmla="*/ 262 w 328"/>
                <a:gd name="T31" fmla="*/ 271 h 272"/>
                <a:gd name="T32" fmla="*/ 268 w 328"/>
                <a:gd name="T33" fmla="*/ 254 h 272"/>
                <a:gd name="T34" fmla="*/ 265 w 328"/>
                <a:gd name="T35" fmla="*/ 271 h 272"/>
                <a:gd name="T36" fmla="*/ 269 w 328"/>
                <a:gd name="T37" fmla="*/ 272 h 272"/>
                <a:gd name="T38" fmla="*/ 272 w 328"/>
                <a:gd name="T39" fmla="*/ 259 h 272"/>
                <a:gd name="T40" fmla="*/ 273 w 328"/>
                <a:gd name="T41" fmla="*/ 271 h 272"/>
                <a:gd name="T42" fmla="*/ 277 w 328"/>
                <a:gd name="T43" fmla="*/ 272 h 272"/>
                <a:gd name="T44" fmla="*/ 277 w 328"/>
                <a:gd name="T45" fmla="*/ 259 h 272"/>
                <a:gd name="T46" fmla="*/ 279 w 328"/>
                <a:gd name="T47" fmla="*/ 272 h 272"/>
                <a:gd name="T48" fmla="*/ 283 w 328"/>
                <a:gd name="T49" fmla="*/ 272 h 272"/>
                <a:gd name="T50" fmla="*/ 281 w 328"/>
                <a:gd name="T51" fmla="*/ 256 h 272"/>
                <a:gd name="T52" fmla="*/ 286 w 328"/>
                <a:gd name="T53" fmla="*/ 270 h 272"/>
                <a:gd name="T54" fmla="*/ 290 w 328"/>
                <a:gd name="T55" fmla="*/ 270 h 272"/>
                <a:gd name="T56" fmla="*/ 279 w 328"/>
                <a:gd name="T57" fmla="*/ 225 h 272"/>
                <a:gd name="T58" fmla="*/ 287 w 328"/>
                <a:gd name="T59" fmla="*/ 213 h 272"/>
                <a:gd name="T60" fmla="*/ 278 w 328"/>
                <a:gd name="T61" fmla="*/ 201 h 272"/>
                <a:gd name="T62" fmla="*/ 280 w 328"/>
                <a:gd name="T63" fmla="*/ 132 h 272"/>
                <a:gd name="T64" fmla="*/ 272 w 328"/>
                <a:gd name="T65" fmla="*/ 66 h 272"/>
                <a:gd name="T66" fmla="*/ 328 w 328"/>
                <a:gd name="T67" fmla="*/ 51 h 272"/>
                <a:gd name="T68" fmla="*/ 328 w 328"/>
                <a:gd name="T69" fmla="*/ 39 h 272"/>
                <a:gd name="T70" fmla="*/ 163 w 328"/>
                <a:gd name="T71" fmla="*/ 57 h 272"/>
                <a:gd name="T72" fmla="*/ 66 w 328"/>
                <a:gd name="T73" fmla="*/ 42 h 272"/>
                <a:gd name="T74" fmla="*/ 162 w 328"/>
                <a:gd name="T75" fmla="*/ 23 h 272"/>
                <a:gd name="T76" fmla="*/ 258 w 328"/>
                <a:gd name="T77" fmla="*/ 38 h 272"/>
                <a:gd name="T78" fmla="*/ 163 w 328"/>
                <a:gd name="T79" fmla="*/ 57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8" h="272">
                  <a:moveTo>
                    <a:pt x="328" y="39"/>
                  </a:moveTo>
                  <a:cubicBezTo>
                    <a:pt x="163" y="0"/>
                    <a:pt x="163" y="0"/>
                    <a:pt x="163" y="0"/>
                  </a:cubicBezTo>
                  <a:cubicBezTo>
                    <a:pt x="0" y="46"/>
                    <a:pt x="0" y="46"/>
                    <a:pt x="0" y="46"/>
                  </a:cubicBezTo>
                  <a:cubicBezTo>
                    <a:pt x="2" y="56"/>
                    <a:pt x="2" y="56"/>
                    <a:pt x="2" y="56"/>
                  </a:cubicBezTo>
                  <a:cubicBezTo>
                    <a:pt x="67" y="72"/>
                    <a:pt x="67" y="72"/>
                    <a:pt x="67" y="72"/>
                  </a:cubicBezTo>
                  <a:cubicBezTo>
                    <a:pt x="69" y="152"/>
                    <a:pt x="69" y="152"/>
                    <a:pt x="69" y="152"/>
                  </a:cubicBezTo>
                  <a:cubicBezTo>
                    <a:pt x="84" y="197"/>
                    <a:pt x="164" y="197"/>
                    <a:pt x="164" y="197"/>
                  </a:cubicBezTo>
                  <a:cubicBezTo>
                    <a:pt x="257" y="194"/>
                    <a:pt x="264" y="148"/>
                    <a:pt x="264" y="148"/>
                  </a:cubicBezTo>
                  <a:cubicBezTo>
                    <a:pt x="263" y="69"/>
                    <a:pt x="263" y="69"/>
                    <a:pt x="263" y="69"/>
                  </a:cubicBezTo>
                  <a:cubicBezTo>
                    <a:pt x="267" y="67"/>
                    <a:pt x="267" y="67"/>
                    <a:pt x="267" y="67"/>
                  </a:cubicBezTo>
                  <a:cubicBezTo>
                    <a:pt x="271" y="78"/>
                    <a:pt x="276" y="97"/>
                    <a:pt x="274" y="131"/>
                  </a:cubicBezTo>
                  <a:cubicBezTo>
                    <a:pt x="272" y="179"/>
                    <a:pt x="272" y="194"/>
                    <a:pt x="273" y="201"/>
                  </a:cubicBezTo>
                  <a:cubicBezTo>
                    <a:pt x="267" y="202"/>
                    <a:pt x="262" y="208"/>
                    <a:pt x="262" y="214"/>
                  </a:cubicBezTo>
                  <a:cubicBezTo>
                    <a:pt x="263" y="220"/>
                    <a:pt x="267" y="224"/>
                    <a:pt x="272" y="226"/>
                  </a:cubicBezTo>
                  <a:cubicBezTo>
                    <a:pt x="271" y="231"/>
                    <a:pt x="266" y="249"/>
                    <a:pt x="257" y="270"/>
                  </a:cubicBezTo>
                  <a:cubicBezTo>
                    <a:pt x="262" y="271"/>
                    <a:pt x="262" y="271"/>
                    <a:pt x="262" y="271"/>
                  </a:cubicBezTo>
                  <a:cubicBezTo>
                    <a:pt x="262" y="271"/>
                    <a:pt x="267" y="258"/>
                    <a:pt x="268" y="254"/>
                  </a:cubicBezTo>
                  <a:cubicBezTo>
                    <a:pt x="268" y="257"/>
                    <a:pt x="265" y="270"/>
                    <a:pt x="265" y="271"/>
                  </a:cubicBezTo>
                  <a:cubicBezTo>
                    <a:pt x="269" y="272"/>
                    <a:pt x="269" y="272"/>
                    <a:pt x="269" y="272"/>
                  </a:cubicBezTo>
                  <a:cubicBezTo>
                    <a:pt x="269" y="272"/>
                    <a:pt x="272" y="261"/>
                    <a:pt x="272" y="259"/>
                  </a:cubicBezTo>
                  <a:cubicBezTo>
                    <a:pt x="272" y="259"/>
                    <a:pt x="272" y="271"/>
                    <a:pt x="273" y="271"/>
                  </a:cubicBezTo>
                  <a:cubicBezTo>
                    <a:pt x="277" y="272"/>
                    <a:pt x="277" y="272"/>
                    <a:pt x="277" y="272"/>
                  </a:cubicBezTo>
                  <a:cubicBezTo>
                    <a:pt x="277" y="272"/>
                    <a:pt x="276" y="261"/>
                    <a:pt x="277" y="259"/>
                  </a:cubicBezTo>
                  <a:cubicBezTo>
                    <a:pt x="277" y="259"/>
                    <a:pt x="279" y="266"/>
                    <a:pt x="279" y="272"/>
                  </a:cubicBezTo>
                  <a:cubicBezTo>
                    <a:pt x="283" y="272"/>
                    <a:pt x="283" y="272"/>
                    <a:pt x="283" y="272"/>
                  </a:cubicBezTo>
                  <a:cubicBezTo>
                    <a:pt x="283" y="272"/>
                    <a:pt x="282" y="259"/>
                    <a:pt x="281" y="256"/>
                  </a:cubicBezTo>
                  <a:cubicBezTo>
                    <a:pt x="281" y="256"/>
                    <a:pt x="285" y="264"/>
                    <a:pt x="286" y="270"/>
                  </a:cubicBezTo>
                  <a:cubicBezTo>
                    <a:pt x="290" y="270"/>
                    <a:pt x="290" y="270"/>
                    <a:pt x="290" y="270"/>
                  </a:cubicBezTo>
                  <a:cubicBezTo>
                    <a:pt x="290" y="270"/>
                    <a:pt x="282" y="234"/>
                    <a:pt x="279" y="225"/>
                  </a:cubicBezTo>
                  <a:cubicBezTo>
                    <a:pt x="284" y="224"/>
                    <a:pt x="288" y="219"/>
                    <a:pt x="287" y="213"/>
                  </a:cubicBezTo>
                  <a:cubicBezTo>
                    <a:pt x="287" y="208"/>
                    <a:pt x="283" y="203"/>
                    <a:pt x="278" y="201"/>
                  </a:cubicBezTo>
                  <a:cubicBezTo>
                    <a:pt x="277" y="194"/>
                    <a:pt x="278" y="181"/>
                    <a:pt x="280" y="132"/>
                  </a:cubicBezTo>
                  <a:cubicBezTo>
                    <a:pt x="281" y="103"/>
                    <a:pt x="278" y="81"/>
                    <a:pt x="272" y="66"/>
                  </a:cubicBezTo>
                  <a:cubicBezTo>
                    <a:pt x="328" y="51"/>
                    <a:pt x="328" y="51"/>
                    <a:pt x="328" y="51"/>
                  </a:cubicBezTo>
                  <a:lnTo>
                    <a:pt x="328" y="39"/>
                  </a:lnTo>
                  <a:close/>
                  <a:moveTo>
                    <a:pt x="163" y="57"/>
                  </a:moveTo>
                  <a:cubicBezTo>
                    <a:pt x="110" y="59"/>
                    <a:pt x="66" y="52"/>
                    <a:pt x="66" y="42"/>
                  </a:cubicBezTo>
                  <a:cubicBezTo>
                    <a:pt x="66" y="33"/>
                    <a:pt x="109" y="24"/>
                    <a:pt x="162" y="23"/>
                  </a:cubicBezTo>
                  <a:cubicBezTo>
                    <a:pt x="215" y="22"/>
                    <a:pt x="258" y="29"/>
                    <a:pt x="258" y="38"/>
                  </a:cubicBezTo>
                  <a:cubicBezTo>
                    <a:pt x="258" y="48"/>
                    <a:pt x="216" y="56"/>
                    <a:pt x="163"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44" name="Freeform 43"/>
            <p:cNvSpPr>
              <a:spLocks noEditPoints="1"/>
            </p:cNvSpPr>
            <p:nvPr/>
          </p:nvSpPr>
          <p:spPr bwMode="auto">
            <a:xfrm>
              <a:off x="1269594" y="3178604"/>
              <a:ext cx="347688" cy="355753"/>
            </a:xfrm>
            <a:custGeom>
              <a:avLst/>
              <a:gdLst>
                <a:gd name="T0" fmla="*/ 81 w 164"/>
                <a:gd name="T1" fmla="*/ 73 h 168"/>
                <a:gd name="T2" fmla="*/ 128 w 164"/>
                <a:gd name="T3" fmla="*/ 55 h 168"/>
                <a:gd name="T4" fmla="*/ 151 w 164"/>
                <a:gd name="T5" fmla="*/ 65 h 168"/>
                <a:gd name="T6" fmla="*/ 152 w 164"/>
                <a:gd name="T7" fmla="*/ 66 h 168"/>
                <a:gd name="T8" fmla="*/ 161 w 164"/>
                <a:gd name="T9" fmla="*/ 99 h 168"/>
                <a:gd name="T10" fmla="*/ 144 w 164"/>
                <a:gd name="T11" fmla="*/ 134 h 168"/>
                <a:gd name="T12" fmla="*/ 155 w 164"/>
                <a:gd name="T13" fmla="*/ 145 h 168"/>
                <a:gd name="T14" fmla="*/ 154 w 164"/>
                <a:gd name="T15" fmla="*/ 156 h 168"/>
                <a:gd name="T16" fmla="*/ 144 w 164"/>
                <a:gd name="T17" fmla="*/ 157 h 168"/>
                <a:gd name="T18" fmla="*/ 132 w 164"/>
                <a:gd name="T19" fmla="*/ 146 h 168"/>
                <a:gd name="T20" fmla="*/ 93 w 164"/>
                <a:gd name="T21" fmla="*/ 166 h 168"/>
                <a:gd name="T22" fmla="*/ 62 w 164"/>
                <a:gd name="T23" fmla="*/ 160 h 168"/>
                <a:gd name="T24" fmla="*/ 64 w 164"/>
                <a:gd name="T25" fmla="*/ 143 h 168"/>
                <a:gd name="T26" fmla="*/ 79 w 164"/>
                <a:gd name="T27" fmla="*/ 141 h 168"/>
                <a:gd name="T28" fmla="*/ 119 w 164"/>
                <a:gd name="T29" fmla="*/ 134 h 168"/>
                <a:gd name="T30" fmla="*/ 82 w 164"/>
                <a:gd name="T31" fmla="*/ 97 h 168"/>
                <a:gd name="T32" fmla="*/ 17 w 164"/>
                <a:gd name="T33" fmla="*/ 105 h 168"/>
                <a:gd name="T34" fmla="*/ 23 w 164"/>
                <a:gd name="T35" fmla="*/ 41 h 168"/>
                <a:gd name="T36" fmla="*/ 12 w 164"/>
                <a:gd name="T37" fmla="*/ 30 h 168"/>
                <a:gd name="T38" fmla="*/ 14 w 164"/>
                <a:gd name="T39" fmla="*/ 20 h 168"/>
                <a:gd name="T40" fmla="*/ 24 w 164"/>
                <a:gd name="T41" fmla="*/ 18 h 168"/>
                <a:gd name="T42" fmla="*/ 35 w 164"/>
                <a:gd name="T43" fmla="*/ 29 h 168"/>
                <a:gd name="T44" fmla="*/ 95 w 164"/>
                <a:gd name="T45" fmla="*/ 17 h 168"/>
                <a:gd name="T46" fmla="*/ 93 w 164"/>
                <a:gd name="T47" fmla="*/ 32 h 168"/>
                <a:gd name="T48" fmla="*/ 81 w 164"/>
                <a:gd name="T49" fmla="*/ 35 h 168"/>
                <a:gd name="T50" fmla="*/ 47 w 164"/>
                <a:gd name="T51" fmla="*/ 41 h 168"/>
                <a:gd name="T52" fmla="*/ 81 w 164"/>
                <a:gd name="T53" fmla="*/ 73 h 168"/>
                <a:gd name="T54" fmla="*/ 35 w 164"/>
                <a:gd name="T55" fmla="*/ 53 h 168"/>
                <a:gd name="T56" fmla="*/ 34 w 164"/>
                <a:gd name="T57" fmla="*/ 85 h 168"/>
                <a:gd name="T58" fmla="*/ 66 w 164"/>
                <a:gd name="T59" fmla="*/ 82 h 168"/>
                <a:gd name="T60" fmla="*/ 35 w 164"/>
                <a:gd name="T61" fmla="*/ 53 h 168"/>
                <a:gd name="T62" fmla="*/ 131 w 164"/>
                <a:gd name="T63" fmla="*/ 122 h 168"/>
                <a:gd name="T64" fmla="*/ 134 w 164"/>
                <a:gd name="T65" fmla="*/ 85 h 168"/>
                <a:gd name="T66" fmla="*/ 97 w 164"/>
                <a:gd name="T67" fmla="*/ 89 h 168"/>
                <a:gd name="T68" fmla="*/ 131 w 164"/>
                <a:gd name="T69" fmla="*/ 122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68">
                  <a:moveTo>
                    <a:pt x="81" y="73"/>
                  </a:moveTo>
                  <a:cubicBezTo>
                    <a:pt x="103" y="60"/>
                    <a:pt x="115" y="55"/>
                    <a:pt x="128" y="55"/>
                  </a:cubicBezTo>
                  <a:cubicBezTo>
                    <a:pt x="137" y="56"/>
                    <a:pt x="145" y="59"/>
                    <a:pt x="151" y="65"/>
                  </a:cubicBezTo>
                  <a:cubicBezTo>
                    <a:pt x="152" y="66"/>
                    <a:pt x="152" y="66"/>
                    <a:pt x="152" y="66"/>
                  </a:cubicBezTo>
                  <a:cubicBezTo>
                    <a:pt x="158" y="73"/>
                    <a:pt x="164" y="84"/>
                    <a:pt x="161" y="99"/>
                  </a:cubicBezTo>
                  <a:cubicBezTo>
                    <a:pt x="159" y="115"/>
                    <a:pt x="149" y="127"/>
                    <a:pt x="144" y="134"/>
                  </a:cubicBezTo>
                  <a:cubicBezTo>
                    <a:pt x="155" y="145"/>
                    <a:pt x="155" y="145"/>
                    <a:pt x="155" y="145"/>
                  </a:cubicBezTo>
                  <a:cubicBezTo>
                    <a:pt x="157" y="147"/>
                    <a:pt x="159" y="150"/>
                    <a:pt x="154" y="156"/>
                  </a:cubicBezTo>
                  <a:cubicBezTo>
                    <a:pt x="149" y="161"/>
                    <a:pt x="145" y="158"/>
                    <a:pt x="144" y="157"/>
                  </a:cubicBezTo>
                  <a:cubicBezTo>
                    <a:pt x="132" y="146"/>
                    <a:pt x="132" y="146"/>
                    <a:pt x="132" y="146"/>
                  </a:cubicBezTo>
                  <a:cubicBezTo>
                    <a:pt x="126" y="152"/>
                    <a:pt x="113" y="164"/>
                    <a:pt x="93" y="166"/>
                  </a:cubicBezTo>
                  <a:cubicBezTo>
                    <a:pt x="80" y="168"/>
                    <a:pt x="67" y="164"/>
                    <a:pt x="62" y="160"/>
                  </a:cubicBezTo>
                  <a:cubicBezTo>
                    <a:pt x="57" y="155"/>
                    <a:pt x="59" y="148"/>
                    <a:pt x="64" y="143"/>
                  </a:cubicBezTo>
                  <a:cubicBezTo>
                    <a:pt x="70" y="137"/>
                    <a:pt x="75" y="139"/>
                    <a:pt x="79" y="141"/>
                  </a:cubicBezTo>
                  <a:cubicBezTo>
                    <a:pt x="87" y="144"/>
                    <a:pt x="102" y="149"/>
                    <a:pt x="119" y="134"/>
                  </a:cubicBezTo>
                  <a:cubicBezTo>
                    <a:pt x="82" y="97"/>
                    <a:pt x="82" y="97"/>
                    <a:pt x="82" y="97"/>
                  </a:cubicBezTo>
                  <a:cubicBezTo>
                    <a:pt x="62" y="109"/>
                    <a:pt x="37" y="124"/>
                    <a:pt x="17" y="105"/>
                  </a:cubicBezTo>
                  <a:cubicBezTo>
                    <a:pt x="0" y="88"/>
                    <a:pt x="4" y="63"/>
                    <a:pt x="23" y="41"/>
                  </a:cubicBezTo>
                  <a:cubicBezTo>
                    <a:pt x="12" y="30"/>
                    <a:pt x="12" y="30"/>
                    <a:pt x="12" y="30"/>
                  </a:cubicBezTo>
                  <a:cubicBezTo>
                    <a:pt x="11" y="28"/>
                    <a:pt x="8" y="25"/>
                    <a:pt x="14" y="20"/>
                  </a:cubicBezTo>
                  <a:cubicBezTo>
                    <a:pt x="19" y="14"/>
                    <a:pt x="22" y="17"/>
                    <a:pt x="24" y="18"/>
                  </a:cubicBezTo>
                  <a:cubicBezTo>
                    <a:pt x="35" y="29"/>
                    <a:pt x="35" y="29"/>
                    <a:pt x="35" y="29"/>
                  </a:cubicBezTo>
                  <a:cubicBezTo>
                    <a:pt x="66" y="0"/>
                    <a:pt x="92" y="14"/>
                    <a:pt x="95" y="17"/>
                  </a:cubicBezTo>
                  <a:cubicBezTo>
                    <a:pt x="100" y="21"/>
                    <a:pt x="98" y="27"/>
                    <a:pt x="93" y="32"/>
                  </a:cubicBezTo>
                  <a:cubicBezTo>
                    <a:pt x="88" y="37"/>
                    <a:pt x="84" y="36"/>
                    <a:pt x="81" y="35"/>
                  </a:cubicBezTo>
                  <a:cubicBezTo>
                    <a:pt x="73" y="33"/>
                    <a:pt x="63" y="29"/>
                    <a:pt x="47" y="41"/>
                  </a:cubicBezTo>
                  <a:lnTo>
                    <a:pt x="81" y="73"/>
                  </a:lnTo>
                  <a:close/>
                  <a:moveTo>
                    <a:pt x="35" y="53"/>
                  </a:moveTo>
                  <a:cubicBezTo>
                    <a:pt x="23" y="68"/>
                    <a:pt x="28" y="80"/>
                    <a:pt x="34" y="85"/>
                  </a:cubicBezTo>
                  <a:cubicBezTo>
                    <a:pt x="43" y="94"/>
                    <a:pt x="54" y="88"/>
                    <a:pt x="66" y="82"/>
                  </a:cubicBezTo>
                  <a:lnTo>
                    <a:pt x="35" y="53"/>
                  </a:lnTo>
                  <a:close/>
                  <a:moveTo>
                    <a:pt x="131" y="122"/>
                  </a:moveTo>
                  <a:cubicBezTo>
                    <a:pt x="135" y="117"/>
                    <a:pt x="148" y="98"/>
                    <a:pt x="134" y="85"/>
                  </a:cubicBezTo>
                  <a:cubicBezTo>
                    <a:pt x="124" y="75"/>
                    <a:pt x="111" y="80"/>
                    <a:pt x="97" y="89"/>
                  </a:cubicBezTo>
                  <a:lnTo>
                    <a:pt x="131" y="1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45" name="Freeform 44"/>
            <p:cNvSpPr/>
            <p:nvPr/>
          </p:nvSpPr>
          <p:spPr bwMode="auto">
            <a:xfrm>
              <a:off x="2585967" y="2154358"/>
              <a:ext cx="383531" cy="453428"/>
            </a:xfrm>
            <a:custGeom>
              <a:avLst/>
              <a:gdLst>
                <a:gd name="T0" fmla="*/ 140 w 181"/>
                <a:gd name="T1" fmla="*/ 0 h 214"/>
                <a:gd name="T2" fmla="*/ 132 w 181"/>
                <a:gd name="T3" fmla="*/ 16 h 214"/>
                <a:gd name="T4" fmla="*/ 74 w 181"/>
                <a:gd name="T5" fmla="*/ 95 h 214"/>
                <a:gd name="T6" fmla="*/ 74 w 181"/>
                <a:gd name="T7" fmla="*/ 95 h 214"/>
                <a:gd name="T8" fmla="*/ 33 w 181"/>
                <a:gd name="T9" fmla="*/ 125 h 214"/>
                <a:gd name="T10" fmla="*/ 0 w 181"/>
                <a:gd name="T11" fmla="*/ 162 h 214"/>
                <a:gd name="T12" fmla="*/ 1 w 181"/>
                <a:gd name="T13" fmla="*/ 166 h 214"/>
                <a:gd name="T14" fmla="*/ 3 w 181"/>
                <a:gd name="T15" fmla="*/ 179 h 214"/>
                <a:gd name="T16" fmla="*/ 97 w 181"/>
                <a:gd name="T17" fmla="*/ 197 h 214"/>
                <a:gd name="T18" fmla="*/ 109 w 181"/>
                <a:gd name="T19" fmla="*/ 117 h 214"/>
                <a:gd name="T20" fmla="*/ 143 w 181"/>
                <a:gd name="T21" fmla="*/ 76 h 214"/>
                <a:gd name="T22" fmla="*/ 138 w 181"/>
                <a:gd name="T23" fmla="*/ 198 h 214"/>
                <a:gd name="T24" fmla="*/ 155 w 181"/>
                <a:gd name="T25" fmla="*/ 198 h 214"/>
                <a:gd name="T26" fmla="*/ 159 w 181"/>
                <a:gd name="T27" fmla="*/ 105 h 214"/>
                <a:gd name="T28" fmla="*/ 171 w 181"/>
                <a:gd name="T29" fmla="*/ 49 h 214"/>
                <a:gd name="T30" fmla="*/ 140 w 181"/>
                <a:gd name="T31" fmla="*/ 0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1" h="214">
                  <a:moveTo>
                    <a:pt x="140" y="0"/>
                  </a:moveTo>
                  <a:cubicBezTo>
                    <a:pt x="140" y="0"/>
                    <a:pt x="143" y="2"/>
                    <a:pt x="132" y="16"/>
                  </a:cubicBezTo>
                  <a:cubicBezTo>
                    <a:pt x="119" y="33"/>
                    <a:pt x="95" y="43"/>
                    <a:pt x="74" y="95"/>
                  </a:cubicBezTo>
                  <a:cubicBezTo>
                    <a:pt x="74" y="95"/>
                    <a:pt x="74" y="95"/>
                    <a:pt x="74" y="95"/>
                  </a:cubicBezTo>
                  <a:cubicBezTo>
                    <a:pt x="55" y="137"/>
                    <a:pt x="33" y="125"/>
                    <a:pt x="33" y="125"/>
                  </a:cubicBezTo>
                  <a:cubicBezTo>
                    <a:pt x="26" y="158"/>
                    <a:pt x="0" y="148"/>
                    <a:pt x="0" y="162"/>
                  </a:cubicBezTo>
                  <a:cubicBezTo>
                    <a:pt x="0" y="162"/>
                    <a:pt x="0" y="164"/>
                    <a:pt x="1" y="166"/>
                  </a:cubicBezTo>
                  <a:cubicBezTo>
                    <a:pt x="3" y="179"/>
                    <a:pt x="3" y="179"/>
                    <a:pt x="3" y="179"/>
                  </a:cubicBezTo>
                  <a:cubicBezTo>
                    <a:pt x="3" y="179"/>
                    <a:pt x="13" y="214"/>
                    <a:pt x="97" y="197"/>
                  </a:cubicBezTo>
                  <a:cubicBezTo>
                    <a:pt x="100" y="185"/>
                    <a:pt x="103" y="159"/>
                    <a:pt x="109" y="117"/>
                  </a:cubicBezTo>
                  <a:cubicBezTo>
                    <a:pt x="117" y="57"/>
                    <a:pt x="143" y="76"/>
                    <a:pt x="143" y="76"/>
                  </a:cubicBezTo>
                  <a:cubicBezTo>
                    <a:pt x="138" y="198"/>
                    <a:pt x="138" y="198"/>
                    <a:pt x="138" y="198"/>
                  </a:cubicBezTo>
                  <a:cubicBezTo>
                    <a:pt x="146" y="201"/>
                    <a:pt x="155" y="198"/>
                    <a:pt x="155" y="198"/>
                  </a:cubicBezTo>
                  <a:cubicBezTo>
                    <a:pt x="155" y="198"/>
                    <a:pt x="155" y="142"/>
                    <a:pt x="159" y="105"/>
                  </a:cubicBezTo>
                  <a:cubicBezTo>
                    <a:pt x="162" y="68"/>
                    <a:pt x="171" y="49"/>
                    <a:pt x="171" y="49"/>
                  </a:cubicBezTo>
                  <a:cubicBezTo>
                    <a:pt x="171" y="49"/>
                    <a:pt x="181" y="9"/>
                    <a:pt x="140"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46" name="Freeform 45"/>
            <p:cNvSpPr>
              <a:spLocks noEditPoints="1"/>
            </p:cNvSpPr>
            <p:nvPr/>
          </p:nvSpPr>
          <p:spPr bwMode="auto">
            <a:xfrm>
              <a:off x="1412074" y="4684952"/>
              <a:ext cx="279584" cy="415792"/>
            </a:xfrm>
            <a:custGeom>
              <a:avLst/>
              <a:gdLst>
                <a:gd name="T0" fmla="*/ 110 w 132"/>
                <a:gd name="T1" fmla="*/ 0 h 196"/>
                <a:gd name="T2" fmla="*/ 21 w 132"/>
                <a:gd name="T3" fmla="*/ 0 h 196"/>
                <a:gd name="T4" fmla="*/ 0 w 132"/>
                <a:gd name="T5" fmla="*/ 21 h 196"/>
                <a:gd name="T6" fmla="*/ 0 w 132"/>
                <a:gd name="T7" fmla="*/ 175 h 196"/>
                <a:gd name="T8" fmla="*/ 21 w 132"/>
                <a:gd name="T9" fmla="*/ 196 h 196"/>
                <a:gd name="T10" fmla="*/ 110 w 132"/>
                <a:gd name="T11" fmla="*/ 196 h 196"/>
                <a:gd name="T12" fmla="*/ 132 w 132"/>
                <a:gd name="T13" fmla="*/ 175 h 196"/>
                <a:gd name="T14" fmla="*/ 132 w 132"/>
                <a:gd name="T15" fmla="*/ 21 h 196"/>
                <a:gd name="T16" fmla="*/ 110 w 132"/>
                <a:gd name="T17" fmla="*/ 0 h 196"/>
                <a:gd name="T18" fmla="*/ 66 w 132"/>
                <a:gd name="T19" fmla="*/ 177 h 196"/>
                <a:gd name="T20" fmla="*/ 54 w 132"/>
                <a:gd name="T21" fmla="*/ 165 h 196"/>
                <a:gd name="T22" fmla="*/ 66 w 132"/>
                <a:gd name="T23" fmla="*/ 153 h 196"/>
                <a:gd name="T24" fmla="*/ 78 w 132"/>
                <a:gd name="T25" fmla="*/ 165 h 196"/>
                <a:gd name="T26" fmla="*/ 66 w 132"/>
                <a:gd name="T27" fmla="*/ 177 h 196"/>
                <a:gd name="T28" fmla="*/ 113 w 132"/>
                <a:gd name="T29" fmla="*/ 141 h 196"/>
                <a:gd name="T30" fmla="*/ 18 w 132"/>
                <a:gd name="T31" fmla="*/ 141 h 196"/>
                <a:gd name="T32" fmla="*/ 18 w 132"/>
                <a:gd name="T33" fmla="*/ 19 h 196"/>
                <a:gd name="T34" fmla="*/ 113 w 132"/>
                <a:gd name="T35" fmla="*/ 19 h 196"/>
                <a:gd name="T36" fmla="*/ 113 w 132"/>
                <a:gd name="T37" fmla="*/ 141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2" h="196">
                  <a:moveTo>
                    <a:pt x="110" y="0"/>
                  </a:moveTo>
                  <a:cubicBezTo>
                    <a:pt x="21" y="0"/>
                    <a:pt x="21" y="0"/>
                    <a:pt x="21" y="0"/>
                  </a:cubicBezTo>
                  <a:cubicBezTo>
                    <a:pt x="9" y="0"/>
                    <a:pt x="0" y="9"/>
                    <a:pt x="0" y="21"/>
                  </a:cubicBezTo>
                  <a:cubicBezTo>
                    <a:pt x="0" y="175"/>
                    <a:pt x="0" y="175"/>
                    <a:pt x="0" y="175"/>
                  </a:cubicBezTo>
                  <a:cubicBezTo>
                    <a:pt x="0" y="187"/>
                    <a:pt x="9" y="196"/>
                    <a:pt x="21" y="196"/>
                  </a:cubicBezTo>
                  <a:cubicBezTo>
                    <a:pt x="110" y="196"/>
                    <a:pt x="110" y="196"/>
                    <a:pt x="110" y="196"/>
                  </a:cubicBezTo>
                  <a:cubicBezTo>
                    <a:pt x="122" y="196"/>
                    <a:pt x="132" y="187"/>
                    <a:pt x="132" y="175"/>
                  </a:cubicBezTo>
                  <a:cubicBezTo>
                    <a:pt x="132" y="21"/>
                    <a:pt x="132" y="21"/>
                    <a:pt x="132" y="21"/>
                  </a:cubicBezTo>
                  <a:cubicBezTo>
                    <a:pt x="132" y="9"/>
                    <a:pt x="122" y="0"/>
                    <a:pt x="110" y="0"/>
                  </a:cubicBezTo>
                  <a:close/>
                  <a:moveTo>
                    <a:pt x="66" y="177"/>
                  </a:moveTo>
                  <a:cubicBezTo>
                    <a:pt x="59" y="177"/>
                    <a:pt x="54" y="172"/>
                    <a:pt x="54" y="165"/>
                  </a:cubicBezTo>
                  <a:cubicBezTo>
                    <a:pt x="54" y="158"/>
                    <a:pt x="59" y="153"/>
                    <a:pt x="66" y="153"/>
                  </a:cubicBezTo>
                  <a:cubicBezTo>
                    <a:pt x="72" y="153"/>
                    <a:pt x="78" y="158"/>
                    <a:pt x="78" y="165"/>
                  </a:cubicBezTo>
                  <a:cubicBezTo>
                    <a:pt x="78" y="172"/>
                    <a:pt x="72" y="177"/>
                    <a:pt x="66" y="177"/>
                  </a:cubicBezTo>
                  <a:close/>
                  <a:moveTo>
                    <a:pt x="113" y="141"/>
                  </a:moveTo>
                  <a:cubicBezTo>
                    <a:pt x="18" y="141"/>
                    <a:pt x="18" y="141"/>
                    <a:pt x="18" y="141"/>
                  </a:cubicBezTo>
                  <a:cubicBezTo>
                    <a:pt x="18" y="19"/>
                    <a:pt x="18" y="19"/>
                    <a:pt x="18" y="19"/>
                  </a:cubicBezTo>
                  <a:cubicBezTo>
                    <a:pt x="113" y="19"/>
                    <a:pt x="113" y="19"/>
                    <a:pt x="113" y="19"/>
                  </a:cubicBezTo>
                  <a:lnTo>
                    <a:pt x="113" y="14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47" name="Freeform 46"/>
            <p:cNvSpPr>
              <a:spLocks noEditPoints="1"/>
            </p:cNvSpPr>
            <p:nvPr/>
          </p:nvSpPr>
          <p:spPr bwMode="auto">
            <a:xfrm>
              <a:off x="5263522" y="3830966"/>
              <a:ext cx="695375" cy="456116"/>
            </a:xfrm>
            <a:custGeom>
              <a:avLst/>
              <a:gdLst>
                <a:gd name="T0" fmla="*/ 286 w 328"/>
                <a:gd name="T1" fmla="*/ 33 h 215"/>
                <a:gd name="T2" fmla="*/ 225 w 328"/>
                <a:gd name="T3" fmla="*/ 36 h 215"/>
                <a:gd name="T4" fmla="*/ 147 w 328"/>
                <a:gd name="T5" fmla="*/ 17 h 215"/>
                <a:gd name="T6" fmla="*/ 147 w 328"/>
                <a:gd name="T7" fmla="*/ 0 h 215"/>
                <a:gd name="T8" fmla="*/ 105 w 328"/>
                <a:gd name="T9" fmla="*/ 0 h 215"/>
                <a:gd name="T10" fmla="*/ 105 w 328"/>
                <a:gd name="T11" fmla="*/ 45 h 215"/>
                <a:gd name="T12" fmla="*/ 71 w 328"/>
                <a:gd name="T13" fmla="*/ 45 h 215"/>
                <a:gd name="T14" fmla="*/ 71 w 328"/>
                <a:gd name="T15" fmla="*/ 81 h 215"/>
                <a:gd name="T16" fmla="*/ 0 w 328"/>
                <a:gd name="T17" fmla="*/ 143 h 215"/>
                <a:gd name="T18" fmla="*/ 48 w 328"/>
                <a:gd name="T19" fmla="*/ 197 h 215"/>
                <a:gd name="T20" fmla="*/ 48 w 328"/>
                <a:gd name="T21" fmla="*/ 207 h 215"/>
                <a:gd name="T22" fmla="*/ 126 w 328"/>
                <a:gd name="T23" fmla="*/ 215 h 215"/>
                <a:gd name="T24" fmla="*/ 204 w 328"/>
                <a:gd name="T25" fmla="*/ 207 h 215"/>
                <a:gd name="T26" fmla="*/ 204 w 328"/>
                <a:gd name="T27" fmla="*/ 197 h 215"/>
                <a:gd name="T28" fmla="*/ 252 w 328"/>
                <a:gd name="T29" fmla="*/ 143 h 215"/>
                <a:gd name="T30" fmla="*/ 181 w 328"/>
                <a:gd name="T31" fmla="*/ 81 h 215"/>
                <a:gd name="T32" fmla="*/ 181 w 328"/>
                <a:gd name="T33" fmla="*/ 45 h 215"/>
                <a:gd name="T34" fmla="*/ 147 w 328"/>
                <a:gd name="T35" fmla="*/ 45 h 215"/>
                <a:gd name="T36" fmla="*/ 147 w 328"/>
                <a:gd name="T37" fmla="*/ 31 h 215"/>
                <a:gd name="T38" fmla="*/ 218 w 328"/>
                <a:gd name="T39" fmla="*/ 47 h 215"/>
                <a:gd name="T40" fmla="*/ 252 w 328"/>
                <a:gd name="T41" fmla="*/ 104 h 215"/>
                <a:gd name="T42" fmla="*/ 318 w 328"/>
                <a:gd name="T43" fmla="*/ 93 h 215"/>
                <a:gd name="T44" fmla="*/ 286 w 328"/>
                <a:gd name="T45" fmla="*/ 33 h 215"/>
                <a:gd name="T46" fmla="*/ 239 w 328"/>
                <a:gd name="T47" fmla="*/ 142 h 215"/>
                <a:gd name="T48" fmla="*/ 240 w 328"/>
                <a:gd name="T49" fmla="*/ 143 h 215"/>
                <a:gd name="T50" fmla="*/ 127 w 328"/>
                <a:gd name="T51" fmla="*/ 197 h 215"/>
                <a:gd name="T52" fmla="*/ 14 w 328"/>
                <a:gd name="T53" fmla="*/ 143 h 215"/>
                <a:gd name="T54" fmla="*/ 14 w 328"/>
                <a:gd name="T55" fmla="*/ 142 h 215"/>
                <a:gd name="T56" fmla="*/ 91 w 328"/>
                <a:gd name="T57" fmla="*/ 143 h 215"/>
                <a:gd name="T58" fmla="*/ 239 w 328"/>
                <a:gd name="T59" fmla="*/ 142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28" h="215">
                  <a:moveTo>
                    <a:pt x="286" y="33"/>
                  </a:moveTo>
                  <a:cubicBezTo>
                    <a:pt x="262" y="22"/>
                    <a:pt x="238" y="24"/>
                    <a:pt x="225" y="36"/>
                  </a:cubicBezTo>
                  <a:cubicBezTo>
                    <a:pt x="200" y="23"/>
                    <a:pt x="168" y="19"/>
                    <a:pt x="147" y="17"/>
                  </a:cubicBezTo>
                  <a:cubicBezTo>
                    <a:pt x="147" y="0"/>
                    <a:pt x="147" y="0"/>
                    <a:pt x="147" y="0"/>
                  </a:cubicBezTo>
                  <a:cubicBezTo>
                    <a:pt x="105" y="0"/>
                    <a:pt x="105" y="0"/>
                    <a:pt x="105" y="0"/>
                  </a:cubicBezTo>
                  <a:cubicBezTo>
                    <a:pt x="105" y="45"/>
                    <a:pt x="105" y="45"/>
                    <a:pt x="105" y="45"/>
                  </a:cubicBezTo>
                  <a:cubicBezTo>
                    <a:pt x="71" y="45"/>
                    <a:pt x="71" y="45"/>
                    <a:pt x="71" y="45"/>
                  </a:cubicBezTo>
                  <a:cubicBezTo>
                    <a:pt x="71" y="81"/>
                    <a:pt x="71" y="81"/>
                    <a:pt x="71" y="81"/>
                  </a:cubicBezTo>
                  <a:cubicBezTo>
                    <a:pt x="29" y="92"/>
                    <a:pt x="0" y="116"/>
                    <a:pt x="0" y="143"/>
                  </a:cubicBezTo>
                  <a:cubicBezTo>
                    <a:pt x="0" y="165"/>
                    <a:pt x="19" y="184"/>
                    <a:pt x="48" y="197"/>
                  </a:cubicBezTo>
                  <a:cubicBezTo>
                    <a:pt x="48" y="207"/>
                    <a:pt x="48" y="207"/>
                    <a:pt x="48" y="207"/>
                  </a:cubicBezTo>
                  <a:cubicBezTo>
                    <a:pt x="48" y="207"/>
                    <a:pt x="64" y="215"/>
                    <a:pt x="126" y="215"/>
                  </a:cubicBezTo>
                  <a:cubicBezTo>
                    <a:pt x="188" y="215"/>
                    <a:pt x="204" y="207"/>
                    <a:pt x="204" y="207"/>
                  </a:cubicBezTo>
                  <a:cubicBezTo>
                    <a:pt x="204" y="197"/>
                    <a:pt x="204" y="197"/>
                    <a:pt x="204" y="197"/>
                  </a:cubicBezTo>
                  <a:cubicBezTo>
                    <a:pt x="233" y="184"/>
                    <a:pt x="252" y="165"/>
                    <a:pt x="252" y="143"/>
                  </a:cubicBezTo>
                  <a:cubicBezTo>
                    <a:pt x="252" y="116"/>
                    <a:pt x="223" y="92"/>
                    <a:pt x="181" y="81"/>
                  </a:cubicBezTo>
                  <a:cubicBezTo>
                    <a:pt x="181" y="45"/>
                    <a:pt x="181" y="45"/>
                    <a:pt x="181" y="45"/>
                  </a:cubicBezTo>
                  <a:cubicBezTo>
                    <a:pt x="147" y="45"/>
                    <a:pt x="147" y="45"/>
                    <a:pt x="147" y="45"/>
                  </a:cubicBezTo>
                  <a:cubicBezTo>
                    <a:pt x="147" y="31"/>
                    <a:pt x="147" y="31"/>
                    <a:pt x="147" y="31"/>
                  </a:cubicBezTo>
                  <a:cubicBezTo>
                    <a:pt x="166" y="32"/>
                    <a:pt x="195" y="36"/>
                    <a:pt x="218" y="47"/>
                  </a:cubicBezTo>
                  <a:cubicBezTo>
                    <a:pt x="211" y="66"/>
                    <a:pt x="225" y="91"/>
                    <a:pt x="252" y="104"/>
                  </a:cubicBezTo>
                  <a:cubicBezTo>
                    <a:pt x="279" y="117"/>
                    <a:pt x="309" y="112"/>
                    <a:pt x="318" y="93"/>
                  </a:cubicBezTo>
                  <a:cubicBezTo>
                    <a:pt x="328" y="73"/>
                    <a:pt x="313" y="47"/>
                    <a:pt x="286" y="33"/>
                  </a:cubicBezTo>
                  <a:close/>
                  <a:moveTo>
                    <a:pt x="239" y="142"/>
                  </a:moveTo>
                  <a:cubicBezTo>
                    <a:pt x="239" y="142"/>
                    <a:pt x="240" y="142"/>
                    <a:pt x="240" y="143"/>
                  </a:cubicBezTo>
                  <a:cubicBezTo>
                    <a:pt x="240" y="173"/>
                    <a:pt x="189" y="197"/>
                    <a:pt x="127" y="197"/>
                  </a:cubicBezTo>
                  <a:cubicBezTo>
                    <a:pt x="64" y="197"/>
                    <a:pt x="14" y="173"/>
                    <a:pt x="14" y="143"/>
                  </a:cubicBezTo>
                  <a:cubicBezTo>
                    <a:pt x="14" y="142"/>
                    <a:pt x="14" y="142"/>
                    <a:pt x="14" y="142"/>
                  </a:cubicBezTo>
                  <a:cubicBezTo>
                    <a:pt x="34" y="145"/>
                    <a:pt x="63" y="147"/>
                    <a:pt x="91" y="143"/>
                  </a:cubicBezTo>
                  <a:cubicBezTo>
                    <a:pt x="131" y="136"/>
                    <a:pt x="190" y="154"/>
                    <a:pt x="239" y="1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GB"/>
            </a:p>
          </p:txBody>
        </p:sp>
        <p:sp>
          <p:nvSpPr>
            <p:cNvPr id="48" name="Freeform 47"/>
            <p:cNvSpPr/>
            <p:nvPr/>
          </p:nvSpPr>
          <p:spPr bwMode="auto">
            <a:xfrm>
              <a:off x="2809097" y="4486017"/>
              <a:ext cx="1697218" cy="2371983"/>
            </a:xfrm>
            <a:custGeom>
              <a:avLst/>
              <a:gdLst>
                <a:gd name="T0" fmla="*/ 790 w 801"/>
                <a:gd name="T1" fmla="*/ 577 h 1119"/>
                <a:gd name="T2" fmla="*/ 788 w 801"/>
                <a:gd name="T3" fmla="*/ 521 h 1119"/>
                <a:gd name="T4" fmla="*/ 756 w 801"/>
                <a:gd name="T5" fmla="*/ 497 h 1119"/>
                <a:gd name="T6" fmla="*/ 766 w 801"/>
                <a:gd name="T7" fmla="*/ 440 h 1119"/>
                <a:gd name="T8" fmla="*/ 788 w 801"/>
                <a:gd name="T9" fmla="*/ 382 h 1119"/>
                <a:gd name="T10" fmla="*/ 729 w 801"/>
                <a:gd name="T11" fmla="*/ 345 h 1119"/>
                <a:gd name="T12" fmla="*/ 699 w 801"/>
                <a:gd name="T13" fmla="*/ 316 h 1119"/>
                <a:gd name="T14" fmla="*/ 695 w 801"/>
                <a:gd name="T15" fmla="*/ 305 h 1119"/>
                <a:gd name="T16" fmla="*/ 701 w 801"/>
                <a:gd name="T17" fmla="*/ 263 h 1119"/>
                <a:gd name="T18" fmla="*/ 584 w 801"/>
                <a:gd name="T19" fmla="*/ 134 h 1119"/>
                <a:gd name="T20" fmla="*/ 579 w 801"/>
                <a:gd name="T21" fmla="*/ 106 h 1119"/>
                <a:gd name="T22" fmla="*/ 409 w 801"/>
                <a:gd name="T23" fmla="*/ 31 h 1119"/>
                <a:gd name="T24" fmla="*/ 400 w 801"/>
                <a:gd name="T25" fmla="*/ 32 h 1119"/>
                <a:gd name="T26" fmla="*/ 226 w 801"/>
                <a:gd name="T27" fmla="*/ 143 h 1119"/>
                <a:gd name="T28" fmla="*/ 158 w 801"/>
                <a:gd name="T29" fmla="*/ 186 h 1119"/>
                <a:gd name="T30" fmla="*/ 142 w 801"/>
                <a:gd name="T31" fmla="*/ 199 h 1119"/>
                <a:gd name="T32" fmla="*/ 139 w 801"/>
                <a:gd name="T33" fmla="*/ 201 h 1119"/>
                <a:gd name="T34" fmla="*/ 134 w 801"/>
                <a:gd name="T35" fmla="*/ 234 h 1119"/>
                <a:gd name="T36" fmla="*/ 59 w 801"/>
                <a:gd name="T37" fmla="*/ 234 h 1119"/>
                <a:gd name="T38" fmla="*/ 102 w 801"/>
                <a:gd name="T39" fmla="*/ 249 h 1119"/>
                <a:gd name="T40" fmla="*/ 26 w 801"/>
                <a:gd name="T41" fmla="*/ 385 h 1119"/>
                <a:gd name="T42" fmla="*/ 59 w 801"/>
                <a:gd name="T43" fmla="*/ 373 h 1119"/>
                <a:gd name="T44" fmla="*/ 54 w 801"/>
                <a:gd name="T45" fmla="*/ 409 h 1119"/>
                <a:gd name="T46" fmla="*/ 113 w 801"/>
                <a:gd name="T47" fmla="*/ 506 h 1119"/>
                <a:gd name="T48" fmla="*/ 105 w 801"/>
                <a:gd name="T49" fmla="*/ 691 h 1119"/>
                <a:gd name="T50" fmla="*/ 173 w 801"/>
                <a:gd name="T51" fmla="*/ 638 h 1119"/>
                <a:gd name="T52" fmla="*/ 160 w 801"/>
                <a:gd name="T53" fmla="*/ 588 h 1119"/>
                <a:gd name="T54" fmla="*/ 286 w 801"/>
                <a:gd name="T55" fmla="*/ 702 h 1119"/>
                <a:gd name="T56" fmla="*/ 273 w 801"/>
                <a:gd name="T57" fmla="*/ 730 h 1119"/>
                <a:gd name="T58" fmla="*/ 152 w 801"/>
                <a:gd name="T59" fmla="*/ 824 h 1119"/>
                <a:gd name="T60" fmla="*/ 225 w 801"/>
                <a:gd name="T61" fmla="*/ 820 h 1119"/>
                <a:gd name="T62" fmla="*/ 96 w 801"/>
                <a:gd name="T63" fmla="*/ 1037 h 1119"/>
                <a:gd name="T64" fmla="*/ 624 w 801"/>
                <a:gd name="T65" fmla="*/ 1119 h 1119"/>
                <a:gd name="T66" fmla="*/ 557 w 801"/>
                <a:gd name="T67" fmla="*/ 950 h 1119"/>
                <a:gd name="T68" fmla="*/ 548 w 801"/>
                <a:gd name="T69" fmla="*/ 846 h 1119"/>
                <a:gd name="T70" fmla="*/ 552 w 801"/>
                <a:gd name="T71" fmla="*/ 839 h 1119"/>
                <a:gd name="T72" fmla="*/ 600 w 801"/>
                <a:gd name="T73" fmla="*/ 735 h 1119"/>
                <a:gd name="T74" fmla="*/ 655 w 801"/>
                <a:gd name="T75" fmla="*/ 626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01" h="1119">
                  <a:moveTo>
                    <a:pt x="722" y="622"/>
                  </a:moveTo>
                  <a:cubicBezTo>
                    <a:pt x="722" y="622"/>
                    <a:pt x="789" y="617"/>
                    <a:pt x="790" y="577"/>
                  </a:cubicBezTo>
                  <a:cubicBezTo>
                    <a:pt x="790" y="577"/>
                    <a:pt x="791" y="565"/>
                    <a:pt x="782" y="552"/>
                  </a:cubicBezTo>
                  <a:cubicBezTo>
                    <a:pt x="782" y="552"/>
                    <a:pt x="770" y="537"/>
                    <a:pt x="788" y="521"/>
                  </a:cubicBezTo>
                  <a:cubicBezTo>
                    <a:pt x="788" y="521"/>
                    <a:pt x="791" y="487"/>
                    <a:pt x="758" y="499"/>
                  </a:cubicBezTo>
                  <a:cubicBezTo>
                    <a:pt x="756" y="497"/>
                    <a:pt x="756" y="497"/>
                    <a:pt x="756" y="497"/>
                  </a:cubicBezTo>
                  <a:cubicBezTo>
                    <a:pt x="756" y="497"/>
                    <a:pt x="785" y="478"/>
                    <a:pt x="781" y="463"/>
                  </a:cubicBezTo>
                  <a:cubicBezTo>
                    <a:pt x="781" y="463"/>
                    <a:pt x="771" y="454"/>
                    <a:pt x="766" y="440"/>
                  </a:cubicBezTo>
                  <a:cubicBezTo>
                    <a:pt x="766" y="440"/>
                    <a:pt x="762" y="431"/>
                    <a:pt x="779" y="420"/>
                  </a:cubicBezTo>
                  <a:cubicBezTo>
                    <a:pt x="779" y="420"/>
                    <a:pt x="801" y="397"/>
                    <a:pt x="788" y="382"/>
                  </a:cubicBezTo>
                  <a:cubicBezTo>
                    <a:pt x="788" y="382"/>
                    <a:pt x="783" y="371"/>
                    <a:pt x="757" y="364"/>
                  </a:cubicBezTo>
                  <a:cubicBezTo>
                    <a:pt x="757" y="364"/>
                    <a:pt x="741" y="356"/>
                    <a:pt x="729" y="345"/>
                  </a:cubicBezTo>
                  <a:cubicBezTo>
                    <a:pt x="729" y="345"/>
                    <a:pt x="714" y="332"/>
                    <a:pt x="704" y="325"/>
                  </a:cubicBezTo>
                  <a:cubicBezTo>
                    <a:pt x="704" y="325"/>
                    <a:pt x="701" y="322"/>
                    <a:pt x="699" y="316"/>
                  </a:cubicBezTo>
                  <a:cubicBezTo>
                    <a:pt x="699" y="316"/>
                    <a:pt x="714" y="309"/>
                    <a:pt x="705" y="297"/>
                  </a:cubicBezTo>
                  <a:cubicBezTo>
                    <a:pt x="705" y="297"/>
                    <a:pt x="701" y="310"/>
                    <a:pt x="695" y="305"/>
                  </a:cubicBezTo>
                  <a:cubicBezTo>
                    <a:pt x="695" y="305"/>
                    <a:pt x="696" y="282"/>
                    <a:pt x="705" y="276"/>
                  </a:cubicBezTo>
                  <a:cubicBezTo>
                    <a:pt x="705" y="276"/>
                    <a:pt x="713" y="265"/>
                    <a:pt x="701" y="263"/>
                  </a:cubicBezTo>
                  <a:cubicBezTo>
                    <a:pt x="701" y="263"/>
                    <a:pt x="666" y="204"/>
                    <a:pt x="661" y="197"/>
                  </a:cubicBezTo>
                  <a:cubicBezTo>
                    <a:pt x="661" y="197"/>
                    <a:pt x="621" y="142"/>
                    <a:pt x="584" y="134"/>
                  </a:cubicBezTo>
                  <a:cubicBezTo>
                    <a:pt x="584" y="134"/>
                    <a:pt x="622" y="96"/>
                    <a:pt x="582" y="78"/>
                  </a:cubicBezTo>
                  <a:cubicBezTo>
                    <a:pt x="582" y="78"/>
                    <a:pt x="599" y="105"/>
                    <a:pt x="579" y="106"/>
                  </a:cubicBezTo>
                  <a:cubicBezTo>
                    <a:pt x="579" y="106"/>
                    <a:pt x="579" y="54"/>
                    <a:pt x="511" y="37"/>
                  </a:cubicBezTo>
                  <a:cubicBezTo>
                    <a:pt x="444" y="20"/>
                    <a:pt x="418" y="30"/>
                    <a:pt x="409" y="31"/>
                  </a:cubicBezTo>
                  <a:cubicBezTo>
                    <a:pt x="409" y="31"/>
                    <a:pt x="458" y="6"/>
                    <a:pt x="505" y="22"/>
                  </a:cubicBezTo>
                  <a:cubicBezTo>
                    <a:pt x="505" y="22"/>
                    <a:pt x="464" y="0"/>
                    <a:pt x="400" y="32"/>
                  </a:cubicBezTo>
                  <a:cubicBezTo>
                    <a:pt x="400" y="32"/>
                    <a:pt x="320" y="46"/>
                    <a:pt x="289" y="91"/>
                  </a:cubicBezTo>
                  <a:cubicBezTo>
                    <a:pt x="289" y="91"/>
                    <a:pt x="264" y="92"/>
                    <a:pt x="226" y="143"/>
                  </a:cubicBezTo>
                  <a:cubicBezTo>
                    <a:pt x="226" y="143"/>
                    <a:pt x="204" y="171"/>
                    <a:pt x="189" y="171"/>
                  </a:cubicBezTo>
                  <a:cubicBezTo>
                    <a:pt x="173" y="172"/>
                    <a:pt x="160" y="174"/>
                    <a:pt x="158" y="186"/>
                  </a:cubicBezTo>
                  <a:cubicBezTo>
                    <a:pt x="157" y="198"/>
                    <a:pt x="152" y="216"/>
                    <a:pt x="162" y="221"/>
                  </a:cubicBezTo>
                  <a:cubicBezTo>
                    <a:pt x="162" y="221"/>
                    <a:pt x="152" y="221"/>
                    <a:pt x="142" y="199"/>
                  </a:cubicBezTo>
                  <a:cubicBezTo>
                    <a:pt x="142" y="199"/>
                    <a:pt x="127" y="169"/>
                    <a:pt x="101" y="185"/>
                  </a:cubicBezTo>
                  <a:cubicBezTo>
                    <a:pt x="101" y="185"/>
                    <a:pt x="124" y="175"/>
                    <a:pt x="139" y="201"/>
                  </a:cubicBezTo>
                  <a:cubicBezTo>
                    <a:pt x="139" y="201"/>
                    <a:pt x="146" y="217"/>
                    <a:pt x="156" y="223"/>
                  </a:cubicBezTo>
                  <a:cubicBezTo>
                    <a:pt x="156" y="223"/>
                    <a:pt x="138" y="230"/>
                    <a:pt x="134" y="234"/>
                  </a:cubicBezTo>
                  <a:cubicBezTo>
                    <a:pt x="134" y="234"/>
                    <a:pt x="120" y="223"/>
                    <a:pt x="93" y="235"/>
                  </a:cubicBezTo>
                  <a:cubicBezTo>
                    <a:pt x="93" y="235"/>
                    <a:pt x="78" y="244"/>
                    <a:pt x="59" y="234"/>
                  </a:cubicBezTo>
                  <a:cubicBezTo>
                    <a:pt x="59" y="234"/>
                    <a:pt x="71" y="247"/>
                    <a:pt x="93" y="239"/>
                  </a:cubicBezTo>
                  <a:cubicBezTo>
                    <a:pt x="93" y="239"/>
                    <a:pt x="112" y="235"/>
                    <a:pt x="102" y="249"/>
                  </a:cubicBezTo>
                  <a:cubicBezTo>
                    <a:pt x="102" y="249"/>
                    <a:pt x="35" y="290"/>
                    <a:pt x="58" y="351"/>
                  </a:cubicBezTo>
                  <a:cubicBezTo>
                    <a:pt x="58" y="351"/>
                    <a:pt x="20" y="358"/>
                    <a:pt x="26" y="385"/>
                  </a:cubicBezTo>
                  <a:cubicBezTo>
                    <a:pt x="26" y="385"/>
                    <a:pt x="27" y="361"/>
                    <a:pt x="58" y="359"/>
                  </a:cubicBezTo>
                  <a:cubicBezTo>
                    <a:pt x="58" y="359"/>
                    <a:pt x="57" y="370"/>
                    <a:pt x="59" y="373"/>
                  </a:cubicBezTo>
                  <a:cubicBezTo>
                    <a:pt x="59" y="373"/>
                    <a:pt x="0" y="432"/>
                    <a:pt x="65" y="486"/>
                  </a:cubicBezTo>
                  <a:cubicBezTo>
                    <a:pt x="65" y="486"/>
                    <a:pt x="23" y="443"/>
                    <a:pt x="54" y="409"/>
                  </a:cubicBezTo>
                  <a:cubicBezTo>
                    <a:pt x="54" y="409"/>
                    <a:pt x="42" y="477"/>
                    <a:pt x="96" y="499"/>
                  </a:cubicBezTo>
                  <a:cubicBezTo>
                    <a:pt x="96" y="499"/>
                    <a:pt x="109" y="510"/>
                    <a:pt x="113" y="506"/>
                  </a:cubicBezTo>
                  <a:cubicBezTo>
                    <a:pt x="113" y="506"/>
                    <a:pt x="114" y="553"/>
                    <a:pt x="129" y="562"/>
                  </a:cubicBezTo>
                  <a:cubicBezTo>
                    <a:pt x="129" y="562"/>
                    <a:pt x="37" y="636"/>
                    <a:pt x="105" y="691"/>
                  </a:cubicBezTo>
                  <a:cubicBezTo>
                    <a:pt x="105" y="691"/>
                    <a:pt x="44" y="642"/>
                    <a:pt x="134" y="568"/>
                  </a:cubicBezTo>
                  <a:cubicBezTo>
                    <a:pt x="134" y="568"/>
                    <a:pt x="136" y="625"/>
                    <a:pt x="173" y="638"/>
                  </a:cubicBezTo>
                  <a:cubicBezTo>
                    <a:pt x="173" y="638"/>
                    <a:pt x="141" y="622"/>
                    <a:pt x="144" y="576"/>
                  </a:cubicBezTo>
                  <a:cubicBezTo>
                    <a:pt x="144" y="576"/>
                    <a:pt x="146" y="587"/>
                    <a:pt x="160" y="588"/>
                  </a:cubicBezTo>
                  <a:cubicBezTo>
                    <a:pt x="160" y="588"/>
                    <a:pt x="158" y="611"/>
                    <a:pt x="172" y="618"/>
                  </a:cubicBezTo>
                  <a:cubicBezTo>
                    <a:pt x="172" y="618"/>
                    <a:pt x="187" y="722"/>
                    <a:pt x="286" y="702"/>
                  </a:cubicBezTo>
                  <a:cubicBezTo>
                    <a:pt x="286" y="702"/>
                    <a:pt x="251" y="747"/>
                    <a:pt x="212" y="700"/>
                  </a:cubicBezTo>
                  <a:cubicBezTo>
                    <a:pt x="212" y="700"/>
                    <a:pt x="228" y="736"/>
                    <a:pt x="273" y="730"/>
                  </a:cubicBezTo>
                  <a:cubicBezTo>
                    <a:pt x="273" y="730"/>
                    <a:pt x="277" y="754"/>
                    <a:pt x="250" y="764"/>
                  </a:cubicBezTo>
                  <a:cubicBezTo>
                    <a:pt x="222" y="773"/>
                    <a:pt x="169" y="784"/>
                    <a:pt x="152" y="824"/>
                  </a:cubicBezTo>
                  <a:cubicBezTo>
                    <a:pt x="152" y="824"/>
                    <a:pt x="137" y="849"/>
                    <a:pt x="150" y="906"/>
                  </a:cubicBezTo>
                  <a:cubicBezTo>
                    <a:pt x="150" y="906"/>
                    <a:pt x="127" y="811"/>
                    <a:pt x="225" y="820"/>
                  </a:cubicBezTo>
                  <a:cubicBezTo>
                    <a:pt x="225" y="820"/>
                    <a:pt x="152" y="872"/>
                    <a:pt x="128" y="935"/>
                  </a:cubicBezTo>
                  <a:cubicBezTo>
                    <a:pt x="104" y="999"/>
                    <a:pt x="103" y="1011"/>
                    <a:pt x="96" y="1037"/>
                  </a:cubicBezTo>
                  <a:cubicBezTo>
                    <a:pt x="88" y="1063"/>
                    <a:pt x="78" y="1119"/>
                    <a:pt x="78" y="1119"/>
                  </a:cubicBezTo>
                  <a:cubicBezTo>
                    <a:pt x="624" y="1119"/>
                    <a:pt x="624" y="1119"/>
                    <a:pt x="624" y="1119"/>
                  </a:cubicBezTo>
                  <a:cubicBezTo>
                    <a:pt x="624" y="1119"/>
                    <a:pt x="592" y="1076"/>
                    <a:pt x="581" y="1038"/>
                  </a:cubicBezTo>
                  <a:cubicBezTo>
                    <a:pt x="569" y="1001"/>
                    <a:pt x="562" y="958"/>
                    <a:pt x="557" y="950"/>
                  </a:cubicBezTo>
                  <a:cubicBezTo>
                    <a:pt x="552" y="942"/>
                    <a:pt x="544" y="934"/>
                    <a:pt x="544" y="911"/>
                  </a:cubicBezTo>
                  <a:cubicBezTo>
                    <a:pt x="543" y="888"/>
                    <a:pt x="540" y="858"/>
                    <a:pt x="548" y="846"/>
                  </a:cubicBezTo>
                  <a:cubicBezTo>
                    <a:pt x="548" y="846"/>
                    <a:pt x="572" y="844"/>
                    <a:pt x="563" y="879"/>
                  </a:cubicBezTo>
                  <a:cubicBezTo>
                    <a:pt x="563" y="879"/>
                    <a:pt x="577" y="857"/>
                    <a:pt x="552" y="839"/>
                  </a:cubicBezTo>
                  <a:cubicBezTo>
                    <a:pt x="552" y="839"/>
                    <a:pt x="571" y="799"/>
                    <a:pt x="579" y="785"/>
                  </a:cubicBezTo>
                  <a:cubicBezTo>
                    <a:pt x="587" y="772"/>
                    <a:pt x="595" y="741"/>
                    <a:pt x="600" y="735"/>
                  </a:cubicBezTo>
                  <a:cubicBezTo>
                    <a:pt x="605" y="728"/>
                    <a:pt x="619" y="701"/>
                    <a:pt x="621" y="683"/>
                  </a:cubicBezTo>
                  <a:cubicBezTo>
                    <a:pt x="624" y="665"/>
                    <a:pt x="632" y="630"/>
                    <a:pt x="655" y="626"/>
                  </a:cubicBezTo>
                  <a:cubicBezTo>
                    <a:pt x="655" y="626"/>
                    <a:pt x="668" y="619"/>
                    <a:pt x="722" y="622"/>
                  </a:cubicBezTo>
                  <a:close/>
                </a:path>
              </a:pathLst>
            </a:custGeom>
            <a:solidFill>
              <a:schemeClr val="tx2">
                <a:lumMod val="60000"/>
                <a:lumOff val="40000"/>
              </a:schemeClr>
            </a:solidFill>
            <a:ln>
              <a:noFill/>
            </a:ln>
          </p:spPr>
          <p:txBody>
            <a:bodyPr vert="horz" wrap="square" lIns="91440" tIns="45720" rIns="91440" bIns="45720" numCol="1" anchor="t" anchorCtr="0" compatLnSpc="1"/>
            <a:lstStyle/>
            <a:p>
              <a:endParaRPr lang="en-GB"/>
            </a:p>
          </p:txBody>
        </p:sp>
      </p:grpSp>
      <p:sp>
        <p:nvSpPr>
          <p:cNvPr id="81" name="Rectangle 80"/>
          <p:cNvSpPr/>
          <p:nvPr/>
        </p:nvSpPr>
        <p:spPr>
          <a:xfrm>
            <a:off x="5464935" y="3200909"/>
            <a:ext cx="3035048" cy="2459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5" name="Group 81"/>
          <p:cNvGrpSpPr/>
          <p:nvPr/>
        </p:nvGrpSpPr>
        <p:grpSpPr>
          <a:xfrm>
            <a:off x="5451286" y="3192047"/>
            <a:ext cx="1531172" cy="307777"/>
            <a:chOff x="7183923" y="3575245"/>
            <a:chExt cx="2041562" cy="410242"/>
          </a:xfrm>
        </p:grpSpPr>
        <p:sp>
          <p:nvSpPr>
            <p:cNvPr id="83" name="Rectangle 82"/>
            <p:cNvSpPr/>
            <p:nvPr/>
          </p:nvSpPr>
          <p:spPr>
            <a:xfrm>
              <a:off x="7202120" y="3587057"/>
              <a:ext cx="2023365" cy="327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4" name="Content Placeholder 2"/>
            <p:cNvSpPr txBox="1"/>
            <p:nvPr/>
          </p:nvSpPr>
          <p:spPr>
            <a:xfrm>
              <a:off x="7183923" y="3575245"/>
              <a:ext cx="716890" cy="410242"/>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bg1"/>
                  </a:solidFill>
                </a:rPr>
                <a:t>50%</a:t>
              </a:r>
            </a:p>
          </p:txBody>
        </p:sp>
      </p:grpSp>
      <p:sp>
        <p:nvSpPr>
          <p:cNvPr id="85" name="Rectangle 84"/>
          <p:cNvSpPr/>
          <p:nvPr/>
        </p:nvSpPr>
        <p:spPr>
          <a:xfrm>
            <a:off x="5464935" y="4311185"/>
            <a:ext cx="3035048" cy="2459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49" name="Group 85"/>
          <p:cNvGrpSpPr/>
          <p:nvPr/>
        </p:nvGrpSpPr>
        <p:grpSpPr>
          <a:xfrm>
            <a:off x="5451287" y="4303332"/>
            <a:ext cx="1263373" cy="307777"/>
            <a:chOff x="7183923" y="5056502"/>
            <a:chExt cx="1684497" cy="410242"/>
          </a:xfrm>
        </p:grpSpPr>
        <p:sp>
          <p:nvSpPr>
            <p:cNvPr id="87" name="Rectangle 86"/>
            <p:cNvSpPr/>
            <p:nvPr/>
          </p:nvSpPr>
          <p:spPr>
            <a:xfrm>
              <a:off x="7202120" y="5066968"/>
              <a:ext cx="1666300" cy="327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88" name="Content Placeholder 2"/>
            <p:cNvSpPr txBox="1"/>
            <p:nvPr/>
          </p:nvSpPr>
          <p:spPr>
            <a:xfrm>
              <a:off x="7183923" y="5056502"/>
              <a:ext cx="716891" cy="410242"/>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bg1"/>
                  </a:solidFill>
                </a:rPr>
                <a:t>45%</a:t>
              </a:r>
            </a:p>
          </p:txBody>
        </p:sp>
      </p:grpSp>
      <p:sp>
        <p:nvSpPr>
          <p:cNvPr id="89" name="Rectangle 88"/>
          <p:cNvSpPr/>
          <p:nvPr/>
        </p:nvSpPr>
        <p:spPr>
          <a:xfrm>
            <a:off x="5464935" y="3938904"/>
            <a:ext cx="3035048" cy="2459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50" name="Group 89"/>
          <p:cNvGrpSpPr/>
          <p:nvPr/>
        </p:nvGrpSpPr>
        <p:grpSpPr>
          <a:xfrm>
            <a:off x="5451287" y="3930042"/>
            <a:ext cx="2275056" cy="307777"/>
            <a:chOff x="7183923" y="4558935"/>
            <a:chExt cx="3033408" cy="410242"/>
          </a:xfrm>
        </p:grpSpPr>
        <p:sp>
          <p:nvSpPr>
            <p:cNvPr id="91" name="Rectangle 90"/>
            <p:cNvSpPr/>
            <p:nvPr/>
          </p:nvSpPr>
          <p:spPr>
            <a:xfrm>
              <a:off x="7202120" y="4570747"/>
              <a:ext cx="3015211" cy="327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2" name="Content Placeholder 2"/>
            <p:cNvSpPr txBox="1"/>
            <p:nvPr/>
          </p:nvSpPr>
          <p:spPr>
            <a:xfrm>
              <a:off x="7183923" y="4558935"/>
              <a:ext cx="716891" cy="410242"/>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bg1"/>
                  </a:solidFill>
                </a:rPr>
                <a:t>75%</a:t>
              </a:r>
            </a:p>
          </p:txBody>
        </p:sp>
      </p:grpSp>
      <p:sp>
        <p:nvSpPr>
          <p:cNvPr id="93" name="Rectangle 92"/>
          <p:cNvSpPr/>
          <p:nvPr/>
        </p:nvSpPr>
        <p:spPr>
          <a:xfrm>
            <a:off x="5464935" y="3566988"/>
            <a:ext cx="3035048" cy="24598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US" dirty="0"/>
          </a:p>
        </p:txBody>
      </p:sp>
      <p:grpSp>
        <p:nvGrpSpPr>
          <p:cNvPr id="51" name="Group 93"/>
          <p:cNvGrpSpPr/>
          <p:nvPr/>
        </p:nvGrpSpPr>
        <p:grpSpPr>
          <a:xfrm>
            <a:off x="5451287" y="3558126"/>
            <a:ext cx="1798971" cy="307777"/>
            <a:chOff x="7183923" y="4063200"/>
            <a:chExt cx="2398628" cy="410242"/>
          </a:xfrm>
        </p:grpSpPr>
        <p:sp>
          <p:nvSpPr>
            <p:cNvPr id="95" name="Rectangle 94"/>
            <p:cNvSpPr/>
            <p:nvPr/>
          </p:nvSpPr>
          <p:spPr>
            <a:xfrm>
              <a:off x="7202120" y="4075012"/>
              <a:ext cx="2380431" cy="327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sp>
          <p:nvSpPr>
            <p:cNvPr id="96" name="Content Placeholder 2"/>
            <p:cNvSpPr txBox="1"/>
            <p:nvPr/>
          </p:nvSpPr>
          <p:spPr>
            <a:xfrm>
              <a:off x="7183923" y="4063200"/>
              <a:ext cx="716891" cy="410242"/>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200" b="1" dirty="0">
                  <a:solidFill>
                    <a:schemeClr val="bg1"/>
                  </a:solidFill>
                </a:rPr>
                <a:t>62%</a:t>
              </a:r>
            </a:p>
          </p:txBody>
        </p:sp>
      </p:grpSp>
      <p:grpSp>
        <p:nvGrpSpPr>
          <p:cNvPr id="52" name="Group 96"/>
          <p:cNvGrpSpPr/>
          <p:nvPr/>
        </p:nvGrpSpPr>
        <p:grpSpPr>
          <a:xfrm>
            <a:off x="5090048" y="3554908"/>
            <a:ext cx="248719" cy="249221"/>
            <a:chOff x="7275629" y="3973834"/>
            <a:chExt cx="464344" cy="465138"/>
          </a:xfrm>
          <a:solidFill>
            <a:schemeClr val="tx2">
              <a:lumMod val="60000"/>
              <a:lumOff val="40000"/>
            </a:schemeClr>
          </a:solidFill>
        </p:grpSpPr>
        <p:sp>
          <p:nvSpPr>
            <p:cNvPr id="98" name="AutoShape 37"/>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99" name="AutoShape 38"/>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0" name="AutoShape 39"/>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1" name="AutoShape 40"/>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2" name="AutoShape 41"/>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3" name="AutoShape 42"/>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53" name="Group 103"/>
          <p:cNvGrpSpPr/>
          <p:nvPr/>
        </p:nvGrpSpPr>
        <p:grpSpPr>
          <a:xfrm>
            <a:off x="5111685" y="4317693"/>
            <a:ext cx="211352" cy="241560"/>
            <a:chOff x="9162373" y="3045147"/>
            <a:chExt cx="406400" cy="464344"/>
          </a:xfrm>
          <a:solidFill>
            <a:schemeClr val="tx2">
              <a:lumMod val="60000"/>
              <a:lumOff val="40000"/>
            </a:schemeClr>
          </a:solidFill>
        </p:grpSpPr>
        <p:sp>
          <p:nvSpPr>
            <p:cNvPr id="105" name="AutoShape 48"/>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6" name="AutoShape 49"/>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7" name="AutoShape 50"/>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08" name="AutoShape 51"/>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54" name="Group 108"/>
          <p:cNvGrpSpPr/>
          <p:nvPr/>
        </p:nvGrpSpPr>
        <p:grpSpPr>
          <a:xfrm>
            <a:off x="5135068" y="3197017"/>
            <a:ext cx="170915" cy="249221"/>
            <a:chOff x="3582988" y="3510757"/>
            <a:chExt cx="319088" cy="465138"/>
          </a:xfrm>
          <a:solidFill>
            <a:schemeClr val="tx2">
              <a:lumMod val="60000"/>
              <a:lumOff val="40000"/>
            </a:schemeClr>
          </a:solidFill>
        </p:grpSpPr>
        <p:sp>
          <p:nvSpPr>
            <p:cNvPr id="110"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11"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grpSp>
        <p:nvGrpSpPr>
          <p:cNvPr id="55" name="Group 111"/>
          <p:cNvGrpSpPr/>
          <p:nvPr/>
        </p:nvGrpSpPr>
        <p:grpSpPr>
          <a:xfrm>
            <a:off x="5121422" y="3936301"/>
            <a:ext cx="186645" cy="249221"/>
            <a:chOff x="2639219" y="3510757"/>
            <a:chExt cx="348456" cy="465138"/>
          </a:xfrm>
          <a:solidFill>
            <a:schemeClr val="tx2">
              <a:lumMod val="60000"/>
              <a:lumOff val="40000"/>
            </a:schemeClr>
          </a:solidFill>
        </p:grpSpPr>
        <p:sp>
          <p:nvSpPr>
            <p:cNvPr id="113" name="AutoShape 115"/>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sp>
          <p:nvSpPr>
            <p:cNvPr id="114" name="AutoShape 116"/>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19050" tIns="19050" rIns="19050" bIns="19050" anchor="ctr"/>
            <a:lstStyle/>
            <a:p>
              <a:pPr algn="ctr" defTabSz="171450" fontAlgn="base" hangingPunct="0">
                <a:spcBef>
                  <a:spcPct val="0"/>
                </a:spcBef>
                <a:spcAft>
                  <a:spcPct val="0"/>
                </a:spcAft>
              </a:pPr>
              <a:endParaRPr lang="en-US" sz="1100" dirty="0">
                <a:solidFill>
                  <a:srgbClr val="FFFFFF"/>
                </a:solidFill>
                <a:effectLst>
                  <a:outerShdw blurRad="38100" dist="38100" dir="2700000" algn="tl">
                    <a:srgbClr val="000000"/>
                  </a:outerShdw>
                </a:effectLst>
                <a:latin typeface="Gill Sans" charset="0"/>
                <a:sym typeface="Gill Sans" charset="0"/>
              </a:endParaRPr>
            </a:p>
          </p:txBody>
        </p:sp>
      </p:grpSp>
      <p:sp>
        <p:nvSpPr>
          <p:cNvPr id="115" name="TextBox 114"/>
          <p:cNvSpPr txBox="1"/>
          <p:nvPr/>
        </p:nvSpPr>
        <p:spPr>
          <a:xfrm>
            <a:off x="5076058" y="1708448"/>
            <a:ext cx="923971" cy="684803"/>
          </a:xfrm>
          <a:prstGeom prst="rect">
            <a:avLst/>
          </a:prstGeom>
          <a:noFill/>
        </p:spPr>
        <p:txBody>
          <a:bodyPr wrap="none" lIns="68580" tIns="34290" rIns="68580" bIns="34290" rtlCol="0">
            <a:spAutoFit/>
          </a:bodyPr>
          <a:lstStyle/>
          <a:p>
            <a:r>
              <a:rPr lang="en-US" sz="4000" dirty="0">
                <a:solidFill>
                  <a:schemeClr val="accent1"/>
                </a:solidFill>
              </a:rPr>
              <a:t>70K</a:t>
            </a:r>
            <a:endParaRPr lang="en-GB" sz="4000" dirty="0">
              <a:solidFill>
                <a:schemeClr val="accent1"/>
              </a:solidFill>
            </a:endParaRPr>
          </a:p>
        </p:txBody>
      </p:sp>
      <p:sp>
        <p:nvSpPr>
          <p:cNvPr id="116" name="TextBox 115"/>
          <p:cNvSpPr txBox="1"/>
          <p:nvPr/>
        </p:nvSpPr>
        <p:spPr>
          <a:xfrm>
            <a:off x="5090048" y="1480821"/>
            <a:ext cx="1315809" cy="284693"/>
          </a:xfrm>
          <a:prstGeom prst="rect">
            <a:avLst/>
          </a:prstGeom>
          <a:noFill/>
        </p:spPr>
        <p:txBody>
          <a:bodyPr wrap="none" lIns="68580" tIns="34290" rIns="68580" bIns="34290" rtlCol="0">
            <a:spAutoFit/>
          </a:bodyPr>
          <a:lstStyle/>
          <a:p>
            <a:r>
              <a:rPr lang="en-US" sz="1400" dirty="0">
                <a:solidFill>
                  <a:schemeClr val="tx1">
                    <a:lumMod val="75000"/>
                    <a:lumOff val="25000"/>
                  </a:schemeClr>
                </a:solidFill>
              </a:rPr>
              <a:t>DATA DIAGRAM</a:t>
            </a:r>
            <a:endParaRPr lang="en-GB" sz="1400" dirty="0">
              <a:solidFill>
                <a:schemeClr val="tx1">
                  <a:lumMod val="75000"/>
                  <a:lumOff val="25000"/>
                </a:schemeClr>
              </a:solidFill>
            </a:endParaRPr>
          </a:p>
        </p:txBody>
      </p:sp>
      <p:sp>
        <p:nvSpPr>
          <p:cNvPr id="117" name="Rectangle 116"/>
          <p:cNvSpPr/>
          <p:nvPr/>
        </p:nvSpPr>
        <p:spPr>
          <a:xfrm>
            <a:off x="5076058" y="2345568"/>
            <a:ext cx="3079687" cy="484748"/>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
        <p:nvSpPr>
          <p:cNvPr id="118" name="Rectangle 117"/>
          <p:cNvSpPr/>
          <p:nvPr/>
        </p:nvSpPr>
        <p:spPr>
          <a:xfrm>
            <a:off x="6027889" y="1852464"/>
            <a:ext cx="2254904" cy="484748"/>
          </a:xfrm>
          <a:prstGeom prst="rect">
            <a:avLst/>
          </a:prstGeom>
        </p:spPr>
        <p:txBody>
          <a:bodyPr wrap="square" lIns="68580" tIns="34290" rIns="68580" bIns="34290">
            <a:spAutoFit/>
          </a:bodyPr>
          <a:lstStyle/>
          <a:p>
            <a:pPr>
              <a:lnSpc>
                <a:spcPct val="150000"/>
              </a:lnSpc>
            </a:pPr>
            <a:r>
              <a:rPr lang="zh-CN" altLang="en-US" sz="900" dirty="0">
                <a:solidFill>
                  <a:schemeClr val="tx1">
                    <a:lumMod val="50000"/>
                    <a:lumOff val="50000"/>
                  </a:schemeClr>
                </a:solidFill>
              </a:rPr>
              <a:t>此处添加详细文本描述，建议与标题相关并符合整体语言风格，语言描述尽量</a:t>
            </a:r>
            <a:endParaRPr lang="en-US" altLang="zh-CN" sz="900" dirty="0">
              <a:solidFill>
                <a:schemeClr val="tx1">
                  <a:lumMod val="50000"/>
                  <a:lumOff val="50000"/>
                </a:schemeClr>
              </a:solidFill>
            </a:endParaRPr>
          </a:p>
        </p:txBody>
      </p:sp>
    </p:spTree>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wipe(left)">
                                      <p:cBhvr>
                                        <p:cTn id="13" dur="500"/>
                                        <p:tgtEl>
                                          <p:spTgt spid="11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115"/>
                                        </p:tgtEl>
                                        <p:attrNameLst>
                                          <p:attrName>style.visibility</p:attrName>
                                        </p:attrNameLst>
                                      </p:cBhvr>
                                      <p:to>
                                        <p:strVal val="visible"/>
                                      </p:to>
                                    </p:set>
                                    <p:animEffect transition="in" filter="fade">
                                      <p:cBhvr>
                                        <p:cTn id="17" dur="500"/>
                                        <p:tgtEl>
                                          <p:spTgt spid="115"/>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118"/>
                                        </p:tgtEl>
                                        <p:attrNameLst>
                                          <p:attrName>style.visibility</p:attrName>
                                        </p:attrNameLst>
                                      </p:cBhvr>
                                      <p:to>
                                        <p:strVal val="visible"/>
                                      </p:to>
                                    </p:set>
                                    <p:animEffect transition="in" filter="wipe(left)">
                                      <p:cBhvr>
                                        <p:cTn id="21" dur="500"/>
                                        <p:tgtEl>
                                          <p:spTgt spid="118"/>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117"/>
                                        </p:tgtEl>
                                        <p:attrNameLst>
                                          <p:attrName>style.visibility</p:attrName>
                                        </p:attrNameLst>
                                      </p:cBhvr>
                                      <p:to>
                                        <p:strVal val="visible"/>
                                      </p:to>
                                    </p:set>
                                    <p:animEffect transition="in" filter="wipe(left)">
                                      <p:cBhvr>
                                        <p:cTn id="25" dur="500"/>
                                        <p:tgtEl>
                                          <p:spTgt spid="117"/>
                                        </p:tgtEl>
                                      </p:cBhvr>
                                    </p:animEffect>
                                  </p:childTnLst>
                                </p:cTn>
                              </p:par>
                            </p:childTnLst>
                          </p:cTn>
                        </p:par>
                        <p:par>
                          <p:cTn id="26" fill="hold">
                            <p:stCondLst>
                              <p:cond delay="3000"/>
                            </p:stCondLst>
                            <p:childTnLst>
                              <p:par>
                                <p:cTn id="27" presetID="53" presetClass="entr" presetSubtype="16"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ppt_w</p:attrName>
                                        </p:attrNameLst>
                                      </p:cBhvr>
                                      <p:tavLst>
                                        <p:tav tm="0">
                                          <p:val>
                                            <p:fltVal val="0"/>
                                          </p:val>
                                        </p:tav>
                                        <p:tav tm="100000">
                                          <p:val>
                                            <p:strVal val="#ppt_w"/>
                                          </p:val>
                                        </p:tav>
                                      </p:tavLst>
                                    </p:anim>
                                    <p:anim calcmode="lin" valueType="num">
                                      <p:cBhvr>
                                        <p:cTn id="30" dur="500" fill="hold"/>
                                        <p:tgtEl>
                                          <p:spTgt spid="54"/>
                                        </p:tgtEl>
                                        <p:attrNameLst>
                                          <p:attrName>ppt_h</p:attrName>
                                        </p:attrNameLst>
                                      </p:cBhvr>
                                      <p:tavLst>
                                        <p:tav tm="0">
                                          <p:val>
                                            <p:fltVal val="0"/>
                                          </p:val>
                                        </p:tav>
                                        <p:tav tm="100000">
                                          <p:val>
                                            <p:strVal val="#ppt_h"/>
                                          </p:val>
                                        </p:tav>
                                      </p:tavLst>
                                    </p:anim>
                                    <p:animEffect transition="in" filter="fade">
                                      <p:cBhvr>
                                        <p:cTn id="31" dur="500"/>
                                        <p:tgtEl>
                                          <p:spTgt spid="5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1"/>
                                        </p:tgtEl>
                                        <p:attrNameLst>
                                          <p:attrName>style.visibility</p:attrName>
                                        </p:attrNameLst>
                                      </p:cBhvr>
                                      <p:to>
                                        <p:strVal val="visible"/>
                                      </p:to>
                                    </p:set>
                                    <p:animEffect transition="in" filter="wipe(left)">
                                      <p:cBhvr>
                                        <p:cTn id="35" dur="500"/>
                                        <p:tgtEl>
                                          <p:spTgt spid="81"/>
                                        </p:tgtEl>
                                      </p:cBhvr>
                                    </p:animEffect>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 calcmode="lin" valueType="num">
                                      <p:cBhvr>
                                        <p:cTn id="39" dur="500" fill="hold"/>
                                        <p:tgtEl>
                                          <p:spTgt spid="52"/>
                                        </p:tgtEl>
                                        <p:attrNameLst>
                                          <p:attrName>ppt_w</p:attrName>
                                        </p:attrNameLst>
                                      </p:cBhvr>
                                      <p:tavLst>
                                        <p:tav tm="0">
                                          <p:val>
                                            <p:fltVal val="0"/>
                                          </p:val>
                                        </p:tav>
                                        <p:tav tm="100000">
                                          <p:val>
                                            <p:strVal val="#ppt_w"/>
                                          </p:val>
                                        </p:tav>
                                      </p:tavLst>
                                    </p:anim>
                                    <p:anim calcmode="lin" valueType="num">
                                      <p:cBhvr>
                                        <p:cTn id="40" dur="500" fill="hold"/>
                                        <p:tgtEl>
                                          <p:spTgt spid="52"/>
                                        </p:tgtEl>
                                        <p:attrNameLst>
                                          <p:attrName>ppt_h</p:attrName>
                                        </p:attrNameLst>
                                      </p:cBhvr>
                                      <p:tavLst>
                                        <p:tav tm="0">
                                          <p:val>
                                            <p:fltVal val="0"/>
                                          </p:val>
                                        </p:tav>
                                        <p:tav tm="100000">
                                          <p:val>
                                            <p:strVal val="#ppt_h"/>
                                          </p:val>
                                        </p:tav>
                                      </p:tavLst>
                                    </p:anim>
                                    <p:animEffect transition="in" filter="fade">
                                      <p:cBhvr>
                                        <p:cTn id="41" dur="500"/>
                                        <p:tgtEl>
                                          <p:spTgt spid="52"/>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93"/>
                                        </p:tgtEl>
                                        <p:attrNameLst>
                                          <p:attrName>style.visibility</p:attrName>
                                        </p:attrNameLst>
                                      </p:cBhvr>
                                      <p:to>
                                        <p:strVal val="visible"/>
                                      </p:to>
                                    </p:set>
                                    <p:animEffect transition="in" filter="wipe(left)">
                                      <p:cBhvr>
                                        <p:cTn id="45" dur="500"/>
                                        <p:tgtEl>
                                          <p:spTgt spid="93"/>
                                        </p:tgtEl>
                                      </p:cBhvr>
                                    </p:animEffect>
                                  </p:childTnLst>
                                </p:cTn>
                              </p:par>
                            </p:childTnLst>
                          </p:cTn>
                        </p:par>
                        <p:par>
                          <p:cTn id="46" fill="hold">
                            <p:stCondLst>
                              <p:cond delay="5000"/>
                            </p:stCondLst>
                            <p:childTnLst>
                              <p:par>
                                <p:cTn id="47" presetID="53" presetClass="entr" presetSubtype="16" fill="hold" nodeType="afterEffect">
                                  <p:stCondLst>
                                    <p:cond delay="0"/>
                                  </p:stCondLst>
                                  <p:childTnLst>
                                    <p:set>
                                      <p:cBhvr>
                                        <p:cTn id="48" dur="1" fill="hold">
                                          <p:stCondLst>
                                            <p:cond delay="0"/>
                                          </p:stCondLst>
                                        </p:cTn>
                                        <p:tgtEl>
                                          <p:spTgt spid="55"/>
                                        </p:tgtEl>
                                        <p:attrNameLst>
                                          <p:attrName>style.visibility</p:attrName>
                                        </p:attrNameLst>
                                      </p:cBhvr>
                                      <p:to>
                                        <p:strVal val="visible"/>
                                      </p:to>
                                    </p:set>
                                    <p:anim calcmode="lin" valueType="num">
                                      <p:cBhvr>
                                        <p:cTn id="49" dur="500" fill="hold"/>
                                        <p:tgtEl>
                                          <p:spTgt spid="55"/>
                                        </p:tgtEl>
                                        <p:attrNameLst>
                                          <p:attrName>ppt_w</p:attrName>
                                        </p:attrNameLst>
                                      </p:cBhvr>
                                      <p:tavLst>
                                        <p:tav tm="0">
                                          <p:val>
                                            <p:fltVal val="0"/>
                                          </p:val>
                                        </p:tav>
                                        <p:tav tm="100000">
                                          <p:val>
                                            <p:strVal val="#ppt_w"/>
                                          </p:val>
                                        </p:tav>
                                      </p:tavLst>
                                    </p:anim>
                                    <p:anim calcmode="lin" valueType="num">
                                      <p:cBhvr>
                                        <p:cTn id="50" dur="500" fill="hold"/>
                                        <p:tgtEl>
                                          <p:spTgt spid="55"/>
                                        </p:tgtEl>
                                        <p:attrNameLst>
                                          <p:attrName>ppt_h</p:attrName>
                                        </p:attrNameLst>
                                      </p:cBhvr>
                                      <p:tavLst>
                                        <p:tav tm="0">
                                          <p:val>
                                            <p:fltVal val="0"/>
                                          </p:val>
                                        </p:tav>
                                        <p:tav tm="100000">
                                          <p:val>
                                            <p:strVal val="#ppt_h"/>
                                          </p:val>
                                        </p:tav>
                                      </p:tavLst>
                                    </p:anim>
                                    <p:animEffect transition="in" filter="fade">
                                      <p:cBhvr>
                                        <p:cTn id="51" dur="500"/>
                                        <p:tgtEl>
                                          <p:spTgt spid="5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89"/>
                                        </p:tgtEl>
                                        <p:attrNameLst>
                                          <p:attrName>style.visibility</p:attrName>
                                        </p:attrNameLst>
                                      </p:cBhvr>
                                      <p:to>
                                        <p:strVal val="visible"/>
                                      </p:to>
                                    </p:set>
                                    <p:animEffect transition="in" filter="wipe(left)">
                                      <p:cBhvr>
                                        <p:cTn id="55" dur="500"/>
                                        <p:tgtEl>
                                          <p:spTgt spid="89"/>
                                        </p:tgtEl>
                                      </p:cBhvr>
                                    </p:animEffect>
                                  </p:childTnLst>
                                </p:cTn>
                              </p:par>
                            </p:childTnLst>
                          </p:cTn>
                        </p:par>
                        <p:par>
                          <p:cTn id="56" fill="hold">
                            <p:stCondLst>
                              <p:cond delay="6000"/>
                            </p:stCondLst>
                            <p:childTnLst>
                              <p:par>
                                <p:cTn id="57" presetID="53" presetClass="entr" presetSubtype="16" fill="hold" nodeType="afterEffect">
                                  <p:stCondLst>
                                    <p:cond delay="0"/>
                                  </p:stCondLst>
                                  <p:childTnLst>
                                    <p:set>
                                      <p:cBhvr>
                                        <p:cTn id="58" dur="1" fill="hold">
                                          <p:stCondLst>
                                            <p:cond delay="0"/>
                                          </p:stCondLst>
                                        </p:cTn>
                                        <p:tgtEl>
                                          <p:spTgt spid="53"/>
                                        </p:tgtEl>
                                        <p:attrNameLst>
                                          <p:attrName>style.visibility</p:attrName>
                                        </p:attrNameLst>
                                      </p:cBhvr>
                                      <p:to>
                                        <p:strVal val="visible"/>
                                      </p:to>
                                    </p:set>
                                    <p:anim calcmode="lin" valueType="num">
                                      <p:cBhvr>
                                        <p:cTn id="59" dur="500" fill="hold"/>
                                        <p:tgtEl>
                                          <p:spTgt spid="53"/>
                                        </p:tgtEl>
                                        <p:attrNameLst>
                                          <p:attrName>ppt_w</p:attrName>
                                        </p:attrNameLst>
                                      </p:cBhvr>
                                      <p:tavLst>
                                        <p:tav tm="0">
                                          <p:val>
                                            <p:fltVal val="0"/>
                                          </p:val>
                                        </p:tav>
                                        <p:tav tm="100000">
                                          <p:val>
                                            <p:strVal val="#ppt_w"/>
                                          </p:val>
                                        </p:tav>
                                      </p:tavLst>
                                    </p:anim>
                                    <p:anim calcmode="lin" valueType="num">
                                      <p:cBhvr>
                                        <p:cTn id="60" dur="500" fill="hold"/>
                                        <p:tgtEl>
                                          <p:spTgt spid="53"/>
                                        </p:tgtEl>
                                        <p:attrNameLst>
                                          <p:attrName>ppt_h</p:attrName>
                                        </p:attrNameLst>
                                      </p:cBhvr>
                                      <p:tavLst>
                                        <p:tav tm="0">
                                          <p:val>
                                            <p:fltVal val="0"/>
                                          </p:val>
                                        </p:tav>
                                        <p:tav tm="100000">
                                          <p:val>
                                            <p:strVal val="#ppt_h"/>
                                          </p:val>
                                        </p:tav>
                                      </p:tavLst>
                                    </p:anim>
                                    <p:animEffect transition="in" filter="fade">
                                      <p:cBhvr>
                                        <p:cTn id="61" dur="500"/>
                                        <p:tgtEl>
                                          <p:spTgt spid="53"/>
                                        </p:tgtEl>
                                      </p:cBhvr>
                                    </p:animEffect>
                                  </p:childTnLst>
                                </p:cTn>
                              </p:par>
                            </p:childTnLst>
                          </p:cTn>
                        </p:par>
                        <p:par>
                          <p:cTn id="62" fill="hold">
                            <p:stCondLst>
                              <p:cond delay="6500"/>
                            </p:stCondLst>
                            <p:childTnLst>
                              <p:par>
                                <p:cTn id="63" presetID="22" presetClass="entr" presetSubtype="8"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wipe(left)">
                                      <p:cBhvr>
                                        <p:cTn id="65" dur="500"/>
                                        <p:tgtEl>
                                          <p:spTgt spid="85"/>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wipe(left)">
                                      <p:cBhvr>
                                        <p:cTn id="69" dur="500"/>
                                        <p:tgtEl>
                                          <p:spTgt spid="5"/>
                                        </p:tgtEl>
                                      </p:cBhvr>
                                    </p:animEffect>
                                  </p:childTnLst>
                                </p:cTn>
                              </p:par>
                            </p:childTnLst>
                          </p:cTn>
                        </p:par>
                        <p:par>
                          <p:cTn id="70" fill="hold">
                            <p:stCondLst>
                              <p:cond delay="7500"/>
                            </p:stCondLst>
                            <p:childTnLst>
                              <p:par>
                                <p:cTn id="71" presetID="22" presetClass="entr" presetSubtype="8" fill="hold" nodeType="afterEffect">
                                  <p:stCondLst>
                                    <p:cond delay="0"/>
                                  </p:stCondLst>
                                  <p:childTnLst>
                                    <p:set>
                                      <p:cBhvr>
                                        <p:cTn id="72" dur="1" fill="hold">
                                          <p:stCondLst>
                                            <p:cond delay="0"/>
                                          </p:stCondLst>
                                        </p:cTn>
                                        <p:tgtEl>
                                          <p:spTgt spid="51"/>
                                        </p:tgtEl>
                                        <p:attrNameLst>
                                          <p:attrName>style.visibility</p:attrName>
                                        </p:attrNameLst>
                                      </p:cBhvr>
                                      <p:to>
                                        <p:strVal val="visible"/>
                                      </p:to>
                                    </p:set>
                                    <p:animEffect transition="in" filter="wipe(left)">
                                      <p:cBhvr>
                                        <p:cTn id="73" dur="500"/>
                                        <p:tgtEl>
                                          <p:spTgt spid="51"/>
                                        </p:tgtEl>
                                      </p:cBhvr>
                                    </p:animEffect>
                                  </p:childTnLst>
                                </p:cTn>
                              </p:par>
                            </p:childTnLst>
                          </p:cTn>
                        </p:par>
                        <p:par>
                          <p:cTn id="74" fill="hold">
                            <p:stCondLst>
                              <p:cond delay="8000"/>
                            </p:stCondLst>
                            <p:childTnLst>
                              <p:par>
                                <p:cTn id="75" presetID="22" presetClass="entr" presetSubtype="8" fill="hold" nodeType="afterEffect">
                                  <p:stCondLst>
                                    <p:cond delay="0"/>
                                  </p:stCondLst>
                                  <p:childTnLst>
                                    <p:set>
                                      <p:cBhvr>
                                        <p:cTn id="76" dur="1" fill="hold">
                                          <p:stCondLst>
                                            <p:cond delay="0"/>
                                          </p:stCondLst>
                                        </p:cTn>
                                        <p:tgtEl>
                                          <p:spTgt spid="50"/>
                                        </p:tgtEl>
                                        <p:attrNameLst>
                                          <p:attrName>style.visibility</p:attrName>
                                        </p:attrNameLst>
                                      </p:cBhvr>
                                      <p:to>
                                        <p:strVal val="visible"/>
                                      </p:to>
                                    </p:set>
                                    <p:animEffect transition="in" filter="wipe(left)">
                                      <p:cBhvr>
                                        <p:cTn id="77" dur="500"/>
                                        <p:tgtEl>
                                          <p:spTgt spid="50"/>
                                        </p:tgtEl>
                                      </p:cBhvr>
                                    </p:animEffect>
                                  </p:childTnLst>
                                </p:cTn>
                              </p:par>
                            </p:childTnLst>
                          </p:cTn>
                        </p:par>
                        <p:par>
                          <p:cTn id="78" fill="hold">
                            <p:stCondLst>
                              <p:cond delay="8500"/>
                            </p:stCondLst>
                            <p:childTnLst>
                              <p:par>
                                <p:cTn id="79" presetID="22" presetClass="entr" presetSubtype="8" fill="hold" nodeType="after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P spid="85" grpId="0" animBg="1"/>
      <p:bldP spid="89" grpId="0" animBg="1"/>
      <p:bldP spid="93" grpId="0" animBg="1"/>
      <p:bldP spid="115" grpId="0"/>
      <p:bldP spid="116" grpId="0"/>
      <p:bldP spid="117" grpId="0"/>
      <p:bldP spid="1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stretch>
            <a:fillRect/>
          </a:stretch>
        </p:blipFill>
        <p:spPr>
          <a:xfrm>
            <a:off x="2070" y="1842"/>
            <a:ext cx="9142857" cy="5142857"/>
          </a:xfrm>
          <a:prstGeom prst="rect">
            <a:avLst/>
          </a:prstGeom>
        </p:spPr>
      </p:pic>
      <p:sp>
        <p:nvSpPr>
          <p:cNvPr id="8" name="TextBox 4"/>
          <p:cNvSpPr txBox="1"/>
          <p:nvPr/>
        </p:nvSpPr>
        <p:spPr>
          <a:xfrm>
            <a:off x="327433" y="3000340"/>
            <a:ext cx="4902731" cy="438582"/>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eaLnBrk="1" hangingPunct="1">
              <a:lnSpc>
                <a:spcPct val="150000"/>
              </a:lnSpc>
            </a:pPr>
            <a:r>
              <a:rPr lang="en-US" altLang="zh-CN" sz="800" dirty="0">
                <a:solidFill>
                  <a:schemeClr val="tx1">
                    <a:lumMod val="50000"/>
                    <a:lumOff val="50000"/>
                  </a:schemeClr>
                </a:solidFill>
              </a:rPr>
              <a:t>Chinadaily.com.cn is the largest English portal in China, providing news, business information, BBS, learning materials. The Website has channels as China,</a:t>
            </a:r>
            <a:endParaRPr lang="id-ID" altLang="zh-CN" sz="600" dirty="0">
              <a:solidFill>
                <a:schemeClr val="tx1">
                  <a:lumMod val="50000"/>
                  <a:lumOff val="50000"/>
                </a:schemeClr>
              </a:solidFill>
              <a:latin typeface="Lato" panose="020F0502020204030203" pitchFamily="34" charset="0"/>
              <a:ea typeface="Clear Sans Light" pitchFamily="34" charset="0"/>
              <a:cs typeface="Clear Sans Light" pitchFamily="34" charset="0"/>
            </a:endParaRPr>
          </a:p>
        </p:txBody>
      </p:sp>
      <p:sp>
        <p:nvSpPr>
          <p:cNvPr id="10" name="TextBox 5"/>
          <p:cNvSpPr txBox="1"/>
          <p:nvPr/>
        </p:nvSpPr>
        <p:spPr>
          <a:xfrm>
            <a:off x="298249" y="1802075"/>
            <a:ext cx="5252928" cy="74635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defRPr/>
            </a:pPr>
            <a:r>
              <a:rPr lang="zh-CN" altLang="en-US" sz="4400" spc="3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演讲完毕 谢谢观看</a:t>
            </a:r>
          </a:p>
        </p:txBody>
      </p:sp>
    </p:spTree>
  </p:cSld>
  <p:clrMapOvr>
    <a:masterClrMapping/>
  </p:clrMapOvr>
  <mc:AlternateContent xmlns:mc="http://schemas.openxmlformats.org/markup-compatibility/2006" xmlns:p14="http://schemas.microsoft.com/office/powerpoint/2010/main">
    <mc:Choice Requires="p14">
      <p:transition spd="slow" p14:dur="800" advClick="0" advTm="0">
        <p:circle/>
      </p:transition>
    </mc:Choice>
    <mc:Fallback xmlns="">
      <p:transition spd="slow" advClick="0" advTm="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3"/>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Scale>
                                      <p:cBhvr>
                                        <p:cTn id="13" dur="1000" decel="50000" fill="hold">
                                          <p:stCondLst>
                                            <p:cond delay="0"/>
                                          </p:stCondLst>
                                        </p:cTn>
                                        <p:tgtEl>
                                          <p:spTgt spid="10">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10">
                                            <p:txEl>
                                              <p:pRg st="0" end="0"/>
                                            </p:txEl>
                                          </p:spTgt>
                                        </p:tgtEl>
                                        <p:attrNameLst>
                                          <p:attrName>ppt_x</p:attrName>
                                          <p:attrName>ppt_y</p:attrName>
                                        </p:attrNameLst>
                                      </p:cBhvr>
                                    </p:animMotion>
                                    <p:animEffect transition="in" filter="fade">
                                      <p:cBhvr>
                                        <p:cTn id="15" dur="1000"/>
                                        <p:tgtEl>
                                          <p:spTgt spid="10">
                                            <p:txEl>
                                              <p:pRg st="0" end="0"/>
                                            </p:txEl>
                                          </p:spTgt>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03"/>
</p:tagLst>
</file>

<file path=ppt/tags/tag2.xml><?xml version="1.0" encoding="utf-8"?>
<p:tagLst xmlns:a="http://schemas.openxmlformats.org/drawingml/2006/main" xmlns:r="http://schemas.openxmlformats.org/officeDocument/2006/relationships" xmlns:p="http://schemas.openxmlformats.org/presentationml/2006/main">
  <p:tag name="BACKUPNAME" val="KMA1D1FEAF:R001:C001"/>
  <p:tag name="LEFT" val="41"/>
  <p:tag name="PRIORNAME" val="KMA1D1FEAF"/>
  <p:tag name="AUTHOR" val="KMA"/>
  <p:tag name="NUMBEROFROWS" val=" 1"/>
  <p:tag name="NUMBEROFCOLUMNS" val=" 1"/>
  <p:tag name="TABLEVERSION" val="3.00"/>
  <p:tag name="TABLEINFO" val="RW:R001;LK=False|RW:R001;ST=1|RW:R001;RH=1|CL:C001;LK=False|CL:C001;ST=1|CL:C001;CW=1"/>
  <p:tag name="BAINBULLET" val="True"/>
</p:tagLst>
</file>

<file path=ppt/tags/tag3.xml><?xml version="1.0" encoding="utf-8"?>
<p:tagLst xmlns:a="http://schemas.openxmlformats.org/drawingml/2006/main" xmlns:r="http://schemas.openxmlformats.org/officeDocument/2006/relationships" xmlns:p="http://schemas.openxmlformats.org/presentationml/2006/main">
  <p:tag name="BACKUPNAME" val="KMA1D1FEAF:R001:C001"/>
  <p:tag name="LEFT" val="41"/>
  <p:tag name="PRIORNAME" val="KMA1D1FEAF"/>
  <p:tag name="AUTHOR" val="KMA"/>
  <p:tag name="NUMBEROFROWS" val=" 1"/>
  <p:tag name="NUMBEROFCOLUMNS" val=" 1"/>
  <p:tag name="TABLEVERSION" val="3.00"/>
  <p:tag name="TABLEINFO" val="RW:R001;LK=False|RW:R001;ST=1|RW:R001;RH=1|CL:C001;LK=False|CL:C001;ST=1|CL:C001;CW=1"/>
  <p:tag name="BAINBULLET" val="True"/>
</p:tagLst>
</file>

<file path=ppt/tags/tag4.xml><?xml version="1.0" encoding="utf-8"?>
<p:tagLst xmlns:a="http://schemas.openxmlformats.org/drawingml/2006/main" xmlns:r="http://schemas.openxmlformats.org/officeDocument/2006/relationships" xmlns:p="http://schemas.openxmlformats.org/presentationml/2006/main">
  <p:tag name="BACKUPNAME" val="KMA1D1FEAF:R001:C001"/>
  <p:tag name="LEFT" val="41"/>
  <p:tag name="PRIORNAME" val="KMA1D1FEAF"/>
  <p:tag name="AUTHOR" val="KMA"/>
  <p:tag name="NUMBEROFROWS" val=" 1"/>
  <p:tag name="NUMBEROFCOLUMNS" val=" 1"/>
  <p:tag name="TABLEVERSION" val="3.00"/>
  <p:tag name="TABLEINFO" val="RW:R001;LK=False|RW:R001;ST=1|RW:R001;RH=1|CL:C001;LK=False|CL:C001;ST=1|CL:C001;CW=1"/>
  <p:tag name="BAINBULLET" val="True"/>
</p:tagLst>
</file>

<file path=ppt/tags/tag5.xml><?xml version="1.0" encoding="utf-8"?>
<p:tagLst xmlns:a="http://schemas.openxmlformats.org/drawingml/2006/main" xmlns:r="http://schemas.openxmlformats.org/officeDocument/2006/relationships" xmlns:p="http://schemas.openxmlformats.org/presentationml/2006/main">
  <p:tag name="BACKUPNAME" val="KMA1D1FEAF:R001:C001"/>
  <p:tag name="LEFT" val="41"/>
  <p:tag name="PRIORNAME" val="KMA1D1FEAF"/>
  <p:tag name="AUTHOR" val="KMA"/>
  <p:tag name="NUMBEROFROWS" val=" 1"/>
  <p:tag name="NUMBEROFCOLUMNS" val=" 1"/>
  <p:tag name="TABLEVERSION" val="3.00"/>
  <p:tag name="TABLEINFO" val="RW:R001;LK=False|RW:R001;ST=1|RW:R001;RH=1|CL:C001;LK=False|CL:C001;ST=1|CL:C001;CW=1"/>
  <p:tag name="BAINBULLET" val="True"/>
</p:tagLst>
</file>

<file path=ppt/theme/theme1.xml><?xml version="1.0" encoding="utf-8"?>
<a:theme xmlns:a="http://schemas.openxmlformats.org/drawingml/2006/main" name="Office 主题​​">
  <a:themeElements>
    <a:clrScheme name="自定义 83">
      <a:dk1>
        <a:sysClr val="windowText" lastClr="000000"/>
      </a:dk1>
      <a:lt1>
        <a:sysClr val="window" lastClr="FFFFFF"/>
      </a:lt1>
      <a:dk2>
        <a:srgbClr val="44546A"/>
      </a:dk2>
      <a:lt2>
        <a:srgbClr val="E7E6E6"/>
      </a:lt2>
      <a:accent1>
        <a:srgbClr val="91BFCE"/>
      </a:accent1>
      <a:accent2>
        <a:srgbClr val="F3C3BF"/>
      </a:accent2>
      <a:accent3>
        <a:srgbClr val="91BFCE"/>
      </a:accent3>
      <a:accent4>
        <a:srgbClr val="F3C3BF"/>
      </a:accent4>
      <a:accent5>
        <a:srgbClr val="91BFCE"/>
      </a:accent5>
      <a:accent6>
        <a:srgbClr val="F3C3BF"/>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1836</Words>
  <Application>Microsoft Office PowerPoint</Application>
  <PresentationFormat>自定义</PresentationFormat>
  <Paragraphs>241</Paragraphs>
  <Slides>24</Slides>
  <Notes>24</Notes>
  <HiddenSlides>0</HiddenSlides>
  <MMClips>1</MMClips>
  <ScaleCrop>false</ScaleCrop>
  <HeadingPairs>
    <vt:vector size="6" baseType="variant">
      <vt:variant>
        <vt:lpstr>已用的字体</vt:lpstr>
      </vt:variant>
      <vt:variant>
        <vt:i4>24</vt:i4>
      </vt:variant>
      <vt:variant>
        <vt:lpstr>主题</vt:lpstr>
      </vt:variant>
      <vt:variant>
        <vt:i4>1</vt:i4>
      </vt:variant>
      <vt:variant>
        <vt:lpstr>幻灯片标题</vt:lpstr>
      </vt:variant>
      <vt:variant>
        <vt:i4>24</vt:i4>
      </vt:variant>
    </vt:vector>
  </HeadingPairs>
  <TitlesOfParts>
    <vt:vector size="49" baseType="lpstr">
      <vt:lpstr>Clear Sans Light</vt:lpstr>
      <vt:lpstr>FontAwesome</vt:lpstr>
      <vt:lpstr>Gill Sans</vt:lpstr>
      <vt:lpstr>Glegoo</vt:lpstr>
      <vt:lpstr>Lato</vt:lpstr>
      <vt:lpstr>Lato Hairline</vt:lpstr>
      <vt:lpstr>Lato Light</vt:lpstr>
      <vt:lpstr>Lato Regular</vt:lpstr>
      <vt:lpstr>맑은 고딕</vt:lpstr>
      <vt:lpstr>Mission Gothic Regular</vt:lpstr>
      <vt:lpstr>STIXGeneral-Bold</vt:lpstr>
      <vt:lpstr>STIXGeneral-Regular</vt:lpstr>
      <vt:lpstr>等线</vt:lpstr>
      <vt:lpstr>等线 Light</vt:lpstr>
      <vt:lpstr>华文黑体</vt:lpstr>
      <vt:lpstr>宋体</vt:lpstr>
      <vt:lpstr>微软雅黑</vt:lpstr>
      <vt:lpstr>Agency FB</vt:lpstr>
      <vt:lpstr>Arial</vt:lpstr>
      <vt:lpstr>Calibri</vt:lpstr>
      <vt:lpstr>Calibri Light</vt:lpstr>
      <vt:lpstr>Impact</vt:lpstr>
      <vt:lpstr>Open Sans</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03</dc:title>
  <dc:creator>Administrator</dc:creator>
  <cp:lastModifiedBy>faith123</cp:lastModifiedBy>
  <cp:revision>322</cp:revision>
  <dcterms:created xsi:type="dcterms:W3CDTF">2017-06-23T03:09:00Z</dcterms:created>
  <dcterms:modified xsi:type="dcterms:W3CDTF">2018-05-22T01:24:26Z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