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notesSlides/notesSlide17.xml" ContentType="application/vnd.openxmlformats-officedocument.presentationml.notesSlide+xml"/>
  <Override PartName="/ppt/charts/chart3.xml" ContentType="application/vnd.openxmlformats-officedocument.drawingml.chart+xml"/>
  <Override PartName="/ppt/notesSlides/notesSlide18.xml" ContentType="application/vnd.openxmlformats-officedocument.presentationml.notesSlide+xml"/>
  <Override PartName="/ppt/charts/chart4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309" r:id="rId2"/>
    <p:sldId id="294" r:id="rId3"/>
    <p:sldId id="293" r:id="rId4"/>
    <p:sldId id="295" r:id="rId5"/>
    <p:sldId id="266" r:id="rId6"/>
    <p:sldId id="268" r:id="rId7"/>
    <p:sldId id="269" r:id="rId8"/>
    <p:sldId id="267" r:id="rId9"/>
    <p:sldId id="296" r:id="rId10"/>
    <p:sldId id="273" r:id="rId11"/>
    <p:sldId id="274" r:id="rId12"/>
    <p:sldId id="272" r:id="rId13"/>
    <p:sldId id="275" r:id="rId14"/>
    <p:sldId id="297" r:id="rId15"/>
    <p:sldId id="278" r:id="rId16"/>
    <p:sldId id="279" r:id="rId17"/>
    <p:sldId id="270" r:id="rId18"/>
    <p:sldId id="280" r:id="rId19"/>
    <p:sldId id="298" r:id="rId20"/>
    <p:sldId id="299" r:id="rId21"/>
    <p:sldId id="300" r:id="rId22"/>
    <p:sldId id="301" r:id="rId23"/>
    <p:sldId id="302" r:id="rId24"/>
    <p:sldId id="308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B998"/>
    <a:srgbClr val="D2E7E0"/>
    <a:srgbClr val="BA8C93"/>
    <a:srgbClr val="EA9DB1"/>
    <a:srgbClr val="A381B2"/>
    <a:srgbClr val="B34C62"/>
    <a:srgbClr val="392563"/>
    <a:srgbClr val="CCBA89"/>
    <a:srgbClr val="8E819C"/>
    <a:srgbClr val="3925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 autoAdjust="0"/>
  </p:normalViewPr>
  <p:slideViewPr>
    <p:cSldViewPr snapToGrid="0">
      <p:cViewPr varScale="1">
        <p:scale>
          <a:sx n="89" d="100"/>
          <a:sy n="89" d="100"/>
        </p:scale>
        <p:origin x="-618" y="-108"/>
      </p:cViewPr>
      <p:guideLst>
        <p:guide orient="horz" pos="2205"/>
        <p:guide pos="3863"/>
      </p:guideLst>
    </p:cSldViewPr>
  </p:slideViewPr>
  <p:outlineViewPr>
    <p:cViewPr>
      <p:scale>
        <a:sx n="33" d="100"/>
        <a:sy n="33" d="100"/>
      </p:scale>
      <p:origin x="0" y="-11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7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BA8C93">
                <a:alpha val="74118"/>
              </a:srgb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6657664"/>
        <c:axId val="256692224"/>
      </c:barChart>
      <c:catAx>
        <c:axId val="2566576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56692224"/>
        <c:crosses val="autoZero"/>
        <c:auto val="1"/>
        <c:lblAlgn val="ctr"/>
        <c:lblOffset val="100"/>
        <c:noMultiLvlLbl val="0"/>
      </c:catAx>
      <c:valAx>
        <c:axId val="256692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5665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33B2C3">
                <a:alpha val="52157"/>
              </a:srgbClr>
            </a:solidFill>
            <a:ln w="25400">
              <a:solidFill>
                <a:schemeClr val="accent1"/>
              </a:solidFill>
              <a:prstDash val="sysDot"/>
            </a:ln>
            <a:effectLst/>
          </c:spPr>
          <c:cat>
            <c:numRef>
              <c:f>Sheet1!$A$2:$A$6</c:f>
              <c:numCache>
                <c:formatCode>yyyy/m/d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706A8C">
                <a:alpha val="50196"/>
              </a:srgbClr>
            </a:solidFill>
            <a:ln w="25400">
              <a:solidFill>
                <a:srgbClr val="706A8C"/>
              </a:solidFill>
              <a:prstDash val="sysDot"/>
            </a:ln>
            <a:effectLst/>
          </c:spPr>
          <c:cat>
            <c:numRef>
              <c:f>Sheet1!$A$2:$A$6</c:f>
              <c:numCache>
                <c:formatCode>yyyy/m/d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9051776"/>
        <c:axId val="309053312"/>
      </c:radarChart>
      <c:catAx>
        <c:axId val="309051776"/>
        <c:scaling>
          <c:orientation val="minMax"/>
        </c:scaling>
        <c:delete val="1"/>
        <c:axPos val="b"/>
        <c:numFmt formatCode="yyyy/m/d" sourceLinked="1"/>
        <c:majorTickMark val="none"/>
        <c:minorTickMark val="none"/>
        <c:tickLblPos val="nextTo"/>
        <c:crossAx val="309053312"/>
        <c:crosses val="autoZero"/>
        <c:auto val="1"/>
        <c:lblAlgn val="ctr"/>
        <c:lblOffset val="100"/>
        <c:noMultiLvlLbl val="0"/>
      </c:catAx>
      <c:valAx>
        <c:axId val="309053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09051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33B2C3">
                <a:alpha val="74118"/>
              </a:srgb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66384384"/>
        <c:axId val="166385920"/>
      </c:barChart>
      <c:catAx>
        <c:axId val="1663843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6385920"/>
        <c:crosses val="autoZero"/>
        <c:auto val="1"/>
        <c:lblAlgn val="ctr"/>
        <c:lblOffset val="100"/>
        <c:noMultiLvlLbl val="0"/>
      </c:catAx>
      <c:valAx>
        <c:axId val="1663859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2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rgbClr val="33B2C3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6384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7134720"/>
        <c:axId val="167136256"/>
      </c:barChart>
      <c:catAx>
        <c:axId val="167134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7136256"/>
        <c:crosses val="autoZero"/>
        <c:auto val="1"/>
        <c:lblAlgn val="ctr"/>
        <c:lblOffset val="100"/>
        <c:noMultiLvlLbl val="0"/>
      </c:catAx>
      <c:valAx>
        <c:axId val="16713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7134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zero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50196"/>
        </a:schemeClr>
      </a:solidFill>
      <a:ln w="25400">
        <a:solidFill>
          <a:schemeClr val="phClr"/>
        </a:solidFill>
        <a:prstDash val="sysDot"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50196"/>
        </a:schemeClr>
      </a:solidFill>
      <a:ln w="25400">
        <a:solidFill>
          <a:schemeClr val="phClr"/>
        </a:solidFill>
        <a:prstDash val="sysDot"/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5400" cap="rnd" cmpd="sng" algn="ctr">
        <a:solidFill>
          <a:schemeClr val="phClr"/>
        </a:solidFill>
        <a:prstDash val="sysDot"/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FE05FB-6DE9-40CF-8D30-39230171F865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2903D2-6ADD-46D0-A68C-FDE9C489CE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5020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903D2-6ADD-46D0-A68C-FDE9C489CE07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903D2-6ADD-46D0-A68C-FDE9C489CE07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903D2-6ADD-46D0-A68C-FDE9C489CE07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903D2-6ADD-46D0-A68C-FDE9C489CE07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903D2-6ADD-46D0-A68C-FDE9C489CE07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903D2-6ADD-46D0-A68C-FDE9C489CE07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903D2-6ADD-46D0-A68C-FDE9C489CE07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903D2-6ADD-46D0-A68C-FDE9C489CE07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903D2-6ADD-46D0-A68C-FDE9C489CE07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903D2-6ADD-46D0-A68C-FDE9C489CE07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903D2-6ADD-46D0-A68C-FDE9C489CE07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903D2-6ADD-46D0-A68C-FDE9C489CE07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903D2-6ADD-46D0-A68C-FDE9C489CE07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903D2-6ADD-46D0-A68C-FDE9C489CE07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903D2-6ADD-46D0-A68C-FDE9C489CE07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903D2-6ADD-46D0-A68C-FDE9C489CE07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903D2-6ADD-46D0-A68C-FDE9C489CE07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903D2-6ADD-46D0-A68C-FDE9C489CE07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903D2-6ADD-46D0-A68C-FDE9C489CE07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F7ACC-67B4-4577-9DA4-0BE932B402D0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F7ACC-67B4-4577-9DA4-0BE932B402D0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F7ACC-67B4-4577-9DA4-0BE932B402D0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F7ACC-67B4-4577-9DA4-0BE932B402D0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903D2-6ADD-46D0-A68C-FDE9C489CE07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0E6F3-A4C5-46CE-B60A-32387A95C7E9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0DA5-9FA5-4BA1-9F75-E99C1FF2C58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0E6F3-A4C5-46CE-B60A-32387A95C7E9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0DA5-9FA5-4BA1-9F75-E99C1FF2C58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0E6F3-A4C5-46CE-B60A-32387A95C7E9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0DA5-9FA5-4BA1-9F75-E99C1FF2C58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0E6F3-A4C5-46CE-B60A-32387A95C7E9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0DA5-9FA5-4BA1-9F75-E99C1FF2C58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0E6F3-A4C5-46CE-B60A-32387A95C7E9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0DA5-9FA5-4BA1-9F75-E99C1FF2C58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0E6F3-A4C5-46CE-B60A-32387A95C7E9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0DA5-9FA5-4BA1-9F75-E99C1FF2C580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 detail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0E6F3-A4C5-46CE-B60A-32387A95C7E9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0DA5-9FA5-4BA1-9F75-E99C1FF2C580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94"/>
          <a:stretch>
            <a:fillRect/>
          </a:stretch>
        </p:blipFill>
        <p:spPr>
          <a:xfrm>
            <a:off x="0" y="-25758"/>
            <a:ext cx="12192000" cy="68837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0E6F3-A4C5-46CE-B60A-32387A95C7E9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0DA5-9FA5-4BA1-9F75-E99C1FF2C58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0E6F3-A4C5-46CE-B60A-32387A95C7E9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0DA5-9FA5-4BA1-9F75-E99C1FF2C58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0E6F3-A4C5-46CE-B60A-32387A95C7E9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C0DA5-9FA5-4BA1-9F75-E99C1FF2C58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6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0E6F3-A4C5-46CE-B60A-32387A95C7E9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C0DA5-9FA5-4BA1-9F75-E99C1FF2C58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jpeg"/><Relationship Id="rId5" Type="http://schemas.openxmlformats.org/officeDocument/2006/relationships/image" Target="../media/image17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558030" y="4087304"/>
            <a:ext cx="615553" cy="227778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800" smtClean="0">
                <a:latin typeface="Century Gothic" panose="020B0502020202020204" pitchFamily="34" charset="0"/>
              </a:rPr>
              <a:t>TEMPLATE</a:t>
            </a:r>
            <a:endParaRPr lang="zh-CN" altLang="en-US" sz="2800">
              <a:latin typeface="Century Gothic" panose="020B0502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10539" y="3124399"/>
            <a:ext cx="615553" cy="227778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800" smtClean="0">
                <a:latin typeface="Century Gothic" panose="020B0502020202020204" pitchFamily="34" charset="0"/>
              </a:rPr>
              <a:t>MORE THAN</a:t>
            </a:r>
            <a:endParaRPr lang="zh-CN" altLang="en-US" sz="2800">
              <a:latin typeface="Century Gothic" panose="020B0502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706" y="0"/>
            <a:ext cx="7172587" cy="6858000"/>
          </a:xfrm>
          <a:prstGeom prst="rect">
            <a:avLst/>
          </a:prstGeom>
        </p:spPr>
      </p:pic>
      <p:pic>
        <p:nvPicPr>
          <p:cNvPr id="6" name="序曲-天地孤影任我行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25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727165" y="612645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7775163" y="1441168"/>
            <a:ext cx="615553" cy="43494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800" smtClean="0">
                <a:latin typeface="Century Gothic" panose="020B0502020202020204" pitchFamily="34" charset="0"/>
              </a:rPr>
              <a:t>MORE THAN </a:t>
            </a:r>
            <a:endParaRPr lang="zh-CN" altLang="en-US" sz="2800">
              <a:latin typeface="Century Gothic" panose="020B0502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15767" y="813447"/>
            <a:ext cx="10633492" cy="5373981"/>
          </a:xfrm>
          <a:prstGeom prst="rect">
            <a:avLst/>
          </a:prstGeom>
          <a:noFill/>
          <a:ln w="57150">
            <a:gradFill flip="none" rotWithShape="1">
              <a:gsLst>
                <a:gs pos="0">
                  <a:srgbClr val="A73D35"/>
                </a:gs>
                <a:gs pos="36000">
                  <a:srgbClr val="923277"/>
                </a:gs>
                <a:gs pos="83000">
                  <a:srgbClr val="DD8238"/>
                </a:gs>
                <a:gs pos="100000">
                  <a:srgbClr val="478A3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775163" y="3814703"/>
            <a:ext cx="615553" cy="255411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800" smtClean="0">
                <a:latin typeface="Century Gothic" panose="020B0502020202020204" pitchFamily="34" charset="0"/>
              </a:rPr>
              <a:t>TEMPLATE</a:t>
            </a:r>
            <a:endParaRPr lang="zh-CN" altLang="en-US" sz="280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145382" y="813447"/>
            <a:ext cx="3352006" cy="5373981"/>
          </a:xfrm>
          <a:prstGeom prst="rect">
            <a:avLst/>
          </a:prstGeom>
          <a:noFill/>
          <a:ln w="57150">
            <a:gradFill flip="none" rotWithShape="1">
              <a:gsLst>
                <a:gs pos="0">
                  <a:srgbClr val="A73D35"/>
                </a:gs>
                <a:gs pos="36000">
                  <a:srgbClr val="923277"/>
                </a:gs>
                <a:gs pos="83000">
                  <a:srgbClr val="DD8238"/>
                </a:gs>
                <a:gs pos="100000">
                  <a:srgbClr val="478A3C"/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zh-CN" altLang="en-US" sz="8000">
              <a:gradFill>
                <a:gsLst>
                  <a:gs pos="0">
                    <a:srgbClr val="A73D35"/>
                  </a:gs>
                  <a:gs pos="36000">
                    <a:srgbClr val="923277"/>
                  </a:gs>
                  <a:gs pos="83000">
                    <a:srgbClr val="DD8238"/>
                  </a:gs>
                  <a:gs pos="100000">
                    <a:srgbClr val="478A3C"/>
                  </a:gs>
                </a:gsLst>
                <a:path path="circle">
                  <a:fillToRect l="100000" t="100000"/>
                </a:path>
              </a:gradFill>
              <a:latin typeface="Century Gothic" panose="020B0502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305585" y="897713"/>
            <a:ext cx="303159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400" smtClean="0">
                <a:gradFill>
                  <a:gsLst>
                    <a:gs pos="0">
                      <a:srgbClr val="A73D35"/>
                    </a:gs>
                    <a:gs pos="36000">
                      <a:srgbClr val="923277"/>
                    </a:gs>
                    <a:gs pos="83000">
                      <a:srgbClr val="DD8238"/>
                    </a:gs>
                    <a:gs pos="100000">
                      <a:srgbClr val="478A3C"/>
                    </a:gs>
                  </a:gsLst>
                  <a:path path="circle">
                    <a:fillToRect l="100000" t="100000"/>
                  </a:path>
                </a:gradFill>
                <a:latin typeface="Century Gothic" panose="020B0502020202020204" pitchFamily="34" charset="0"/>
              </a:rPr>
              <a:t>CONTENTS</a:t>
            </a:r>
            <a:endParaRPr lang="zh-CN" altLang="en-US" sz="4400">
              <a:gradFill>
                <a:gsLst>
                  <a:gs pos="0">
                    <a:srgbClr val="A73D35"/>
                  </a:gs>
                  <a:gs pos="36000">
                    <a:srgbClr val="923277"/>
                  </a:gs>
                  <a:gs pos="83000">
                    <a:srgbClr val="DD8238"/>
                  </a:gs>
                  <a:gs pos="100000">
                    <a:srgbClr val="478A3C"/>
                  </a:gs>
                </a:gsLst>
                <a:path path="circle">
                  <a:fillToRect l="100000" t="100000"/>
                </a:path>
              </a:gradFill>
              <a:latin typeface="Century Gothic" panose="020B0502020202020204" pitchFamily="34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1436" y="1667154"/>
            <a:ext cx="3237823" cy="4503581"/>
          </a:xfrm>
          <a:prstGeom prst="rect">
            <a:avLst/>
          </a:prstGeom>
        </p:spPr>
      </p:pic>
      <p:pic>
        <p:nvPicPr>
          <p:cNvPr id="20" name="Picture 2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1149850" y="2908710"/>
            <a:ext cx="748790" cy="92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1149849" y="3894902"/>
            <a:ext cx="804590" cy="814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1085921" y="4770705"/>
            <a:ext cx="642601" cy="82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1322213" y="2070826"/>
            <a:ext cx="404068" cy="816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矩形 23"/>
          <p:cNvSpPr/>
          <p:nvPr/>
        </p:nvSpPr>
        <p:spPr>
          <a:xfrm>
            <a:off x="968073" y="2369981"/>
            <a:ext cx="6515570" cy="384900"/>
          </a:xfrm>
          <a:prstGeom prst="rect">
            <a:avLst/>
          </a:prstGeom>
          <a:solidFill>
            <a:srgbClr val="FFFFFF">
              <a:alpha val="3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/>
            <a:r>
              <a:rPr lang="en-US" altLang="zh-CN" sz="1600" dirty="0" smtClean="0">
                <a:solidFill>
                  <a:schemeClr val="tx1"/>
                </a:solidFill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 smtClean="0">
                <a:solidFill>
                  <a:schemeClr val="tx1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 smtClean="0">
                <a:solidFill>
                  <a:schemeClr val="tx1"/>
                </a:solidFill>
                <a:latin typeface="Agency FB" panose="020B0503020202020204" pitchFamily="34" charset="0"/>
              </a:rPr>
              <a:t>You`re my everything  You`re the one my love  You`re my delight of all</a:t>
            </a:r>
          </a:p>
        </p:txBody>
      </p:sp>
      <p:sp>
        <p:nvSpPr>
          <p:cNvPr id="25" name="矩形 24"/>
          <p:cNvSpPr/>
          <p:nvPr/>
        </p:nvSpPr>
        <p:spPr>
          <a:xfrm>
            <a:off x="968073" y="3209356"/>
            <a:ext cx="6515570" cy="384900"/>
          </a:xfrm>
          <a:prstGeom prst="rect">
            <a:avLst/>
          </a:prstGeom>
          <a:solidFill>
            <a:srgbClr val="FFFFFF">
              <a:alpha val="3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/>
            <a:r>
              <a:rPr lang="en-US" altLang="zh-CN" sz="1600" dirty="0" smtClean="0">
                <a:solidFill>
                  <a:schemeClr val="tx1"/>
                </a:solidFill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 smtClean="0">
                <a:solidFill>
                  <a:schemeClr val="tx1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 smtClean="0">
                <a:solidFill>
                  <a:schemeClr val="tx1"/>
                </a:solidFill>
                <a:latin typeface="Agency FB" panose="020B0503020202020204" pitchFamily="34" charset="0"/>
              </a:rPr>
              <a:t>You`re my everything  You`re the one my love  You`re my delight of all</a:t>
            </a:r>
          </a:p>
        </p:txBody>
      </p:sp>
      <p:sp>
        <p:nvSpPr>
          <p:cNvPr id="26" name="矩形 25"/>
          <p:cNvSpPr/>
          <p:nvPr/>
        </p:nvSpPr>
        <p:spPr>
          <a:xfrm>
            <a:off x="968073" y="4071545"/>
            <a:ext cx="6515570" cy="384900"/>
          </a:xfrm>
          <a:prstGeom prst="rect">
            <a:avLst/>
          </a:prstGeom>
          <a:solidFill>
            <a:srgbClr val="FFFFFF">
              <a:alpha val="3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/>
            <a:r>
              <a:rPr lang="en-US" altLang="zh-CN" sz="1600" dirty="0" smtClean="0">
                <a:solidFill>
                  <a:schemeClr val="tx1"/>
                </a:solidFill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 smtClean="0">
                <a:solidFill>
                  <a:schemeClr val="tx1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 smtClean="0">
                <a:solidFill>
                  <a:schemeClr val="tx1"/>
                </a:solidFill>
                <a:latin typeface="Agency FB" panose="020B0503020202020204" pitchFamily="34" charset="0"/>
              </a:rPr>
              <a:t>You`re my everything  You`re the one my love  You`re my delight of all</a:t>
            </a:r>
          </a:p>
        </p:txBody>
      </p:sp>
      <p:sp>
        <p:nvSpPr>
          <p:cNvPr id="27" name="矩形 26"/>
          <p:cNvSpPr/>
          <p:nvPr/>
        </p:nvSpPr>
        <p:spPr>
          <a:xfrm>
            <a:off x="968073" y="4910920"/>
            <a:ext cx="6515570" cy="384900"/>
          </a:xfrm>
          <a:prstGeom prst="rect">
            <a:avLst/>
          </a:prstGeom>
          <a:solidFill>
            <a:srgbClr val="FFFFFF">
              <a:alpha val="3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/>
            <a:r>
              <a:rPr lang="en-US" altLang="zh-CN" sz="1600" dirty="0" smtClean="0">
                <a:solidFill>
                  <a:schemeClr val="tx1"/>
                </a:solidFill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 smtClean="0">
                <a:solidFill>
                  <a:schemeClr val="tx1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 smtClean="0">
                <a:solidFill>
                  <a:schemeClr val="tx1"/>
                </a:solidFill>
                <a:latin typeface="Agency FB" panose="020B0503020202020204" pitchFamily="34" charset="0"/>
              </a:rPr>
              <a:t>You`re my everything  You`re the one my love  You`re my delight of all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996720" cy="685800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6585629" y="1846993"/>
            <a:ext cx="3982180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800" dirty="0" smtClean="0">
                <a:gradFill>
                  <a:gsLst>
                    <a:gs pos="0">
                      <a:srgbClr val="EA9DB1"/>
                    </a:gs>
                    <a:gs pos="36000">
                      <a:srgbClr val="A381B2"/>
                    </a:gs>
                    <a:gs pos="63000">
                      <a:srgbClr val="B34C62"/>
                    </a:gs>
                    <a:gs pos="100000">
                      <a:srgbClr val="BA8C93"/>
                    </a:gs>
                  </a:gsLst>
                  <a:path path="circle">
                    <a:fillToRect l="100000" t="100000"/>
                  </a:path>
                </a:gradFill>
                <a:latin typeface="Century Gothic" panose="020B0502020202020204" pitchFamily="34" charset="0"/>
              </a:rPr>
              <a:t>ONE</a:t>
            </a:r>
            <a:endParaRPr lang="zh-CN" altLang="en-US" sz="13800" dirty="0">
              <a:gradFill>
                <a:gsLst>
                  <a:gs pos="0">
                    <a:srgbClr val="EA9DB1"/>
                  </a:gs>
                  <a:gs pos="36000">
                    <a:srgbClr val="A381B2"/>
                  </a:gs>
                  <a:gs pos="63000">
                    <a:srgbClr val="B34C62"/>
                  </a:gs>
                  <a:gs pos="100000">
                    <a:srgbClr val="BA8C93"/>
                  </a:gs>
                </a:gsLst>
                <a:path path="circle">
                  <a:fillToRect l="100000" t="100000"/>
                </a:path>
              </a:gra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132513" y="3185821"/>
            <a:ext cx="5080919" cy="1754326"/>
          </a:xfrm>
          <a:prstGeom prst="rect">
            <a:avLst/>
          </a:prstGeom>
          <a:solidFill>
            <a:srgbClr val="E9F6FE"/>
          </a:solidFill>
          <a:effectLst>
            <a:outerShdw blurRad="50800" dist="38100" dir="156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en-US" altLang="zh-CN" sz="1200" dirty="0" smtClean="0">
                <a:latin typeface="Agency FB" panose="020B0503020202020204" pitchFamily="34" charset="0"/>
              </a:rPr>
              <a:t>You`re my destiny </a:t>
            </a:r>
            <a:r>
              <a:rPr lang="zh-CN" altLang="en-US" sz="1200" dirty="0" smtClean="0">
                <a:latin typeface="Agency FB" panose="020B0503020202020204" pitchFamily="34" charset="0"/>
              </a:rPr>
              <a:t>  </a:t>
            </a:r>
            <a:r>
              <a:rPr lang="en-US" altLang="zh-CN" sz="1200" dirty="0" smtClean="0"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200" dirty="0">
                <a:latin typeface="Agency FB" panose="020B0503020202020204" pitchFamily="34" charset="0"/>
              </a:rPr>
              <a:t>all You`re my destiny </a:t>
            </a:r>
            <a:r>
              <a:rPr lang="zh-CN" altLang="en-US" sz="1200" dirty="0">
                <a:latin typeface="Agency FB" panose="020B0503020202020204" pitchFamily="34" charset="0"/>
              </a:rPr>
              <a:t>  </a:t>
            </a:r>
            <a:r>
              <a:rPr lang="en-US" altLang="zh-CN" sz="1200" dirty="0"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200" dirty="0" smtClean="0">
                <a:latin typeface="Agency FB" panose="020B0503020202020204" pitchFamily="34" charset="0"/>
              </a:rPr>
              <a:t>all</a:t>
            </a:r>
            <a:r>
              <a:rPr lang="en-US" altLang="zh-CN" sz="1200" dirty="0">
                <a:latin typeface="Agency FB" panose="020B0503020202020204" pitchFamily="34" charset="0"/>
              </a:rPr>
              <a:t> You`re my destiny </a:t>
            </a:r>
            <a:r>
              <a:rPr lang="zh-CN" altLang="en-US" sz="1200" dirty="0">
                <a:latin typeface="Agency FB" panose="020B0503020202020204" pitchFamily="34" charset="0"/>
              </a:rPr>
              <a:t>  </a:t>
            </a:r>
            <a:r>
              <a:rPr lang="en-US" altLang="zh-CN" sz="1200" dirty="0"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200" dirty="0" smtClean="0">
                <a:latin typeface="Agency FB" panose="020B0503020202020204" pitchFamily="34" charset="0"/>
              </a:rPr>
              <a:t>all</a:t>
            </a:r>
            <a:r>
              <a:rPr lang="en-US" altLang="zh-CN" sz="1200" dirty="0">
                <a:latin typeface="Agency FB" panose="020B0503020202020204" pitchFamily="34" charset="0"/>
              </a:rPr>
              <a:t> </a:t>
            </a:r>
            <a:r>
              <a:rPr lang="en-US" altLang="zh-CN" sz="1200" dirty="0" smtClean="0">
                <a:latin typeface="Agency FB" panose="020B0503020202020204" pitchFamily="34" charset="0"/>
              </a:rPr>
              <a:t> </a:t>
            </a:r>
            <a:r>
              <a:rPr lang="en-US" altLang="zh-CN" sz="1200" dirty="0">
                <a:latin typeface="Agency FB" panose="020B0503020202020204" pitchFamily="34" charset="0"/>
              </a:rPr>
              <a:t>You`re my destiny </a:t>
            </a:r>
            <a:r>
              <a:rPr lang="zh-CN" altLang="en-US" sz="1200" dirty="0">
                <a:latin typeface="Agency FB" panose="020B0503020202020204" pitchFamily="34" charset="0"/>
              </a:rPr>
              <a:t>  </a:t>
            </a:r>
            <a:r>
              <a:rPr lang="en-US" altLang="zh-CN" sz="1200" dirty="0"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200" dirty="0" smtClean="0">
                <a:latin typeface="Agency FB" panose="020B0503020202020204" pitchFamily="34" charset="0"/>
              </a:rPr>
              <a:t>all  </a:t>
            </a:r>
            <a:r>
              <a:rPr lang="en-US" altLang="zh-CN" sz="1200" dirty="0">
                <a:latin typeface="Agency FB" panose="020B0503020202020204" pitchFamily="34" charset="0"/>
              </a:rPr>
              <a:t>You`re my destiny </a:t>
            </a:r>
            <a:r>
              <a:rPr lang="zh-CN" altLang="en-US" sz="1200" dirty="0">
                <a:latin typeface="Agency FB" panose="020B0503020202020204" pitchFamily="34" charset="0"/>
              </a:rPr>
              <a:t>  </a:t>
            </a:r>
            <a:r>
              <a:rPr lang="en-US" altLang="zh-CN" sz="1200" dirty="0"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200" dirty="0" smtClean="0">
                <a:latin typeface="Agency FB" panose="020B0503020202020204" pitchFamily="34" charset="0"/>
              </a:rPr>
              <a:t>all  </a:t>
            </a:r>
            <a:r>
              <a:rPr lang="en-US" altLang="zh-CN" sz="1200" dirty="0">
                <a:latin typeface="Agency FB" panose="020B0503020202020204" pitchFamily="34" charset="0"/>
              </a:rPr>
              <a:t>You`re my destiny </a:t>
            </a:r>
            <a:r>
              <a:rPr lang="zh-CN" altLang="en-US" sz="1200" dirty="0">
                <a:latin typeface="Agency FB" panose="020B0503020202020204" pitchFamily="34" charset="0"/>
              </a:rPr>
              <a:t>  </a:t>
            </a:r>
            <a:r>
              <a:rPr lang="en-US" altLang="zh-CN" sz="1200" dirty="0">
                <a:latin typeface="Agency FB" panose="020B0503020202020204" pitchFamily="34" charset="0"/>
              </a:rPr>
              <a:t>You`re my everything  You`re the one my love  You`re my delight of all You`re my </a:t>
            </a:r>
            <a:r>
              <a:rPr lang="en-US" altLang="zh-CN" sz="1200" dirty="0" smtClean="0">
                <a:latin typeface="Agency FB" panose="020B0503020202020204" pitchFamily="34" charset="0"/>
              </a:rPr>
              <a:t>destiny</a:t>
            </a:r>
            <a:endParaRPr lang="en-US" altLang="zh-CN" sz="1200" dirty="0"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09093"/>
            <a:ext cx="1352282" cy="360608"/>
          </a:xfrm>
          <a:prstGeom prst="rect">
            <a:avLst/>
          </a:prstGeom>
          <a:solidFill>
            <a:srgbClr val="33B2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Agency FB" panose="020B0503020202020204" pitchFamily="34" charset="0"/>
              </a:rPr>
              <a:t>01</a:t>
            </a:r>
            <a:endParaRPr lang="zh-CN" altLang="en-US" dirty="0">
              <a:latin typeface="Agency FB" panose="020B0503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52282" y="321972"/>
            <a:ext cx="358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zh-CN" dirty="0" smtClean="0">
                <a:latin typeface="Agency FB" panose="020B0503020202020204" pitchFamily="34" charset="0"/>
              </a:rPr>
              <a:t>You`re my destiny </a:t>
            </a:r>
            <a:r>
              <a:rPr lang="zh-CN" altLang="en-US" dirty="0" smtClean="0">
                <a:latin typeface="Agency FB" panose="020B0503020202020204" pitchFamily="34" charset="0"/>
              </a:rPr>
              <a:t>  </a:t>
            </a:r>
            <a:r>
              <a:rPr lang="en-US" altLang="zh-CN" dirty="0" smtClean="0">
                <a:latin typeface="Agency FB" panose="020B0503020202020204" pitchFamily="34" charset="0"/>
              </a:rPr>
              <a:t>You`re my everything  </a:t>
            </a:r>
            <a:endParaRPr lang="zh-CN" altLang="en-US" dirty="0" smtClean="0">
              <a:latin typeface="Agency FB" panose="020B0503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011389" y="2075165"/>
            <a:ext cx="3284112" cy="4031211"/>
            <a:chOff x="1011389" y="2075165"/>
            <a:chExt cx="3284112" cy="4031211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3" r="2193"/>
            <a:stretch>
              <a:fillRect/>
            </a:stretch>
          </p:blipFill>
          <p:spPr>
            <a:xfrm>
              <a:off x="1340572" y="2075165"/>
              <a:ext cx="2625746" cy="2625746"/>
            </a:xfrm>
            <a:custGeom>
              <a:avLst/>
              <a:gdLst>
                <a:gd name="connsiteX0" fmla="*/ 2528676 w 5057352"/>
                <a:gd name="connsiteY0" fmla="*/ 0 h 5057358"/>
                <a:gd name="connsiteX1" fmla="*/ 5057352 w 5057352"/>
                <a:gd name="connsiteY1" fmla="*/ 2528679 h 5057358"/>
                <a:gd name="connsiteX2" fmla="*/ 2528676 w 5057352"/>
                <a:gd name="connsiteY2" fmla="*/ 5057358 h 5057358"/>
                <a:gd name="connsiteX3" fmla="*/ 0 w 5057352"/>
                <a:gd name="connsiteY3" fmla="*/ 2528679 h 5057358"/>
                <a:gd name="connsiteX4" fmla="*/ 2528676 w 5057352"/>
                <a:gd name="connsiteY4" fmla="*/ 0 h 5057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57352" h="5057358">
                  <a:moveTo>
                    <a:pt x="2528676" y="0"/>
                  </a:moveTo>
                  <a:cubicBezTo>
                    <a:pt x="3925225" y="0"/>
                    <a:pt x="5057352" y="1132128"/>
                    <a:pt x="5057352" y="2528679"/>
                  </a:cubicBezTo>
                  <a:cubicBezTo>
                    <a:pt x="5057352" y="3925230"/>
                    <a:pt x="3925225" y="5057358"/>
                    <a:pt x="2528676" y="5057358"/>
                  </a:cubicBezTo>
                  <a:cubicBezTo>
                    <a:pt x="1132127" y="5057358"/>
                    <a:pt x="0" y="3925230"/>
                    <a:pt x="0" y="2528679"/>
                  </a:cubicBezTo>
                  <a:cubicBezTo>
                    <a:pt x="0" y="1132128"/>
                    <a:pt x="1132127" y="0"/>
                    <a:pt x="2528676" y="0"/>
                  </a:cubicBezTo>
                  <a:close/>
                </a:path>
              </a:pathLst>
            </a:custGeom>
            <a:ln>
              <a:solidFill>
                <a:srgbClr val="33B2C3"/>
              </a:solidFill>
            </a:ln>
          </p:spPr>
        </p:pic>
        <p:sp>
          <p:nvSpPr>
            <p:cNvPr id="9" name="椭圆 8"/>
            <p:cNvSpPr/>
            <p:nvPr/>
          </p:nvSpPr>
          <p:spPr>
            <a:xfrm flipH="1">
              <a:off x="3503191" y="4051272"/>
              <a:ext cx="523351" cy="518130"/>
            </a:xfrm>
            <a:prstGeom prst="ellipse">
              <a:avLst/>
            </a:prstGeom>
            <a:solidFill>
              <a:srgbClr val="33B2C3">
                <a:alpha val="3411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A</a:t>
              </a:r>
              <a:endParaRPr lang="zh-CN" altLang="en-US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011389" y="5029158"/>
              <a:ext cx="328411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ctr"/>
              <a:r>
                <a:rPr lang="en-US" altLang="zh-CN" sz="1600" dirty="0" smtClean="0">
                  <a:latin typeface="Agency FB" panose="020B0503020202020204" pitchFamily="34" charset="0"/>
                </a:rPr>
                <a:t>You`re my destiny </a:t>
              </a:r>
              <a:r>
                <a:rPr lang="zh-CN" altLang="en-US" sz="1600" dirty="0" smtClean="0">
                  <a:latin typeface="Agency FB" panose="020B0503020202020204" pitchFamily="34" charset="0"/>
                </a:rPr>
                <a:t>  </a:t>
              </a:r>
              <a:r>
                <a:rPr lang="en-US" altLang="zh-CN" sz="1600" dirty="0" smtClean="0">
                  <a:latin typeface="Agency FB" panose="020B0503020202020204" pitchFamily="34" charset="0"/>
                </a:rPr>
                <a:t>You`re my everything  You`re the one my love  You`re my delight of all</a:t>
              </a:r>
            </a:p>
            <a:p>
              <a:pPr marL="0" lvl="1" algn="ctr"/>
              <a:r>
                <a:rPr lang="en-US" altLang="zh-CN" sz="1600" dirty="0" smtClean="0">
                  <a:latin typeface="Agency FB" panose="020B0503020202020204" pitchFamily="34" charset="0"/>
                </a:rPr>
                <a:t>You`re my destiny </a:t>
              </a:r>
              <a:r>
                <a:rPr lang="zh-CN" altLang="en-US" sz="1600" dirty="0" smtClean="0">
                  <a:latin typeface="Agency FB" panose="020B0503020202020204" pitchFamily="34" charset="0"/>
                </a:rPr>
                <a:t>  </a:t>
              </a:r>
              <a:r>
                <a:rPr lang="en-US" altLang="zh-CN" sz="1600" dirty="0" smtClean="0">
                  <a:latin typeface="Agency FB" panose="020B0503020202020204" pitchFamily="34" charset="0"/>
                </a:rPr>
                <a:t>You`re my everything  You`re the one my love  </a:t>
              </a:r>
              <a:endParaRPr lang="zh-CN" altLang="en-US" sz="1600" dirty="0" smtClean="0">
                <a:latin typeface="Agency FB" panose="020B0503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453944" y="1529426"/>
            <a:ext cx="3284112" cy="4038341"/>
            <a:chOff x="1011389" y="2068035"/>
            <a:chExt cx="3284112" cy="4038341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3" r="1933"/>
            <a:stretch>
              <a:fillRect/>
            </a:stretch>
          </p:blipFill>
          <p:spPr>
            <a:xfrm>
              <a:off x="1333442" y="2068035"/>
              <a:ext cx="2640007" cy="2640007"/>
            </a:xfrm>
            <a:custGeom>
              <a:avLst/>
              <a:gdLst>
                <a:gd name="connsiteX0" fmla="*/ 2528676 w 5057352"/>
                <a:gd name="connsiteY0" fmla="*/ 0 h 5057358"/>
                <a:gd name="connsiteX1" fmla="*/ 5057352 w 5057352"/>
                <a:gd name="connsiteY1" fmla="*/ 2528679 h 5057358"/>
                <a:gd name="connsiteX2" fmla="*/ 2528676 w 5057352"/>
                <a:gd name="connsiteY2" fmla="*/ 5057358 h 5057358"/>
                <a:gd name="connsiteX3" fmla="*/ 0 w 5057352"/>
                <a:gd name="connsiteY3" fmla="*/ 2528679 h 5057358"/>
                <a:gd name="connsiteX4" fmla="*/ 2528676 w 5057352"/>
                <a:gd name="connsiteY4" fmla="*/ 0 h 5057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57352" h="5057358">
                  <a:moveTo>
                    <a:pt x="2528676" y="0"/>
                  </a:moveTo>
                  <a:cubicBezTo>
                    <a:pt x="3925225" y="0"/>
                    <a:pt x="5057352" y="1132128"/>
                    <a:pt x="5057352" y="2528679"/>
                  </a:cubicBezTo>
                  <a:cubicBezTo>
                    <a:pt x="5057352" y="3925230"/>
                    <a:pt x="3925225" y="5057358"/>
                    <a:pt x="2528676" y="5057358"/>
                  </a:cubicBezTo>
                  <a:cubicBezTo>
                    <a:pt x="1132127" y="5057358"/>
                    <a:pt x="0" y="3925230"/>
                    <a:pt x="0" y="2528679"/>
                  </a:cubicBezTo>
                  <a:cubicBezTo>
                    <a:pt x="0" y="1132128"/>
                    <a:pt x="1132127" y="0"/>
                    <a:pt x="2528676" y="0"/>
                  </a:cubicBezTo>
                  <a:close/>
                </a:path>
              </a:pathLst>
            </a:custGeom>
            <a:ln>
              <a:solidFill>
                <a:srgbClr val="33B2C3"/>
              </a:solidFill>
            </a:ln>
          </p:spPr>
        </p:pic>
        <p:sp>
          <p:nvSpPr>
            <p:cNvPr id="19" name="椭圆 18"/>
            <p:cNvSpPr/>
            <p:nvPr/>
          </p:nvSpPr>
          <p:spPr>
            <a:xfrm flipH="1">
              <a:off x="3503191" y="4051272"/>
              <a:ext cx="523351" cy="518130"/>
            </a:xfrm>
            <a:prstGeom prst="ellipse">
              <a:avLst/>
            </a:prstGeom>
            <a:solidFill>
              <a:srgbClr val="33B2C3">
                <a:alpha val="3411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B</a:t>
              </a:r>
              <a:endParaRPr lang="zh-CN" altLang="en-US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011389" y="5029158"/>
              <a:ext cx="328411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ctr"/>
              <a:r>
                <a:rPr lang="en-US" altLang="zh-CN" sz="1600" dirty="0" smtClean="0">
                  <a:latin typeface="Agency FB" panose="020B0503020202020204" pitchFamily="34" charset="0"/>
                </a:rPr>
                <a:t>You`re my destiny </a:t>
              </a:r>
              <a:r>
                <a:rPr lang="zh-CN" altLang="en-US" sz="1600" dirty="0" smtClean="0">
                  <a:latin typeface="Agency FB" panose="020B0503020202020204" pitchFamily="34" charset="0"/>
                </a:rPr>
                <a:t>  </a:t>
              </a:r>
              <a:r>
                <a:rPr lang="en-US" altLang="zh-CN" sz="1600" dirty="0" smtClean="0">
                  <a:latin typeface="Agency FB" panose="020B0503020202020204" pitchFamily="34" charset="0"/>
                </a:rPr>
                <a:t>You`re my everything  You`re the one my love  You`re my delight of all</a:t>
              </a:r>
            </a:p>
            <a:p>
              <a:pPr marL="0" lvl="1" algn="ctr"/>
              <a:r>
                <a:rPr lang="en-US" altLang="zh-CN" sz="1600" dirty="0" smtClean="0">
                  <a:latin typeface="Agency FB" panose="020B0503020202020204" pitchFamily="34" charset="0"/>
                </a:rPr>
                <a:t>You`re my destiny </a:t>
              </a:r>
              <a:r>
                <a:rPr lang="zh-CN" altLang="en-US" sz="1600" dirty="0" smtClean="0">
                  <a:latin typeface="Agency FB" panose="020B0503020202020204" pitchFamily="34" charset="0"/>
                </a:rPr>
                <a:t>  </a:t>
              </a:r>
              <a:r>
                <a:rPr lang="en-US" altLang="zh-CN" sz="1600" dirty="0" smtClean="0">
                  <a:latin typeface="Agency FB" panose="020B0503020202020204" pitchFamily="34" charset="0"/>
                </a:rPr>
                <a:t>You`re my everything  You`re the one my love  </a:t>
              </a:r>
              <a:endParaRPr lang="zh-CN" altLang="en-US" sz="1600" dirty="0" smtClean="0">
                <a:latin typeface="Agency FB" panose="020B0503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896499" y="2061081"/>
            <a:ext cx="3284112" cy="4045295"/>
            <a:chOff x="1011389" y="2061081"/>
            <a:chExt cx="3284112" cy="4045295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0" r="1680"/>
            <a:stretch>
              <a:fillRect/>
            </a:stretch>
          </p:blipFill>
          <p:spPr>
            <a:xfrm>
              <a:off x="1326488" y="2061081"/>
              <a:ext cx="2653915" cy="2653915"/>
            </a:xfrm>
            <a:custGeom>
              <a:avLst/>
              <a:gdLst>
                <a:gd name="connsiteX0" fmla="*/ 2528676 w 5057352"/>
                <a:gd name="connsiteY0" fmla="*/ 0 h 5057358"/>
                <a:gd name="connsiteX1" fmla="*/ 5057352 w 5057352"/>
                <a:gd name="connsiteY1" fmla="*/ 2528679 h 5057358"/>
                <a:gd name="connsiteX2" fmla="*/ 2528676 w 5057352"/>
                <a:gd name="connsiteY2" fmla="*/ 5057358 h 5057358"/>
                <a:gd name="connsiteX3" fmla="*/ 0 w 5057352"/>
                <a:gd name="connsiteY3" fmla="*/ 2528679 h 5057358"/>
                <a:gd name="connsiteX4" fmla="*/ 2528676 w 5057352"/>
                <a:gd name="connsiteY4" fmla="*/ 0 h 5057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57352" h="5057358">
                  <a:moveTo>
                    <a:pt x="2528676" y="0"/>
                  </a:moveTo>
                  <a:cubicBezTo>
                    <a:pt x="3925225" y="0"/>
                    <a:pt x="5057352" y="1132128"/>
                    <a:pt x="5057352" y="2528679"/>
                  </a:cubicBezTo>
                  <a:cubicBezTo>
                    <a:pt x="5057352" y="3925230"/>
                    <a:pt x="3925225" y="5057358"/>
                    <a:pt x="2528676" y="5057358"/>
                  </a:cubicBezTo>
                  <a:cubicBezTo>
                    <a:pt x="1132127" y="5057358"/>
                    <a:pt x="0" y="3925230"/>
                    <a:pt x="0" y="2528679"/>
                  </a:cubicBezTo>
                  <a:cubicBezTo>
                    <a:pt x="0" y="1132128"/>
                    <a:pt x="1132127" y="0"/>
                    <a:pt x="2528676" y="0"/>
                  </a:cubicBezTo>
                  <a:close/>
                </a:path>
              </a:pathLst>
            </a:custGeom>
            <a:ln>
              <a:solidFill>
                <a:srgbClr val="33B2C3"/>
              </a:solidFill>
            </a:ln>
          </p:spPr>
        </p:pic>
        <p:sp>
          <p:nvSpPr>
            <p:cNvPr id="23" name="椭圆 22"/>
            <p:cNvSpPr/>
            <p:nvPr/>
          </p:nvSpPr>
          <p:spPr>
            <a:xfrm flipH="1">
              <a:off x="3503191" y="4051272"/>
              <a:ext cx="523351" cy="518130"/>
            </a:xfrm>
            <a:prstGeom prst="ellipse">
              <a:avLst/>
            </a:prstGeom>
            <a:solidFill>
              <a:srgbClr val="33B2C3">
                <a:alpha val="3411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C</a:t>
              </a:r>
              <a:endParaRPr lang="zh-CN" altLang="en-US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011389" y="5029158"/>
              <a:ext cx="328411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ctr"/>
              <a:r>
                <a:rPr lang="en-US" altLang="zh-CN" sz="1600" dirty="0" smtClean="0">
                  <a:latin typeface="Agency FB" panose="020B0503020202020204" pitchFamily="34" charset="0"/>
                </a:rPr>
                <a:t>You`re my destiny </a:t>
              </a:r>
              <a:r>
                <a:rPr lang="zh-CN" altLang="en-US" sz="1600" dirty="0" smtClean="0">
                  <a:latin typeface="Agency FB" panose="020B0503020202020204" pitchFamily="34" charset="0"/>
                </a:rPr>
                <a:t>  </a:t>
              </a:r>
              <a:r>
                <a:rPr lang="en-US" altLang="zh-CN" sz="1600" dirty="0" smtClean="0">
                  <a:latin typeface="Agency FB" panose="020B0503020202020204" pitchFamily="34" charset="0"/>
                </a:rPr>
                <a:t>You`re my everything  You`re the one my love  You`re my delight of all</a:t>
              </a:r>
            </a:p>
            <a:p>
              <a:pPr marL="0" lvl="1" algn="ctr"/>
              <a:r>
                <a:rPr lang="en-US" altLang="zh-CN" sz="1600" dirty="0" smtClean="0">
                  <a:latin typeface="Agency FB" panose="020B0503020202020204" pitchFamily="34" charset="0"/>
                </a:rPr>
                <a:t>You`re my destiny </a:t>
              </a:r>
              <a:r>
                <a:rPr lang="zh-CN" altLang="en-US" sz="1600" dirty="0" smtClean="0">
                  <a:latin typeface="Agency FB" panose="020B0503020202020204" pitchFamily="34" charset="0"/>
                </a:rPr>
                <a:t>  </a:t>
              </a:r>
              <a:r>
                <a:rPr lang="en-US" altLang="zh-CN" sz="1600" dirty="0" smtClean="0">
                  <a:latin typeface="Agency FB" panose="020B0503020202020204" pitchFamily="34" charset="0"/>
                </a:rPr>
                <a:t>You`re my everything  You`re the one my love  </a:t>
              </a:r>
              <a:endParaRPr lang="zh-CN" altLang="en-US" sz="1600" dirty="0" smtClean="0">
                <a:latin typeface="Agency FB" panose="020B0503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635" y="2496990"/>
            <a:ext cx="1573264" cy="1603069"/>
          </a:xfrm>
          <a:custGeom>
            <a:avLst/>
            <a:gdLst>
              <a:gd name="connsiteX0" fmla="*/ 0 w 2498501"/>
              <a:gd name="connsiteY0" fmla="*/ 0 h 2498501"/>
              <a:gd name="connsiteX1" fmla="*/ 2498501 w 2498501"/>
              <a:gd name="connsiteY1" fmla="*/ 0 h 2498501"/>
              <a:gd name="connsiteX2" fmla="*/ 2498501 w 2498501"/>
              <a:gd name="connsiteY2" fmla="*/ 2498501 h 2498501"/>
              <a:gd name="connsiteX3" fmla="*/ 0 w 2498501"/>
              <a:gd name="connsiteY3" fmla="*/ 2498501 h 2498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8501" h="2498501">
                <a:moveTo>
                  <a:pt x="0" y="0"/>
                </a:moveTo>
                <a:lnTo>
                  <a:pt x="2498501" y="0"/>
                </a:lnTo>
                <a:lnTo>
                  <a:pt x="2498501" y="2498501"/>
                </a:lnTo>
                <a:lnTo>
                  <a:pt x="0" y="2498501"/>
                </a:ln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197" y="1057413"/>
            <a:ext cx="2266683" cy="2255263"/>
          </a:xfrm>
          <a:custGeom>
            <a:avLst/>
            <a:gdLst>
              <a:gd name="connsiteX0" fmla="*/ 0 w 2498501"/>
              <a:gd name="connsiteY0" fmla="*/ 0 h 2498501"/>
              <a:gd name="connsiteX1" fmla="*/ 2498501 w 2498501"/>
              <a:gd name="connsiteY1" fmla="*/ 0 h 2498501"/>
              <a:gd name="connsiteX2" fmla="*/ 2498501 w 2498501"/>
              <a:gd name="connsiteY2" fmla="*/ 2498501 h 2498501"/>
              <a:gd name="connsiteX3" fmla="*/ 0 w 2498501"/>
              <a:gd name="connsiteY3" fmla="*/ 2498501 h 2498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8501" h="2498501">
                <a:moveTo>
                  <a:pt x="0" y="0"/>
                </a:moveTo>
                <a:lnTo>
                  <a:pt x="2498501" y="0"/>
                </a:lnTo>
                <a:lnTo>
                  <a:pt x="2498501" y="2498501"/>
                </a:lnTo>
                <a:lnTo>
                  <a:pt x="0" y="2498501"/>
                </a:lnTo>
                <a:close/>
              </a:path>
            </a:pathLst>
          </a:cu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163" y="4100059"/>
            <a:ext cx="1863144" cy="1761563"/>
          </a:xfrm>
          <a:custGeom>
            <a:avLst/>
            <a:gdLst>
              <a:gd name="connsiteX0" fmla="*/ 0 w 2498501"/>
              <a:gd name="connsiteY0" fmla="*/ 0 h 2498501"/>
              <a:gd name="connsiteX1" fmla="*/ 2498501 w 2498501"/>
              <a:gd name="connsiteY1" fmla="*/ 0 h 2498501"/>
              <a:gd name="connsiteX2" fmla="*/ 2498501 w 2498501"/>
              <a:gd name="connsiteY2" fmla="*/ 2498501 h 2498501"/>
              <a:gd name="connsiteX3" fmla="*/ 0 w 2498501"/>
              <a:gd name="connsiteY3" fmla="*/ 2498501 h 2498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8501" h="2498501">
                <a:moveTo>
                  <a:pt x="0" y="0"/>
                </a:moveTo>
                <a:lnTo>
                  <a:pt x="2498501" y="0"/>
                </a:lnTo>
                <a:lnTo>
                  <a:pt x="2498501" y="2498501"/>
                </a:lnTo>
                <a:lnTo>
                  <a:pt x="0" y="2498501"/>
                </a:lnTo>
                <a:close/>
              </a:path>
            </a:pathLst>
          </a:cu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733" y="4145473"/>
            <a:ext cx="2254158" cy="2228798"/>
          </a:xfrm>
          <a:custGeom>
            <a:avLst/>
            <a:gdLst>
              <a:gd name="connsiteX0" fmla="*/ 0 w 2498501"/>
              <a:gd name="connsiteY0" fmla="*/ 0 h 2498501"/>
              <a:gd name="connsiteX1" fmla="*/ 2498501 w 2498501"/>
              <a:gd name="connsiteY1" fmla="*/ 0 h 2498501"/>
              <a:gd name="connsiteX2" fmla="*/ 2498501 w 2498501"/>
              <a:gd name="connsiteY2" fmla="*/ 2498501 h 2498501"/>
              <a:gd name="connsiteX3" fmla="*/ 0 w 2498501"/>
              <a:gd name="connsiteY3" fmla="*/ 2498501 h 2498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8501" h="2498501">
                <a:moveTo>
                  <a:pt x="0" y="0"/>
                </a:moveTo>
                <a:lnTo>
                  <a:pt x="2498501" y="0"/>
                </a:lnTo>
                <a:lnTo>
                  <a:pt x="2498501" y="2498501"/>
                </a:lnTo>
                <a:lnTo>
                  <a:pt x="0" y="2498501"/>
                </a:lnTo>
                <a:close/>
              </a:path>
            </a:pathLst>
          </a:cu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408" y="3395155"/>
            <a:ext cx="2066354" cy="2027019"/>
          </a:xfrm>
          <a:custGeom>
            <a:avLst/>
            <a:gdLst>
              <a:gd name="connsiteX0" fmla="*/ 0 w 2498501"/>
              <a:gd name="connsiteY0" fmla="*/ 0 h 2498501"/>
              <a:gd name="connsiteX1" fmla="*/ 2498501 w 2498501"/>
              <a:gd name="connsiteY1" fmla="*/ 0 h 2498501"/>
              <a:gd name="connsiteX2" fmla="*/ 2498501 w 2498501"/>
              <a:gd name="connsiteY2" fmla="*/ 2498501 h 2498501"/>
              <a:gd name="connsiteX3" fmla="*/ 0 w 2498501"/>
              <a:gd name="connsiteY3" fmla="*/ 2498501 h 2498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8501" h="2498501">
                <a:moveTo>
                  <a:pt x="0" y="0"/>
                </a:moveTo>
                <a:lnTo>
                  <a:pt x="2498501" y="0"/>
                </a:lnTo>
                <a:lnTo>
                  <a:pt x="2498501" y="2498501"/>
                </a:lnTo>
                <a:lnTo>
                  <a:pt x="0" y="2498501"/>
                </a:lnTo>
                <a:close/>
              </a:path>
            </a:pathLst>
          </a:custGeom>
        </p:spPr>
      </p:pic>
      <p:sp>
        <p:nvSpPr>
          <p:cNvPr id="3" name="矩形 2"/>
          <p:cNvSpPr/>
          <p:nvPr/>
        </p:nvSpPr>
        <p:spPr>
          <a:xfrm>
            <a:off x="0" y="309093"/>
            <a:ext cx="1352282" cy="360608"/>
          </a:xfrm>
          <a:prstGeom prst="rect">
            <a:avLst/>
          </a:prstGeom>
          <a:solidFill>
            <a:srgbClr val="33B2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Agency FB" panose="020B0503020202020204" pitchFamily="34" charset="0"/>
              </a:rPr>
              <a:t>02</a:t>
            </a:r>
            <a:endParaRPr lang="zh-CN" altLang="en-US" dirty="0">
              <a:latin typeface="Agency FB" panose="020B0503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52282" y="298156"/>
            <a:ext cx="358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zh-CN" dirty="0" smtClean="0">
                <a:latin typeface="Agency FB" panose="020B0503020202020204" pitchFamily="34" charset="0"/>
              </a:rPr>
              <a:t>You`re my destiny </a:t>
            </a:r>
            <a:r>
              <a:rPr lang="zh-CN" altLang="en-US" dirty="0" smtClean="0">
                <a:latin typeface="Agency FB" panose="020B0503020202020204" pitchFamily="34" charset="0"/>
              </a:rPr>
              <a:t>  </a:t>
            </a:r>
            <a:r>
              <a:rPr lang="en-US" altLang="zh-CN" dirty="0" smtClean="0">
                <a:latin typeface="Agency FB" panose="020B0503020202020204" pitchFamily="34" charset="0"/>
              </a:rPr>
              <a:t>You`re my everything  </a:t>
            </a:r>
            <a:endParaRPr lang="zh-CN" altLang="en-US" dirty="0" smtClean="0">
              <a:latin typeface="Agency FB" panose="020B0503020202020204" pitchFamily="34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958" y="1742336"/>
            <a:ext cx="2408349" cy="2319273"/>
          </a:xfrm>
          <a:custGeom>
            <a:avLst/>
            <a:gdLst>
              <a:gd name="connsiteX0" fmla="*/ 0 w 2498501"/>
              <a:gd name="connsiteY0" fmla="*/ 0 h 2498501"/>
              <a:gd name="connsiteX1" fmla="*/ 2498501 w 2498501"/>
              <a:gd name="connsiteY1" fmla="*/ 0 h 2498501"/>
              <a:gd name="connsiteX2" fmla="*/ 2498501 w 2498501"/>
              <a:gd name="connsiteY2" fmla="*/ 2498501 h 2498501"/>
              <a:gd name="connsiteX3" fmla="*/ 0 w 2498501"/>
              <a:gd name="connsiteY3" fmla="*/ 2498501 h 2498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8501" h="2498501">
                <a:moveTo>
                  <a:pt x="0" y="0"/>
                </a:moveTo>
                <a:lnTo>
                  <a:pt x="2498501" y="0"/>
                </a:lnTo>
                <a:lnTo>
                  <a:pt x="2498501" y="2498501"/>
                </a:lnTo>
                <a:lnTo>
                  <a:pt x="0" y="2498501"/>
                </a:lnTo>
                <a:close/>
              </a:path>
            </a:pathLst>
          </a:custGeom>
        </p:spPr>
      </p:pic>
      <p:sp>
        <p:nvSpPr>
          <p:cNvPr id="28" name="文本框 27"/>
          <p:cNvSpPr txBox="1"/>
          <p:nvPr/>
        </p:nvSpPr>
        <p:spPr>
          <a:xfrm>
            <a:off x="2222344" y="1353279"/>
            <a:ext cx="6110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altLang="zh-CN" sz="13800" dirty="0" smtClean="0">
                <a:latin typeface="Century Gothic" panose="020B0502020202020204" pitchFamily="34" charset="0"/>
              </a:rPr>
              <a:t>1</a:t>
            </a:r>
            <a:endParaRPr lang="zh-CN" altLang="en-US" sz="13800" dirty="0" smtClean="0">
              <a:latin typeface="Century Gothic" panose="020B0502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167572" y="983858"/>
            <a:ext cx="6110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altLang="zh-CN" sz="11500" dirty="0" smtClean="0">
                <a:latin typeface="Century Gothic" panose="020B0502020202020204" pitchFamily="34" charset="0"/>
              </a:rPr>
              <a:t>2</a:t>
            </a:r>
            <a:endParaRPr lang="zh-CN" altLang="en-US" sz="11500" dirty="0" smtClean="0">
              <a:latin typeface="Century Gothic" panose="020B0502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125387" y="2240252"/>
            <a:ext cx="6110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altLang="zh-CN" sz="8800" dirty="0" smtClean="0">
                <a:latin typeface="Century Gothic" panose="020B0502020202020204" pitchFamily="34" charset="0"/>
              </a:rPr>
              <a:t>3</a:t>
            </a:r>
            <a:endParaRPr lang="zh-CN" altLang="en-US" sz="8800" dirty="0" smtClean="0">
              <a:latin typeface="Century Gothic" panose="020B0502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703154" y="5050633"/>
            <a:ext cx="6110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altLang="zh-CN" sz="8000" dirty="0" smtClean="0">
                <a:latin typeface="Century Gothic" panose="020B0502020202020204" pitchFamily="34" charset="0"/>
              </a:rPr>
              <a:t>4</a:t>
            </a:r>
            <a:endParaRPr lang="zh-CN" altLang="en-US" sz="8000" dirty="0" smtClean="0">
              <a:latin typeface="Century Gothic" panose="020B0502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373892" y="5578172"/>
            <a:ext cx="6110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altLang="zh-CN" sz="6600" dirty="0" smtClean="0">
                <a:latin typeface="Century Gothic" panose="020B0502020202020204" pitchFamily="34" charset="0"/>
              </a:rPr>
              <a:t>5</a:t>
            </a:r>
            <a:endParaRPr lang="zh-CN" altLang="en-US" sz="6600" dirty="0" smtClean="0">
              <a:latin typeface="Century Gothic" panose="020B0502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007917" y="3210998"/>
            <a:ext cx="6110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altLang="zh-CN" sz="5400" dirty="0" smtClean="0">
                <a:latin typeface="Century Gothic" panose="020B0502020202020204" pitchFamily="34" charset="0"/>
              </a:rPr>
              <a:t>6</a:t>
            </a:r>
            <a:endParaRPr lang="zh-CN" altLang="en-US" sz="5400" dirty="0" smtClean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09093"/>
            <a:ext cx="1352282" cy="360608"/>
          </a:xfrm>
          <a:prstGeom prst="rect">
            <a:avLst/>
          </a:prstGeom>
          <a:solidFill>
            <a:srgbClr val="33B2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Agency FB" panose="020B0503020202020204" pitchFamily="34" charset="0"/>
              </a:rPr>
              <a:t>03</a:t>
            </a:r>
            <a:endParaRPr lang="zh-CN" altLang="en-US" dirty="0">
              <a:latin typeface="Agency FB" panose="020B0503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9023" y="1099150"/>
            <a:ext cx="2824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zh-CN" sz="3600" dirty="0" smtClean="0">
                <a:latin typeface="Agency FB" panose="020B0503020202020204" pitchFamily="34" charset="0"/>
              </a:rPr>
              <a:t>Your title is here</a:t>
            </a:r>
            <a:endParaRPr lang="zh-CN" altLang="en-US" sz="3600" dirty="0" smtClean="0">
              <a:latin typeface="Agency FB" panose="020B0503020202020204" pitchFamily="34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277" y="0"/>
            <a:ext cx="7133843" cy="6858000"/>
          </a:xfrm>
          <a:prstGeom prst="rect">
            <a:avLst/>
          </a:prstGeom>
        </p:spPr>
      </p:pic>
      <p:sp>
        <p:nvSpPr>
          <p:cNvPr id="13" name="单圆角矩形 12"/>
          <p:cNvSpPr/>
          <p:nvPr/>
        </p:nvSpPr>
        <p:spPr>
          <a:xfrm>
            <a:off x="0" y="5225869"/>
            <a:ext cx="10527622" cy="1436341"/>
          </a:xfrm>
          <a:prstGeom prst="round1Rect">
            <a:avLst/>
          </a:prstGeom>
          <a:solidFill>
            <a:srgbClr val="202020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4800" dirty="0" smtClean="0">
                <a:latin typeface="Agency FB" panose="020B0503020202020204" pitchFamily="34" charset="0"/>
              </a:rPr>
              <a:t>    </a:t>
            </a:r>
            <a:endParaRPr lang="zh-CN" altLang="en-US" sz="4800" dirty="0">
              <a:latin typeface="Agency FB" panose="020B0503020202020204" pitchFamily="34" charset="0"/>
            </a:endParaRPr>
          </a:p>
        </p:txBody>
      </p:sp>
      <p:sp>
        <p:nvSpPr>
          <p:cNvPr id="15" name="直角三角形 14"/>
          <p:cNvSpPr/>
          <p:nvPr/>
        </p:nvSpPr>
        <p:spPr>
          <a:xfrm flipH="1">
            <a:off x="8435825" y="3213107"/>
            <a:ext cx="2196693" cy="3703234"/>
          </a:xfrm>
          <a:prstGeom prst="rtTriangle">
            <a:avLst/>
          </a:prstGeom>
          <a:solidFill>
            <a:srgbClr val="5F5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9401187" y="5535775"/>
            <a:ext cx="1126435" cy="1126435"/>
          </a:xfrm>
          <a:prstGeom prst="ellipse">
            <a:avLst/>
          </a:prstGeom>
          <a:solidFill>
            <a:srgbClr val="202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dirty="0" smtClean="0">
                <a:latin typeface="Agency FB" panose="020B0503020202020204" pitchFamily="34" charset="0"/>
              </a:rPr>
              <a:t>05</a:t>
            </a:r>
            <a:endParaRPr lang="zh-CN" altLang="en-US" sz="4800" dirty="0">
              <a:latin typeface="Agency FB" panose="020B0503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879802" y="5837382"/>
            <a:ext cx="18828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smtClean="0">
                <a:solidFill>
                  <a:schemeClr val="bg1"/>
                </a:solidFill>
                <a:latin typeface="Agency FB" panose="020B0503020202020204" pitchFamily="34" charset="0"/>
              </a:rPr>
              <a:t>JUNE 2016</a:t>
            </a:r>
            <a:endParaRPr lang="zh-CN" altLang="en-US" sz="28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1" name="直角三角形 20"/>
          <p:cNvSpPr/>
          <p:nvPr/>
        </p:nvSpPr>
        <p:spPr>
          <a:xfrm rot="18661615" flipH="1">
            <a:off x="9420409" y="545625"/>
            <a:ext cx="2418436" cy="2111976"/>
          </a:xfrm>
          <a:prstGeom prst="rt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直角三角形 19"/>
          <p:cNvSpPr/>
          <p:nvPr/>
        </p:nvSpPr>
        <p:spPr>
          <a:xfrm rot="10800000" flipH="1">
            <a:off x="10632518" y="-11073"/>
            <a:ext cx="1312511" cy="1433389"/>
          </a:xfrm>
          <a:prstGeom prst="rtTriangle">
            <a:avLst/>
          </a:prstGeom>
          <a:solidFill>
            <a:srgbClr val="5F5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直角三角形 21"/>
          <p:cNvSpPr/>
          <p:nvPr/>
        </p:nvSpPr>
        <p:spPr>
          <a:xfrm rot="20673236" flipH="1">
            <a:off x="10868532" y="723932"/>
            <a:ext cx="846106" cy="828743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直角三角形 22"/>
          <p:cNvSpPr/>
          <p:nvPr/>
        </p:nvSpPr>
        <p:spPr>
          <a:xfrm rot="14053050" flipH="1">
            <a:off x="10769474" y="2161545"/>
            <a:ext cx="607422" cy="301143"/>
          </a:xfrm>
          <a:prstGeom prst="rtTriangl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直角三角形 23"/>
          <p:cNvSpPr/>
          <p:nvPr/>
        </p:nvSpPr>
        <p:spPr>
          <a:xfrm rot="19762976" flipH="1">
            <a:off x="10754356" y="2804300"/>
            <a:ext cx="342620" cy="339102"/>
          </a:xfrm>
          <a:prstGeom prst="rtTriangl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直角三角形 26"/>
          <p:cNvSpPr/>
          <p:nvPr/>
        </p:nvSpPr>
        <p:spPr>
          <a:xfrm rot="10800000" flipH="1">
            <a:off x="6852710" y="-7239"/>
            <a:ext cx="1142535" cy="1926111"/>
          </a:xfrm>
          <a:prstGeom prst="rtTriangle">
            <a:avLst/>
          </a:prstGeom>
          <a:solidFill>
            <a:srgbClr val="5F5F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69023" y="1918872"/>
            <a:ext cx="572697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en-US" altLang="zh-CN" sz="1600" dirty="0" smtClean="0"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 smtClean="0">
                <a:latin typeface="Agency FB" panose="020B0503020202020204" pitchFamily="34" charset="0"/>
              </a:rPr>
              <a:t>  </a:t>
            </a:r>
            <a:r>
              <a:rPr lang="en-US" altLang="zh-CN" sz="1600" dirty="0" smtClean="0"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600" dirty="0">
                <a:latin typeface="Agency FB" panose="020B0503020202020204" pitchFamily="34" charset="0"/>
              </a:rPr>
              <a:t>all You`re my destiny </a:t>
            </a:r>
            <a:r>
              <a:rPr lang="zh-CN" altLang="en-US" sz="1600" dirty="0"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600" dirty="0" smtClean="0">
                <a:latin typeface="Agency FB" panose="020B0503020202020204" pitchFamily="34" charset="0"/>
              </a:rPr>
              <a:t>all</a:t>
            </a:r>
            <a:r>
              <a:rPr lang="en-US" altLang="zh-CN" sz="1600" dirty="0">
                <a:latin typeface="Agency FB" panose="020B0503020202020204" pitchFamily="34" charset="0"/>
              </a:rPr>
              <a:t> You`re my destiny </a:t>
            </a:r>
            <a:r>
              <a:rPr lang="zh-CN" altLang="en-US" sz="1600" dirty="0"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600" dirty="0" smtClean="0">
                <a:latin typeface="Agency FB" panose="020B0503020202020204" pitchFamily="34" charset="0"/>
              </a:rPr>
              <a:t>all</a:t>
            </a:r>
            <a:r>
              <a:rPr lang="en-US" altLang="zh-CN" sz="1600" dirty="0">
                <a:latin typeface="Agency FB" panose="020B0503020202020204" pitchFamily="34" charset="0"/>
              </a:rPr>
              <a:t> </a:t>
            </a:r>
            <a:r>
              <a:rPr lang="en-US" altLang="zh-CN" sz="1600" dirty="0" smtClean="0">
                <a:latin typeface="Agency FB" panose="020B0503020202020204" pitchFamily="34" charset="0"/>
              </a:rPr>
              <a:t> </a:t>
            </a:r>
            <a:r>
              <a:rPr lang="en-US" altLang="zh-CN" sz="1600" dirty="0"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600" dirty="0" smtClean="0">
                <a:latin typeface="Agency FB" panose="020B0503020202020204" pitchFamily="34" charset="0"/>
              </a:rPr>
              <a:t>all  </a:t>
            </a:r>
            <a:r>
              <a:rPr lang="en-US" altLang="zh-CN" sz="1600" dirty="0"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600" dirty="0" smtClean="0">
                <a:latin typeface="Agency FB" panose="020B0503020202020204" pitchFamily="34" charset="0"/>
              </a:rPr>
              <a:t>all  </a:t>
            </a:r>
            <a:r>
              <a:rPr lang="en-US" altLang="zh-CN" sz="1600" dirty="0"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latin typeface="Agency FB" panose="020B0503020202020204" pitchFamily="34" charset="0"/>
              </a:rPr>
              <a:t>You`re my everything  You`re the one my love  You`re my delight of all You`re my </a:t>
            </a:r>
            <a:r>
              <a:rPr lang="en-US" altLang="zh-CN" sz="1600" dirty="0" smtClean="0">
                <a:latin typeface="Agency FB" panose="020B0503020202020204" pitchFamily="34" charset="0"/>
              </a:rPr>
              <a:t>destiny</a:t>
            </a:r>
            <a:endParaRPr lang="en-US" altLang="zh-CN" sz="1600" dirty="0"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animBg="1"/>
      <p:bldP spid="22" grpId="0" animBg="1"/>
      <p:bldP spid="23" grpId="0" animBg="1"/>
      <p:bldP spid="24" grpId="0" animBg="1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09093"/>
            <a:ext cx="1352282" cy="360608"/>
          </a:xfrm>
          <a:prstGeom prst="rect">
            <a:avLst/>
          </a:prstGeom>
          <a:solidFill>
            <a:srgbClr val="33B2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Agency FB" panose="020B0503020202020204" pitchFamily="34" charset="0"/>
              </a:rPr>
              <a:t>04</a:t>
            </a:r>
            <a:endParaRPr lang="zh-CN" altLang="en-US" dirty="0">
              <a:latin typeface="Agency FB" panose="020B0503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 rot="2502278">
            <a:off x="4675384" y="1155230"/>
            <a:ext cx="1661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zh-CN" dirty="0">
                <a:latin typeface="Agency FB" panose="020B0503020202020204" pitchFamily="34" charset="0"/>
              </a:rPr>
              <a:t>You`re my destiny</a:t>
            </a:r>
            <a:endParaRPr lang="zh-CN" altLang="en-US" dirty="0" smtClean="0">
              <a:latin typeface="Agency FB" panose="020B0503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987" y="1160647"/>
            <a:ext cx="4145950" cy="3992606"/>
          </a:xfrm>
          <a:custGeom>
            <a:avLst/>
            <a:gdLst>
              <a:gd name="connsiteX0" fmla="*/ 2528676 w 5057352"/>
              <a:gd name="connsiteY0" fmla="*/ 0 h 5057358"/>
              <a:gd name="connsiteX1" fmla="*/ 5057352 w 5057352"/>
              <a:gd name="connsiteY1" fmla="*/ 2528679 h 5057358"/>
              <a:gd name="connsiteX2" fmla="*/ 2528676 w 5057352"/>
              <a:gd name="connsiteY2" fmla="*/ 5057358 h 5057358"/>
              <a:gd name="connsiteX3" fmla="*/ 0 w 5057352"/>
              <a:gd name="connsiteY3" fmla="*/ 2528679 h 5057358"/>
              <a:gd name="connsiteX4" fmla="*/ 2528676 w 5057352"/>
              <a:gd name="connsiteY4" fmla="*/ 0 h 505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57352" h="5057358">
                <a:moveTo>
                  <a:pt x="2528676" y="0"/>
                </a:moveTo>
                <a:cubicBezTo>
                  <a:pt x="3925225" y="0"/>
                  <a:pt x="5057352" y="1132128"/>
                  <a:pt x="5057352" y="2528679"/>
                </a:cubicBezTo>
                <a:cubicBezTo>
                  <a:pt x="5057352" y="3925230"/>
                  <a:pt x="3925225" y="5057358"/>
                  <a:pt x="2528676" y="5057358"/>
                </a:cubicBezTo>
                <a:cubicBezTo>
                  <a:pt x="1132127" y="5057358"/>
                  <a:pt x="0" y="3925230"/>
                  <a:pt x="0" y="2528679"/>
                </a:cubicBezTo>
                <a:cubicBezTo>
                  <a:pt x="0" y="1132128"/>
                  <a:pt x="1132127" y="0"/>
                  <a:pt x="2528676" y="0"/>
                </a:cubicBezTo>
                <a:close/>
              </a:path>
            </a:pathLst>
          </a:custGeom>
          <a:ln>
            <a:noFill/>
          </a:ln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594" y="1084195"/>
            <a:ext cx="4145950" cy="4067029"/>
          </a:xfrm>
          <a:custGeom>
            <a:avLst/>
            <a:gdLst>
              <a:gd name="connsiteX0" fmla="*/ 2528676 w 5057352"/>
              <a:gd name="connsiteY0" fmla="*/ 0 h 5057358"/>
              <a:gd name="connsiteX1" fmla="*/ 5057352 w 5057352"/>
              <a:gd name="connsiteY1" fmla="*/ 2528679 h 5057358"/>
              <a:gd name="connsiteX2" fmla="*/ 2528676 w 5057352"/>
              <a:gd name="connsiteY2" fmla="*/ 5057358 h 5057358"/>
              <a:gd name="connsiteX3" fmla="*/ 0 w 5057352"/>
              <a:gd name="connsiteY3" fmla="*/ 2528679 h 5057358"/>
              <a:gd name="connsiteX4" fmla="*/ 2528676 w 5057352"/>
              <a:gd name="connsiteY4" fmla="*/ 0 h 505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57352" h="5057358">
                <a:moveTo>
                  <a:pt x="2528676" y="0"/>
                </a:moveTo>
                <a:cubicBezTo>
                  <a:pt x="3925225" y="0"/>
                  <a:pt x="5057352" y="1132128"/>
                  <a:pt x="5057352" y="2528679"/>
                </a:cubicBezTo>
                <a:cubicBezTo>
                  <a:pt x="5057352" y="3925230"/>
                  <a:pt x="3925225" y="5057358"/>
                  <a:pt x="2528676" y="5057358"/>
                </a:cubicBezTo>
                <a:cubicBezTo>
                  <a:pt x="1132127" y="5057358"/>
                  <a:pt x="0" y="3925230"/>
                  <a:pt x="0" y="2528679"/>
                </a:cubicBezTo>
                <a:cubicBezTo>
                  <a:pt x="0" y="1132128"/>
                  <a:pt x="1132127" y="0"/>
                  <a:pt x="2528676" y="0"/>
                </a:cubicBezTo>
                <a:close/>
              </a:path>
            </a:pathLst>
          </a:custGeom>
          <a:ln>
            <a:noFill/>
          </a:ln>
        </p:spPr>
      </p:pic>
      <p:sp>
        <p:nvSpPr>
          <p:cNvPr id="26" name="文本框 25"/>
          <p:cNvSpPr txBox="1"/>
          <p:nvPr/>
        </p:nvSpPr>
        <p:spPr>
          <a:xfrm rot="18863456">
            <a:off x="5635742" y="760794"/>
            <a:ext cx="1898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zh-CN" dirty="0" smtClean="0">
                <a:latin typeface="Agency FB" panose="020B0503020202020204" pitchFamily="34" charset="0"/>
              </a:rPr>
              <a:t>You`re my everything  </a:t>
            </a:r>
            <a:endParaRPr lang="zh-CN" altLang="en-US" dirty="0" smtClean="0">
              <a:latin typeface="Agency FB" panose="020B0503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775534" y="5619723"/>
            <a:ext cx="41144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altLang="zh-CN" sz="1600" dirty="0" smtClean="0"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 smtClean="0">
                <a:latin typeface="Agency FB" panose="020B0503020202020204" pitchFamily="34" charset="0"/>
              </a:rPr>
              <a:t>  </a:t>
            </a:r>
            <a:r>
              <a:rPr lang="en-US" altLang="zh-CN" sz="1600" dirty="0" smtClean="0">
                <a:latin typeface="Agency FB" panose="020B0503020202020204" pitchFamily="34" charset="0"/>
              </a:rPr>
              <a:t>You`re my everything  You`re the one my love  You`re my delight of all</a:t>
            </a:r>
          </a:p>
        </p:txBody>
      </p:sp>
      <p:cxnSp>
        <p:nvCxnSpPr>
          <p:cNvPr id="33" name="直接连接符 32"/>
          <p:cNvCxnSpPr/>
          <p:nvPr/>
        </p:nvCxnSpPr>
        <p:spPr>
          <a:xfrm>
            <a:off x="1455313" y="6249298"/>
            <a:ext cx="4640687" cy="0"/>
          </a:xfrm>
          <a:prstGeom prst="line">
            <a:avLst/>
          </a:prstGeom>
          <a:ln>
            <a:solidFill>
              <a:srgbClr val="33B2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右箭头 33"/>
          <p:cNvSpPr/>
          <p:nvPr/>
        </p:nvSpPr>
        <p:spPr>
          <a:xfrm>
            <a:off x="3492320" y="5319527"/>
            <a:ext cx="566671" cy="255396"/>
          </a:xfrm>
          <a:prstGeom prst="rightArrow">
            <a:avLst>
              <a:gd name="adj1" fmla="val 19029"/>
              <a:gd name="adj2" fmla="val 50000"/>
            </a:avLst>
          </a:prstGeom>
          <a:solidFill>
            <a:srgbClr val="33B2C3"/>
          </a:solidFill>
          <a:ln>
            <a:solidFill>
              <a:srgbClr val="33B2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6359141" y="5600653"/>
            <a:ext cx="41144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altLang="zh-CN" sz="1600" dirty="0" smtClean="0"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 smtClean="0">
                <a:latin typeface="Agency FB" panose="020B0503020202020204" pitchFamily="34" charset="0"/>
              </a:rPr>
              <a:t>  </a:t>
            </a:r>
            <a:r>
              <a:rPr lang="en-US" altLang="zh-CN" sz="1600" dirty="0" smtClean="0">
                <a:latin typeface="Agency FB" panose="020B0503020202020204" pitchFamily="34" charset="0"/>
              </a:rPr>
              <a:t>You`re my everything  You`re the one my love  You`re my delight of all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6096000" y="6249298"/>
            <a:ext cx="4640687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右箭头 36"/>
          <p:cNvSpPr/>
          <p:nvPr/>
        </p:nvSpPr>
        <p:spPr>
          <a:xfrm rot="10800000">
            <a:off x="8133006" y="5267971"/>
            <a:ext cx="566671" cy="255396"/>
          </a:xfrm>
          <a:prstGeom prst="rightArrow">
            <a:avLst>
              <a:gd name="adj1" fmla="val 19029"/>
              <a:gd name="adj2" fmla="val 50000"/>
            </a:avLst>
          </a:prstGeom>
          <a:solidFill>
            <a:schemeClr val="bg2">
              <a:lumMod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3198887" y="6284265"/>
            <a:ext cx="1153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dist"/>
            <a:r>
              <a:rPr lang="en-US" altLang="zh-CN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TEXT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7839573" y="6284265"/>
            <a:ext cx="1153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dist"/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rPr>
              <a:t>TEXT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6" grpId="0"/>
      <p:bldP spid="31" grpId="0"/>
      <p:bldP spid="34" grpId="0" animBg="1"/>
      <p:bldP spid="35" grpId="0"/>
      <p:bldP spid="37" grpId="0" animBg="1"/>
      <p:bldP spid="38" grpId="0"/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280" y="84077"/>
            <a:ext cx="6996720" cy="6689846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159387" y="1846993"/>
            <a:ext cx="4176143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800" dirty="0" smtClean="0">
                <a:gradFill>
                  <a:gsLst>
                    <a:gs pos="0">
                      <a:srgbClr val="EA9DB1"/>
                    </a:gs>
                    <a:gs pos="36000">
                      <a:srgbClr val="A381B2"/>
                    </a:gs>
                    <a:gs pos="63000">
                      <a:srgbClr val="B34C62"/>
                    </a:gs>
                    <a:gs pos="100000">
                      <a:srgbClr val="CCBA89"/>
                    </a:gs>
                  </a:gsLst>
                  <a:path path="circle">
                    <a:fillToRect l="100000" t="100000"/>
                  </a:path>
                </a:gradFill>
                <a:latin typeface="Century Gothic" panose="020B0502020202020204" pitchFamily="34" charset="0"/>
              </a:rPr>
              <a:t>TWO</a:t>
            </a:r>
            <a:endParaRPr lang="zh-CN" altLang="en-US" sz="13800" dirty="0">
              <a:gradFill>
                <a:gsLst>
                  <a:gs pos="0">
                    <a:srgbClr val="EA9DB1"/>
                  </a:gs>
                  <a:gs pos="36000">
                    <a:srgbClr val="A381B2"/>
                  </a:gs>
                  <a:gs pos="63000">
                    <a:srgbClr val="B34C62"/>
                  </a:gs>
                  <a:gs pos="100000">
                    <a:srgbClr val="CCBA89"/>
                  </a:gs>
                </a:gsLst>
                <a:path path="circle">
                  <a:fillToRect l="100000" t="100000"/>
                </a:path>
              </a:gra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06271" y="3185821"/>
            <a:ext cx="5080919" cy="1754326"/>
          </a:xfrm>
          <a:prstGeom prst="rect">
            <a:avLst/>
          </a:prstGeom>
          <a:solidFill>
            <a:srgbClr val="E9F6FE"/>
          </a:solidFill>
          <a:effectLst>
            <a:outerShdw blurRad="50800" dist="38100" dir="156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en-US" altLang="zh-CN" sz="1200" dirty="0" smtClean="0">
                <a:latin typeface="Agency FB" panose="020B0503020202020204" pitchFamily="34" charset="0"/>
              </a:rPr>
              <a:t>You`re my destiny </a:t>
            </a:r>
            <a:r>
              <a:rPr lang="zh-CN" altLang="en-US" sz="1200" dirty="0" smtClean="0">
                <a:latin typeface="Agency FB" panose="020B0503020202020204" pitchFamily="34" charset="0"/>
              </a:rPr>
              <a:t>  </a:t>
            </a:r>
            <a:r>
              <a:rPr lang="en-US" altLang="zh-CN" sz="1200" dirty="0" smtClean="0"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200" dirty="0">
                <a:latin typeface="Agency FB" panose="020B0503020202020204" pitchFamily="34" charset="0"/>
              </a:rPr>
              <a:t>all You`re my destiny </a:t>
            </a:r>
            <a:r>
              <a:rPr lang="zh-CN" altLang="en-US" sz="1200" dirty="0">
                <a:latin typeface="Agency FB" panose="020B0503020202020204" pitchFamily="34" charset="0"/>
              </a:rPr>
              <a:t>  </a:t>
            </a:r>
            <a:r>
              <a:rPr lang="en-US" altLang="zh-CN" sz="1200" dirty="0"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200" dirty="0" smtClean="0">
                <a:latin typeface="Agency FB" panose="020B0503020202020204" pitchFamily="34" charset="0"/>
              </a:rPr>
              <a:t>all</a:t>
            </a:r>
            <a:r>
              <a:rPr lang="en-US" altLang="zh-CN" sz="1200" dirty="0">
                <a:latin typeface="Agency FB" panose="020B0503020202020204" pitchFamily="34" charset="0"/>
              </a:rPr>
              <a:t> You`re my destiny </a:t>
            </a:r>
            <a:r>
              <a:rPr lang="zh-CN" altLang="en-US" sz="1200" dirty="0">
                <a:latin typeface="Agency FB" panose="020B0503020202020204" pitchFamily="34" charset="0"/>
              </a:rPr>
              <a:t>  </a:t>
            </a:r>
            <a:r>
              <a:rPr lang="en-US" altLang="zh-CN" sz="1200" dirty="0"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200" dirty="0" smtClean="0">
                <a:latin typeface="Agency FB" panose="020B0503020202020204" pitchFamily="34" charset="0"/>
              </a:rPr>
              <a:t>all</a:t>
            </a:r>
            <a:r>
              <a:rPr lang="en-US" altLang="zh-CN" sz="1200" dirty="0">
                <a:latin typeface="Agency FB" panose="020B0503020202020204" pitchFamily="34" charset="0"/>
              </a:rPr>
              <a:t> </a:t>
            </a:r>
            <a:r>
              <a:rPr lang="en-US" altLang="zh-CN" sz="1200" dirty="0" smtClean="0">
                <a:latin typeface="Agency FB" panose="020B0503020202020204" pitchFamily="34" charset="0"/>
              </a:rPr>
              <a:t> </a:t>
            </a:r>
            <a:r>
              <a:rPr lang="en-US" altLang="zh-CN" sz="1200" dirty="0">
                <a:latin typeface="Agency FB" panose="020B0503020202020204" pitchFamily="34" charset="0"/>
              </a:rPr>
              <a:t>You`re my destiny </a:t>
            </a:r>
            <a:r>
              <a:rPr lang="zh-CN" altLang="en-US" sz="1200" dirty="0">
                <a:latin typeface="Agency FB" panose="020B0503020202020204" pitchFamily="34" charset="0"/>
              </a:rPr>
              <a:t>  </a:t>
            </a:r>
            <a:r>
              <a:rPr lang="en-US" altLang="zh-CN" sz="1200" dirty="0"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200" dirty="0" smtClean="0">
                <a:latin typeface="Agency FB" panose="020B0503020202020204" pitchFamily="34" charset="0"/>
              </a:rPr>
              <a:t>all  </a:t>
            </a:r>
            <a:r>
              <a:rPr lang="en-US" altLang="zh-CN" sz="1200" dirty="0">
                <a:latin typeface="Agency FB" panose="020B0503020202020204" pitchFamily="34" charset="0"/>
              </a:rPr>
              <a:t>You`re my destiny </a:t>
            </a:r>
            <a:r>
              <a:rPr lang="zh-CN" altLang="en-US" sz="1200" dirty="0">
                <a:latin typeface="Agency FB" panose="020B0503020202020204" pitchFamily="34" charset="0"/>
              </a:rPr>
              <a:t>  </a:t>
            </a:r>
            <a:r>
              <a:rPr lang="en-US" altLang="zh-CN" sz="1200" dirty="0"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200" dirty="0" smtClean="0">
                <a:latin typeface="Agency FB" panose="020B0503020202020204" pitchFamily="34" charset="0"/>
              </a:rPr>
              <a:t>all  </a:t>
            </a:r>
            <a:r>
              <a:rPr lang="en-US" altLang="zh-CN" sz="1200" dirty="0">
                <a:latin typeface="Agency FB" panose="020B0503020202020204" pitchFamily="34" charset="0"/>
              </a:rPr>
              <a:t>You`re my destiny </a:t>
            </a:r>
            <a:r>
              <a:rPr lang="zh-CN" altLang="en-US" sz="1200" dirty="0">
                <a:latin typeface="Agency FB" panose="020B0503020202020204" pitchFamily="34" charset="0"/>
              </a:rPr>
              <a:t>  </a:t>
            </a:r>
            <a:r>
              <a:rPr lang="en-US" altLang="zh-CN" sz="1200" dirty="0">
                <a:latin typeface="Agency FB" panose="020B0503020202020204" pitchFamily="34" charset="0"/>
              </a:rPr>
              <a:t>You`re my everything  You`re the one my love  You`re my delight of all You`re my </a:t>
            </a:r>
            <a:r>
              <a:rPr lang="en-US" altLang="zh-CN" sz="1200" dirty="0" smtClean="0">
                <a:latin typeface="Agency FB" panose="020B0503020202020204" pitchFamily="34" charset="0"/>
              </a:rPr>
              <a:t>destiny</a:t>
            </a:r>
            <a:endParaRPr lang="en-US" altLang="zh-CN" sz="1200" dirty="0"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5261113" y="550207"/>
            <a:ext cx="1404730" cy="9818"/>
          </a:xfrm>
          <a:prstGeom prst="line">
            <a:avLst/>
          </a:prstGeom>
          <a:ln w="38100">
            <a:solidFill>
              <a:srgbClr val="33B2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153738" y="596831"/>
            <a:ext cx="1619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dist"/>
            <a:r>
              <a:rPr lang="en-US" altLang="zh-CN" sz="2800" b="1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YOUR  TITLE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067602" y="987580"/>
            <a:ext cx="1705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dist"/>
            <a:r>
              <a:rPr lang="en-US" altLang="zh-CN" sz="1600" dirty="0" smtClean="0">
                <a:latin typeface="Agency FB" panose="020B0503020202020204" pitchFamily="34" charset="0"/>
              </a:rPr>
              <a:t> </a:t>
            </a:r>
            <a:r>
              <a:rPr lang="zh-CN" altLang="en-US" sz="1600" dirty="0" smtClean="0">
                <a:latin typeface="Agency FB" panose="020B0503020202020204" pitchFamily="34" charset="0"/>
              </a:rPr>
              <a:t>  </a:t>
            </a:r>
            <a:r>
              <a:rPr lang="en-US" altLang="zh-CN" sz="1600" dirty="0" smtClean="0">
                <a:latin typeface="Agency FB" panose="020B0503020202020204" pitchFamily="34" charset="0"/>
              </a:rPr>
              <a:t>You`re my everything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426706" y="1352638"/>
            <a:ext cx="11115937" cy="0"/>
          </a:xfrm>
          <a:prstGeom prst="line">
            <a:avLst/>
          </a:prstGeom>
          <a:ln w="38100">
            <a:solidFill>
              <a:srgbClr val="33B2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59" y="1585226"/>
            <a:ext cx="2813594" cy="269019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876499" y="4396953"/>
            <a:ext cx="646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dist"/>
            <a:r>
              <a:rPr lang="en-US" altLang="zh-CN" sz="20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NEW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320548" y="4818244"/>
            <a:ext cx="1705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dist"/>
            <a:r>
              <a:rPr lang="en-US" altLang="zh-CN" sz="1600" dirty="0" smtClean="0">
                <a:latin typeface="Agency FB" panose="020B0503020202020204" pitchFamily="34" charset="0"/>
              </a:rPr>
              <a:t> </a:t>
            </a:r>
            <a:r>
              <a:rPr lang="zh-CN" altLang="en-US" sz="1600" dirty="0" smtClean="0">
                <a:latin typeface="Agency FB" panose="020B0503020202020204" pitchFamily="34" charset="0"/>
              </a:rPr>
              <a:t>  </a:t>
            </a:r>
            <a:r>
              <a:rPr lang="en-US" altLang="zh-CN" sz="1600" dirty="0" smtClean="0">
                <a:latin typeface="Agency FB" panose="020B0503020202020204" pitchFamily="34" charset="0"/>
              </a:rPr>
              <a:t>You`re my everything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389448" y="5079067"/>
            <a:ext cx="1620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zh-CN" altLang="en-US" sz="1600" dirty="0" smtClean="0">
                <a:latin typeface="叶根友特隶简体08" panose="02010601030101010101" pitchFamily="2" charset="-122"/>
                <a:ea typeface="叶根友特隶简体08" panose="02010601030101010101" pitchFamily="2" charset="-122"/>
              </a:rPr>
              <a:t>新品专题</a:t>
            </a:r>
            <a:endParaRPr lang="en-US" altLang="zh-CN" sz="1600" dirty="0" smtClean="0">
              <a:latin typeface="叶根友特隶简体08" panose="02010601030101010101" pitchFamily="2" charset="-122"/>
              <a:ea typeface="叶根友特隶简体08" panose="02010601030101010101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046" y="1585226"/>
            <a:ext cx="2798395" cy="2690191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5759387" y="4396953"/>
            <a:ext cx="646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dist"/>
            <a:r>
              <a:rPr lang="en-US" altLang="zh-CN" sz="20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HOT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203436" y="4818244"/>
            <a:ext cx="1705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dist"/>
            <a:r>
              <a:rPr lang="en-US" altLang="zh-CN" sz="1600" dirty="0" smtClean="0">
                <a:latin typeface="Agency FB" panose="020B0503020202020204" pitchFamily="34" charset="0"/>
              </a:rPr>
              <a:t> </a:t>
            </a:r>
            <a:r>
              <a:rPr lang="zh-CN" altLang="en-US" sz="1600" dirty="0" smtClean="0">
                <a:latin typeface="Agency FB" panose="020B0503020202020204" pitchFamily="34" charset="0"/>
              </a:rPr>
              <a:t>  </a:t>
            </a:r>
            <a:r>
              <a:rPr lang="en-US" altLang="zh-CN" sz="1600" dirty="0" smtClean="0">
                <a:latin typeface="Agency FB" panose="020B0503020202020204" pitchFamily="34" charset="0"/>
              </a:rPr>
              <a:t>You`re my everything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272336" y="5079067"/>
            <a:ext cx="1620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zh-CN" altLang="en-US" sz="1600" dirty="0">
                <a:latin typeface="叶根友特隶简体08" panose="02010601030101010101" pitchFamily="2" charset="-122"/>
                <a:ea typeface="叶根友特隶简体08" panose="02010601030101010101" pitchFamily="2" charset="-122"/>
              </a:rPr>
              <a:t>热销</a:t>
            </a:r>
            <a:r>
              <a:rPr lang="zh-CN" altLang="en-US" sz="1600" dirty="0" smtClean="0">
                <a:latin typeface="叶根友特隶简体08" panose="02010601030101010101" pitchFamily="2" charset="-122"/>
                <a:ea typeface="叶根友特隶简体08" panose="02010601030101010101" pitchFamily="2" charset="-122"/>
              </a:rPr>
              <a:t>专题</a:t>
            </a:r>
            <a:endParaRPr lang="en-US" altLang="zh-CN" sz="1600" dirty="0" smtClean="0">
              <a:latin typeface="叶根友特隶简体08" panose="02010601030101010101" pitchFamily="2" charset="-122"/>
              <a:ea typeface="叶根友特隶简体08" panose="02010601030101010101" pitchFamily="2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519" y="1585226"/>
            <a:ext cx="2783730" cy="2690191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9624527" y="4396953"/>
            <a:ext cx="646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dist"/>
            <a:r>
              <a:rPr lang="en-US" altLang="zh-CN" sz="20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NEW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9068576" y="4818244"/>
            <a:ext cx="1705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dist"/>
            <a:r>
              <a:rPr lang="en-US" altLang="zh-CN" sz="1600" dirty="0" smtClean="0">
                <a:latin typeface="Agency FB" panose="020B0503020202020204" pitchFamily="34" charset="0"/>
              </a:rPr>
              <a:t> </a:t>
            </a:r>
            <a:r>
              <a:rPr lang="zh-CN" altLang="en-US" sz="1600" dirty="0" smtClean="0">
                <a:latin typeface="Agency FB" panose="020B0503020202020204" pitchFamily="34" charset="0"/>
              </a:rPr>
              <a:t>  </a:t>
            </a:r>
            <a:r>
              <a:rPr lang="en-US" altLang="zh-CN" sz="1600" dirty="0" smtClean="0">
                <a:latin typeface="Agency FB" panose="020B0503020202020204" pitchFamily="34" charset="0"/>
              </a:rPr>
              <a:t>You`re my everything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9137476" y="5079067"/>
            <a:ext cx="1620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zh-CN" altLang="en-US" sz="1600" dirty="0" smtClean="0">
                <a:latin typeface="叶根友特隶简体08" panose="02010601030101010101" pitchFamily="2" charset="-122"/>
                <a:ea typeface="叶根友特隶简体08" panose="02010601030101010101" pitchFamily="2" charset="-122"/>
              </a:rPr>
              <a:t>新品专题</a:t>
            </a:r>
            <a:endParaRPr lang="en-US" altLang="zh-CN" sz="1600" dirty="0" smtClean="0">
              <a:latin typeface="叶根友特隶简体08" panose="02010601030101010101" pitchFamily="2" charset="-122"/>
              <a:ea typeface="叶根友特隶简体08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14" grpId="0"/>
      <p:bldP spid="15" grpId="0"/>
      <p:bldP spid="17" grpId="0"/>
      <p:bldP spid="18" grpId="0"/>
      <p:bldP spid="19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8" b="4908"/>
          <a:stretch>
            <a:fillRect/>
          </a:stretch>
        </p:blipFill>
        <p:spPr>
          <a:xfrm>
            <a:off x="5021560" y="807197"/>
            <a:ext cx="2333876" cy="202130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775" y="2890558"/>
            <a:ext cx="1889835" cy="18803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612" y="2890558"/>
            <a:ext cx="1988743" cy="184376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007189" y="2890558"/>
            <a:ext cx="2333876" cy="18674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dirty="0">
                <a:latin typeface="叶根友特隶简体08" panose="02010601030101010101" pitchFamily="2" charset="-122"/>
                <a:ea typeface="叶根友特隶简体08" panose="02010601030101010101" pitchFamily="2" charset="-122"/>
              </a:rPr>
              <a:t>爆</a:t>
            </a:r>
            <a:r>
              <a:rPr lang="zh-CN" altLang="en-US" sz="2200" dirty="0" smtClean="0">
                <a:latin typeface="叶根友特隶简体08" panose="02010601030101010101" pitchFamily="2" charset="-122"/>
                <a:ea typeface="叶根友特隶简体08" panose="02010601030101010101" pitchFamily="2" charset="-122"/>
              </a:rPr>
              <a:t>款推荐</a:t>
            </a:r>
            <a:endParaRPr lang="en-US" altLang="zh-CN" sz="2200" dirty="0" smtClean="0">
              <a:latin typeface="叶根友特隶简体08" panose="02010601030101010101" pitchFamily="2" charset="-122"/>
              <a:ea typeface="叶根友特隶简体08" panose="02010601030101010101" pitchFamily="2" charset="-122"/>
            </a:endParaRPr>
          </a:p>
          <a:p>
            <a:pPr algn="ctr"/>
            <a:r>
              <a:rPr lang="en-US" altLang="zh-CN" sz="2000" dirty="0" smtClean="0">
                <a:latin typeface="Agency FB" panose="020B0503020202020204" pitchFamily="34" charset="0"/>
              </a:rPr>
              <a:t>RECOMMEND</a:t>
            </a:r>
            <a:endParaRPr lang="zh-CN" altLang="en-US" sz="2000" dirty="0">
              <a:latin typeface="Agency FB" panose="020B0503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307874" y="1258783"/>
            <a:ext cx="20874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 dirty="0" smtClean="0">
                <a:latin typeface="Agency FB" panose="020B0503020202020204" pitchFamily="34" charset="0"/>
              </a:rPr>
              <a:t>ONSALEL</a:t>
            </a:r>
            <a:endParaRPr lang="zh-CN" altLang="en-US" sz="4000" dirty="0">
              <a:latin typeface="Agency FB" panose="020B0503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39775" y="1393283"/>
            <a:ext cx="21471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latin typeface="叶根友特隶简体08" panose="02010601030101010101" pitchFamily="2" charset="-122"/>
                <a:ea typeface="叶根友特隶简体08" panose="02010601030101010101" pitchFamily="2" charset="-122"/>
              </a:rPr>
              <a:t>新品上架</a:t>
            </a:r>
            <a:endParaRPr lang="en-US" altLang="zh-CN" sz="2400" dirty="0" smtClean="0">
              <a:latin typeface="叶根友特隶简体08" panose="02010601030101010101" pitchFamily="2" charset="-122"/>
              <a:ea typeface="叶根友特隶简体08" panose="02010601030101010101" pitchFamily="2" charset="-122"/>
            </a:endParaRPr>
          </a:p>
          <a:p>
            <a:pPr algn="dist"/>
            <a:r>
              <a:rPr lang="en-US" altLang="zh-CN" sz="3200" dirty="0" smtClean="0">
                <a:latin typeface="Agency FB" panose="020B0503020202020204" pitchFamily="34" charset="0"/>
              </a:rPr>
              <a:t>NEWARRIVAL</a:t>
            </a:r>
            <a:endParaRPr lang="zh-CN" altLang="en-US" sz="3200" dirty="0">
              <a:latin typeface="Agency FB" panose="020B0503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7447845" y="2018185"/>
            <a:ext cx="179016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7804583" y="1860515"/>
            <a:ext cx="1023028" cy="338554"/>
          </a:xfrm>
          <a:prstGeom prst="rect">
            <a:avLst/>
          </a:prstGeom>
          <a:solidFill>
            <a:srgbClr val="EDDAD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叶根友特隶简体08" panose="02010601030101010101" pitchFamily="2" charset="-122"/>
                <a:ea typeface="叶根友特隶简体08" panose="02010601030101010101" pitchFamily="2" charset="-122"/>
              </a:rPr>
              <a:t>折扣转场</a:t>
            </a:r>
            <a:endParaRPr lang="zh-CN" altLang="en-US" sz="2000" dirty="0">
              <a:latin typeface="Agency FB" panose="020B0503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76422" y="5726493"/>
            <a:ext cx="90391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altLang="zh-CN" sz="1600" dirty="0" smtClean="0"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 smtClean="0">
                <a:latin typeface="Agency FB" panose="020B0503020202020204" pitchFamily="34" charset="0"/>
              </a:rPr>
              <a:t>  </a:t>
            </a:r>
            <a:r>
              <a:rPr lang="en-US" altLang="zh-CN" sz="1600" dirty="0" smtClean="0"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600" dirty="0">
                <a:latin typeface="Agency FB" panose="020B0503020202020204" pitchFamily="34" charset="0"/>
              </a:rPr>
              <a:t>all  You`re my destiny </a:t>
            </a:r>
            <a:r>
              <a:rPr lang="zh-CN" altLang="en-US" sz="1600" dirty="0"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latin typeface="Agency FB" panose="020B0503020202020204" pitchFamily="34" charset="0"/>
              </a:rPr>
              <a:t>You`re my everything  </a:t>
            </a:r>
            <a:endParaRPr lang="en-US" altLang="zh-CN" sz="1600" dirty="0" smtClean="0">
              <a:latin typeface="Agency FB" panose="020B0503020202020204" pitchFamily="34" charset="0"/>
            </a:endParaRPr>
          </a:p>
          <a:p>
            <a:pPr marL="0" lvl="1" algn="ctr"/>
            <a:r>
              <a:rPr lang="en-US" altLang="zh-CN" sz="1600" dirty="0" smtClean="0">
                <a:latin typeface="Agency FB" panose="020B0503020202020204" pitchFamily="34" charset="0"/>
              </a:rPr>
              <a:t>You`re </a:t>
            </a:r>
            <a:r>
              <a:rPr lang="en-US" altLang="zh-CN" sz="1600" dirty="0">
                <a:latin typeface="Agency FB" panose="020B0503020202020204" pitchFamily="34" charset="0"/>
              </a:rPr>
              <a:t>the one my love  You`re my delight of </a:t>
            </a:r>
            <a:r>
              <a:rPr lang="en-US" altLang="zh-CN" sz="1600" dirty="0" smtClean="0">
                <a:latin typeface="Agency FB" panose="020B0503020202020204" pitchFamily="34" charset="0"/>
              </a:rPr>
              <a:t>all You`re </a:t>
            </a:r>
            <a:r>
              <a:rPr lang="en-US" altLang="zh-CN" sz="1600" dirty="0">
                <a:latin typeface="Agency FB" panose="020B0503020202020204" pitchFamily="34" charset="0"/>
              </a:rPr>
              <a:t>my destiny </a:t>
            </a:r>
            <a:r>
              <a:rPr lang="zh-CN" altLang="en-US" sz="1600" dirty="0"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latin typeface="Agency FB" panose="020B0503020202020204" pitchFamily="34" charset="0"/>
              </a:rPr>
              <a:t>You`re my everything  You`re the one my love  </a:t>
            </a:r>
            <a:endParaRPr lang="en-US" altLang="zh-CN" sz="1600" dirty="0" smtClean="0">
              <a:latin typeface="Agency FB" panose="020B0503020202020204" pitchFamily="34" charset="0"/>
            </a:endParaRPr>
          </a:p>
          <a:p>
            <a:pPr marL="0" lvl="1" algn="ctr"/>
            <a:r>
              <a:rPr lang="en-US" altLang="zh-CN" sz="1600" dirty="0" smtClean="0">
                <a:latin typeface="Agency FB" panose="020B0503020202020204" pitchFamily="34" charset="0"/>
              </a:rPr>
              <a:t>You`re </a:t>
            </a:r>
            <a:r>
              <a:rPr lang="en-US" altLang="zh-CN" sz="1600" dirty="0">
                <a:latin typeface="Agency FB" panose="020B0503020202020204" pitchFamily="34" charset="0"/>
              </a:rPr>
              <a:t>my delight of all</a:t>
            </a:r>
          </a:p>
          <a:p>
            <a:pPr marL="0" lvl="1" algn="ctr"/>
            <a:endParaRPr lang="en-US" altLang="zh-CN" sz="1600" dirty="0" smtClean="0">
              <a:latin typeface="Agency FB" panose="020B0503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51579" y="5141718"/>
            <a:ext cx="1153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dist"/>
            <a:r>
              <a:rPr lang="en-US" altLang="zh-CN" sz="32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NOTICE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  <p:bldP spid="7" grpId="0" animBg="1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03" y="1413399"/>
            <a:ext cx="2948504" cy="289237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119" y="1413400"/>
            <a:ext cx="2916127" cy="290143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258" y="1422457"/>
            <a:ext cx="2916127" cy="288332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6397" y="1433810"/>
            <a:ext cx="3063913" cy="2896864"/>
          </a:xfrm>
          <a:prstGeom prst="rect">
            <a:avLst/>
          </a:prstGeom>
        </p:spPr>
      </p:pic>
      <p:cxnSp>
        <p:nvCxnSpPr>
          <p:cNvPr id="33" name="直接连接符 32"/>
          <p:cNvCxnSpPr/>
          <p:nvPr/>
        </p:nvCxnSpPr>
        <p:spPr>
          <a:xfrm>
            <a:off x="146132" y="5155096"/>
            <a:ext cx="1189808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909439" y="5152973"/>
            <a:ext cx="1299394" cy="2951"/>
          </a:xfrm>
          <a:prstGeom prst="line">
            <a:avLst/>
          </a:prstGeom>
          <a:ln w="38100">
            <a:solidFill>
              <a:srgbClr val="33B2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1203508" y="4814419"/>
            <a:ext cx="801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dist"/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TEXT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748724" y="5156475"/>
            <a:ext cx="1620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altLang="zh-CN" sz="1600" dirty="0" smtClean="0"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 smtClean="0">
                <a:latin typeface="Agency FB" panose="020B0503020202020204" pitchFamily="34" charset="0"/>
              </a:rPr>
              <a:t>  </a:t>
            </a:r>
            <a:r>
              <a:rPr lang="en-US" altLang="zh-CN" sz="1600" dirty="0" smtClean="0">
                <a:latin typeface="Agency FB" panose="020B0503020202020204" pitchFamily="34" charset="0"/>
              </a:rPr>
              <a:t>You`re my everything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4242551" y="4814419"/>
            <a:ext cx="801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dist"/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TEXT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3787767" y="5156475"/>
            <a:ext cx="1620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altLang="zh-CN" sz="1600" dirty="0" smtClean="0"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 smtClean="0">
                <a:latin typeface="Agency FB" panose="020B0503020202020204" pitchFamily="34" charset="0"/>
              </a:rPr>
              <a:t>  </a:t>
            </a:r>
            <a:r>
              <a:rPr lang="en-US" altLang="zh-CN" sz="1600" dirty="0" smtClean="0">
                <a:latin typeface="Agency FB" panose="020B0503020202020204" pitchFamily="34" charset="0"/>
              </a:rPr>
              <a:t>You`re my everything</a:t>
            </a:r>
          </a:p>
        </p:txBody>
      </p:sp>
      <p:cxnSp>
        <p:nvCxnSpPr>
          <p:cNvPr id="41" name="直接连接符 40"/>
          <p:cNvCxnSpPr/>
          <p:nvPr/>
        </p:nvCxnSpPr>
        <p:spPr>
          <a:xfrm flipV="1">
            <a:off x="6942467" y="5152972"/>
            <a:ext cx="1299394" cy="2951"/>
          </a:xfrm>
          <a:prstGeom prst="line">
            <a:avLst/>
          </a:prstGeom>
          <a:ln w="38100">
            <a:solidFill>
              <a:srgbClr val="33B2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7236536" y="4814418"/>
            <a:ext cx="801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dist"/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TEXT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6781752" y="5156474"/>
            <a:ext cx="1620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altLang="zh-CN" sz="1600" dirty="0" smtClean="0"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 smtClean="0">
                <a:latin typeface="Agency FB" panose="020B0503020202020204" pitchFamily="34" charset="0"/>
              </a:rPr>
              <a:t>  </a:t>
            </a:r>
            <a:r>
              <a:rPr lang="en-US" altLang="zh-CN" sz="1600" dirty="0" smtClean="0">
                <a:latin typeface="Agency FB" panose="020B0503020202020204" pitchFamily="34" charset="0"/>
              </a:rPr>
              <a:t>You`re my everything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10275579" y="4814418"/>
            <a:ext cx="801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dist"/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TEXT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9820795" y="5156474"/>
            <a:ext cx="1620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altLang="zh-CN" sz="1600" dirty="0" smtClean="0"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 smtClean="0">
                <a:latin typeface="Agency FB" panose="020B0503020202020204" pitchFamily="34" charset="0"/>
              </a:rPr>
              <a:t>  </a:t>
            </a:r>
            <a:r>
              <a:rPr lang="en-US" altLang="zh-CN" sz="1600" dirty="0" smtClean="0">
                <a:latin typeface="Agency FB" panose="020B0503020202020204" pitchFamily="34" charset="0"/>
              </a:rPr>
              <a:t>You`re my everything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2" grpId="0"/>
      <p:bldP spid="43" grpId="0"/>
      <p:bldP spid="44" grpId="0"/>
      <p:bldP spid="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38961" y="258672"/>
            <a:ext cx="2949262" cy="3759537"/>
            <a:chOff x="3126860" y="709432"/>
            <a:chExt cx="2949262" cy="3759537"/>
          </a:xfrm>
        </p:grpSpPr>
        <p:sp>
          <p:nvSpPr>
            <p:cNvPr id="3" name="矩形 2"/>
            <p:cNvSpPr/>
            <p:nvPr/>
          </p:nvSpPr>
          <p:spPr>
            <a:xfrm>
              <a:off x="3126860" y="709432"/>
              <a:ext cx="2949262" cy="3759537"/>
            </a:xfrm>
            <a:prstGeom prst="rect">
              <a:avLst/>
            </a:prstGeom>
            <a:solidFill>
              <a:srgbClr val="33B2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800" dirty="0" smtClean="0">
                  <a:latin typeface="Agency FB" panose="020B0503020202020204" pitchFamily="34" charset="0"/>
                  <a:ea typeface="叶根友特隶简体08" panose="02010601030101010101" pitchFamily="2" charset="-122"/>
                </a:rPr>
                <a:t>BLUE</a:t>
              </a:r>
            </a:p>
            <a:p>
              <a:pPr algn="ctr"/>
              <a:r>
                <a:rPr lang="en-US" altLang="zh-CN" sz="4800" dirty="0" smtClean="0">
                  <a:latin typeface="Agency FB" panose="020B0503020202020204" pitchFamily="34" charset="0"/>
                  <a:ea typeface="叶根友特隶简体08" panose="02010601030101010101" pitchFamily="2" charset="-122"/>
                </a:rPr>
                <a:t>BEAUTY</a:t>
              </a:r>
            </a:p>
            <a:p>
              <a:pPr algn="ctr"/>
              <a:r>
                <a:rPr lang="zh-CN" altLang="en-US" sz="1600" dirty="0">
                  <a:latin typeface="叶根友特隶简体08" panose="02010601030101010101" pitchFamily="2" charset="-122"/>
                  <a:ea typeface="叶根友特隶简体08" panose="02010601030101010101" pitchFamily="2" charset="-122"/>
                </a:rPr>
                <a:t>蓝</a:t>
              </a:r>
              <a:r>
                <a:rPr lang="zh-CN" altLang="en-US" sz="1600" dirty="0" smtClean="0">
                  <a:latin typeface="叶根友特隶简体08" panose="02010601030101010101" pitchFamily="2" charset="-122"/>
                  <a:ea typeface="叶根友特隶简体08" panose="02010601030101010101" pitchFamily="2" charset="-122"/>
                </a:rPr>
                <a:t>色之美</a:t>
              </a:r>
              <a:endParaRPr lang="en-US" altLang="zh-CN" sz="1600" dirty="0" smtClean="0">
                <a:latin typeface="叶根友特隶简体08" panose="02010601030101010101" pitchFamily="2" charset="-122"/>
                <a:ea typeface="叶根友特隶简体08" panose="02010601030101010101" pitchFamily="2" charset="-122"/>
              </a:endParaRPr>
            </a:p>
            <a:p>
              <a:pPr algn="ctr"/>
              <a:endParaRPr lang="en-US" altLang="zh-CN" sz="2200" dirty="0">
                <a:latin typeface="叶根友特隶简体08" panose="02010601030101010101" pitchFamily="2" charset="-122"/>
                <a:ea typeface="叶根友特隶简体08" panose="02010601030101010101" pitchFamily="2" charset="-122"/>
              </a:endParaRPr>
            </a:p>
            <a:p>
              <a:pPr algn="ctr"/>
              <a:endParaRPr lang="en-US" altLang="zh-CN" sz="2200" dirty="0" smtClean="0">
                <a:latin typeface="叶根友特隶简体08" panose="02010601030101010101" pitchFamily="2" charset="-122"/>
                <a:ea typeface="叶根友特隶简体08" panose="02010601030101010101" pitchFamily="2" charset="-122"/>
              </a:endParaRPr>
            </a:p>
            <a:p>
              <a:pPr algn="ctr"/>
              <a:r>
                <a:rPr lang="en-US" altLang="zh-CN" sz="2400" dirty="0">
                  <a:latin typeface="Agency FB" panose="020B0503020202020204" pitchFamily="34" charset="0"/>
                </a:rPr>
                <a:t>NEW   LSSUE</a:t>
              </a:r>
              <a:endParaRPr lang="zh-CN" altLang="en-US" sz="2400" dirty="0">
                <a:latin typeface="Agency FB" panose="020B0503020202020204" pitchFamily="34" charset="0"/>
              </a:endParaRPr>
            </a:p>
            <a:p>
              <a:pPr algn="ctr"/>
              <a:endParaRPr lang="en-US" altLang="zh-CN" sz="2200" dirty="0" smtClean="0">
                <a:latin typeface="叶根友特隶简体08" panose="02010601030101010101" pitchFamily="2" charset="-122"/>
                <a:ea typeface="叶根友特隶简体08" panose="02010601030101010101" pitchFamily="2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3577621" y="2884866"/>
              <a:ext cx="2047740" cy="334852"/>
              <a:chOff x="3577621" y="2820471"/>
              <a:chExt cx="2047740" cy="334852"/>
            </a:xfrm>
          </p:grpSpPr>
          <p:sp>
            <p:nvSpPr>
              <p:cNvPr id="4" name="矩形 3"/>
              <p:cNvSpPr/>
              <p:nvPr/>
            </p:nvSpPr>
            <p:spPr>
              <a:xfrm>
                <a:off x="3577621" y="2820471"/>
                <a:ext cx="2047740" cy="33485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b="1" dirty="0" smtClean="0">
                    <a:solidFill>
                      <a:srgbClr val="33B2C3"/>
                    </a:solidFill>
                    <a:latin typeface="Agency FB" panose="020B0503020202020204" pitchFamily="34" charset="0"/>
                  </a:rPr>
                  <a:t>VIEW</a:t>
                </a:r>
                <a:endParaRPr lang="zh-CN" altLang="en-US" sz="2000" b="1" dirty="0">
                  <a:solidFill>
                    <a:srgbClr val="33B2C3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6" name="等腰三角形 5"/>
              <p:cNvSpPr/>
              <p:nvPr/>
            </p:nvSpPr>
            <p:spPr>
              <a:xfrm rot="5400000">
                <a:off x="4070857" y="2914487"/>
                <a:ext cx="170311" cy="146820"/>
              </a:xfrm>
              <a:prstGeom prst="triangle">
                <a:avLst/>
              </a:prstGeom>
              <a:solidFill>
                <a:srgbClr val="33B2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3017" y="258670"/>
            <a:ext cx="2888544" cy="3759537"/>
          </a:xfrm>
          <a:custGeom>
            <a:avLst/>
            <a:gdLst>
              <a:gd name="connsiteX0" fmla="*/ 0 w 2949262"/>
              <a:gd name="connsiteY0" fmla="*/ 0 h 3759537"/>
              <a:gd name="connsiteX1" fmla="*/ 2949262 w 2949262"/>
              <a:gd name="connsiteY1" fmla="*/ 0 h 3759537"/>
              <a:gd name="connsiteX2" fmla="*/ 2949262 w 2949262"/>
              <a:gd name="connsiteY2" fmla="*/ 3759537 h 3759537"/>
              <a:gd name="connsiteX3" fmla="*/ 0 w 2949262"/>
              <a:gd name="connsiteY3" fmla="*/ 3759537 h 3759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9262" h="3759537">
                <a:moveTo>
                  <a:pt x="0" y="0"/>
                </a:moveTo>
                <a:lnTo>
                  <a:pt x="2949262" y="0"/>
                </a:lnTo>
                <a:lnTo>
                  <a:pt x="2949262" y="3759537"/>
                </a:lnTo>
                <a:lnTo>
                  <a:pt x="0" y="3759537"/>
                </a:lnTo>
                <a:close/>
              </a:path>
            </a:pathLst>
          </a:cu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118" y="258671"/>
            <a:ext cx="2888544" cy="3759537"/>
          </a:xfrm>
          <a:custGeom>
            <a:avLst/>
            <a:gdLst>
              <a:gd name="connsiteX0" fmla="*/ 0 w 2949262"/>
              <a:gd name="connsiteY0" fmla="*/ 0 h 3759537"/>
              <a:gd name="connsiteX1" fmla="*/ 2949262 w 2949262"/>
              <a:gd name="connsiteY1" fmla="*/ 0 h 3759537"/>
              <a:gd name="connsiteX2" fmla="*/ 2949262 w 2949262"/>
              <a:gd name="connsiteY2" fmla="*/ 3759537 h 3759537"/>
              <a:gd name="connsiteX3" fmla="*/ 0 w 2949262"/>
              <a:gd name="connsiteY3" fmla="*/ 3759537 h 3759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9262" h="3759537">
                <a:moveTo>
                  <a:pt x="0" y="0"/>
                </a:moveTo>
                <a:lnTo>
                  <a:pt x="2949262" y="0"/>
                </a:lnTo>
                <a:lnTo>
                  <a:pt x="2949262" y="3759537"/>
                </a:lnTo>
                <a:lnTo>
                  <a:pt x="0" y="3759537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219" y="258672"/>
            <a:ext cx="2888544" cy="3759537"/>
          </a:xfrm>
          <a:custGeom>
            <a:avLst/>
            <a:gdLst>
              <a:gd name="connsiteX0" fmla="*/ 0 w 2949262"/>
              <a:gd name="connsiteY0" fmla="*/ 0 h 3759537"/>
              <a:gd name="connsiteX1" fmla="*/ 2949262 w 2949262"/>
              <a:gd name="connsiteY1" fmla="*/ 0 h 3759537"/>
              <a:gd name="connsiteX2" fmla="*/ 2949262 w 2949262"/>
              <a:gd name="connsiteY2" fmla="*/ 3759537 h 3759537"/>
              <a:gd name="connsiteX3" fmla="*/ 0 w 2949262"/>
              <a:gd name="connsiteY3" fmla="*/ 3759537 h 3759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9262" h="3759537">
                <a:moveTo>
                  <a:pt x="0" y="0"/>
                </a:moveTo>
                <a:lnTo>
                  <a:pt x="2949262" y="0"/>
                </a:lnTo>
                <a:lnTo>
                  <a:pt x="2949262" y="3759537"/>
                </a:lnTo>
                <a:lnTo>
                  <a:pt x="0" y="3759537"/>
                </a:lnTo>
                <a:close/>
              </a:path>
            </a:pathLst>
          </a:custGeom>
        </p:spPr>
      </p:pic>
      <p:sp>
        <p:nvSpPr>
          <p:cNvPr id="31" name="文本框 30"/>
          <p:cNvSpPr txBox="1"/>
          <p:nvPr/>
        </p:nvSpPr>
        <p:spPr>
          <a:xfrm>
            <a:off x="7937768" y="4394657"/>
            <a:ext cx="395303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altLang="zh-CN" sz="6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YOUR  TITLE  IS  HERE</a:t>
            </a:r>
            <a:endParaRPr lang="zh-CN" altLang="en-US" sz="6600" dirty="0">
              <a:solidFill>
                <a:srgbClr val="33B2C3"/>
              </a:solidFill>
              <a:latin typeface="Agency FB" panose="020B0503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57161" y="4302324"/>
            <a:ext cx="69626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>
              <a:lnSpc>
                <a:spcPct val="150000"/>
              </a:lnSpc>
            </a:pPr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all You`re my destiny </a:t>
            </a:r>
            <a:r>
              <a:rPr lang="zh-CN" altLang="en-US" sz="1600" dirty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all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 You`re my destiny </a:t>
            </a:r>
            <a:r>
              <a:rPr lang="zh-CN" altLang="en-US" sz="1600" dirty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all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all 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all 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my love  You`re my delight of all You`re my </a:t>
            </a:r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destiny</a:t>
            </a:r>
            <a:endParaRPr lang="en-US" altLang="zh-CN" sz="1600" dirty="0">
              <a:solidFill>
                <a:srgbClr val="33B2C3"/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92"/>
            <a:ext cx="6996720" cy="6761615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6113617" y="1846993"/>
            <a:ext cx="5118709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800" dirty="0" smtClean="0">
                <a:gradFill>
                  <a:gsLst>
                    <a:gs pos="0">
                      <a:srgbClr val="E43A47"/>
                    </a:gs>
                    <a:gs pos="36000">
                      <a:srgbClr val="8E819C"/>
                    </a:gs>
                    <a:gs pos="83000">
                      <a:srgbClr val="B3B998"/>
                    </a:gs>
                    <a:gs pos="100000">
                      <a:srgbClr val="CCBA89"/>
                    </a:gs>
                  </a:gsLst>
                  <a:path path="circle">
                    <a:fillToRect l="100000" t="100000"/>
                  </a:path>
                </a:gradFill>
                <a:latin typeface="Century Gothic" panose="020B0502020202020204" pitchFamily="34" charset="0"/>
              </a:rPr>
              <a:t>THREE</a:t>
            </a:r>
            <a:endParaRPr lang="zh-CN" altLang="en-US" sz="13800" dirty="0">
              <a:gradFill>
                <a:gsLst>
                  <a:gs pos="0">
                    <a:srgbClr val="E43A47"/>
                  </a:gs>
                  <a:gs pos="36000">
                    <a:srgbClr val="8E819C"/>
                  </a:gs>
                  <a:gs pos="83000">
                    <a:srgbClr val="B3B998"/>
                  </a:gs>
                  <a:gs pos="100000">
                    <a:srgbClr val="CCBA89"/>
                  </a:gs>
                </a:gsLst>
                <a:path path="circle">
                  <a:fillToRect l="100000" t="100000"/>
                </a:path>
              </a:gra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132513" y="3185821"/>
            <a:ext cx="5080919" cy="1754326"/>
          </a:xfrm>
          <a:prstGeom prst="rect">
            <a:avLst/>
          </a:prstGeom>
          <a:solidFill>
            <a:srgbClr val="E9F6FE"/>
          </a:solidFill>
          <a:effectLst>
            <a:outerShdw blurRad="50800" dist="38100" dir="156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en-US" altLang="zh-CN" sz="1200" dirty="0" smtClean="0">
                <a:latin typeface="Agency FB" panose="020B0503020202020204" pitchFamily="34" charset="0"/>
              </a:rPr>
              <a:t>You`re my destiny </a:t>
            </a:r>
            <a:r>
              <a:rPr lang="zh-CN" altLang="en-US" sz="1200" dirty="0" smtClean="0">
                <a:latin typeface="Agency FB" panose="020B0503020202020204" pitchFamily="34" charset="0"/>
              </a:rPr>
              <a:t>  </a:t>
            </a:r>
            <a:r>
              <a:rPr lang="en-US" altLang="zh-CN" sz="1200" dirty="0" smtClean="0"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200" dirty="0">
                <a:latin typeface="Agency FB" panose="020B0503020202020204" pitchFamily="34" charset="0"/>
              </a:rPr>
              <a:t>all You`re my destiny </a:t>
            </a:r>
            <a:r>
              <a:rPr lang="zh-CN" altLang="en-US" sz="1200" dirty="0">
                <a:latin typeface="Agency FB" panose="020B0503020202020204" pitchFamily="34" charset="0"/>
              </a:rPr>
              <a:t>  </a:t>
            </a:r>
            <a:r>
              <a:rPr lang="en-US" altLang="zh-CN" sz="1200" dirty="0"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200" dirty="0" smtClean="0">
                <a:latin typeface="Agency FB" panose="020B0503020202020204" pitchFamily="34" charset="0"/>
              </a:rPr>
              <a:t>all</a:t>
            </a:r>
            <a:r>
              <a:rPr lang="en-US" altLang="zh-CN" sz="1200" dirty="0">
                <a:latin typeface="Agency FB" panose="020B0503020202020204" pitchFamily="34" charset="0"/>
              </a:rPr>
              <a:t> You`re my destiny </a:t>
            </a:r>
            <a:r>
              <a:rPr lang="zh-CN" altLang="en-US" sz="1200" dirty="0">
                <a:latin typeface="Agency FB" panose="020B0503020202020204" pitchFamily="34" charset="0"/>
              </a:rPr>
              <a:t>  </a:t>
            </a:r>
            <a:r>
              <a:rPr lang="en-US" altLang="zh-CN" sz="1200" dirty="0"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200" dirty="0" smtClean="0">
                <a:latin typeface="Agency FB" panose="020B0503020202020204" pitchFamily="34" charset="0"/>
              </a:rPr>
              <a:t>all</a:t>
            </a:r>
            <a:r>
              <a:rPr lang="en-US" altLang="zh-CN" sz="1200" dirty="0">
                <a:latin typeface="Agency FB" panose="020B0503020202020204" pitchFamily="34" charset="0"/>
              </a:rPr>
              <a:t> </a:t>
            </a:r>
            <a:r>
              <a:rPr lang="en-US" altLang="zh-CN" sz="1200" dirty="0" smtClean="0">
                <a:latin typeface="Agency FB" panose="020B0503020202020204" pitchFamily="34" charset="0"/>
              </a:rPr>
              <a:t> </a:t>
            </a:r>
            <a:r>
              <a:rPr lang="en-US" altLang="zh-CN" sz="1200" dirty="0">
                <a:latin typeface="Agency FB" panose="020B0503020202020204" pitchFamily="34" charset="0"/>
              </a:rPr>
              <a:t>You`re my destiny </a:t>
            </a:r>
            <a:r>
              <a:rPr lang="zh-CN" altLang="en-US" sz="1200" dirty="0">
                <a:latin typeface="Agency FB" panose="020B0503020202020204" pitchFamily="34" charset="0"/>
              </a:rPr>
              <a:t>  </a:t>
            </a:r>
            <a:r>
              <a:rPr lang="en-US" altLang="zh-CN" sz="1200" dirty="0"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200" dirty="0" smtClean="0">
                <a:latin typeface="Agency FB" panose="020B0503020202020204" pitchFamily="34" charset="0"/>
              </a:rPr>
              <a:t>all  </a:t>
            </a:r>
            <a:r>
              <a:rPr lang="en-US" altLang="zh-CN" sz="1200" dirty="0">
                <a:latin typeface="Agency FB" panose="020B0503020202020204" pitchFamily="34" charset="0"/>
              </a:rPr>
              <a:t>You`re my destiny </a:t>
            </a:r>
            <a:r>
              <a:rPr lang="zh-CN" altLang="en-US" sz="1200" dirty="0">
                <a:latin typeface="Agency FB" panose="020B0503020202020204" pitchFamily="34" charset="0"/>
              </a:rPr>
              <a:t>  </a:t>
            </a:r>
            <a:r>
              <a:rPr lang="en-US" altLang="zh-CN" sz="1200" dirty="0"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200" dirty="0" smtClean="0">
                <a:latin typeface="Agency FB" panose="020B0503020202020204" pitchFamily="34" charset="0"/>
              </a:rPr>
              <a:t>all  </a:t>
            </a:r>
            <a:r>
              <a:rPr lang="en-US" altLang="zh-CN" sz="1200" dirty="0">
                <a:latin typeface="Agency FB" panose="020B0503020202020204" pitchFamily="34" charset="0"/>
              </a:rPr>
              <a:t>You`re my destiny </a:t>
            </a:r>
            <a:r>
              <a:rPr lang="zh-CN" altLang="en-US" sz="1200" dirty="0">
                <a:latin typeface="Agency FB" panose="020B0503020202020204" pitchFamily="34" charset="0"/>
              </a:rPr>
              <a:t>  </a:t>
            </a:r>
            <a:r>
              <a:rPr lang="en-US" altLang="zh-CN" sz="1200" dirty="0">
                <a:latin typeface="Agency FB" panose="020B0503020202020204" pitchFamily="34" charset="0"/>
              </a:rPr>
              <a:t>You`re my everything  You`re the one my love  You`re my delight of all You`re my </a:t>
            </a:r>
            <a:r>
              <a:rPr lang="en-US" altLang="zh-CN" sz="1200" dirty="0" smtClean="0">
                <a:latin typeface="Agency FB" panose="020B0503020202020204" pitchFamily="34" charset="0"/>
              </a:rPr>
              <a:t>destiny</a:t>
            </a:r>
            <a:endParaRPr lang="en-US" altLang="zh-CN" sz="1200" dirty="0"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992239" y="1009035"/>
            <a:ext cx="1734355" cy="1854117"/>
            <a:chOff x="854299" y="2216598"/>
            <a:chExt cx="2805610" cy="2999345"/>
          </a:xfrm>
        </p:grpSpPr>
        <p:sp>
          <p:nvSpPr>
            <p:cNvPr id="2" name="Freeform 22"/>
            <p:cNvSpPr>
              <a:spLocks noEditPoints="1"/>
            </p:cNvSpPr>
            <p:nvPr/>
          </p:nvSpPr>
          <p:spPr bwMode="auto">
            <a:xfrm>
              <a:off x="854299" y="3874129"/>
              <a:ext cx="2805610" cy="1341814"/>
            </a:xfrm>
            <a:custGeom>
              <a:avLst/>
              <a:gdLst>
                <a:gd name="T0" fmla="*/ 471 w 475"/>
                <a:gd name="T1" fmla="*/ 227 h 227"/>
                <a:gd name="T2" fmla="*/ 471 w 475"/>
                <a:gd name="T3" fmla="*/ 227 h 227"/>
                <a:gd name="T4" fmla="*/ 4 w 475"/>
                <a:gd name="T5" fmla="*/ 227 h 227"/>
                <a:gd name="T6" fmla="*/ 1 w 475"/>
                <a:gd name="T7" fmla="*/ 225 h 227"/>
                <a:gd name="T8" fmla="*/ 1 w 475"/>
                <a:gd name="T9" fmla="*/ 221 h 227"/>
                <a:gd name="T10" fmla="*/ 127 w 475"/>
                <a:gd name="T11" fmla="*/ 2 h 227"/>
                <a:gd name="T12" fmla="*/ 131 w 475"/>
                <a:gd name="T13" fmla="*/ 0 h 227"/>
                <a:gd name="T14" fmla="*/ 344 w 475"/>
                <a:gd name="T15" fmla="*/ 0 h 227"/>
                <a:gd name="T16" fmla="*/ 348 w 475"/>
                <a:gd name="T17" fmla="*/ 2 h 227"/>
                <a:gd name="T18" fmla="*/ 474 w 475"/>
                <a:gd name="T19" fmla="*/ 220 h 227"/>
                <a:gd name="T20" fmla="*/ 475 w 475"/>
                <a:gd name="T21" fmla="*/ 223 h 227"/>
                <a:gd name="T22" fmla="*/ 471 w 475"/>
                <a:gd name="T23" fmla="*/ 227 h 227"/>
                <a:gd name="T24" fmla="*/ 11 w 475"/>
                <a:gd name="T25" fmla="*/ 219 h 227"/>
                <a:gd name="T26" fmla="*/ 464 w 475"/>
                <a:gd name="T27" fmla="*/ 219 h 227"/>
                <a:gd name="T28" fmla="*/ 342 w 475"/>
                <a:gd name="T29" fmla="*/ 8 h 227"/>
                <a:gd name="T30" fmla="*/ 133 w 475"/>
                <a:gd name="T31" fmla="*/ 8 h 227"/>
                <a:gd name="T32" fmla="*/ 11 w 475"/>
                <a:gd name="T33" fmla="*/ 219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5" h="227">
                  <a:moveTo>
                    <a:pt x="471" y="227"/>
                  </a:moveTo>
                  <a:cubicBezTo>
                    <a:pt x="471" y="227"/>
                    <a:pt x="471" y="227"/>
                    <a:pt x="471" y="227"/>
                  </a:cubicBezTo>
                  <a:cubicBezTo>
                    <a:pt x="4" y="227"/>
                    <a:pt x="4" y="227"/>
                    <a:pt x="4" y="227"/>
                  </a:cubicBezTo>
                  <a:cubicBezTo>
                    <a:pt x="3" y="227"/>
                    <a:pt x="2" y="226"/>
                    <a:pt x="1" y="225"/>
                  </a:cubicBezTo>
                  <a:cubicBezTo>
                    <a:pt x="0" y="224"/>
                    <a:pt x="0" y="222"/>
                    <a:pt x="1" y="22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8" y="0"/>
                    <a:pt x="129" y="0"/>
                    <a:pt x="131" y="0"/>
                  </a:cubicBezTo>
                  <a:cubicBezTo>
                    <a:pt x="344" y="0"/>
                    <a:pt x="344" y="0"/>
                    <a:pt x="344" y="0"/>
                  </a:cubicBezTo>
                  <a:cubicBezTo>
                    <a:pt x="346" y="0"/>
                    <a:pt x="347" y="0"/>
                    <a:pt x="348" y="2"/>
                  </a:cubicBezTo>
                  <a:cubicBezTo>
                    <a:pt x="474" y="220"/>
                    <a:pt x="474" y="220"/>
                    <a:pt x="474" y="220"/>
                  </a:cubicBezTo>
                  <a:cubicBezTo>
                    <a:pt x="475" y="221"/>
                    <a:pt x="475" y="222"/>
                    <a:pt x="475" y="223"/>
                  </a:cubicBezTo>
                  <a:cubicBezTo>
                    <a:pt x="475" y="225"/>
                    <a:pt x="473" y="227"/>
                    <a:pt x="471" y="227"/>
                  </a:cubicBezTo>
                  <a:moveTo>
                    <a:pt x="11" y="219"/>
                  </a:moveTo>
                  <a:cubicBezTo>
                    <a:pt x="464" y="219"/>
                    <a:pt x="464" y="219"/>
                    <a:pt x="464" y="219"/>
                  </a:cubicBezTo>
                  <a:cubicBezTo>
                    <a:pt x="342" y="8"/>
                    <a:pt x="342" y="8"/>
                    <a:pt x="342" y="8"/>
                  </a:cubicBezTo>
                  <a:cubicBezTo>
                    <a:pt x="133" y="8"/>
                    <a:pt x="133" y="8"/>
                    <a:pt x="133" y="8"/>
                  </a:cubicBezTo>
                  <a:lnTo>
                    <a:pt x="11" y="219"/>
                  </a:lnTo>
                  <a:close/>
                </a:path>
              </a:pathLst>
            </a:custGeom>
            <a:solidFill>
              <a:srgbClr val="33B2C3"/>
            </a:solidFill>
            <a:ln>
              <a:solidFill>
                <a:srgbClr val="33B2C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" name="Freeform 23"/>
            <p:cNvSpPr>
              <a:spLocks noEditPoints="1"/>
            </p:cNvSpPr>
            <p:nvPr/>
          </p:nvSpPr>
          <p:spPr bwMode="auto">
            <a:xfrm>
              <a:off x="1213072" y="3874129"/>
              <a:ext cx="2088063" cy="1341814"/>
            </a:xfrm>
            <a:custGeom>
              <a:avLst/>
              <a:gdLst>
                <a:gd name="T0" fmla="*/ 351 w 355"/>
                <a:gd name="T1" fmla="*/ 227 h 227"/>
                <a:gd name="T2" fmla="*/ 351 w 355"/>
                <a:gd name="T3" fmla="*/ 227 h 227"/>
                <a:gd name="T4" fmla="*/ 4 w 355"/>
                <a:gd name="T5" fmla="*/ 227 h 227"/>
                <a:gd name="T6" fmla="*/ 1 w 355"/>
                <a:gd name="T7" fmla="*/ 225 h 227"/>
                <a:gd name="T8" fmla="*/ 1 w 355"/>
                <a:gd name="T9" fmla="*/ 221 h 227"/>
                <a:gd name="T10" fmla="*/ 127 w 355"/>
                <a:gd name="T11" fmla="*/ 2 h 227"/>
                <a:gd name="T12" fmla="*/ 131 w 355"/>
                <a:gd name="T13" fmla="*/ 0 h 227"/>
                <a:gd name="T14" fmla="*/ 224 w 355"/>
                <a:gd name="T15" fmla="*/ 0 h 227"/>
                <a:gd name="T16" fmla="*/ 228 w 355"/>
                <a:gd name="T17" fmla="*/ 2 h 227"/>
                <a:gd name="T18" fmla="*/ 354 w 355"/>
                <a:gd name="T19" fmla="*/ 220 h 227"/>
                <a:gd name="T20" fmla="*/ 355 w 355"/>
                <a:gd name="T21" fmla="*/ 223 h 227"/>
                <a:gd name="T22" fmla="*/ 351 w 355"/>
                <a:gd name="T23" fmla="*/ 227 h 227"/>
                <a:gd name="T24" fmla="*/ 11 w 355"/>
                <a:gd name="T25" fmla="*/ 219 h 227"/>
                <a:gd name="T26" fmla="*/ 344 w 355"/>
                <a:gd name="T27" fmla="*/ 219 h 227"/>
                <a:gd name="T28" fmla="*/ 222 w 355"/>
                <a:gd name="T29" fmla="*/ 8 h 227"/>
                <a:gd name="T30" fmla="*/ 133 w 355"/>
                <a:gd name="T31" fmla="*/ 8 h 227"/>
                <a:gd name="T32" fmla="*/ 11 w 355"/>
                <a:gd name="T33" fmla="*/ 219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5" h="227">
                  <a:moveTo>
                    <a:pt x="351" y="227"/>
                  </a:moveTo>
                  <a:cubicBezTo>
                    <a:pt x="351" y="227"/>
                    <a:pt x="351" y="227"/>
                    <a:pt x="351" y="227"/>
                  </a:cubicBezTo>
                  <a:cubicBezTo>
                    <a:pt x="4" y="227"/>
                    <a:pt x="4" y="227"/>
                    <a:pt x="4" y="227"/>
                  </a:cubicBezTo>
                  <a:cubicBezTo>
                    <a:pt x="3" y="227"/>
                    <a:pt x="2" y="226"/>
                    <a:pt x="1" y="225"/>
                  </a:cubicBezTo>
                  <a:cubicBezTo>
                    <a:pt x="0" y="224"/>
                    <a:pt x="0" y="222"/>
                    <a:pt x="1" y="22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8" y="0"/>
                    <a:pt x="129" y="0"/>
                    <a:pt x="131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26" y="0"/>
                    <a:pt x="227" y="0"/>
                    <a:pt x="228" y="2"/>
                  </a:cubicBezTo>
                  <a:cubicBezTo>
                    <a:pt x="354" y="220"/>
                    <a:pt x="354" y="220"/>
                    <a:pt x="354" y="220"/>
                  </a:cubicBezTo>
                  <a:cubicBezTo>
                    <a:pt x="355" y="221"/>
                    <a:pt x="355" y="222"/>
                    <a:pt x="355" y="223"/>
                  </a:cubicBezTo>
                  <a:cubicBezTo>
                    <a:pt x="355" y="225"/>
                    <a:pt x="353" y="227"/>
                    <a:pt x="351" y="227"/>
                  </a:cubicBezTo>
                  <a:moveTo>
                    <a:pt x="11" y="219"/>
                  </a:moveTo>
                  <a:cubicBezTo>
                    <a:pt x="344" y="219"/>
                    <a:pt x="344" y="219"/>
                    <a:pt x="344" y="219"/>
                  </a:cubicBezTo>
                  <a:cubicBezTo>
                    <a:pt x="222" y="8"/>
                    <a:pt x="222" y="8"/>
                    <a:pt x="222" y="8"/>
                  </a:cubicBezTo>
                  <a:cubicBezTo>
                    <a:pt x="133" y="8"/>
                    <a:pt x="133" y="8"/>
                    <a:pt x="133" y="8"/>
                  </a:cubicBezTo>
                  <a:lnTo>
                    <a:pt x="11" y="219"/>
                  </a:lnTo>
                  <a:close/>
                </a:path>
              </a:pathLst>
            </a:custGeom>
            <a:solidFill>
              <a:srgbClr val="33B2C3"/>
            </a:solidFill>
            <a:ln>
              <a:solidFill>
                <a:srgbClr val="33B2C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24"/>
            <p:cNvSpPr/>
            <p:nvPr/>
          </p:nvSpPr>
          <p:spPr bwMode="auto">
            <a:xfrm>
              <a:off x="1629249" y="2238122"/>
              <a:ext cx="1255709" cy="1090671"/>
            </a:xfrm>
            <a:custGeom>
              <a:avLst/>
              <a:gdLst>
                <a:gd name="T0" fmla="*/ 175 w 175"/>
                <a:gd name="T1" fmla="*/ 152 h 152"/>
                <a:gd name="T2" fmla="*/ 88 w 175"/>
                <a:gd name="T3" fmla="*/ 0 h 152"/>
                <a:gd name="T4" fmla="*/ 0 w 175"/>
                <a:gd name="T5" fmla="*/ 152 h 152"/>
                <a:gd name="T6" fmla="*/ 175 w 175"/>
                <a:gd name="T7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" h="152">
                  <a:moveTo>
                    <a:pt x="175" y="152"/>
                  </a:moveTo>
                  <a:lnTo>
                    <a:pt x="88" y="0"/>
                  </a:lnTo>
                  <a:lnTo>
                    <a:pt x="0" y="152"/>
                  </a:lnTo>
                  <a:lnTo>
                    <a:pt x="175" y="152"/>
                  </a:lnTo>
                  <a:close/>
                </a:path>
              </a:pathLst>
            </a:custGeom>
            <a:solidFill>
              <a:srgbClr val="33B2C3"/>
            </a:solidFill>
            <a:ln w="9525">
              <a:solidFill>
                <a:srgbClr val="33B2C3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25"/>
            <p:cNvSpPr>
              <a:spLocks noEditPoints="1"/>
            </p:cNvSpPr>
            <p:nvPr/>
          </p:nvSpPr>
          <p:spPr bwMode="auto">
            <a:xfrm>
              <a:off x="1600548" y="2216598"/>
              <a:ext cx="1305935" cy="1140901"/>
            </a:xfrm>
            <a:custGeom>
              <a:avLst/>
              <a:gdLst>
                <a:gd name="T0" fmla="*/ 218 w 222"/>
                <a:gd name="T1" fmla="*/ 193 h 193"/>
                <a:gd name="T2" fmla="*/ 5 w 222"/>
                <a:gd name="T3" fmla="*/ 193 h 193"/>
                <a:gd name="T4" fmla="*/ 1 w 222"/>
                <a:gd name="T5" fmla="*/ 191 h 193"/>
                <a:gd name="T6" fmla="*/ 1 w 222"/>
                <a:gd name="T7" fmla="*/ 187 h 193"/>
                <a:gd name="T8" fmla="*/ 108 w 222"/>
                <a:gd name="T9" fmla="*/ 2 h 193"/>
                <a:gd name="T10" fmla="*/ 112 w 222"/>
                <a:gd name="T11" fmla="*/ 0 h 193"/>
                <a:gd name="T12" fmla="*/ 112 w 222"/>
                <a:gd name="T13" fmla="*/ 0 h 193"/>
                <a:gd name="T14" fmla="*/ 115 w 222"/>
                <a:gd name="T15" fmla="*/ 2 h 193"/>
                <a:gd name="T16" fmla="*/ 222 w 222"/>
                <a:gd name="T17" fmla="*/ 187 h 193"/>
                <a:gd name="T18" fmla="*/ 222 w 222"/>
                <a:gd name="T19" fmla="*/ 191 h 193"/>
                <a:gd name="T20" fmla="*/ 218 w 222"/>
                <a:gd name="T21" fmla="*/ 193 h 193"/>
                <a:gd name="T22" fmla="*/ 12 w 222"/>
                <a:gd name="T23" fmla="*/ 185 h 193"/>
                <a:gd name="T24" fmla="*/ 211 w 222"/>
                <a:gd name="T25" fmla="*/ 185 h 193"/>
                <a:gd name="T26" fmla="*/ 112 w 222"/>
                <a:gd name="T27" fmla="*/ 12 h 193"/>
                <a:gd name="T28" fmla="*/ 12 w 222"/>
                <a:gd name="T29" fmla="*/ 18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2" h="193">
                  <a:moveTo>
                    <a:pt x="218" y="193"/>
                  </a:moveTo>
                  <a:cubicBezTo>
                    <a:pt x="5" y="193"/>
                    <a:pt x="5" y="193"/>
                    <a:pt x="5" y="193"/>
                  </a:cubicBezTo>
                  <a:cubicBezTo>
                    <a:pt x="3" y="193"/>
                    <a:pt x="2" y="192"/>
                    <a:pt x="1" y="191"/>
                  </a:cubicBezTo>
                  <a:cubicBezTo>
                    <a:pt x="0" y="190"/>
                    <a:pt x="0" y="188"/>
                    <a:pt x="1" y="187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9" y="1"/>
                    <a:pt x="110" y="0"/>
                    <a:pt x="112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3" y="0"/>
                    <a:pt x="114" y="1"/>
                    <a:pt x="115" y="2"/>
                  </a:cubicBezTo>
                  <a:cubicBezTo>
                    <a:pt x="222" y="187"/>
                    <a:pt x="222" y="187"/>
                    <a:pt x="222" y="187"/>
                  </a:cubicBezTo>
                  <a:cubicBezTo>
                    <a:pt x="222" y="188"/>
                    <a:pt x="222" y="190"/>
                    <a:pt x="222" y="191"/>
                  </a:cubicBezTo>
                  <a:cubicBezTo>
                    <a:pt x="221" y="192"/>
                    <a:pt x="220" y="193"/>
                    <a:pt x="218" y="193"/>
                  </a:cubicBezTo>
                  <a:moveTo>
                    <a:pt x="12" y="185"/>
                  </a:moveTo>
                  <a:cubicBezTo>
                    <a:pt x="211" y="185"/>
                    <a:pt x="211" y="185"/>
                    <a:pt x="211" y="185"/>
                  </a:cubicBezTo>
                  <a:cubicBezTo>
                    <a:pt x="112" y="12"/>
                    <a:pt x="112" y="12"/>
                    <a:pt x="112" y="12"/>
                  </a:cubicBezTo>
                  <a:lnTo>
                    <a:pt x="12" y="185"/>
                  </a:lnTo>
                  <a:close/>
                </a:path>
              </a:pathLst>
            </a:custGeom>
            <a:solidFill>
              <a:srgbClr val="33B2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26"/>
            <p:cNvSpPr/>
            <p:nvPr/>
          </p:nvSpPr>
          <p:spPr bwMode="auto">
            <a:xfrm>
              <a:off x="1629249" y="3429250"/>
              <a:ext cx="1255709" cy="1090671"/>
            </a:xfrm>
            <a:custGeom>
              <a:avLst/>
              <a:gdLst>
                <a:gd name="T0" fmla="*/ 175 w 175"/>
                <a:gd name="T1" fmla="*/ 152 h 152"/>
                <a:gd name="T2" fmla="*/ 88 w 175"/>
                <a:gd name="T3" fmla="*/ 0 h 152"/>
                <a:gd name="T4" fmla="*/ 0 w 175"/>
                <a:gd name="T5" fmla="*/ 152 h 152"/>
                <a:gd name="T6" fmla="*/ 175 w 175"/>
                <a:gd name="T7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" h="152">
                  <a:moveTo>
                    <a:pt x="175" y="152"/>
                  </a:moveTo>
                  <a:lnTo>
                    <a:pt x="88" y="0"/>
                  </a:lnTo>
                  <a:lnTo>
                    <a:pt x="0" y="152"/>
                  </a:lnTo>
                  <a:lnTo>
                    <a:pt x="175" y="152"/>
                  </a:lnTo>
                  <a:close/>
                </a:path>
              </a:pathLst>
            </a:custGeom>
            <a:solidFill>
              <a:srgbClr val="33B2C3"/>
            </a:solidFill>
            <a:ln>
              <a:solidFill>
                <a:srgbClr val="33B2C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27"/>
            <p:cNvSpPr>
              <a:spLocks noEditPoints="1"/>
            </p:cNvSpPr>
            <p:nvPr/>
          </p:nvSpPr>
          <p:spPr bwMode="auto">
            <a:xfrm>
              <a:off x="1600548" y="3400548"/>
              <a:ext cx="1305935" cy="1148075"/>
            </a:xfrm>
            <a:custGeom>
              <a:avLst/>
              <a:gdLst>
                <a:gd name="T0" fmla="*/ 218 w 222"/>
                <a:gd name="T1" fmla="*/ 194 h 194"/>
                <a:gd name="T2" fmla="*/ 5 w 222"/>
                <a:gd name="T3" fmla="*/ 194 h 194"/>
                <a:gd name="T4" fmla="*/ 1 w 222"/>
                <a:gd name="T5" fmla="*/ 192 h 194"/>
                <a:gd name="T6" fmla="*/ 1 w 222"/>
                <a:gd name="T7" fmla="*/ 188 h 194"/>
                <a:gd name="T8" fmla="*/ 108 w 222"/>
                <a:gd name="T9" fmla="*/ 2 h 194"/>
                <a:gd name="T10" fmla="*/ 112 w 222"/>
                <a:gd name="T11" fmla="*/ 0 h 194"/>
                <a:gd name="T12" fmla="*/ 112 w 222"/>
                <a:gd name="T13" fmla="*/ 0 h 194"/>
                <a:gd name="T14" fmla="*/ 115 w 222"/>
                <a:gd name="T15" fmla="*/ 2 h 194"/>
                <a:gd name="T16" fmla="*/ 222 w 222"/>
                <a:gd name="T17" fmla="*/ 188 h 194"/>
                <a:gd name="T18" fmla="*/ 222 w 222"/>
                <a:gd name="T19" fmla="*/ 192 h 194"/>
                <a:gd name="T20" fmla="*/ 218 w 222"/>
                <a:gd name="T21" fmla="*/ 194 h 194"/>
                <a:gd name="T22" fmla="*/ 12 w 222"/>
                <a:gd name="T23" fmla="*/ 186 h 194"/>
                <a:gd name="T24" fmla="*/ 211 w 222"/>
                <a:gd name="T25" fmla="*/ 186 h 194"/>
                <a:gd name="T26" fmla="*/ 112 w 222"/>
                <a:gd name="T27" fmla="*/ 12 h 194"/>
                <a:gd name="T28" fmla="*/ 12 w 222"/>
                <a:gd name="T29" fmla="*/ 18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2" h="194">
                  <a:moveTo>
                    <a:pt x="218" y="194"/>
                  </a:moveTo>
                  <a:cubicBezTo>
                    <a:pt x="5" y="194"/>
                    <a:pt x="5" y="194"/>
                    <a:pt x="5" y="194"/>
                  </a:cubicBezTo>
                  <a:cubicBezTo>
                    <a:pt x="3" y="194"/>
                    <a:pt x="2" y="193"/>
                    <a:pt x="1" y="192"/>
                  </a:cubicBezTo>
                  <a:cubicBezTo>
                    <a:pt x="0" y="190"/>
                    <a:pt x="0" y="189"/>
                    <a:pt x="1" y="188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9" y="1"/>
                    <a:pt x="110" y="0"/>
                    <a:pt x="112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3" y="0"/>
                    <a:pt x="114" y="1"/>
                    <a:pt x="115" y="2"/>
                  </a:cubicBezTo>
                  <a:cubicBezTo>
                    <a:pt x="222" y="188"/>
                    <a:pt x="222" y="188"/>
                    <a:pt x="222" y="188"/>
                  </a:cubicBezTo>
                  <a:cubicBezTo>
                    <a:pt x="222" y="189"/>
                    <a:pt x="222" y="190"/>
                    <a:pt x="222" y="192"/>
                  </a:cubicBezTo>
                  <a:cubicBezTo>
                    <a:pt x="221" y="193"/>
                    <a:pt x="220" y="194"/>
                    <a:pt x="218" y="194"/>
                  </a:cubicBezTo>
                  <a:moveTo>
                    <a:pt x="12" y="186"/>
                  </a:moveTo>
                  <a:cubicBezTo>
                    <a:pt x="211" y="186"/>
                    <a:pt x="211" y="186"/>
                    <a:pt x="211" y="186"/>
                  </a:cubicBezTo>
                  <a:cubicBezTo>
                    <a:pt x="112" y="12"/>
                    <a:pt x="112" y="12"/>
                    <a:pt x="112" y="12"/>
                  </a:cubicBezTo>
                  <a:lnTo>
                    <a:pt x="12" y="186"/>
                  </a:lnTo>
                  <a:close/>
                </a:path>
              </a:pathLst>
            </a:custGeom>
            <a:solidFill>
              <a:srgbClr val="33B2C3"/>
            </a:solidFill>
            <a:ln>
              <a:solidFill>
                <a:srgbClr val="33B2C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28"/>
            <p:cNvSpPr/>
            <p:nvPr/>
          </p:nvSpPr>
          <p:spPr bwMode="auto">
            <a:xfrm>
              <a:off x="1607725" y="4498396"/>
              <a:ext cx="43053" cy="703196"/>
            </a:xfrm>
            <a:custGeom>
              <a:avLst/>
              <a:gdLst>
                <a:gd name="T0" fmla="*/ 4 w 8"/>
                <a:gd name="T1" fmla="*/ 119 h 119"/>
                <a:gd name="T2" fmla="*/ 0 w 8"/>
                <a:gd name="T3" fmla="*/ 115 h 119"/>
                <a:gd name="T4" fmla="*/ 0 w 8"/>
                <a:gd name="T5" fmla="*/ 4 h 119"/>
                <a:gd name="T6" fmla="*/ 4 w 8"/>
                <a:gd name="T7" fmla="*/ 0 h 119"/>
                <a:gd name="T8" fmla="*/ 8 w 8"/>
                <a:gd name="T9" fmla="*/ 4 h 119"/>
                <a:gd name="T10" fmla="*/ 8 w 8"/>
                <a:gd name="T11" fmla="*/ 115 h 119"/>
                <a:gd name="T12" fmla="*/ 4 w 8"/>
                <a:gd name="T13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19">
                  <a:moveTo>
                    <a:pt x="4" y="119"/>
                  </a:moveTo>
                  <a:cubicBezTo>
                    <a:pt x="1" y="119"/>
                    <a:pt x="0" y="117"/>
                    <a:pt x="0" y="11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6" y="0"/>
                    <a:pt x="8" y="1"/>
                    <a:pt x="8" y="4"/>
                  </a:cubicBezTo>
                  <a:cubicBezTo>
                    <a:pt x="8" y="115"/>
                    <a:pt x="8" y="115"/>
                    <a:pt x="8" y="115"/>
                  </a:cubicBezTo>
                  <a:cubicBezTo>
                    <a:pt x="8" y="117"/>
                    <a:pt x="6" y="119"/>
                    <a:pt x="4" y="119"/>
                  </a:cubicBezTo>
                </a:path>
              </a:pathLst>
            </a:custGeom>
            <a:solidFill>
              <a:srgbClr val="33B2C3"/>
            </a:solidFill>
            <a:ln>
              <a:solidFill>
                <a:srgbClr val="33B2C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29"/>
            <p:cNvSpPr/>
            <p:nvPr/>
          </p:nvSpPr>
          <p:spPr bwMode="auto">
            <a:xfrm>
              <a:off x="2863430" y="4498396"/>
              <a:ext cx="43053" cy="703196"/>
            </a:xfrm>
            <a:custGeom>
              <a:avLst/>
              <a:gdLst>
                <a:gd name="T0" fmla="*/ 4 w 8"/>
                <a:gd name="T1" fmla="*/ 119 h 119"/>
                <a:gd name="T2" fmla="*/ 0 w 8"/>
                <a:gd name="T3" fmla="*/ 115 h 119"/>
                <a:gd name="T4" fmla="*/ 0 w 8"/>
                <a:gd name="T5" fmla="*/ 4 h 119"/>
                <a:gd name="T6" fmla="*/ 4 w 8"/>
                <a:gd name="T7" fmla="*/ 0 h 119"/>
                <a:gd name="T8" fmla="*/ 8 w 8"/>
                <a:gd name="T9" fmla="*/ 4 h 119"/>
                <a:gd name="T10" fmla="*/ 8 w 8"/>
                <a:gd name="T11" fmla="*/ 115 h 119"/>
                <a:gd name="T12" fmla="*/ 4 w 8"/>
                <a:gd name="T13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19">
                  <a:moveTo>
                    <a:pt x="4" y="119"/>
                  </a:moveTo>
                  <a:cubicBezTo>
                    <a:pt x="2" y="119"/>
                    <a:pt x="0" y="117"/>
                    <a:pt x="0" y="11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6" y="0"/>
                    <a:pt x="8" y="1"/>
                    <a:pt x="8" y="4"/>
                  </a:cubicBezTo>
                  <a:cubicBezTo>
                    <a:pt x="8" y="115"/>
                    <a:pt x="8" y="115"/>
                    <a:pt x="8" y="115"/>
                  </a:cubicBezTo>
                  <a:cubicBezTo>
                    <a:pt x="8" y="117"/>
                    <a:pt x="6" y="119"/>
                    <a:pt x="4" y="119"/>
                  </a:cubicBezTo>
                </a:path>
              </a:pathLst>
            </a:custGeom>
            <a:solidFill>
              <a:srgbClr val="33B2C3"/>
            </a:solidFill>
            <a:ln>
              <a:solidFill>
                <a:srgbClr val="33B2C3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15" name="直接连接符 14"/>
          <p:cNvCxnSpPr/>
          <p:nvPr/>
        </p:nvCxnSpPr>
        <p:spPr>
          <a:xfrm flipH="1">
            <a:off x="1663265" y="686844"/>
            <a:ext cx="2436535" cy="4146997"/>
          </a:xfrm>
          <a:prstGeom prst="line">
            <a:avLst/>
          </a:prstGeom>
          <a:ln>
            <a:solidFill>
              <a:srgbClr val="33B2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3246182" y="2083909"/>
            <a:ext cx="23388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altLang="zh-CN" sz="44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YOUR  TITLE  IS  HERE</a:t>
            </a:r>
            <a:endParaRPr lang="zh-CN" altLang="en-US" sz="4400" dirty="0">
              <a:solidFill>
                <a:srgbClr val="33B2C3"/>
              </a:solidFill>
              <a:latin typeface="Agency FB" panose="020B0503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196569" y="3587608"/>
            <a:ext cx="44381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lnSpc>
                <a:spcPct val="150000"/>
              </a:lnSpc>
            </a:pPr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all You`re my destiny </a:t>
            </a:r>
            <a:r>
              <a:rPr lang="zh-CN" altLang="en-US" sz="1600" dirty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all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 You`re my destiny </a:t>
            </a:r>
            <a:r>
              <a:rPr lang="zh-CN" altLang="en-US" sz="1600" dirty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all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all 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</a:t>
            </a:r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my</a:t>
            </a:r>
            <a:endParaRPr lang="en-US" altLang="zh-CN" sz="1600" dirty="0">
              <a:solidFill>
                <a:srgbClr val="33B2C3"/>
              </a:solidFill>
              <a:latin typeface="Agency FB" panose="020B0503020202020204" pitchFamily="34" charset="0"/>
            </a:endParaRPr>
          </a:p>
        </p:txBody>
      </p:sp>
      <p:graphicFrame>
        <p:nvGraphicFramePr>
          <p:cNvPr id="22" name="图表 21"/>
          <p:cNvGraphicFramePr/>
          <p:nvPr/>
        </p:nvGraphicFramePr>
        <p:xfrm>
          <a:off x="7230771" y="1175632"/>
          <a:ext cx="3381420" cy="5089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2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2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Graphic spid="22" grpId="0">
        <p:bldSub>
          <a:bldChart bld="seriesEl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7946262" y="759854"/>
            <a:ext cx="3159754" cy="4031087"/>
          </a:xfrm>
          <a:prstGeom prst="line">
            <a:avLst/>
          </a:prstGeom>
          <a:ln>
            <a:solidFill>
              <a:srgbClr val="33B2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6752961" y="1937978"/>
            <a:ext cx="23388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altLang="zh-CN" sz="44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YOUR  TITLE  IS  HERE</a:t>
            </a:r>
            <a:endParaRPr lang="zh-CN" altLang="en-US" sz="4400" dirty="0">
              <a:solidFill>
                <a:srgbClr val="33B2C3"/>
              </a:solidFill>
              <a:latin typeface="Agency FB" panose="020B0503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03348" y="3441677"/>
            <a:ext cx="443811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lnSpc>
                <a:spcPct val="150000"/>
              </a:lnSpc>
            </a:pPr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all You`re my destiny </a:t>
            </a:r>
            <a:r>
              <a:rPr lang="zh-CN" altLang="en-US" sz="1600" dirty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all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 You`re my destiny </a:t>
            </a:r>
            <a:r>
              <a:rPr lang="zh-CN" altLang="en-US" sz="1600" dirty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all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all 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</a:t>
            </a:r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my</a:t>
            </a:r>
            <a:endParaRPr lang="en-US" altLang="zh-CN" sz="1600" dirty="0">
              <a:solidFill>
                <a:srgbClr val="33B2C3"/>
              </a:solidFill>
              <a:latin typeface="Agency FB" panose="020B0503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9989333" y="502275"/>
            <a:ext cx="1511498" cy="2667349"/>
            <a:chOff x="5068888" y="809626"/>
            <a:chExt cx="377825" cy="666750"/>
          </a:xfrm>
          <a:solidFill>
            <a:srgbClr val="33B2C3"/>
          </a:solidFill>
        </p:grpSpPr>
        <p:sp>
          <p:nvSpPr>
            <p:cNvPr id="7" name="Freeform 30"/>
            <p:cNvSpPr/>
            <p:nvPr/>
          </p:nvSpPr>
          <p:spPr bwMode="auto">
            <a:xfrm>
              <a:off x="5072063" y="1087438"/>
              <a:ext cx="374650" cy="388938"/>
            </a:xfrm>
            <a:custGeom>
              <a:avLst/>
              <a:gdLst>
                <a:gd name="T0" fmla="*/ 140 w 288"/>
                <a:gd name="T1" fmla="*/ 298 h 298"/>
                <a:gd name="T2" fmla="*/ 4 w 288"/>
                <a:gd name="T3" fmla="*/ 298 h 298"/>
                <a:gd name="T4" fmla="*/ 0 w 288"/>
                <a:gd name="T5" fmla="*/ 294 h 298"/>
                <a:gd name="T6" fmla="*/ 4 w 288"/>
                <a:gd name="T7" fmla="*/ 290 h 298"/>
                <a:gd name="T8" fmla="*/ 140 w 288"/>
                <a:gd name="T9" fmla="*/ 290 h 298"/>
                <a:gd name="T10" fmla="*/ 280 w 288"/>
                <a:gd name="T11" fmla="*/ 151 h 298"/>
                <a:gd name="T12" fmla="*/ 280 w 288"/>
                <a:gd name="T13" fmla="*/ 148 h 298"/>
                <a:gd name="T14" fmla="*/ 140 w 288"/>
                <a:gd name="T15" fmla="*/ 8 h 298"/>
                <a:gd name="T16" fmla="*/ 4 w 288"/>
                <a:gd name="T17" fmla="*/ 8 h 298"/>
                <a:gd name="T18" fmla="*/ 0 w 288"/>
                <a:gd name="T19" fmla="*/ 4 h 298"/>
                <a:gd name="T20" fmla="*/ 4 w 288"/>
                <a:gd name="T21" fmla="*/ 0 h 298"/>
                <a:gd name="T22" fmla="*/ 140 w 288"/>
                <a:gd name="T23" fmla="*/ 0 h 298"/>
                <a:gd name="T24" fmla="*/ 288 w 288"/>
                <a:gd name="T25" fmla="*/ 148 h 298"/>
                <a:gd name="T26" fmla="*/ 288 w 288"/>
                <a:gd name="T27" fmla="*/ 151 h 298"/>
                <a:gd name="T28" fmla="*/ 140 w 288"/>
                <a:gd name="T29" fmla="*/ 298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8" h="298">
                  <a:moveTo>
                    <a:pt x="140" y="298"/>
                  </a:moveTo>
                  <a:cubicBezTo>
                    <a:pt x="4" y="298"/>
                    <a:pt x="4" y="298"/>
                    <a:pt x="4" y="298"/>
                  </a:cubicBezTo>
                  <a:cubicBezTo>
                    <a:pt x="2" y="298"/>
                    <a:pt x="0" y="296"/>
                    <a:pt x="0" y="294"/>
                  </a:cubicBezTo>
                  <a:cubicBezTo>
                    <a:pt x="0" y="292"/>
                    <a:pt x="2" y="290"/>
                    <a:pt x="4" y="290"/>
                  </a:cubicBezTo>
                  <a:cubicBezTo>
                    <a:pt x="140" y="290"/>
                    <a:pt x="140" y="290"/>
                    <a:pt x="140" y="290"/>
                  </a:cubicBezTo>
                  <a:cubicBezTo>
                    <a:pt x="217" y="290"/>
                    <a:pt x="280" y="227"/>
                    <a:pt x="280" y="151"/>
                  </a:cubicBezTo>
                  <a:cubicBezTo>
                    <a:pt x="280" y="148"/>
                    <a:pt x="280" y="148"/>
                    <a:pt x="280" y="148"/>
                  </a:cubicBezTo>
                  <a:cubicBezTo>
                    <a:pt x="280" y="71"/>
                    <a:pt x="217" y="8"/>
                    <a:pt x="140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222" y="0"/>
                    <a:pt x="288" y="66"/>
                    <a:pt x="288" y="148"/>
                  </a:cubicBezTo>
                  <a:cubicBezTo>
                    <a:pt x="288" y="151"/>
                    <a:pt x="288" y="151"/>
                    <a:pt x="288" y="151"/>
                  </a:cubicBezTo>
                  <a:cubicBezTo>
                    <a:pt x="288" y="232"/>
                    <a:pt x="222" y="298"/>
                    <a:pt x="140" y="29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31"/>
            <p:cNvSpPr>
              <a:spLocks noEditPoints="1"/>
            </p:cNvSpPr>
            <p:nvPr/>
          </p:nvSpPr>
          <p:spPr bwMode="auto">
            <a:xfrm>
              <a:off x="5068888" y="809626"/>
              <a:ext cx="298450" cy="284163"/>
            </a:xfrm>
            <a:custGeom>
              <a:avLst/>
              <a:gdLst>
                <a:gd name="T0" fmla="*/ 109 w 229"/>
                <a:gd name="T1" fmla="*/ 217 h 217"/>
                <a:gd name="T2" fmla="*/ 30 w 229"/>
                <a:gd name="T3" fmla="*/ 184 h 217"/>
                <a:gd name="T4" fmla="*/ 0 w 229"/>
                <a:gd name="T5" fmla="*/ 107 h 217"/>
                <a:gd name="T6" fmla="*/ 34 w 229"/>
                <a:gd name="T7" fmla="*/ 31 h 217"/>
                <a:gd name="T8" fmla="*/ 109 w 229"/>
                <a:gd name="T9" fmla="*/ 0 h 217"/>
                <a:gd name="T10" fmla="*/ 187 w 229"/>
                <a:gd name="T11" fmla="*/ 34 h 217"/>
                <a:gd name="T12" fmla="*/ 184 w 229"/>
                <a:gd name="T13" fmla="*/ 187 h 217"/>
                <a:gd name="T14" fmla="*/ 109 w 229"/>
                <a:gd name="T15" fmla="*/ 217 h 217"/>
                <a:gd name="T16" fmla="*/ 109 w 229"/>
                <a:gd name="T17" fmla="*/ 8 h 217"/>
                <a:gd name="T18" fmla="*/ 39 w 229"/>
                <a:gd name="T19" fmla="*/ 36 h 217"/>
                <a:gd name="T20" fmla="*/ 8 w 229"/>
                <a:gd name="T21" fmla="*/ 107 h 217"/>
                <a:gd name="T22" fmla="*/ 36 w 229"/>
                <a:gd name="T23" fmla="*/ 178 h 217"/>
                <a:gd name="T24" fmla="*/ 109 w 229"/>
                <a:gd name="T25" fmla="*/ 209 h 217"/>
                <a:gd name="T26" fmla="*/ 178 w 229"/>
                <a:gd name="T27" fmla="*/ 182 h 217"/>
                <a:gd name="T28" fmla="*/ 181 w 229"/>
                <a:gd name="T29" fmla="*/ 39 h 217"/>
                <a:gd name="T30" fmla="*/ 109 w 229"/>
                <a:gd name="T31" fmla="*/ 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9" h="217">
                  <a:moveTo>
                    <a:pt x="109" y="217"/>
                  </a:moveTo>
                  <a:cubicBezTo>
                    <a:pt x="79" y="217"/>
                    <a:pt x="51" y="206"/>
                    <a:pt x="30" y="184"/>
                  </a:cubicBezTo>
                  <a:cubicBezTo>
                    <a:pt x="10" y="163"/>
                    <a:pt x="0" y="136"/>
                    <a:pt x="0" y="107"/>
                  </a:cubicBezTo>
                  <a:cubicBezTo>
                    <a:pt x="1" y="78"/>
                    <a:pt x="13" y="51"/>
                    <a:pt x="34" y="31"/>
                  </a:cubicBezTo>
                  <a:cubicBezTo>
                    <a:pt x="54" y="11"/>
                    <a:pt x="81" y="0"/>
                    <a:pt x="109" y="0"/>
                  </a:cubicBezTo>
                  <a:cubicBezTo>
                    <a:pt x="139" y="0"/>
                    <a:pt x="167" y="12"/>
                    <a:pt x="187" y="34"/>
                  </a:cubicBezTo>
                  <a:cubicBezTo>
                    <a:pt x="229" y="77"/>
                    <a:pt x="227" y="146"/>
                    <a:pt x="184" y="187"/>
                  </a:cubicBezTo>
                  <a:cubicBezTo>
                    <a:pt x="164" y="207"/>
                    <a:pt x="137" y="217"/>
                    <a:pt x="109" y="217"/>
                  </a:cubicBezTo>
                  <a:moveTo>
                    <a:pt x="109" y="8"/>
                  </a:moveTo>
                  <a:cubicBezTo>
                    <a:pt x="83" y="8"/>
                    <a:pt x="58" y="18"/>
                    <a:pt x="39" y="36"/>
                  </a:cubicBezTo>
                  <a:cubicBezTo>
                    <a:pt x="20" y="55"/>
                    <a:pt x="9" y="80"/>
                    <a:pt x="8" y="107"/>
                  </a:cubicBezTo>
                  <a:cubicBezTo>
                    <a:pt x="8" y="134"/>
                    <a:pt x="18" y="159"/>
                    <a:pt x="36" y="178"/>
                  </a:cubicBezTo>
                  <a:cubicBezTo>
                    <a:pt x="55" y="198"/>
                    <a:pt x="81" y="209"/>
                    <a:pt x="109" y="209"/>
                  </a:cubicBezTo>
                  <a:cubicBezTo>
                    <a:pt x="135" y="209"/>
                    <a:pt x="160" y="200"/>
                    <a:pt x="178" y="182"/>
                  </a:cubicBezTo>
                  <a:cubicBezTo>
                    <a:pt x="218" y="143"/>
                    <a:pt x="220" y="79"/>
                    <a:pt x="181" y="39"/>
                  </a:cubicBezTo>
                  <a:cubicBezTo>
                    <a:pt x="162" y="19"/>
                    <a:pt x="136" y="8"/>
                    <a:pt x="109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32"/>
            <p:cNvSpPr/>
            <p:nvPr/>
          </p:nvSpPr>
          <p:spPr bwMode="auto">
            <a:xfrm>
              <a:off x="5068888" y="809626"/>
              <a:ext cx="147638" cy="666750"/>
            </a:xfrm>
            <a:custGeom>
              <a:avLst/>
              <a:gdLst>
                <a:gd name="T0" fmla="*/ 4 w 113"/>
                <a:gd name="T1" fmla="*/ 510 h 510"/>
                <a:gd name="T2" fmla="*/ 0 w 113"/>
                <a:gd name="T3" fmla="*/ 506 h 510"/>
                <a:gd name="T4" fmla="*/ 0 w 113"/>
                <a:gd name="T5" fmla="*/ 4 h 510"/>
                <a:gd name="T6" fmla="*/ 4 w 113"/>
                <a:gd name="T7" fmla="*/ 0 h 510"/>
                <a:gd name="T8" fmla="*/ 109 w 113"/>
                <a:gd name="T9" fmla="*/ 0 h 510"/>
                <a:gd name="T10" fmla="*/ 113 w 113"/>
                <a:gd name="T11" fmla="*/ 4 h 510"/>
                <a:gd name="T12" fmla="*/ 113 w 113"/>
                <a:gd name="T13" fmla="*/ 73 h 510"/>
                <a:gd name="T14" fmla="*/ 109 w 113"/>
                <a:gd name="T15" fmla="*/ 77 h 510"/>
                <a:gd name="T16" fmla="*/ 105 w 113"/>
                <a:gd name="T17" fmla="*/ 73 h 510"/>
                <a:gd name="T18" fmla="*/ 105 w 113"/>
                <a:gd name="T19" fmla="*/ 8 h 510"/>
                <a:gd name="T20" fmla="*/ 8 w 113"/>
                <a:gd name="T21" fmla="*/ 8 h 510"/>
                <a:gd name="T22" fmla="*/ 8 w 113"/>
                <a:gd name="T23" fmla="*/ 506 h 510"/>
                <a:gd name="T24" fmla="*/ 4 w 113"/>
                <a:gd name="T25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" h="510">
                  <a:moveTo>
                    <a:pt x="4" y="510"/>
                  </a:moveTo>
                  <a:cubicBezTo>
                    <a:pt x="2" y="510"/>
                    <a:pt x="0" y="508"/>
                    <a:pt x="0" y="50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1" y="0"/>
                    <a:pt x="113" y="2"/>
                    <a:pt x="113" y="4"/>
                  </a:cubicBezTo>
                  <a:cubicBezTo>
                    <a:pt x="113" y="73"/>
                    <a:pt x="113" y="73"/>
                    <a:pt x="113" y="73"/>
                  </a:cubicBezTo>
                  <a:cubicBezTo>
                    <a:pt x="113" y="76"/>
                    <a:pt x="111" y="77"/>
                    <a:pt x="109" y="77"/>
                  </a:cubicBezTo>
                  <a:cubicBezTo>
                    <a:pt x="107" y="77"/>
                    <a:pt x="105" y="76"/>
                    <a:pt x="105" y="73"/>
                  </a:cubicBezTo>
                  <a:cubicBezTo>
                    <a:pt x="105" y="8"/>
                    <a:pt x="105" y="8"/>
                    <a:pt x="105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506"/>
                    <a:pt x="8" y="506"/>
                    <a:pt x="8" y="506"/>
                  </a:cubicBezTo>
                  <a:cubicBezTo>
                    <a:pt x="8" y="508"/>
                    <a:pt x="6" y="510"/>
                    <a:pt x="4" y="5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33"/>
            <p:cNvSpPr/>
            <p:nvPr/>
          </p:nvSpPr>
          <p:spPr bwMode="auto">
            <a:xfrm>
              <a:off x="5068888" y="1233488"/>
              <a:ext cx="242888" cy="242888"/>
            </a:xfrm>
            <a:custGeom>
              <a:avLst/>
              <a:gdLst>
                <a:gd name="T0" fmla="*/ 4 w 186"/>
                <a:gd name="T1" fmla="*/ 186 h 186"/>
                <a:gd name="T2" fmla="*/ 1 w 186"/>
                <a:gd name="T3" fmla="*/ 185 h 186"/>
                <a:gd name="T4" fmla="*/ 1 w 186"/>
                <a:gd name="T5" fmla="*/ 179 h 186"/>
                <a:gd name="T6" fmla="*/ 179 w 186"/>
                <a:gd name="T7" fmla="*/ 1 h 186"/>
                <a:gd name="T8" fmla="*/ 185 w 186"/>
                <a:gd name="T9" fmla="*/ 1 h 186"/>
                <a:gd name="T10" fmla="*/ 185 w 186"/>
                <a:gd name="T11" fmla="*/ 7 h 186"/>
                <a:gd name="T12" fmla="*/ 7 w 186"/>
                <a:gd name="T13" fmla="*/ 185 h 186"/>
                <a:gd name="T14" fmla="*/ 4 w 186"/>
                <a:gd name="T15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6" h="186">
                  <a:moveTo>
                    <a:pt x="4" y="186"/>
                  </a:moveTo>
                  <a:cubicBezTo>
                    <a:pt x="3" y="186"/>
                    <a:pt x="2" y="186"/>
                    <a:pt x="1" y="185"/>
                  </a:cubicBezTo>
                  <a:cubicBezTo>
                    <a:pt x="0" y="183"/>
                    <a:pt x="0" y="181"/>
                    <a:pt x="1" y="179"/>
                  </a:cubicBezTo>
                  <a:cubicBezTo>
                    <a:pt x="179" y="1"/>
                    <a:pt x="179" y="1"/>
                    <a:pt x="179" y="1"/>
                  </a:cubicBezTo>
                  <a:cubicBezTo>
                    <a:pt x="181" y="0"/>
                    <a:pt x="183" y="0"/>
                    <a:pt x="185" y="1"/>
                  </a:cubicBezTo>
                  <a:cubicBezTo>
                    <a:pt x="186" y="3"/>
                    <a:pt x="186" y="5"/>
                    <a:pt x="185" y="7"/>
                  </a:cubicBezTo>
                  <a:cubicBezTo>
                    <a:pt x="7" y="185"/>
                    <a:pt x="7" y="185"/>
                    <a:pt x="7" y="185"/>
                  </a:cubicBezTo>
                  <a:cubicBezTo>
                    <a:pt x="6" y="186"/>
                    <a:pt x="5" y="186"/>
                    <a:pt x="4" y="1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34"/>
            <p:cNvSpPr>
              <a:spLocks noEditPoints="1"/>
            </p:cNvSpPr>
            <p:nvPr/>
          </p:nvSpPr>
          <p:spPr bwMode="auto">
            <a:xfrm>
              <a:off x="5072063" y="1279526"/>
              <a:ext cx="195263" cy="196850"/>
            </a:xfrm>
            <a:custGeom>
              <a:avLst/>
              <a:gdLst>
                <a:gd name="T0" fmla="*/ 146 w 150"/>
                <a:gd name="T1" fmla="*/ 150 h 150"/>
                <a:gd name="T2" fmla="*/ 4 w 150"/>
                <a:gd name="T3" fmla="*/ 150 h 150"/>
                <a:gd name="T4" fmla="*/ 0 w 150"/>
                <a:gd name="T5" fmla="*/ 146 h 150"/>
                <a:gd name="T6" fmla="*/ 0 w 150"/>
                <a:gd name="T7" fmla="*/ 4 h 150"/>
                <a:gd name="T8" fmla="*/ 4 w 150"/>
                <a:gd name="T9" fmla="*/ 0 h 150"/>
                <a:gd name="T10" fmla="*/ 146 w 150"/>
                <a:gd name="T11" fmla="*/ 0 h 150"/>
                <a:gd name="T12" fmla="*/ 150 w 150"/>
                <a:gd name="T13" fmla="*/ 4 h 150"/>
                <a:gd name="T14" fmla="*/ 150 w 150"/>
                <a:gd name="T15" fmla="*/ 146 h 150"/>
                <a:gd name="T16" fmla="*/ 146 w 150"/>
                <a:gd name="T17" fmla="*/ 150 h 150"/>
                <a:gd name="T18" fmla="*/ 8 w 150"/>
                <a:gd name="T19" fmla="*/ 142 h 150"/>
                <a:gd name="T20" fmla="*/ 142 w 150"/>
                <a:gd name="T21" fmla="*/ 142 h 150"/>
                <a:gd name="T22" fmla="*/ 142 w 150"/>
                <a:gd name="T23" fmla="*/ 8 h 150"/>
                <a:gd name="T24" fmla="*/ 8 w 150"/>
                <a:gd name="T25" fmla="*/ 8 h 150"/>
                <a:gd name="T26" fmla="*/ 8 w 150"/>
                <a:gd name="T27" fmla="*/ 14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0" h="150">
                  <a:moveTo>
                    <a:pt x="146" y="150"/>
                  </a:moveTo>
                  <a:cubicBezTo>
                    <a:pt x="4" y="150"/>
                    <a:pt x="4" y="150"/>
                    <a:pt x="4" y="150"/>
                  </a:cubicBezTo>
                  <a:cubicBezTo>
                    <a:pt x="2" y="150"/>
                    <a:pt x="0" y="148"/>
                    <a:pt x="0" y="14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8" y="0"/>
                    <a:pt x="150" y="2"/>
                    <a:pt x="150" y="4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50" y="148"/>
                    <a:pt x="148" y="150"/>
                    <a:pt x="146" y="150"/>
                  </a:cubicBezTo>
                  <a:moveTo>
                    <a:pt x="8" y="142"/>
                  </a:moveTo>
                  <a:cubicBezTo>
                    <a:pt x="142" y="142"/>
                    <a:pt x="142" y="142"/>
                    <a:pt x="142" y="142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1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35"/>
            <p:cNvSpPr/>
            <p:nvPr/>
          </p:nvSpPr>
          <p:spPr bwMode="auto">
            <a:xfrm>
              <a:off x="5076825" y="1285876"/>
              <a:ext cx="185738" cy="184150"/>
            </a:xfrm>
            <a:custGeom>
              <a:avLst/>
              <a:gdLst>
                <a:gd name="T0" fmla="*/ 0 w 117"/>
                <a:gd name="T1" fmla="*/ 116 h 116"/>
                <a:gd name="T2" fmla="*/ 117 w 117"/>
                <a:gd name="T3" fmla="*/ 116 h 116"/>
                <a:gd name="T4" fmla="*/ 117 w 117"/>
                <a:gd name="T5" fmla="*/ 0 h 116"/>
                <a:gd name="T6" fmla="*/ 0 w 117"/>
                <a:gd name="T7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116">
                  <a:moveTo>
                    <a:pt x="0" y="116"/>
                  </a:moveTo>
                  <a:lnTo>
                    <a:pt x="117" y="116"/>
                  </a:lnTo>
                  <a:lnTo>
                    <a:pt x="117" y="0"/>
                  </a:lnTo>
                  <a:lnTo>
                    <a:pt x="0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36"/>
            <p:cNvSpPr/>
            <p:nvPr/>
          </p:nvSpPr>
          <p:spPr bwMode="auto">
            <a:xfrm>
              <a:off x="5076825" y="1285876"/>
              <a:ext cx="185738" cy="184150"/>
            </a:xfrm>
            <a:custGeom>
              <a:avLst/>
              <a:gdLst>
                <a:gd name="T0" fmla="*/ 0 w 117"/>
                <a:gd name="T1" fmla="*/ 116 h 116"/>
                <a:gd name="T2" fmla="*/ 117 w 117"/>
                <a:gd name="T3" fmla="*/ 116 h 116"/>
                <a:gd name="T4" fmla="*/ 117 w 117"/>
                <a:gd name="T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116">
                  <a:moveTo>
                    <a:pt x="0" y="116"/>
                  </a:moveTo>
                  <a:lnTo>
                    <a:pt x="117" y="116"/>
                  </a:lnTo>
                  <a:lnTo>
                    <a:pt x="11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37"/>
            <p:cNvSpPr>
              <a:spLocks noEditPoints="1"/>
            </p:cNvSpPr>
            <p:nvPr/>
          </p:nvSpPr>
          <p:spPr bwMode="auto">
            <a:xfrm>
              <a:off x="5159375" y="900113"/>
              <a:ext cx="103188" cy="103188"/>
            </a:xfrm>
            <a:custGeom>
              <a:avLst/>
              <a:gdLst>
                <a:gd name="T0" fmla="*/ 40 w 79"/>
                <a:gd name="T1" fmla="*/ 79 h 79"/>
                <a:gd name="T2" fmla="*/ 0 w 79"/>
                <a:gd name="T3" fmla="*/ 40 h 79"/>
                <a:gd name="T4" fmla="*/ 40 w 79"/>
                <a:gd name="T5" fmla="*/ 0 h 79"/>
                <a:gd name="T6" fmla="*/ 79 w 79"/>
                <a:gd name="T7" fmla="*/ 40 h 79"/>
                <a:gd name="T8" fmla="*/ 40 w 79"/>
                <a:gd name="T9" fmla="*/ 79 h 79"/>
                <a:gd name="T10" fmla="*/ 40 w 79"/>
                <a:gd name="T11" fmla="*/ 8 h 79"/>
                <a:gd name="T12" fmla="*/ 8 w 79"/>
                <a:gd name="T13" fmla="*/ 40 h 79"/>
                <a:gd name="T14" fmla="*/ 40 w 79"/>
                <a:gd name="T15" fmla="*/ 71 h 79"/>
                <a:gd name="T16" fmla="*/ 71 w 79"/>
                <a:gd name="T17" fmla="*/ 40 h 79"/>
                <a:gd name="T18" fmla="*/ 40 w 79"/>
                <a:gd name="T19" fmla="*/ 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79">
                  <a:moveTo>
                    <a:pt x="40" y="79"/>
                  </a:moveTo>
                  <a:cubicBezTo>
                    <a:pt x="18" y="79"/>
                    <a:pt x="0" y="62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62" y="0"/>
                    <a:pt x="79" y="18"/>
                    <a:pt x="79" y="40"/>
                  </a:cubicBezTo>
                  <a:cubicBezTo>
                    <a:pt x="79" y="62"/>
                    <a:pt x="62" y="79"/>
                    <a:pt x="40" y="79"/>
                  </a:cubicBezTo>
                  <a:moveTo>
                    <a:pt x="40" y="8"/>
                  </a:moveTo>
                  <a:cubicBezTo>
                    <a:pt x="22" y="8"/>
                    <a:pt x="8" y="23"/>
                    <a:pt x="8" y="40"/>
                  </a:cubicBezTo>
                  <a:cubicBezTo>
                    <a:pt x="8" y="57"/>
                    <a:pt x="22" y="71"/>
                    <a:pt x="40" y="71"/>
                  </a:cubicBezTo>
                  <a:cubicBezTo>
                    <a:pt x="57" y="71"/>
                    <a:pt x="71" y="57"/>
                    <a:pt x="71" y="40"/>
                  </a:cubicBezTo>
                  <a:cubicBezTo>
                    <a:pt x="71" y="23"/>
                    <a:pt x="57" y="8"/>
                    <a:pt x="40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38"/>
            <p:cNvSpPr/>
            <p:nvPr/>
          </p:nvSpPr>
          <p:spPr bwMode="auto">
            <a:xfrm>
              <a:off x="5178425" y="919163"/>
              <a:ext cx="77788" cy="79375"/>
            </a:xfrm>
            <a:custGeom>
              <a:avLst/>
              <a:gdLst>
                <a:gd name="T0" fmla="*/ 50 w 60"/>
                <a:gd name="T1" fmla="*/ 0 h 60"/>
                <a:gd name="T2" fmla="*/ 60 w 60"/>
                <a:gd name="T3" fmla="*/ 25 h 60"/>
                <a:gd name="T4" fmla="*/ 25 w 60"/>
                <a:gd name="T5" fmla="*/ 60 h 60"/>
                <a:gd name="T6" fmla="*/ 0 w 60"/>
                <a:gd name="T7" fmla="*/ 5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60">
                  <a:moveTo>
                    <a:pt x="50" y="0"/>
                  </a:moveTo>
                  <a:cubicBezTo>
                    <a:pt x="56" y="6"/>
                    <a:pt x="60" y="15"/>
                    <a:pt x="60" y="25"/>
                  </a:cubicBezTo>
                  <a:cubicBezTo>
                    <a:pt x="60" y="45"/>
                    <a:pt x="44" y="60"/>
                    <a:pt x="25" y="60"/>
                  </a:cubicBezTo>
                  <a:cubicBezTo>
                    <a:pt x="15" y="60"/>
                    <a:pt x="6" y="56"/>
                    <a:pt x="0" y="5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39"/>
            <p:cNvSpPr/>
            <p:nvPr/>
          </p:nvSpPr>
          <p:spPr bwMode="auto">
            <a:xfrm>
              <a:off x="5172075" y="912813"/>
              <a:ext cx="76200" cy="77788"/>
            </a:xfrm>
            <a:custGeom>
              <a:avLst/>
              <a:gdLst>
                <a:gd name="T0" fmla="*/ 5 w 59"/>
                <a:gd name="T1" fmla="*/ 59 h 59"/>
                <a:gd name="T2" fmla="*/ 2 w 59"/>
                <a:gd name="T3" fmla="*/ 58 h 59"/>
                <a:gd name="T4" fmla="*/ 2 w 59"/>
                <a:gd name="T5" fmla="*/ 52 h 59"/>
                <a:gd name="T6" fmla="*/ 52 w 59"/>
                <a:gd name="T7" fmla="*/ 2 h 59"/>
                <a:gd name="T8" fmla="*/ 58 w 59"/>
                <a:gd name="T9" fmla="*/ 2 h 59"/>
                <a:gd name="T10" fmla="*/ 58 w 59"/>
                <a:gd name="T11" fmla="*/ 8 h 59"/>
                <a:gd name="T12" fmla="*/ 8 w 59"/>
                <a:gd name="T13" fmla="*/ 58 h 59"/>
                <a:gd name="T14" fmla="*/ 5 w 59"/>
                <a:gd name="T1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59">
                  <a:moveTo>
                    <a:pt x="5" y="59"/>
                  </a:moveTo>
                  <a:cubicBezTo>
                    <a:pt x="4" y="59"/>
                    <a:pt x="3" y="59"/>
                    <a:pt x="2" y="58"/>
                  </a:cubicBezTo>
                  <a:cubicBezTo>
                    <a:pt x="0" y="56"/>
                    <a:pt x="0" y="54"/>
                    <a:pt x="2" y="5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4" y="0"/>
                    <a:pt x="56" y="0"/>
                    <a:pt x="58" y="2"/>
                  </a:cubicBezTo>
                  <a:cubicBezTo>
                    <a:pt x="59" y="4"/>
                    <a:pt x="59" y="6"/>
                    <a:pt x="58" y="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7" y="59"/>
                    <a:pt x="6" y="59"/>
                    <a:pt x="5" y="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aphicFrame>
        <p:nvGraphicFramePr>
          <p:cNvPr id="31" name="图表 30"/>
          <p:cNvGraphicFramePr/>
          <p:nvPr/>
        </p:nvGraphicFramePr>
        <p:xfrm>
          <a:off x="475019" y="1442364"/>
          <a:ext cx="5218804" cy="5580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Graphic spid="31" grpId="0">
        <p:bldSub>
          <a:bldChart bld="series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4"/>
          <p:cNvSpPr/>
          <p:nvPr/>
        </p:nvSpPr>
        <p:spPr bwMode="auto">
          <a:xfrm rot="1114144">
            <a:off x="3293771" y="4981615"/>
            <a:ext cx="828753" cy="828753"/>
          </a:xfrm>
          <a:custGeom>
            <a:avLst/>
            <a:gdLst>
              <a:gd name="T0" fmla="*/ 83 w 106"/>
              <a:gd name="T1" fmla="*/ 0 h 106"/>
              <a:gd name="T2" fmla="*/ 83 w 106"/>
              <a:gd name="T3" fmla="*/ 83 h 106"/>
              <a:gd name="T4" fmla="*/ 0 w 106"/>
              <a:gd name="T5" fmla="*/ 8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6" h="106">
                <a:moveTo>
                  <a:pt x="83" y="0"/>
                </a:moveTo>
                <a:cubicBezTo>
                  <a:pt x="106" y="23"/>
                  <a:pt x="106" y="60"/>
                  <a:pt x="83" y="83"/>
                </a:cubicBezTo>
                <a:cubicBezTo>
                  <a:pt x="60" y="106"/>
                  <a:pt x="23" y="106"/>
                  <a:pt x="0" y="83"/>
                </a:cubicBezTo>
              </a:path>
            </a:pathLst>
          </a:custGeom>
          <a:solidFill>
            <a:srgbClr val="33B2C3"/>
          </a:solidFill>
          <a:ln w="9525">
            <a:solidFill>
              <a:srgbClr val="33B2C3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13"/>
          <p:cNvSpPr>
            <a:spLocks noEditPoints="1"/>
          </p:cNvSpPr>
          <p:nvPr/>
        </p:nvSpPr>
        <p:spPr bwMode="auto">
          <a:xfrm rot="1114144">
            <a:off x="3165367" y="4795566"/>
            <a:ext cx="971639" cy="971639"/>
          </a:xfrm>
          <a:custGeom>
            <a:avLst/>
            <a:gdLst>
              <a:gd name="T0" fmla="*/ 63 w 125"/>
              <a:gd name="T1" fmla="*/ 125 h 125"/>
              <a:gd name="T2" fmla="*/ 0 w 125"/>
              <a:gd name="T3" fmla="*/ 63 h 125"/>
              <a:gd name="T4" fmla="*/ 63 w 125"/>
              <a:gd name="T5" fmla="*/ 0 h 125"/>
              <a:gd name="T6" fmla="*/ 125 w 125"/>
              <a:gd name="T7" fmla="*/ 63 h 125"/>
              <a:gd name="T8" fmla="*/ 63 w 125"/>
              <a:gd name="T9" fmla="*/ 125 h 125"/>
              <a:gd name="T10" fmla="*/ 63 w 125"/>
              <a:gd name="T11" fmla="*/ 8 h 125"/>
              <a:gd name="T12" fmla="*/ 8 w 125"/>
              <a:gd name="T13" fmla="*/ 63 h 125"/>
              <a:gd name="T14" fmla="*/ 63 w 125"/>
              <a:gd name="T15" fmla="*/ 117 h 125"/>
              <a:gd name="T16" fmla="*/ 117 w 125"/>
              <a:gd name="T17" fmla="*/ 63 h 125"/>
              <a:gd name="T18" fmla="*/ 63 w 125"/>
              <a:gd name="T19" fmla="*/ 8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5" h="125">
                <a:moveTo>
                  <a:pt x="63" y="125"/>
                </a:moveTo>
                <a:cubicBezTo>
                  <a:pt x="28" y="125"/>
                  <a:pt x="0" y="97"/>
                  <a:pt x="0" y="63"/>
                </a:cubicBezTo>
                <a:cubicBezTo>
                  <a:pt x="0" y="28"/>
                  <a:pt x="28" y="0"/>
                  <a:pt x="63" y="0"/>
                </a:cubicBezTo>
                <a:cubicBezTo>
                  <a:pt x="97" y="0"/>
                  <a:pt x="125" y="28"/>
                  <a:pt x="125" y="63"/>
                </a:cubicBezTo>
                <a:cubicBezTo>
                  <a:pt x="125" y="97"/>
                  <a:pt x="97" y="125"/>
                  <a:pt x="63" y="125"/>
                </a:cubicBezTo>
                <a:moveTo>
                  <a:pt x="63" y="8"/>
                </a:moveTo>
                <a:cubicBezTo>
                  <a:pt x="33" y="8"/>
                  <a:pt x="8" y="33"/>
                  <a:pt x="8" y="63"/>
                </a:cubicBezTo>
                <a:cubicBezTo>
                  <a:pt x="8" y="93"/>
                  <a:pt x="33" y="117"/>
                  <a:pt x="63" y="117"/>
                </a:cubicBezTo>
                <a:cubicBezTo>
                  <a:pt x="93" y="117"/>
                  <a:pt x="117" y="93"/>
                  <a:pt x="117" y="63"/>
                </a:cubicBezTo>
                <a:cubicBezTo>
                  <a:pt x="117" y="33"/>
                  <a:pt x="93" y="8"/>
                  <a:pt x="63" y="8"/>
                </a:cubicBezTo>
              </a:path>
            </a:pathLst>
          </a:custGeom>
          <a:solidFill>
            <a:srgbClr val="33B2C3"/>
          </a:solidFill>
          <a:ln w="9525">
            <a:solidFill>
              <a:srgbClr val="33B2C3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02" y="0"/>
            <a:ext cx="7122612" cy="6847205"/>
          </a:xfrm>
          <a:custGeom>
            <a:avLst/>
            <a:gdLst>
              <a:gd name="connsiteX0" fmla="*/ 0 w 11908666"/>
              <a:gd name="connsiteY0" fmla="*/ 0 h 6800045"/>
              <a:gd name="connsiteX1" fmla="*/ 3688983 w 11908666"/>
              <a:gd name="connsiteY1" fmla="*/ 0 h 6800045"/>
              <a:gd name="connsiteX2" fmla="*/ 11908666 w 11908666"/>
              <a:gd name="connsiteY2" fmla="*/ 6366815 h 6800045"/>
              <a:gd name="connsiteX3" fmla="*/ 11908666 w 11908666"/>
              <a:gd name="connsiteY3" fmla="*/ 6800045 h 6800045"/>
              <a:gd name="connsiteX4" fmla="*/ 8092397 w 11908666"/>
              <a:gd name="connsiteY4" fmla="*/ 6800045 h 6800045"/>
              <a:gd name="connsiteX5" fmla="*/ 0 w 11908666"/>
              <a:gd name="connsiteY5" fmla="*/ 531824 h 6800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08666" h="6800045">
                <a:moveTo>
                  <a:pt x="0" y="0"/>
                </a:moveTo>
                <a:lnTo>
                  <a:pt x="3688983" y="0"/>
                </a:lnTo>
                <a:lnTo>
                  <a:pt x="11908666" y="6366815"/>
                </a:lnTo>
                <a:lnTo>
                  <a:pt x="11908666" y="6800045"/>
                </a:lnTo>
                <a:lnTo>
                  <a:pt x="8092397" y="6800045"/>
                </a:lnTo>
                <a:lnTo>
                  <a:pt x="0" y="531824"/>
                </a:lnTo>
                <a:close/>
              </a:path>
            </a:pathLst>
          </a:custGeom>
        </p:spPr>
      </p:pic>
      <p:sp>
        <p:nvSpPr>
          <p:cNvPr id="4" name="Freeform 5"/>
          <p:cNvSpPr/>
          <p:nvPr/>
        </p:nvSpPr>
        <p:spPr bwMode="auto">
          <a:xfrm rot="1114144">
            <a:off x="1297627" y="1687238"/>
            <a:ext cx="3057805" cy="3991341"/>
          </a:xfrm>
          <a:custGeom>
            <a:avLst/>
            <a:gdLst>
              <a:gd name="T0" fmla="*/ 254 w 391"/>
              <a:gd name="T1" fmla="*/ 509 h 509"/>
              <a:gd name="T2" fmla="*/ 0 w 391"/>
              <a:gd name="T3" fmla="*/ 254 h 509"/>
              <a:gd name="T4" fmla="*/ 254 w 391"/>
              <a:gd name="T5" fmla="*/ 0 h 509"/>
              <a:gd name="T6" fmla="*/ 258 w 391"/>
              <a:gd name="T7" fmla="*/ 4 h 509"/>
              <a:gd name="T8" fmla="*/ 254 w 391"/>
              <a:gd name="T9" fmla="*/ 8 h 509"/>
              <a:gd name="T10" fmla="*/ 8 w 391"/>
              <a:gd name="T11" fmla="*/ 254 h 509"/>
              <a:gd name="T12" fmla="*/ 254 w 391"/>
              <a:gd name="T13" fmla="*/ 501 h 509"/>
              <a:gd name="T14" fmla="*/ 384 w 391"/>
              <a:gd name="T15" fmla="*/ 464 h 509"/>
              <a:gd name="T16" fmla="*/ 389 w 391"/>
              <a:gd name="T17" fmla="*/ 465 h 509"/>
              <a:gd name="T18" fmla="*/ 388 w 391"/>
              <a:gd name="T19" fmla="*/ 471 h 509"/>
              <a:gd name="T20" fmla="*/ 254 w 391"/>
              <a:gd name="T21" fmla="*/ 509 h 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1" h="509">
                <a:moveTo>
                  <a:pt x="254" y="509"/>
                </a:moveTo>
                <a:cubicBezTo>
                  <a:pt x="114" y="509"/>
                  <a:pt x="0" y="395"/>
                  <a:pt x="0" y="254"/>
                </a:cubicBezTo>
                <a:cubicBezTo>
                  <a:pt x="0" y="114"/>
                  <a:pt x="114" y="0"/>
                  <a:pt x="254" y="0"/>
                </a:cubicBezTo>
                <a:cubicBezTo>
                  <a:pt x="257" y="0"/>
                  <a:pt x="258" y="1"/>
                  <a:pt x="258" y="4"/>
                </a:cubicBezTo>
                <a:cubicBezTo>
                  <a:pt x="258" y="6"/>
                  <a:pt x="257" y="8"/>
                  <a:pt x="254" y="8"/>
                </a:cubicBezTo>
                <a:cubicBezTo>
                  <a:pt x="118" y="8"/>
                  <a:pt x="8" y="118"/>
                  <a:pt x="8" y="254"/>
                </a:cubicBezTo>
                <a:cubicBezTo>
                  <a:pt x="8" y="390"/>
                  <a:pt x="118" y="501"/>
                  <a:pt x="254" y="501"/>
                </a:cubicBezTo>
                <a:cubicBezTo>
                  <a:pt x="300" y="501"/>
                  <a:pt x="345" y="488"/>
                  <a:pt x="384" y="464"/>
                </a:cubicBezTo>
                <a:cubicBezTo>
                  <a:pt x="386" y="463"/>
                  <a:pt x="388" y="463"/>
                  <a:pt x="389" y="465"/>
                </a:cubicBezTo>
                <a:cubicBezTo>
                  <a:pt x="391" y="467"/>
                  <a:pt x="390" y="470"/>
                  <a:pt x="388" y="471"/>
                </a:cubicBezTo>
                <a:cubicBezTo>
                  <a:pt x="348" y="496"/>
                  <a:pt x="302" y="509"/>
                  <a:pt x="254" y="509"/>
                </a:cubicBezTo>
              </a:path>
            </a:pathLst>
          </a:custGeom>
          <a:solidFill>
            <a:srgbClr val="33B2C3"/>
          </a:solidFill>
          <a:ln w="9525">
            <a:solidFill>
              <a:srgbClr val="33B2C3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1404559" y="2884893"/>
            <a:ext cx="949313" cy="2626041"/>
            <a:chOff x="5586413" y="641249"/>
            <a:chExt cx="198438" cy="795439"/>
          </a:xfrm>
          <a:solidFill>
            <a:srgbClr val="33B2C3"/>
          </a:solidFill>
        </p:grpSpPr>
        <p:sp>
          <p:nvSpPr>
            <p:cNvPr id="27" name="Line 7"/>
            <p:cNvSpPr>
              <a:spLocks noChangeShapeType="1"/>
            </p:cNvSpPr>
            <p:nvPr/>
          </p:nvSpPr>
          <p:spPr bwMode="auto">
            <a:xfrm>
              <a:off x="5586413" y="1147763"/>
              <a:ext cx="190500" cy="247650"/>
            </a:xfrm>
            <a:prstGeom prst="line">
              <a:avLst/>
            </a:prstGeom>
            <a:grpFill/>
            <a:ln w="11113" cap="rnd">
              <a:solidFill>
                <a:srgbClr val="33B2C3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Line 8"/>
            <p:cNvSpPr>
              <a:spLocks noChangeShapeType="1"/>
            </p:cNvSpPr>
            <p:nvPr/>
          </p:nvSpPr>
          <p:spPr bwMode="auto">
            <a:xfrm>
              <a:off x="5586413" y="1031876"/>
              <a:ext cx="190500" cy="246063"/>
            </a:xfrm>
            <a:prstGeom prst="line">
              <a:avLst/>
            </a:prstGeom>
            <a:grpFill/>
            <a:ln w="11113" cap="rnd">
              <a:solidFill>
                <a:srgbClr val="33B2C3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Line 9"/>
            <p:cNvSpPr>
              <a:spLocks noChangeShapeType="1"/>
            </p:cNvSpPr>
            <p:nvPr/>
          </p:nvSpPr>
          <p:spPr bwMode="auto">
            <a:xfrm>
              <a:off x="5586413" y="915988"/>
              <a:ext cx="190500" cy="246063"/>
            </a:xfrm>
            <a:prstGeom prst="line">
              <a:avLst/>
            </a:prstGeom>
            <a:grpFill/>
            <a:ln w="11113" cap="rnd">
              <a:solidFill>
                <a:srgbClr val="33B2C3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Line 10"/>
            <p:cNvSpPr>
              <a:spLocks noChangeShapeType="1"/>
            </p:cNvSpPr>
            <p:nvPr/>
          </p:nvSpPr>
          <p:spPr bwMode="auto">
            <a:xfrm>
              <a:off x="5586413" y="800101"/>
              <a:ext cx="190500" cy="246063"/>
            </a:xfrm>
            <a:prstGeom prst="line">
              <a:avLst/>
            </a:prstGeom>
            <a:grpFill/>
            <a:ln w="11113" cap="rnd">
              <a:solidFill>
                <a:srgbClr val="33B2C3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Line 11"/>
            <p:cNvSpPr>
              <a:spLocks noChangeShapeType="1"/>
            </p:cNvSpPr>
            <p:nvPr/>
          </p:nvSpPr>
          <p:spPr bwMode="auto">
            <a:xfrm>
              <a:off x="5586413" y="684213"/>
              <a:ext cx="190500" cy="246063"/>
            </a:xfrm>
            <a:prstGeom prst="line">
              <a:avLst/>
            </a:prstGeom>
            <a:grpFill/>
            <a:ln w="11113" cap="rnd">
              <a:solidFill>
                <a:srgbClr val="33B2C3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Line 12"/>
            <p:cNvSpPr>
              <a:spLocks noChangeShapeType="1"/>
            </p:cNvSpPr>
            <p:nvPr/>
          </p:nvSpPr>
          <p:spPr bwMode="auto">
            <a:xfrm>
              <a:off x="5624855" y="641249"/>
              <a:ext cx="148883" cy="182564"/>
            </a:xfrm>
            <a:prstGeom prst="line">
              <a:avLst/>
            </a:prstGeom>
            <a:grpFill/>
            <a:ln w="11113" cap="rnd">
              <a:solidFill>
                <a:srgbClr val="33B2C3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5"/>
            <p:cNvSpPr/>
            <p:nvPr/>
          </p:nvSpPr>
          <p:spPr bwMode="auto">
            <a:xfrm>
              <a:off x="5773738" y="849313"/>
              <a:ext cx="11113" cy="587375"/>
            </a:xfrm>
            <a:custGeom>
              <a:avLst/>
              <a:gdLst>
                <a:gd name="T0" fmla="*/ 4 w 8"/>
                <a:gd name="T1" fmla="*/ 450 h 450"/>
                <a:gd name="T2" fmla="*/ 0 w 8"/>
                <a:gd name="T3" fmla="*/ 446 h 450"/>
                <a:gd name="T4" fmla="*/ 0 w 8"/>
                <a:gd name="T5" fmla="*/ 4 h 450"/>
                <a:gd name="T6" fmla="*/ 4 w 8"/>
                <a:gd name="T7" fmla="*/ 0 h 450"/>
                <a:gd name="T8" fmla="*/ 8 w 8"/>
                <a:gd name="T9" fmla="*/ 4 h 450"/>
                <a:gd name="T10" fmla="*/ 8 w 8"/>
                <a:gd name="T11" fmla="*/ 446 h 450"/>
                <a:gd name="T12" fmla="*/ 4 w 8"/>
                <a:gd name="T13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50">
                  <a:moveTo>
                    <a:pt x="4" y="450"/>
                  </a:moveTo>
                  <a:cubicBezTo>
                    <a:pt x="2" y="450"/>
                    <a:pt x="0" y="449"/>
                    <a:pt x="0" y="44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446"/>
                    <a:pt x="8" y="446"/>
                    <a:pt x="8" y="446"/>
                  </a:cubicBezTo>
                  <a:cubicBezTo>
                    <a:pt x="8" y="449"/>
                    <a:pt x="6" y="450"/>
                    <a:pt x="4" y="450"/>
                  </a:cubicBezTo>
                </a:path>
              </a:pathLst>
            </a:custGeom>
            <a:grpFill/>
            <a:ln w="9525">
              <a:solidFill>
                <a:srgbClr val="33B2C3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aphicFrame>
        <p:nvGraphicFramePr>
          <p:cNvPr id="53" name="图表 52"/>
          <p:cNvGraphicFramePr/>
          <p:nvPr/>
        </p:nvGraphicFramePr>
        <p:xfrm>
          <a:off x="6097186" y="1691510"/>
          <a:ext cx="5210220" cy="2849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文本框 21"/>
          <p:cNvSpPr txBox="1"/>
          <p:nvPr/>
        </p:nvSpPr>
        <p:spPr>
          <a:xfrm>
            <a:off x="6097186" y="4686763"/>
            <a:ext cx="590994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en-US" altLang="zh-CN" sz="11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You`re my destiny </a:t>
            </a:r>
            <a:r>
              <a:rPr lang="zh-CN" altLang="en-US" sz="11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1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100" dirty="0">
                <a:solidFill>
                  <a:srgbClr val="33B2C3"/>
                </a:solidFill>
                <a:latin typeface="Agency FB" panose="020B0503020202020204" pitchFamily="34" charset="0"/>
              </a:rPr>
              <a:t>all You`re my destiny </a:t>
            </a:r>
            <a:r>
              <a:rPr lang="zh-CN" altLang="en-US" sz="1100" dirty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100" dirty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1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all</a:t>
            </a:r>
            <a:r>
              <a:rPr lang="en-US" altLang="zh-CN" sz="1100" dirty="0">
                <a:solidFill>
                  <a:srgbClr val="33B2C3"/>
                </a:solidFill>
                <a:latin typeface="Agency FB" panose="020B0503020202020204" pitchFamily="34" charset="0"/>
              </a:rPr>
              <a:t> You`re my destiny </a:t>
            </a:r>
            <a:r>
              <a:rPr lang="zh-CN" altLang="en-US" sz="1100" dirty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100" dirty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my </a:t>
            </a:r>
            <a:r>
              <a:rPr lang="en-US" altLang="zh-CN" sz="11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love</a:t>
            </a:r>
            <a:endParaRPr lang="en-US" altLang="zh-CN" sz="1100" dirty="0">
              <a:solidFill>
                <a:srgbClr val="33B2C3"/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3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3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3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3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3" grpId="0">
        <p:bldSub>
          <a:bldChart bld="categoryEl"/>
        </p:bldSub>
      </p:bldGraphic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/>
          <p:nvPr/>
        </p:nvGraphicFramePr>
        <p:xfrm>
          <a:off x="5037489" y="1229309"/>
          <a:ext cx="8615966" cy="4542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06" t="51500" r="11818"/>
          <a:stretch>
            <a:fillRect/>
          </a:stretch>
        </p:blipFill>
        <p:spPr>
          <a:xfrm>
            <a:off x="177501" y="1375936"/>
            <a:ext cx="6158902" cy="3914149"/>
          </a:xfrm>
          <a:prstGeom prst="rect">
            <a:avLst/>
          </a:prstGeom>
          <a:solidFill>
            <a:srgbClr val="33B2C3"/>
          </a:solidFill>
          <a:ln w="38100">
            <a:noFill/>
          </a:ln>
        </p:spPr>
      </p:pic>
      <p:sp>
        <p:nvSpPr>
          <p:cNvPr id="5" name="矩形 4"/>
          <p:cNvSpPr/>
          <p:nvPr/>
        </p:nvSpPr>
        <p:spPr>
          <a:xfrm>
            <a:off x="0" y="592428"/>
            <a:ext cx="1352282" cy="360608"/>
          </a:xfrm>
          <a:prstGeom prst="rect">
            <a:avLst/>
          </a:prstGeom>
          <a:solidFill>
            <a:srgbClr val="33B2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gency FB" panose="020B0503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52282" y="511122"/>
            <a:ext cx="3314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en-US" altLang="zh-CN" sz="2800" dirty="0" smtClean="0">
                <a:latin typeface="Agency FB" panose="020B0503020202020204" pitchFamily="34" charset="0"/>
              </a:rPr>
              <a:t>YOUR  TITLE  IS  HERE</a:t>
            </a:r>
            <a:endParaRPr lang="zh-CN" altLang="en-US" sz="2800" dirty="0" smtClean="0">
              <a:latin typeface="Agency FB" panose="020B0503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476414" y="1386602"/>
            <a:ext cx="3561075" cy="3894925"/>
            <a:chOff x="6291263" y="809626"/>
            <a:chExt cx="609600" cy="666750"/>
          </a:xfrm>
          <a:solidFill>
            <a:srgbClr val="FFFFFF">
              <a:alpha val="63137"/>
            </a:srgbClr>
          </a:solidFill>
        </p:grpSpPr>
        <p:sp>
          <p:nvSpPr>
            <p:cNvPr id="7" name="Freeform 16"/>
            <p:cNvSpPr>
              <a:spLocks noEditPoints="1"/>
            </p:cNvSpPr>
            <p:nvPr/>
          </p:nvSpPr>
          <p:spPr bwMode="auto">
            <a:xfrm>
              <a:off x="6291263" y="809626"/>
              <a:ext cx="609600" cy="666750"/>
            </a:xfrm>
            <a:custGeom>
              <a:avLst/>
              <a:gdLst>
                <a:gd name="T0" fmla="*/ 215 w 467"/>
                <a:gd name="T1" fmla="*/ 510 h 510"/>
                <a:gd name="T2" fmla="*/ 4 w 467"/>
                <a:gd name="T3" fmla="*/ 510 h 510"/>
                <a:gd name="T4" fmla="*/ 0 w 467"/>
                <a:gd name="T5" fmla="*/ 506 h 510"/>
                <a:gd name="T6" fmla="*/ 0 w 467"/>
                <a:gd name="T7" fmla="*/ 4 h 510"/>
                <a:gd name="T8" fmla="*/ 4 w 467"/>
                <a:gd name="T9" fmla="*/ 0 h 510"/>
                <a:gd name="T10" fmla="*/ 215 w 467"/>
                <a:gd name="T11" fmla="*/ 0 h 510"/>
                <a:gd name="T12" fmla="*/ 467 w 467"/>
                <a:gd name="T13" fmla="*/ 253 h 510"/>
                <a:gd name="T14" fmla="*/ 467 w 467"/>
                <a:gd name="T15" fmla="*/ 258 h 510"/>
                <a:gd name="T16" fmla="*/ 215 w 467"/>
                <a:gd name="T17" fmla="*/ 510 h 510"/>
                <a:gd name="T18" fmla="*/ 8 w 467"/>
                <a:gd name="T19" fmla="*/ 502 h 510"/>
                <a:gd name="T20" fmla="*/ 215 w 467"/>
                <a:gd name="T21" fmla="*/ 502 h 510"/>
                <a:gd name="T22" fmla="*/ 459 w 467"/>
                <a:gd name="T23" fmla="*/ 258 h 510"/>
                <a:gd name="T24" fmla="*/ 459 w 467"/>
                <a:gd name="T25" fmla="*/ 253 h 510"/>
                <a:gd name="T26" fmla="*/ 215 w 467"/>
                <a:gd name="T27" fmla="*/ 8 h 510"/>
                <a:gd name="T28" fmla="*/ 8 w 467"/>
                <a:gd name="T29" fmla="*/ 8 h 510"/>
                <a:gd name="T30" fmla="*/ 8 w 467"/>
                <a:gd name="T31" fmla="*/ 502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67" h="510">
                  <a:moveTo>
                    <a:pt x="215" y="510"/>
                  </a:moveTo>
                  <a:cubicBezTo>
                    <a:pt x="4" y="510"/>
                    <a:pt x="4" y="510"/>
                    <a:pt x="4" y="510"/>
                  </a:cubicBezTo>
                  <a:cubicBezTo>
                    <a:pt x="2" y="510"/>
                    <a:pt x="0" y="508"/>
                    <a:pt x="0" y="50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354" y="0"/>
                    <a:pt x="467" y="114"/>
                    <a:pt x="467" y="253"/>
                  </a:cubicBezTo>
                  <a:cubicBezTo>
                    <a:pt x="467" y="258"/>
                    <a:pt x="467" y="258"/>
                    <a:pt x="467" y="258"/>
                  </a:cubicBezTo>
                  <a:cubicBezTo>
                    <a:pt x="467" y="397"/>
                    <a:pt x="354" y="510"/>
                    <a:pt x="215" y="510"/>
                  </a:cubicBezTo>
                  <a:moveTo>
                    <a:pt x="8" y="502"/>
                  </a:moveTo>
                  <a:cubicBezTo>
                    <a:pt x="215" y="502"/>
                    <a:pt x="215" y="502"/>
                    <a:pt x="215" y="502"/>
                  </a:cubicBezTo>
                  <a:cubicBezTo>
                    <a:pt x="350" y="502"/>
                    <a:pt x="459" y="392"/>
                    <a:pt x="459" y="258"/>
                  </a:cubicBezTo>
                  <a:cubicBezTo>
                    <a:pt x="459" y="253"/>
                    <a:pt x="459" y="253"/>
                    <a:pt x="459" y="253"/>
                  </a:cubicBezTo>
                  <a:cubicBezTo>
                    <a:pt x="459" y="118"/>
                    <a:pt x="350" y="8"/>
                    <a:pt x="215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5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17"/>
            <p:cNvSpPr>
              <a:spLocks noEditPoints="1"/>
            </p:cNvSpPr>
            <p:nvPr/>
          </p:nvSpPr>
          <p:spPr bwMode="auto">
            <a:xfrm>
              <a:off x="6291263" y="1181101"/>
              <a:ext cx="292100" cy="295275"/>
            </a:xfrm>
            <a:custGeom>
              <a:avLst/>
              <a:gdLst>
                <a:gd name="T0" fmla="*/ 219 w 223"/>
                <a:gd name="T1" fmla="*/ 226 h 226"/>
                <a:gd name="T2" fmla="*/ 4 w 223"/>
                <a:gd name="T3" fmla="*/ 226 h 226"/>
                <a:gd name="T4" fmla="*/ 0 w 223"/>
                <a:gd name="T5" fmla="*/ 222 h 226"/>
                <a:gd name="T6" fmla="*/ 0 w 223"/>
                <a:gd name="T7" fmla="*/ 4 h 226"/>
                <a:gd name="T8" fmla="*/ 4 w 223"/>
                <a:gd name="T9" fmla="*/ 0 h 226"/>
                <a:gd name="T10" fmla="*/ 219 w 223"/>
                <a:gd name="T11" fmla="*/ 0 h 226"/>
                <a:gd name="T12" fmla="*/ 223 w 223"/>
                <a:gd name="T13" fmla="*/ 4 h 226"/>
                <a:gd name="T14" fmla="*/ 223 w 223"/>
                <a:gd name="T15" fmla="*/ 222 h 226"/>
                <a:gd name="T16" fmla="*/ 219 w 223"/>
                <a:gd name="T17" fmla="*/ 226 h 226"/>
                <a:gd name="T18" fmla="*/ 8 w 223"/>
                <a:gd name="T19" fmla="*/ 218 h 226"/>
                <a:gd name="T20" fmla="*/ 215 w 223"/>
                <a:gd name="T21" fmla="*/ 218 h 226"/>
                <a:gd name="T22" fmla="*/ 215 w 223"/>
                <a:gd name="T23" fmla="*/ 8 h 226"/>
                <a:gd name="T24" fmla="*/ 8 w 223"/>
                <a:gd name="T25" fmla="*/ 8 h 226"/>
                <a:gd name="T26" fmla="*/ 8 w 223"/>
                <a:gd name="T27" fmla="*/ 21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3" h="226">
                  <a:moveTo>
                    <a:pt x="219" y="226"/>
                  </a:moveTo>
                  <a:cubicBezTo>
                    <a:pt x="4" y="226"/>
                    <a:pt x="4" y="226"/>
                    <a:pt x="4" y="226"/>
                  </a:cubicBezTo>
                  <a:cubicBezTo>
                    <a:pt x="2" y="226"/>
                    <a:pt x="0" y="224"/>
                    <a:pt x="0" y="22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21" y="0"/>
                    <a:pt x="223" y="2"/>
                    <a:pt x="223" y="4"/>
                  </a:cubicBezTo>
                  <a:cubicBezTo>
                    <a:pt x="223" y="222"/>
                    <a:pt x="223" y="222"/>
                    <a:pt x="223" y="222"/>
                  </a:cubicBezTo>
                  <a:cubicBezTo>
                    <a:pt x="223" y="224"/>
                    <a:pt x="221" y="226"/>
                    <a:pt x="219" y="226"/>
                  </a:cubicBezTo>
                  <a:moveTo>
                    <a:pt x="8" y="218"/>
                  </a:moveTo>
                  <a:cubicBezTo>
                    <a:pt x="215" y="218"/>
                    <a:pt x="215" y="218"/>
                    <a:pt x="215" y="218"/>
                  </a:cubicBezTo>
                  <a:cubicBezTo>
                    <a:pt x="215" y="8"/>
                    <a:pt x="215" y="8"/>
                    <a:pt x="215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2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8"/>
            <p:cNvSpPr/>
            <p:nvPr/>
          </p:nvSpPr>
          <p:spPr bwMode="auto">
            <a:xfrm>
              <a:off x="6297613" y="1185863"/>
              <a:ext cx="279400" cy="284163"/>
            </a:xfrm>
            <a:custGeom>
              <a:avLst/>
              <a:gdLst>
                <a:gd name="T0" fmla="*/ 176 w 176"/>
                <a:gd name="T1" fmla="*/ 0 h 179"/>
                <a:gd name="T2" fmla="*/ 176 w 176"/>
                <a:gd name="T3" fmla="*/ 179 h 179"/>
                <a:gd name="T4" fmla="*/ 0 w 176"/>
                <a:gd name="T5" fmla="*/ 179 h 179"/>
                <a:gd name="T6" fmla="*/ 176 w 176"/>
                <a:gd name="T7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179">
                  <a:moveTo>
                    <a:pt x="176" y="0"/>
                  </a:moveTo>
                  <a:lnTo>
                    <a:pt x="176" y="179"/>
                  </a:lnTo>
                  <a:lnTo>
                    <a:pt x="0" y="179"/>
                  </a:lnTo>
                  <a:lnTo>
                    <a:pt x="17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9"/>
            <p:cNvSpPr/>
            <p:nvPr/>
          </p:nvSpPr>
          <p:spPr bwMode="auto">
            <a:xfrm>
              <a:off x="6297613" y="1185863"/>
              <a:ext cx="279400" cy="284163"/>
            </a:xfrm>
            <a:custGeom>
              <a:avLst/>
              <a:gdLst>
                <a:gd name="T0" fmla="*/ 176 w 176"/>
                <a:gd name="T1" fmla="*/ 0 h 179"/>
                <a:gd name="T2" fmla="*/ 176 w 176"/>
                <a:gd name="T3" fmla="*/ 179 h 179"/>
                <a:gd name="T4" fmla="*/ 0 w 176"/>
                <a:gd name="T5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" h="179">
                  <a:moveTo>
                    <a:pt x="176" y="0"/>
                  </a:moveTo>
                  <a:lnTo>
                    <a:pt x="176" y="179"/>
                  </a:lnTo>
                  <a:lnTo>
                    <a:pt x="0" y="179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20"/>
            <p:cNvSpPr/>
            <p:nvPr/>
          </p:nvSpPr>
          <p:spPr bwMode="auto">
            <a:xfrm>
              <a:off x="6291263" y="938213"/>
              <a:ext cx="538163" cy="538163"/>
            </a:xfrm>
            <a:custGeom>
              <a:avLst/>
              <a:gdLst>
                <a:gd name="T0" fmla="*/ 4 w 412"/>
                <a:gd name="T1" fmla="*/ 412 h 412"/>
                <a:gd name="T2" fmla="*/ 2 w 412"/>
                <a:gd name="T3" fmla="*/ 411 h 412"/>
                <a:gd name="T4" fmla="*/ 2 w 412"/>
                <a:gd name="T5" fmla="*/ 405 h 412"/>
                <a:gd name="T6" fmla="*/ 405 w 412"/>
                <a:gd name="T7" fmla="*/ 2 h 412"/>
                <a:gd name="T8" fmla="*/ 411 w 412"/>
                <a:gd name="T9" fmla="*/ 2 h 412"/>
                <a:gd name="T10" fmla="*/ 411 w 412"/>
                <a:gd name="T11" fmla="*/ 7 h 412"/>
                <a:gd name="T12" fmla="*/ 7 w 412"/>
                <a:gd name="T13" fmla="*/ 411 h 412"/>
                <a:gd name="T14" fmla="*/ 4 w 412"/>
                <a:gd name="T15" fmla="*/ 41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2" h="412">
                  <a:moveTo>
                    <a:pt x="4" y="412"/>
                  </a:moveTo>
                  <a:cubicBezTo>
                    <a:pt x="3" y="412"/>
                    <a:pt x="2" y="412"/>
                    <a:pt x="2" y="411"/>
                  </a:cubicBezTo>
                  <a:cubicBezTo>
                    <a:pt x="0" y="409"/>
                    <a:pt x="0" y="407"/>
                    <a:pt x="2" y="405"/>
                  </a:cubicBezTo>
                  <a:cubicBezTo>
                    <a:pt x="405" y="2"/>
                    <a:pt x="405" y="2"/>
                    <a:pt x="405" y="2"/>
                  </a:cubicBezTo>
                  <a:cubicBezTo>
                    <a:pt x="407" y="0"/>
                    <a:pt x="409" y="0"/>
                    <a:pt x="411" y="2"/>
                  </a:cubicBezTo>
                  <a:cubicBezTo>
                    <a:pt x="412" y="3"/>
                    <a:pt x="412" y="6"/>
                    <a:pt x="411" y="7"/>
                  </a:cubicBezTo>
                  <a:cubicBezTo>
                    <a:pt x="7" y="411"/>
                    <a:pt x="7" y="411"/>
                    <a:pt x="7" y="411"/>
                  </a:cubicBezTo>
                  <a:cubicBezTo>
                    <a:pt x="6" y="412"/>
                    <a:pt x="5" y="412"/>
                    <a:pt x="4" y="4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21"/>
            <p:cNvSpPr>
              <a:spLocks noEditPoints="1"/>
            </p:cNvSpPr>
            <p:nvPr/>
          </p:nvSpPr>
          <p:spPr bwMode="auto">
            <a:xfrm>
              <a:off x="6297613" y="947738"/>
              <a:ext cx="528638" cy="528638"/>
            </a:xfrm>
            <a:custGeom>
              <a:avLst/>
              <a:gdLst>
                <a:gd name="T0" fmla="*/ 203 w 406"/>
                <a:gd name="T1" fmla="*/ 406 h 406"/>
                <a:gd name="T2" fmla="*/ 0 w 406"/>
                <a:gd name="T3" fmla="*/ 203 h 406"/>
                <a:gd name="T4" fmla="*/ 203 w 406"/>
                <a:gd name="T5" fmla="*/ 0 h 406"/>
                <a:gd name="T6" fmla="*/ 406 w 406"/>
                <a:gd name="T7" fmla="*/ 203 h 406"/>
                <a:gd name="T8" fmla="*/ 203 w 406"/>
                <a:gd name="T9" fmla="*/ 406 h 406"/>
                <a:gd name="T10" fmla="*/ 203 w 406"/>
                <a:gd name="T11" fmla="*/ 8 h 406"/>
                <a:gd name="T12" fmla="*/ 8 w 406"/>
                <a:gd name="T13" fmla="*/ 203 h 406"/>
                <a:gd name="T14" fmla="*/ 203 w 406"/>
                <a:gd name="T15" fmla="*/ 398 h 406"/>
                <a:gd name="T16" fmla="*/ 398 w 406"/>
                <a:gd name="T17" fmla="*/ 203 h 406"/>
                <a:gd name="T18" fmla="*/ 203 w 406"/>
                <a:gd name="T19" fmla="*/ 8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6" h="406">
                  <a:moveTo>
                    <a:pt x="203" y="406"/>
                  </a:moveTo>
                  <a:cubicBezTo>
                    <a:pt x="91" y="406"/>
                    <a:pt x="0" y="315"/>
                    <a:pt x="0" y="203"/>
                  </a:cubicBezTo>
                  <a:cubicBezTo>
                    <a:pt x="0" y="91"/>
                    <a:pt x="91" y="0"/>
                    <a:pt x="203" y="0"/>
                  </a:cubicBezTo>
                  <a:cubicBezTo>
                    <a:pt x="315" y="0"/>
                    <a:pt x="406" y="91"/>
                    <a:pt x="406" y="203"/>
                  </a:cubicBezTo>
                  <a:cubicBezTo>
                    <a:pt x="406" y="315"/>
                    <a:pt x="315" y="406"/>
                    <a:pt x="203" y="406"/>
                  </a:cubicBezTo>
                  <a:moveTo>
                    <a:pt x="203" y="8"/>
                  </a:moveTo>
                  <a:cubicBezTo>
                    <a:pt x="96" y="8"/>
                    <a:pt x="8" y="95"/>
                    <a:pt x="8" y="203"/>
                  </a:cubicBezTo>
                  <a:cubicBezTo>
                    <a:pt x="8" y="310"/>
                    <a:pt x="96" y="398"/>
                    <a:pt x="203" y="398"/>
                  </a:cubicBezTo>
                  <a:cubicBezTo>
                    <a:pt x="310" y="398"/>
                    <a:pt x="398" y="310"/>
                    <a:pt x="398" y="203"/>
                  </a:cubicBezTo>
                  <a:cubicBezTo>
                    <a:pt x="398" y="95"/>
                    <a:pt x="310" y="8"/>
                    <a:pt x="203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177501" y="5712985"/>
            <a:ext cx="106003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You`re my destiny </a:t>
            </a:r>
            <a:r>
              <a:rPr lang="zh-CN" altLang="en-US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all You`re my destiny </a:t>
            </a:r>
            <a:r>
              <a:rPr lang="zh-CN" altLang="en-US" sz="1600" dirty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all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 You`re my destiny </a:t>
            </a:r>
            <a:r>
              <a:rPr lang="zh-CN" altLang="en-US" sz="1600" dirty="0">
                <a:solidFill>
                  <a:srgbClr val="33B2C3"/>
                </a:solidFill>
                <a:latin typeface="Agency FB" panose="020B0503020202020204" pitchFamily="34" charset="0"/>
              </a:rPr>
              <a:t>  </a:t>
            </a:r>
            <a:r>
              <a:rPr lang="en-US" altLang="zh-CN" sz="1600" dirty="0">
                <a:solidFill>
                  <a:srgbClr val="33B2C3"/>
                </a:solidFill>
                <a:latin typeface="Agency FB" panose="020B0503020202020204" pitchFamily="34" charset="0"/>
              </a:rPr>
              <a:t>You`re my everything  You`re the one my </a:t>
            </a:r>
            <a:r>
              <a:rPr lang="en-US" altLang="zh-CN" sz="1600" dirty="0" smtClean="0">
                <a:solidFill>
                  <a:srgbClr val="33B2C3"/>
                </a:solidFill>
                <a:latin typeface="Agency FB" panose="020B0503020202020204" pitchFamily="34" charset="0"/>
              </a:rPr>
              <a:t>love</a:t>
            </a:r>
            <a:endParaRPr lang="en-US" altLang="zh-CN" sz="1600" dirty="0">
              <a:solidFill>
                <a:srgbClr val="33B2C3"/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280" y="84077"/>
            <a:ext cx="6996720" cy="6689846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839661" y="1846993"/>
            <a:ext cx="4814138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800" dirty="0" smtClean="0">
                <a:gradFill>
                  <a:gsLst>
                    <a:gs pos="0">
                      <a:srgbClr val="EA9DB1"/>
                    </a:gs>
                    <a:gs pos="36000">
                      <a:srgbClr val="A381B2"/>
                    </a:gs>
                    <a:gs pos="63000">
                      <a:srgbClr val="B34C62"/>
                    </a:gs>
                    <a:gs pos="100000">
                      <a:srgbClr val="CCBA89"/>
                    </a:gs>
                  </a:gsLst>
                  <a:path path="circle">
                    <a:fillToRect l="100000" t="100000"/>
                  </a:path>
                </a:gradFill>
                <a:latin typeface="Century Gothic" panose="020B0502020202020204" pitchFamily="34" charset="0"/>
              </a:rPr>
              <a:t>FOUR</a:t>
            </a:r>
            <a:endParaRPr lang="zh-CN" altLang="en-US" sz="13800" dirty="0">
              <a:gradFill>
                <a:gsLst>
                  <a:gs pos="0">
                    <a:srgbClr val="EA9DB1"/>
                  </a:gs>
                  <a:gs pos="36000">
                    <a:srgbClr val="A381B2"/>
                  </a:gs>
                  <a:gs pos="63000">
                    <a:srgbClr val="B34C62"/>
                  </a:gs>
                  <a:gs pos="100000">
                    <a:srgbClr val="CCBA89"/>
                  </a:gs>
                </a:gsLst>
                <a:path path="circle">
                  <a:fillToRect l="100000" t="100000"/>
                </a:path>
              </a:gra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06271" y="3185821"/>
            <a:ext cx="5080919" cy="1754326"/>
          </a:xfrm>
          <a:prstGeom prst="rect">
            <a:avLst/>
          </a:prstGeom>
          <a:solidFill>
            <a:srgbClr val="E9F6FE"/>
          </a:solidFill>
          <a:effectLst>
            <a:outerShdw blurRad="50800" dist="38100" dir="156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en-US" altLang="zh-CN" sz="1200" dirty="0" smtClean="0">
                <a:latin typeface="Agency FB" panose="020B0503020202020204" pitchFamily="34" charset="0"/>
              </a:rPr>
              <a:t>You`re my destiny </a:t>
            </a:r>
            <a:r>
              <a:rPr lang="zh-CN" altLang="en-US" sz="1200" dirty="0" smtClean="0">
                <a:latin typeface="Agency FB" panose="020B0503020202020204" pitchFamily="34" charset="0"/>
              </a:rPr>
              <a:t>  </a:t>
            </a:r>
            <a:r>
              <a:rPr lang="en-US" altLang="zh-CN" sz="1200" dirty="0" smtClean="0"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200" dirty="0">
                <a:latin typeface="Agency FB" panose="020B0503020202020204" pitchFamily="34" charset="0"/>
              </a:rPr>
              <a:t>all You`re my destiny </a:t>
            </a:r>
            <a:r>
              <a:rPr lang="zh-CN" altLang="en-US" sz="1200" dirty="0">
                <a:latin typeface="Agency FB" panose="020B0503020202020204" pitchFamily="34" charset="0"/>
              </a:rPr>
              <a:t>  </a:t>
            </a:r>
            <a:r>
              <a:rPr lang="en-US" altLang="zh-CN" sz="1200" dirty="0"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200" dirty="0" smtClean="0">
                <a:latin typeface="Agency FB" panose="020B0503020202020204" pitchFamily="34" charset="0"/>
              </a:rPr>
              <a:t>all</a:t>
            </a:r>
            <a:r>
              <a:rPr lang="en-US" altLang="zh-CN" sz="1200" dirty="0">
                <a:latin typeface="Agency FB" panose="020B0503020202020204" pitchFamily="34" charset="0"/>
              </a:rPr>
              <a:t> You`re my destiny </a:t>
            </a:r>
            <a:r>
              <a:rPr lang="zh-CN" altLang="en-US" sz="1200" dirty="0">
                <a:latin typeface="Agency FB" panose="020B0503020202020204" pitchFamily="34" charset="0"/>
              </a:rPr>
              <a:t>  </a:t>
            </a:r>
            <a:r>
              <a:rPr lang="en-US" altLang="zh-CN" sz="1200" dirty="0"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200" dirty="0" smtClean="0">
                <a:latin typeface="Agency FB" panose="020B0503020202020204" pitchFamily="34" charset="0"/>
              </a:rPr>
              <a:t>all</a:t>
            </a:r>
            <a:r>
              <a:rPr lang="en-US" altLang="zh-CN" sz="1200" dirty="0">
                <a:latin typeface="Agency FB" panose="020B0503020202020204" pitchFamily="34" charset="0"/>
              </a:rPr>
              <a:t> </a:t>
            </a:r>
            <a:r>
              <a:rPr lang="en-US" altLang="zh-CN" sz="1200" dirty="0" smtClean="0">
                <a:latin typeface="Agency FB" panose="020B0503020202020204" pitchFamily="34" charset="0"/>
              </a:rPr>
              <a:t> </a:t>
            </a:r>
            <a:r>
              <a:rPr lang="en-US" altLang="zh-CN" sz="1200" dirty="0">
                <a:latin typeface="Agency FB" panose="020B0503020202020204" pitchFamily="34" charset="0"/>
              </a:rPr>
              <a:t>You`re my destiny </a:t>
            </a:r>
            <a:r>
              <a:rPr lang="zh-CN" altLang="en-US" sz="1200" dirty="0">
                <a:latin typeface="Agency FB" panose="020B0503020202020204" pitchFamily="34" charset="0"/>
              </a:rPr>
              <a:t>  </a:t>
            </a:r>
            <a:r>
              <a:rPr lang="en-US" altLang="zh-CN" sz="1200" dirty="0"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200" dirty="0" smtClean="0">
                <a:latin typeface="Agency FB" panose="020B0503020202020204" pitchFamily="34" charset="0"/>
              </a:rPr>
              <a:t>all  </a:t>
            </a:r>
            <a:r>
              <a:rPr lang="en-US" altLang="zh-CN" sz="1200" dirty="0">
                <a:latin typeface="Agency FB" panose="020B0503020202020204" pitchFamily="34" charset="0"/>
              </a:rPr>
              <a:t>You`re my destiny </a:t>
            </a:r>
            <a:r>
              <a:rPr lang="zh-CN" altLang="en-US" sz="1200" dirty="0">
                <a:latin typeface="Agency FB" panose="020B0503020202020204" pitchFamily="34" charset="0"/>
              </a:rPr>
              <a:t>  </a:t>
            </a:r>
            <a:r>
              <a:rPr lang="en-US" altLang="zh-CN" sz="1200" dirty="0">
                <a:latin typeface="Agency FB" panose="020B0503020202020204" pitchFamily="34" charset="0"/>
              </a:rPr>
              <a:t>You`re my everything  You`re the one my love  You`re my delight of </a:t>
            </a:r>
            <a:r>
              <a:rPr lang="en-US" altLang="zh-CN" sz="1200" dirty="0" smtClean="0">
                <a:latin typeface="Agency FB" panose="020B0503020202020204" pitchFamily="34" charset="0"/>
              </a:rPr>
              <a:t>all  </a:t>
            </a:r>
            <a:r>
              <a:rPr lang="en-US" altLang="zh-CN" sz="1200" dirty="0">
                <a:latin typeface="Agency FB" panose="020B0503020202020204" pitchFamily="34" charset="0"/>
              </a:rPr>
              <a:t>You`re my destiny </a:t>
            </a:r>
            <a:r>
              <a:rPr lang="zh-CN" altLang="en-US" sz="1200" dirty="0">
                <a:latin typeface="Agency FB" panose="020B0503020202020204" pitchFamily="34" charset="0"/>
              </a:rPr>
              <a:t>  </a:t>
            </a:r>
            <a:r>
              <a:rPr lang="en-US" altLang="zh-CN" sz="1200" dirty="0">
                <a:latin typeface="Agency FB" panose="020B0503020202020204" pitchFamily="34" charset="0"/>
              </a:rPr>
              <a:t>You`re my everything  You`re the one my love  You`re my delight of all You`re my </a:t>
            </a:r>
            <a:r>
              <a:rPr lang="en-US" altLang="zh-CN" sz="1200" dirty="0" smtClean="0">
                <a:latin typeface="Agency FB" panose="020B0503020202020204" pitchFamily="34" charset="0"/>
              </a:rPr>
              <a:t>destiny</a:t>
            </a:r>
            <a:endParaRPr lang="en-US" altLang="zh-CN" sz="1200" dirty="0"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531" y="1453341"/>
            <a:ext cx="2706191" cy="492205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35496" y="2289718"/>
            <a:ext cx="2128259" cy="3260893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4" name="Oval 3"/>
          <p:cNvSpPr/>
          <p:nvPr/>
        </p:nvSpPr>
        <p:spPr>
          <a:xfrm>
            <a:off x="6248399" y="1813027"/>
            <a:ext cx="1753759" cy="1753757"/>
          </a:xfrm>
          <a:prstGeom prst="ellipse">
            <a:avLst/>
          </a:prstGeom>
          <a:solidFill>
            <a:srgbClr val="6CD3FF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Oval 4"/>
          <p:cNvSpPr/>
          <p:nvPr/>
        </p:nvSpPr>
        <p:spPr>
          <a:xfrm>
            <a:off x="4058618" y="4353027"/>
            <a:ext cx="1315103" cy="1315101"/>
          </a:xfrm>
          <a:prstGeom prst="ellipse">
            <a:avLst/>
          </a:prstGeom>
          <a:solidFill>
            <a:srgbClr val="EA9DB1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-12196" y="388198"/>
            <a:ext cx="12226779" cy="7182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CA" sz="4265" b="1" spc="-2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Product Composition</a:t>
            </a:r>
          </a:p>
        </p:txBody>
      </p:sp>
      <p:sp>
        <p:nvSpPr>
          <p:cNvPr id="9" name="Oval 8"/>
          <p:cNvSpPr/>
          <p:nvPr/>
        </p:nvSpPr>
        <p:spPr>
          <a:xfrm>
            <a:off x="6604001" y="4353027"/>
            <a:ext cx="1042559" cy="1042557"/>
          </a:xfrm>
          <a:prstGeom prst="ellipse">
            <a:avLst/>
          </a:prstGeom>
          <a:solidFill>
            <a:srgbClr val="4BACC6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/>
          <p:cNvSpPr/>
          <p:nvPr/>
        </p:nvSpPr>
        <p:spPr>
          <a:xfrm>
            <a:off x="4129390" y="1813027"/>
            <a:ext cx="1275047" cy="1275045"/>
          </a:xfrm>
          <a:prstGeom prst="ellipse">
            <a:avLst/>
          </a:prstGeom>
          <a:solidFill>
            <a:srgbClr val="D2E7E0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Freeform 6"/>
          <p:cNvSpPr/>
          <p:nvPr/>
        </p:nvSpPr>
        <p:spPr bwMode="auto">
          <a:xfrm flipH="1">
            <a:off x="8365234" y="2009703"/>
            <a:ext cx="2807617" cy="1289744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rgbClr val="4BACC6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8722017" y="1914627"/>
            <a:ext cx="2401217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>
              <a:lnSpc>
                <a:spcPct val="200000"/>
              </a:lnSpc>
            </a:pPr>
            <a:r>
              <a:rPr lang="en-US" sz="1600" b="1" dirty="0">
                <a:solidFill>
                  <a:srgbClr val="4BACC6"/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World Global</a:t>
            </a:r>
          </a:p>
          <a:p>
            <a:pPr defTabSz="1450340"/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Mauris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quam dolor, cursus at porta et,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luctus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eget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purus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Nunc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luctus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interdum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</p:txBody>
      </p:sp>
      <p:sp>
        <p:nvSpPr>
          <p:cNvPr id="13" name="Freeform 6"/>
          <p:cNvSpPr/>
          <p:nvPr/>
        </p:nvSpPr>
        <p:spPr bwMode="auto">
          <a:xfrm flipH="1">
            <a:off x="8368384" y="4353131"/>
            <a:ext cx="2807617" cy="1289744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rgbClr val="4BACC6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8725166" y="4258055"/>
            <a:ext cx="2401217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>
              <a:lnSpc>
                <a:spcPct val="200000"/>
              </a:lnSpc>
            </a:pPr>
            <a:r>
              <a:rPr lang="en-US" sz="1600" b="1" dirty="0">
                <a:solidFill>
                  <a:srgbClr val="4BACC6"/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Service</a:t>
            </a:r>
          </a:p>
          <a:p>
            <a:pPr defTabSz="1450340"/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Mauris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quam dolor, cursus at porta et,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luctus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eget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purus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Nunc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luctus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interdum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</p:txBody>
      </p:sp>
      <p:sp>
        <p:nvSpPr>
          <p:cNvPr id="15" name="Freeform 6"/>
          <p:cNvSpPr/>
          <p:nvPr/>
        </p:nvSpPr>
        <p:spPr bwMode="auto">
          <a:xfrm>
            <a:off x="849984" y="4384083"/>
            <a:ext cx="2807617" cy="1289744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rgbClr val="EA9DB1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882024" y="4236197"/>
            <a:ext cx="2401217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r" defTabSz="1450340">
              <a:lnSpc>
                <a:spcPct val="200000"/>
              </a:lnSpc>
            </a:pPr>
            <a:r>
              <a:rPr lang="en-US" sz="1600" b="1" dirty="0">
                <a:solidFill>
                  <a:srgbClr val="EA9DB1"/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</a:t>
            </a:r>
          </a:p>
          <a:p>
            <a:pPr algn="r" defTabSz="1450340"/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Mauris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quam dolor, cursus at porta et,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luctus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eget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purus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Nunc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luctus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interdum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</p:txBody>
      </p:sp>
      <p:sp>
        <p:nvSpPr>
          <p:cNvPr id="17" name="Freeform 6"/>
          <p:cNvSpPr/>
          <p:nvPr/>
        </p:nvSpPr>
        <p:spPr bwMode="auto">
          <a:xfrm>
            <a:off x="849984" y="1757713"/>
            <a:ext cx="2807617" cy="1289744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rgbClr val="D2E7E0"/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882024" y="1609827"/>
            <a:ext cx="2401217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r" defTabSz="1450340">
              <a:lnSpc>
                <a:spcPct val="200000"/>
              </a:lnSpc>
            </a:pPr>
            <a:r>
              <a:rPr lang="en-US" sz="1600" b="1" dirty="0">
                <a:solidFill>
                  <a:srgbClr val="B3B998"/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Technique</a:t>
            </a:r>
          </a:p>
          <a:p>
            <a:pPr algn="r" defTabSz="1450340"/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Mauris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quam dolor, cursus at porta et,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luctus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eget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purus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Nunc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luctus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interdum</a:t>
            </a: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</p:txBody>
      </p:sp>
      <p:sp>
        <p:nvSpPr>
          <p:cNvPr id="19" name="Freeform 121"/>
          <p:cNvSpPr>
            <a:spLocks noEditPoints="1"/>
          </p:cNvSpPr>
          <p:nvPr/>
        </p:nvSpPr>
        <p:spPr bwMode="auto">
          <a:xfrm flipH="1">
            <a:off x="6859644" y="4614011"/>
            <a:ext cx="531269" cy="520589"/>
          </a:xfrm>
          <a:custGeom>
            <a:avLst/>
            <a:gdLst>
              <a:gd name="T0" fmla="*/ 54 w 121"/>
              <a:gd name="T1" fmla="*/ 35 h 118"/>
              <a:gd name="T2" fmla="*/ 47 w 121"/>
              <a:gd name="T3" fmla="*/ 9 h 118"/>
              <a:gd name="T4" fmla="*/ 21 w 121"/>
              <a:gd name="T5" fmla="*/ 2 h 118"/>
              <a:gd name="T6" fmla="*/ 36 w 121"/>
              <a:gd name="T7" fmla="*/ 17 h 118"/>
              <a:gd name="T8" fmla="*/ 32 w 121"/>
              <a:gd name="T9" fmla="*/ 32 h 118"/>
              <a:gd name="T10" fmla="*/ 18 w 121"/>
              <a:gd name="T11" fmla="*/ 36 h 118"/>
              <a:gd name="T12" fmla="*/ 3 w 121"/>
              <a:gd name="T13" fmla="*/ 21 h 118"/>
              <a:gd name="T14" fmla="*/ 9 w 121"/>
              <a:gd name="T15" fmla="*/ 47 h 118"/>
              <a:gd name="T16" fmla="*/ 36 w 121"/>
              <a:gd name="T17" fmla="*/ 53 h 118"/>
              <a:gd name="T18" fmla="*/ 36 w 121"/>
              <a:gd name="T19" fmla="*/ 53 h 118"/>
              <a:gd name="T20" fmla="*/ 98 w 121"/>
              <a:gd name="T21" fmla="*/ 115 h 118"/>
              <a:gd name="T22" fmla="*/ 107 w 121"/>
              <a:gd name="T23" fmla="*/ 118 h 118"/>
              <a:gd name="T24" fmla="*/ 116 w 121"/>
              <a:gd name="T25" fmla="*/ 115 h 118"/>
              <a:gd name="T26" fmla="*/ 116 w 121"/>
              <a:gd name="T27" fmla="*/ 97 h 118"/>
              <a:gd name="T28" fmla="*/ 54 w 121"/>
              <a:gd name="T29" fmla="*/ 35 h 118"/>
              <a:gd name="T30" fmla="*/ 108 w 121"/>
              <a:gd name="T31" fmla="*/ 113 h 118"/>
              <a:gd name="T32" fmla="*/ 103 w 121"/>
              <a:gd name="T33" fmla="*/ 108 h 118"/>
              <a:gd name="T34" fmla="*/ 108 w 121"/>
              <a:gd name="T35" fmla="*/ 103 h 118"/>
              <a:gd name="T36" fmla="*/ 113 w 121"/>
              <a:gd name="T37" fmla="*/ 108 h 118"/>
              <a:gd name="T38" fmla="*/ 108 w 121"/>
              <a:gd name="T39" fmla="*/ 113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1" h="118">
                <a:moveTo>
                  <a:pt x="54" y="35"/>
                </a:moveTo>
                <a:cubicBezTo>
                  <a:pt x="56" y="26"/>
                  <a:pt x="54" y="16"/>
                  <a:pt x="47" y="9"/>
                </a:cubicBezTo>
                <a:cubicBezTo>
                  <a:pt x="40" y="2"/>
                  <a:pt x="30" y="0"/>
                  <a:pt x="21" y="2"/>
                </a:cubicBezTo>
                <a:cubicBezTo>
                  <a:pt x="36" y="17"/>
                  <a:pt x="36" y="17"/>
                  <a:pt x="36" y="17"/>
                </a:cubicBezTo>
                <a:cubicBezTo>
                  <a:pt x="32" y="32"/>
                  <a:pt x="32" y="32"/>
                  <a:pt x="32" y="32"/>
                </a:cubicBezTo>
                <a:cubicBezTo>
                  <a:pt x="18" y="36"/>
                  <a:pt x="18" y="36"/>
                  <a:pt x="18" y="36"/>
                </a:cubicBezTo>
                <a:cubicBezTo>
                  <a:pt x="3" y="21"/>
                  <a:pt x="3" y="21"/>
                  <a:pt x="3" y="21"/>
                </a:cubicBezTo>
                <a:cubicBezTo>
                  <a:pt x="0" y="30"/>
                  <a:pt x="2" y="40"/>
                  <a:pt x="9" y="47"/>
                </a:cubicBezTo>
                <a:cubicBezTo>
                  <a:pt x="17" y="54"/>
                  <a:pt x="27" y="56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100" y="117"/>
                  <a:pt x="104" y="118"/>
                  <a:pt x="107" y="118"/>
                </a:cubicBezTo>
                <a:cubicBezTo>
                  <a:pt x="110" y="118"/>
                  <a:pt x="113" y="117"/>
                  <a:pt x="116" y="115"/>
                </a:cubicBezTo>
                <a:cubicBezTo>
                  <a:pt x="121" y="110"/>
                  <a:pt x="121" y="102"/>
                  <a:pt x="116" y="97"/>
                </a:cubicBezTo>
                <a:lnTo>
                  <a:pt x="54" y="35"/>
                </a:lnTo>
                <a:close/>
                <a:moveTo>
                  <a:pt x="108" y="113"/>
                </a:moveTo>
                <a:cubicBezTo>
                  <a:pt x="105" y="113"/>
                  <a:pt x="103" y="110"/>
                  <a:pt x="103" y="108"/>
                </a:cubicBezTo>
                <a:cubicBezTo>
                  <a:pt x="103" y="105"/>
                  <a:pt x="105" y="103"/>
                  <a:pt x="108" y="103"/>
                </a:cubicBezTo>
                <a:cubicBezTo>
                  <a:pt x="111" y="103"/>
                  <a:pt x="113" y="105"/>
                  <a:pt x="113" y="108"/>
                </a:cubicBezTo>
                <a:cubicBezTo>
                  <a:pt x="113" y="110"/>
                  <a:pt x="111" y="113"/>
                  <a:pt x="108" y="1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20" name="Freeform 24"/>
          <p:cNvSpPr>
            <a:spLocks noEditPoints="1"/>
          </p:cNvSpPr>
          <p:nvPr/>
        </p:nvSpPr>
        <p:spPr bwMode="auto">
          <a:xfrm>
            <a:off x="6705073" y="2269701"/>
            <a:ext cx="840408" cy="840408"/>
          </a:xfrm>
          <a:custGeom>
            <a:avLst/>
            <a:gdLst>
              <a:gd name="T0" fmla="*/ 0 w 120"/>
              <a:gd name="T1" fmla="*/ 60 h 120"/>
              <a:gd name="T2" fmla="*/ 120 w 120"/>
              <a:gd name="T3" fmla="*/ 60 h 120"/>
              <a:gd name="T4" fmla="*/ 82 w 120"/>
              <a:gd name="T5" fmla="*/ 24 h 120"/>
              <a:gd name="T6" fmla="*/ 85 w 120"/>
              <a:gd name="T7" fmla="*/ 14 h 120"/>
              <a:gd name="T8" fmla="*/ 86 w 120"/>
              <a:gd name="T9" fmla="*/ 28 h 120"/>
              <a:gd name="T10" fmla="*/ 46 w 120"/>
              <a:gd name="T11" fmla="*/ 77 h 120"/>
              <a:gd name="T12" fmla="*/ 40 w 120"/>
              <a:gd name="T13" fmla="*/ 88 h 120"/>
              <a:gd name="T14" fmla="*/ 38 w 120"/>
              <a:gd name="T15" fmla="*/ 95 h 120"/>
              <a:gd name="T16" fmla="*/ 36 w 120"/>
              <a:gd name="T17" fmla="*/ 109 h 120"/>
              <a:gd name="T18" fmla="*/ 30 w 120"/>
              <a:gd name="T19" fmla="*/ 98 h 120"/>
              <a:gd name="T20" fmla="*/ 26 w 120"/>
              <a:gd name="T21" fmla="*/ 89 h 120"/>
              <a:gd name="T22" fmla="*/ 17 w 120"/>
              <a:gd name="T23" fmla="*/ 82 h 120"/>
              <a:gd name="T24" fmla="*/ 15 w 120"/>
              <a:gd name="T25" fmla="*/ 68 h 120"/>
              <a:gd name="T26" fmla="*/ 15 w 120"/>
              <a:gd name="T27" fmla="*/ 60 h 120"/>
              <a:gd name="T28" fmla="*/ 10 w 120"/>
              <a:gd name="T29" fmla="*/ 53 h 120"/>
              <a:gd name="T30" fmla="*/ 10 w 120"/>
              <a:gd name="T31" fmla="*/ 45 h 120"/>
              <a:gd name="T32" fmla="*/ 38 w 120"/>
              <a:gd name="T33" fmla="*/ 20 h 120"/>
              <a:gd name="T34" fmla="*/ 31 w 120"/>
              <a:gd name="T35" fmla="*/ 20 h 120"/>
              <a:gd name="T36" fmla="*/ 28 w 120"/>
              <a:gd name="T37" fmla="*/ 26 h 120"/>
              <a:gd name="T38" fmla="*/ 32 w 120"/>
              <a:gd name="T39" fmla="*/ 28 h 120"/>
              <a:gd name="T40" fmla="*/ 31 w 120"/>
              <a:gd name="T41" fmla="*/ 24 h 120"/>
              <a:gd name="T42" fmla="*/ 47 w 120"/>
              <a:gd name="T43" fmla="*/ 30 h 120"/>
              <a:gd name="T44" fmla="*/ 41 w 120"/>
              <a:gd name="T45" fmla="*/ 34 h 120"/>
              <a:gd name="T46" fmla="*/ 37 w 120"/>
              <a:gd name="T47" fmla="*/ 36 h 120"/>
              <a:gd name="T48" fmla="*/ 37 w 120"/>
              <a:gd name="T49" fmla="*/ 43 h 120"/>
              <a:gd name="T50" fmla="*/ 33 w 120"/>
              <a:gd name="T51" fmla="*/ 49 h 120"/>
              <a:gd name="T52" fmla="*/ 29 w 120"/>
              <a:gd name="T53" fmla="*/ 51 h 120"/>
              <a:gd name="T54" fmla="*/ 20 w 120"/>
              <a:gd name="T55" fmla="*/ 49 h 120"/>
              <a:gd name="T56" fmla="*/ 15 w 120"/>
              <a:gd name="T57" fmla="*/ 54 h 120"/>
              <a:gd name="T58" fmla="*/ 16 w 120"/>
              <a:gd name="T59" fmla="*/ 58 h 120"/>
              <a:gd name="T60" fmla="*/ 26 w 120"/>
              <a:gd name="T61" fmla="*/ 62 h 120"/>
              <a:gd name="T62" fmla="*/ 40 w 120"/>
              <a:gd name="T63" fmla="*/ 66 h 120"/>
              <a:gd name="T64" fmla="*/ 46 w 120"/>
              <a:gd name="T65" fmla="*/ 77 h 120"/>
              <a:gd name="T66" fmla="*/ 54 w 120"/>
              <a:gd name="T67" fmla="*/ 21 h 120"/>
              <a:gd name="T68" fmla="*/ 43 w 120"/>
              <a:gd name="T69" fmla="*/ 15 h 120"/>
              <a:gd name="T70" fmla="*/ 63 w 120"/>
              <a:gd name="T71" fmla="*/ 10 h 120"/>
              <a:gd name="T72" fmla="*/ 107 w 120"/>
              <a:gd name="T73" fmla="*/ 62 h 120"/>
              <a:gd name="T74" fmla="*/ 91 w 120"/>
              <a:gd name="T75" fmla="*/ 102 h 120"/>
              <a:gd name="T76" fmla="*/ 91 w 120"/>
              <a:gd name="T77" fmla="*/ 92 h 120"/>
              <a:gd name="T78" fmla="*/ 84 w 120"/>
              <a:gd name="T79" fmla="*/ 81 h 120"/>
              <a:gd name="T80" fmla="*/ 65 w 120"/>
              <a:gd name="T81" fmla="*/ 67 h 120"/>
              <a:gd name="T82" fmla="*/ 96 w 120"/>
              <a:gd name="T83" fmla="*/ 55 h 120"/>
              <a:gd name="T84" fmla="*/ 105 w 120"/>
              <a:gd name="T85" fmla="*/ 49 h 120"/>
              <a:gd name="T86" fmla="*/ 92 w 120"/>
              <a:gd name="T87" fmla="*/ 39 h 120"/>
              <a:gd name="T88" fmla="*/ 91 w 120"/>
              <a:gd name="T89" fmla="*/ 51 h 120"/>
              <a:gd name="T90" fmla="*/ 78 w 120"/>
              <a:gd name="T91" fmla="*/ 49 h 120"/>
              <a:gd name="T92" fmla="*/ 73 w 120"/>
              <a:gd name="T93" fmla="*/ 44 h 120"/>
              <a:gd name="T94" fmla="*/ 76 w 120"/>
              <a:gd name="T95" fmla="*/ 35 h 120"/>
              <a:gd name="T96" fmla="*/ 90 w 120"/>
              <a:gd name="T97" fmla="*/ 36 h 120"/>
              <a:gd name="T98" fmla="*/ 100 w 120"/>
              <a:gd name="T99" fmla="*/ 36 h 120"/>
              <a:gd name="T100" fmla="*/ 105 w 120"/>
              <a:gd name="T101" fmla="*/ 32 h 120"/>
              <a:gd name="T102" fmla="*/ 110 w 120"/>
              <a:gd name="T103" fmla="*/ 57 h 120"/>
              <a:gd name="T104" fmla="*/ 107 w 120"/>
              <a:gd name="T105" fmla="*/ 62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0" h="120">
                <a:moveTo>
                  <a:pt x="60" y="0"/>
                </a:moveTo>
                <a:cubicBezTo>
                  <a:pt x="27" y="0"/>
                  <a:pt x="0" y="27"/>
                  <a:pt x="0" y="60"/>
                </a:cubicBezTo>
                <a:cubicBezTo>
                  <a:pt x="0" y="93"/>
                  <a:pt x="27" y="120"/>
                  <a:pt x="60" y="120"/>
                </a:cubicBezTo>
                <a:cubicBezTo>
                  <a:pt x="93" y="120"/>
                  <a:pt x="120" y="93"/>
                  <a:pt x="120" y="60"/>
                </a:cubicBezTo>
                <a:cubicBezTo>
                  <a:pt x="120" y="27"/>
                  <a:pt x="93" y="0"/>
                  <a:pt x="60" y="0"/>
                </a:cubicBezTo>
                <a:close/>
                <a:moveTo>
                  <a:pt x="82" y="24"/>
                </a:moveTo>
                <a:cubicBezTo>
                  <a:pt x="87" y="21"/>
                  <a:pt x="87" y="21"/>
                  <a:pt x="87" y="21"/>
                </a:cubicBezTo>
                <a:cubicBezTo>
                  <a:pt x="87" y="21"/>
                  <a:pt x="85" y="17"/>
                  <a:pt x="85" y="14"/>
                </a:cubicBezTo>
                <a:cubicBezTo>
                  <a:pt x="86" y="14"/>
                  <a:pt x="91" y="16"/>
                  <a:pt x="94" y="20"/>
                </a:cubicBezTo>
                <a:cubicBezTo>
                  <a:pt x="92" y="29"/>
                  <a:pt x="86" y="28"/>
                  <a:pt x="86" y="28"/>
                </a:cubicBezTo>
                <a:cubicBezTo>
                  <a:pt x="86" y="28"/>
                  <a:pt x="82" y="27"/>
                  <a:pt x="82" y="24"/>
                </a:cubicBezTo>
                <a:close/>
                <a:moveTo>
                  <a:pt x="46" y="77"/>
                </a:moveTo>
                <a:cubicBezTo>
                  <a:pt x="46" y="78"/>
                  <a:pt x="44" y="81"/>
                  <a:pt x="43" y="83"/>
                </a:cubicBezTo>
                <a:cubicBezTo>
                  <a:pt x="42" y="86"/>
                  <a:pt x="42" y="86"/>
                  <a:pt x="40" y="88"/>
                </a:cubicBezTo>
                <a:cubicBezTo>
                  <a:pt x="39" y="89"/>
                  <a:pt x="38" y="90"/>
                  <a:pt x="38" y="90"/>
                </a:cubicBezTo>
                <a:cubicBezTo>
                  <a:pt x="38" y="95"/>
                  <a:pt x="38" y="95"/>
                  <a:pt x="38" y="95"/>
                </a:cubicBezTo>
                <a:cubicBezTo>
                  <a:pt x="38" y="95"/>
                  <a:pt x="39" y="99"/>
                  <a:pt x="39" y="100"/>
                </a:cubicBezTo>
                <a:cubicBezTo>
                  <a:pt x="40" y="101"/>
                  <a:pt x="36" y="109"/>
                  <a:pt x="36" y="109"/>
                </a:cubicBezTo>
                <a:cubicBezTo>
                  <a:pt x="34" y="109"/>
                  <a:pt x="33" y="106"/>
                  <a:pt x="32" y="104"/>
                </a:cubicBezTo>
                <a:cubicBezTo>
                  <a:pt x="31" y="102"/>
                  <a:pt x="30" y="101"/>
                  <a:pt x="30" y="98"/>
                </a:cubicBezTo>
                <a:cubicBezTo>
                  <a:pt x="31" y="96"/>
                  <a:pt x="28" y="95"/>
                  <a:pt x="28" y="93"/>
                </a:cubicBezTo>
                <a:cubicBezTo>
                  <a:pt x="27" y="92"/>
                  <a:pt x="26" y="90"/>
                  <a:pt x="26" y="89"/>
                </a:cubicBezTo>
                <a:cubicBezTo>
                  <a:pt x="26" y="88"/>
                  <a:pt x="23" y="86"/>
                  <a:pt x="23" y="86"/>
                </a:cubicBezTo>
                <a:cubicBezTo>
                  <a:pt x="23" y="86"/>
                  <a:pt x="17" y="83"/>
                  <a:pt x="17" y="82"/>
                </a:cubicBezTo>
                <a:cubicBezTo>
                  <a:pt x="16" y="81"/>
                  <a:pt x="15" y="77"/>
                  <a:pt x="15" y="75"/>
                </a:cubicBezTo>
                <a:cubicBezTo>
                  <a:pt x="14" y="73"/>
                  <a:pt x="15" y="68"/>
                  <a:pt x="15" y="68"/>
                </a:cubicBezTo>
                <a:cubicBezTo>
                  <a:pt x="15" y="68"/>
                  <a:pt x="18" y="66"/>
                  <a:pt x="16" y="65"/>
                </a:cubicBezTo>
                <a:cubicBezTo>
                  <a:pt x="15" y="64"/>
                  <a:pt x="15" y="60"/>
                  <a:pt x="15" y="60"/>
                </a:cubicBezTo>
                <a:cubicBezTo>
                  <a:pt x="12" y="57"/>
                  <a:pt x="12" y="57"/>
                  <a:pt x="12" y="57"/>
                </a:cubicBezTo>
                <a:cubicBezTo>
                  <a:pt x="12" y="57"/>
                  <a:pt x="10" y="55"/>
                  <a:pt x="10" y="53"/>
                </a:cubicBezTo>
                <a:cubicBezTo>
                  <a:pt x="10" y="52"/>
                  <a:pt x="10" y="51"/>
                  <a:pt x="10" y="50"/>
                </a:cubicBezTo>
                <a:cubicBezTo>
                  <a:pt x="11" y="49"/>
                  <a:pt x="10" y="46"/>
                  <a:pt x="10" y="45"/>
                </a:cubicBezTo>
                <a:cubicBezTo>
                  <a:pt x="20" y="20"/>
                  <a:pt x="37" y="15"/>
                  <a:pt x="37" y="15"/>
                </a:cubicBezTo>
                <a:cubicBezTo>
                  <a:pt x="38" y="20"/>
                  <a:pt x="38" y="20"/>
                  <a:pt x="38" y="20"/>
                </a:cubicBezTo>
                <a:cubicBezTo>
                  <a:pt x="38" y="20"/>
                  <a:pt x="35" y="21"/>
                  <a:pt x="33" y="20"/>
                </a:cubicBezTo>
                <a:cubicBezTo>
                  <a:pt x="32" y="20"/>
                  <a:pt x="31" y="20"/>
                  <a:pt x="31" y="20"/>
                </a:cubicBezTo>
                <a:cubicBezTo>
                  <a:pt x="29" y="23"/>
                  <a:pt x="29" y="23"/>
                  <a:pt x="29" y="23"/>
                </a:cubicBezTo>
                <a:cubicBezTo>
                  <a:pt x="29" y="23"/>
                  <a:pt x="28" y="25"/>
                  <a:pt x="28" y="26"/>
                </a:cubicBezTo>
                <a:cubicBezTo>
                  <a:pt x="28" y="27"/>
                  <a:pt x="28" y="28"/>
                  <a:pt x="28" y="28"/>
                </a:cubicBezTo>
                <a:cubicBezTo>
                  <a:pt x="28" y="28"/>
                  <a:pt x="32" y="29"/>
                  <a:pt x="32" y="28"/>
                </a:cubicBezTo>
                <a:cubicBezTo>
                  <a:pt x="32" y="27"/>
                  <a:pt x="32" y="26"/>
                  <a:pt x="32" y="26"/>
                </a:cubicBezTo>
                <a:cubicBezTo>
                  <a:pt x="31" y="24"/>
                  <a:pt x="31" y="24"/>
                  <a:pt x="31" y="24"/>
                </a:cubicBezTo>
                <a:cubicBezTo>
                  <a:pt x="31" y="24"/>
                  <a:pt x="33" y="23"/>
                  <a:pt x="40" y="23"/>
                </a:cubicBezTo>
                <a:cubicBezTo>
                  <a:pt x="46" y="24"/>
                  <a:pt x="44" y="28"/>
                  <a:pt x="47" y="30"/>
                </a:cubicBezTo>
                <a:cubicBezTo>
                  <a:pt x="49" y="31"/>
                  <a:pt x="44" y="34"/>
                  <a:pt x="43" y="37"/>
                </a:cubicBezTo>
                <a:cubicBezTo>
                  <a:pt x="42" y="39"/>
                  <a:pt x="41" y="34"/>
                  <a:pt x="41" y="34"/>
                </a:cubicBezTo>
                <a:cubicBezTo>
                  <a:pt x="41" y="34"/>
                  <a:pt x="42" y="32"/>
                  <a:pt x="40" y="31"/>
                </a:cubicBezTo>
                <a:cubicBezTo>
                  <a:pt x="37" y="31"/>
                  <a:pt x="35" y="36"/>
                  <a:pt x="37" y="36"/>
                </a:cubicBezTo>
                <a:cubicBezTo>
                  <a:pt x="38" y="36"/>
                  <a:pt x="39" y="37"/>
                  <a:pt x="39" y="39"/>
                </a:cubicBezTo>
                <a:cubicBezTo>
                  <a:pt x="39" y="40"/>
                  <a:pt x="39" y="40"/>
                  <a:pt x="37" y="43"/>
                </a:cubicBezTo>
                <a:cubicBezTo>
                  <a:pt x="36" y="46"/>
                  <a:pt x="33" y="48"/>
                  <a:pt x="33" y="48"/>
                </a:cubicBezTo>
                <a:cubicBezTo>
                  <a:pt x="33" y="48"/>
                  <a:pt x="32" y="47"/>
                  <a:pt x="33" y="49"/>
                </a:cubicBezTo>
                <a:cubicBezTo>
                  <a:pt x="33" y="50"/>
                  <a:pt x="32" y="54"/>
                  <a:pt x="32" y="55"/>
                </a:cubicBezTo>
                <a:cubicBezTo>
                  <a:pt x="32" y="56"/>
                  <a:pt x="29" y="53"/>
                  <a:pt x="29" y="51"/>
                </a:cubicBezTo>
                <a:cubicBezTo>
                  <a:pt x="28" y="48"/>
                  <a:pt x="25" y="50"/>
                  <a:pt x="24" y="51"/>
                </a:cubicBezTo>
                <a:cubicBezTo>
                  <a:pt x="23" y="51"/>
                  <a:pt x="21" y="50"/>
                  <a:pt x="20" y="49"/>
                </a:cubicBezTo>
                <a:cubicBezTo>
                  <a:pt x="20" y="48"/>
                  <a:pt x="15" y="52"/>
                  <a:pt x="14" y="52"/>
                </a:cubicBezTo>
                <a:cubicBezTo>
                  <a:pt x="12" y="53"/>
                  <a:pt x="13" y="55"/>
                  <a:pt x="15" y="54"/>
                </a:cubicBezTo>
                <a:cubicBezTo>
                  <a:pt x="17" y="53"/>
                  <a:pt x="19" y="54"/>
                  <a:pt x="18" y="56"/>
                </a:cubicBezTo>
                <a:cubicBezTo>
                  <a:pt x="18" y="58"/>
                  <a:pt x="16" y="57"/>
                  <a:pt x="16" y="58"/>
                </a:cubicBezTo>
                <a:cubicBezTo>
                  <a:pt x="16" y="60"/>
                  <a:pt x="18" y="61"/>
                  <a:pt x="19" y="63"/>
                </a:cubicBezTo>
                <a:cubicBezTo>
                  <a:pt x="20" y="65"/>
                  <a:pt x="25" y="63"/>
                  <a:pt x="26" y="62"/>
                </a:cubicBezTo>
                <a:cubicBezTo>
                  <a:pt x="28" y="61"/>
                  <a:pt x="32" y="61"/>
                  <a:pt x="33" y="63"/>
                </a:cubicBezTo>
                <a:cubicBezTo>
                  <a:pt x="33" y="65"/>
                  <a:pt x="39" y="66"/>
                  <a:pt x="40" y="66"/>
                </a:cubicBezTo>
                <a:cubicBezTo>
                  <a:pt x="42" y="67"/>
                  <a:pt x="46" y="67"/>
                  <a:pt x="48" y="69"/>
                </a:cubicBezTo>
                <a:cubicBezTo>
                  <a:pt x="50" y="71"/>
                  <a:pt x="47" y="75"/>
                  <a:pt x="46" y="77"/>
                </a:cubicBezTo>
                <a:close/>
                <a:moveTo>
                  <a:pt x="58" y="14"/>
                </a:moveTo>
                <a:cubicBezTo>
                  <a:pt x="58" y="17"/>
                  <a:pt x="54" y="20"/>
                  <a:pt x="54" y="21"/>
                </a:cubicBezTo>
                <a:cubicBezTo>
                  <a:pt x="55" y="22"/>
                  <a:pt x="54" y="27"/>
                  <a:pt x="51" y="23"/>
                </a:cubicBezTo>
                <a:cubicBezTo>
                  <a:pt x="47" y="19"/>
                  <a:pt x="43" y="17"/>
                  <a:pt x="43" y="15"/>
                </a:cubicBezTo>
                <a:cubicBezTo>
                  <a:pt x="43" y="14"/>
                  <a:pt x="47" y="13"/>
                  <a:pt x="47" y="12"/>
                </a:cubicBezTo>
                <a:cubicBezTo>
                  <a:pt x="53" y="7"/>
                  <a:pt x="62" y="8"/>
                  <a:pt x="63" y="10"/>
                </a:cubicBezTo>
                <a:cubicBezTo>
                  <a:pt x="61" y="12"/>
                  <a:pt x="59" y="11"/>
                  <a:pt x="58" y="14"/>
                </a:cubicBezTo>
                <a:close/>
                <a:moveTo>
                  <a:pt x="107" y="62"/>
                </a:moveTo>
                <a:cubicBezTo>
                  <a:pt x="107" y="62"/>
                  <a:pt x="109" y="65"/>
                  <a:pt x="112" y="65"/>
                </a:cubicBezTo>
                <a:cubicBezTo>
                  <a:pt x="110" y="87"/>
                  <a:pt x="91" y="102"/>
                  <a:pt x="91" y="102"/>
                </a:cubicBezTo>
                <a:cubicBezTo>
                  <a:pt x="88" y="99"/>
                  <a:pt x="90" y="96"/>
                  <a:pt x="90" y="96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85"/>
                  <a:pt x="91" y="85"/>
                  <a:pt x="91" y="85"/>
                </a:cubicBezTo>
                <a:cubicBezTo>
                  <a:pt x="91" y="85"/>
                  <a:pt x="91" y="77"/>
                  <a:pt x="84" y="81"/>
                </a:cubicBezTo>
                <a:cubicBezTo>
                  <a:pt x="76" y="83"/>
                  <a:pt x="80" y="83"/>
                  <a:pt x="72" y="83"/>
                </a:cubicBezTo>
                <a:cubicBezTo>
                  <a:pt x="64" y="84"/>
                  <a:pt x="65" y="67"/>
                  <a:pt x="65" y="67"/>
                </a:cubicBezTo>
                <a:cubicBezTo>
                  <a:pt x="65" y="43"/>
                  <a:pt x="84" y="61"/>
                  <a:pt x="84" y="61"/>
                </a:cubicBezTo>
                <a:cubicBezTo>
                  <a:pt x="95" y="68"/>
                  <a:pt x="96" y="55"/>
                  <a:pt x="96" y="55"/>
                </a:cubicBezTo>
                <a:cubicBezTo>
                  <a:pt x="104" y="53"/>
                  <a:pt x="104" y="53"/>
                  <a:pt x="104" y="53"/>
                </a:cubicBezTo>
                <a:cubicBezTo>
                  <a:pt x="105" y="49"/>
                  <a:pt x="105" y="49"/>
                  <a:pt x="105" y="49"/>
                </a:cubicBezTo>
                <a:cubicBezTo>
                  <a:pt x="104" y="44"/>
                  <a:pt x="104" y="44"/>
                  <a:pt x="104" y="44"/>
                </a:cubicBezTo>
                <a:cubicBezTo>
                  <a:pt x="92" y="39"/>
                  <a:pt x="92" y="39"/>
                  <a:pt x="92" y="39"/>
                </a:cubicBezTo>
                <a:cubicBezTo>
                  <a:pt x="92" y="39"/>
                  <a:pt x="91" y="43"/>
                  <a:pt x="94" y="48"/>
                </a:cubicBezTo>
                <a:cubicBezTo>
                  <a:pt x="94" y="48"/>
                  <a:pt x="93" y="53"/>
                  <a:pt x="91" y="51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2" y="47"/>
                  <a:pt x="78" y="49"/>
                </a:cubicBezTo>
                <a:cubicBezTo>
                  <a:pt x="75" y="51"/>
                  <a:pt x="69" y="49"/>
                  <a:pt x="69" y="49"/>
                </a:cubicBezTo>
                <a:cubicBezTo>
                  <a:pt x="69" y="49"/>
                  <a:pt x="69" y="46"/>
                  <a:pt x="73" y="44"/>
                </a:cubicBezTo>
                <a:cubicBezTo>
                  <a:pt x="76" y="42"/>
                  <a:pt x="76" y="42"/>
                  <a:pt x="76" y="42"/>
                </a:cubicBezTo>
                <a:cubicBezTo>
                  <a:pt x="76" y="42"/>
                  <a:pt x="75" y="38"/>
                  <a:pt x="76" y="35"/>
                </a:cubicBezTo>
                <a:cubicBezTo>
                  <a:pt x="77" y="32"/>
                  <a:pt x="78" y="35"/>
                  <a:pt x="81" y="33"/>
                </a:cubicBezTo>
                <a:cubicBezTo>
                  <a:pt x="84" y="30"/>
                  <a:pt x="86" y="37"/>
                  <a:pt x="90" y="36"/>
                </a:cubicBezTo>
                <a:cubicBezTo>
                  <a:pt x="94" y="35"/>
                  <a:pt x="92" y="35"/>
                  <a:pt x="95" y="33"/>
                </a:cubicBezTo>
                <a:cubicBezTo>
                  <a:pt x="98" y="32"/>
                  <a:pt x="100" y="36"/>
                  <a:pt x="100" y="36"/>
                </a:cubicBezTo>
                <a:cubicBezTo>
                  <a:pt x="106" y="37"/>
                  <a:pt x="106" y="37"/>
                  <a:pt x="106" y="37"/>
                </a:cubicBezTo>
                <a:cubicBezTo>
                  <a:pt x="106" y="37"/>
                  <a:pt x="105" y="30"/>
                  <a:pt x="105" y="32"/>
                </a:cubicBezTo>
                <a:cubicBezTo>
                  <a:pt x="109" y="38"/>
                  <a:pt x="114" y="55"/>
                  <a:pt x="112" y="58"/>
                </a:cubicBezTo>
                <a:cubicBezTo>
                  <a:pt x="111" y="57"/>
                  <a:pt x="110" y="57"/>
                  <a:pt x="110" y="57"/>
                </a:cubicBezTo>
                <a:cubicBezTo>
                  <a:pt x="103" y="57"/>
                  <a:pt x="103" y="57"/>
                  <a:pt x="103" y="57"/>
                </a:cubicBezTo>
                <a:lnTo>
                  <a:pt x="107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grpSp>
        <p:nvGrpSpPr>
          <p:cNvPr id="21" name="Group 20"/>
          <p:cNvGrpSpPr/>
          <p:nvPr/>
        </p:nvGrpSpPr>
        <p:grpSpPr>
          <a:xfrm>
            <a:off x="4351682" y="2134383"/>
            <a:ext cx="774433" cy="536404"/>
            <a:chOff x="7416800" y="1122363"/>
            <a:chExt cx="366713" cy="254000"/>
          </a:xfrm>
          <a:solidFill>
            <a:schemeClr val="bg1"/>
          </a:solidFill>
        </p:grpSpPr>
        <p:sp>
          <p:nvSpPr>
            <p:cNvPr id="22" name="Freeform 48"/>
            <p:cNvSpPr>
              <a:spLocks noEditPoints="1"/>
            </p:cNvSpPr>
            <p:nvPr/>
          </p:nvSpPr>
          <p:spPr bwMode="auto">
            <a:xfrm>
              <a:off x="7416800" y="1122363"/>
              <a:ext cx="260350" cy="254000"/>
            </a:xfrm>
            <a:custGeom>
              <a:avLst/>
              <a:gdLst>
                <a:gd name="T0" fmla="*/ 86 w 99"/>
                <a:gd name="T1" fmla="*/ 59 h 97"/>
                <a:gd name="T2" fmla="*/ 99 w 99"/>
                <a:gd name="T3" fmla="*/ 53 h 97"/>
                <a:gd name="T4" fmla="*/ 99 w 99"/>
                <a:gd name="T5" fmla="*/ 42 h 97"/>
                <a:gd name="T6" fmla="*/ 86 w 99"/>
                <a:gd name="T7" fmla="*/ 37 h 97"/>
                <a:gd name="T8" fmla="*/ 83 w 99"/>
                <a:gd name="T9" fmla="*/ 31 h 97"/>
                <a:gd name="T10" fmla="*/ 89 w 99"/>
                <a:gd name="T11" fmla="*/ 17 h 97"/>
                <a:gd name="T12" fmla="*/ 81 w 99"/>
                <a:gd name="T13" fmla="*/ 10 h 97"/>
                <a:gd name="T14" fmla="*/ 67 w 99"/>
                <a:gd name="T15" fmla="*/ 15 h 97"/>
                <a:gd name="T16" fmla="*/ 61 w 99"/>
                <a:gd name="T17" fmla="*/ 13 h 97"/>
                <a:gd name="T18" fmla="*/ 55 w 99"/>
                <a:gd name="T19" fmla="*/ 0 h 97"/>
                <a:gd name="T20" fmla="*/ 44 w 99"/>
                <a:gd name="T21" fmla="*/ 0 h 97"/>
                <a:gd name="T22" fmla="*/ 39 w 99"/>
                <a:gd name="T23" fmla="*/ 13 h 97"/>
                <a:gd name="T24" fmla="*/ 32 w 99"/>
                <a:gd name="T25" fmla="*/ 15 h 97"/>
                <a:gd name="T26" fmla="*/ 19 w 99"/>
                <a:gd name="T27" fmla="*/ 10 h 97"/>
                <a:gd name="T28" fmla="*/ 11 w 99"/>
                <a:gd name="T29" fmla="*/ 18 h 97"/>
                <a:gd name="T30" fmla="*/ 16 w 99"/>
                <a:gd name="T31" fmla="*/ 31 h 97"/>
                <a:gd name="T32" fmla="*/ 14 w 99"/>
                <a:gd name="T33" fmla="*/ 37 h 97"/>
                <a:gd name="T34" fmla="*/ 0 w 99"/>
                <a:gd name="T35" fmla="*/ 43 h 97"/>
                <a:gd name="T36" fmla="*/ 0 w 99"/>
                <a:gd name="T37" fmla="*/ 54 h 97"/>
                <a:gd name="T38" fmla="*/ 14 w 99"/>
                <a:gd name="T39" fmla="*/ 59 h 97"/>
                <a:gd name="T40" fmla="*/ 16 w 99"/>
                <a:gd name="T41" fmla="*/ 65 h 97"/>
                <a:gd name="T42" fmla="*/ 11 w 99"/>
                <a:gd name="T43" fmla="*/ 79 h 97"/>
                <a:gd name="T44" fmla="*/ 19 w 99"/>
                <a:gd name="T45" fmla="*/ 86 h 97"/>
                <a:gd name="T46" fmla="*/ 33 w 99"/>
                <a:gd name="T47" fmla="*/ 81 h 97"/>
                <a:gd name="T48" fmla="*/ 39 w 99"/>
                <a:gd name="T49" fmla="*/ 83 h 97"/>
                <a:gd name="T50" fmla="*/ 45 w 99"/>
                <a:gd name="T51" fmla="*/ 97 h 97"/>
                <a:gd name="T52" fmla="*/ 56 w 99"/>
                <a:gd name="T53" fmla="*/ 97 h 97"/>
                <a:gd name="T54" fmla="*/ 61 w 99"/>
                <a:gd name="T55" fmla="*/ 83 h 97"/>
                <a:gd name="T56" fmla="*/ 67 w 99"/>
                <a:gd name="T57" fmla="*/ 81 h 97"/>
                <a:gd name="T58" fmla="*/ 81 w 99"/>
                <a:gd name="T59" fmla="*/ 86 h 97"/>
                <a:gd name="T60" fmla="*/ 89 w 99"/>
                <a:gd name="T61" fmla="*/ 78 h 97"/>
                <a:gd name="T62" fmla="*/ 83 w 99"/>
                <a:gd name="T63" fmla="*/ 65 h 97"/>
                <a:gd name="T64" fmla="*/ 86 w 99"/>
                <a:gd name="T65" fmla="*/ 59 h 97"/>
                <a:gd name="T66" fmla="*/ 50 w 99"/>
                <a:gd name="T67" fmla="*/ 64 h 97"/>
                <a:gd name="T68" fmla="*/ 34 w 99"/>
                <a:gd name="T69" fmla="*/ 48 h 97"/>
                <a:gd name="T70" fmla="*/ 50 w 99"/>
                <a:gd name="T71" fmla="*/ 33 h 97"/>
                <a:gd name="T72" fmla="*/ 66 w 99"/>
                <a:gd name="T73" fmla="*/ 48 h 97"/>
                <a:gd name="T74" fmla="*/ 50 w 99"/>
                <a:gd name="T75" fmla="*/ 6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9" h="97">
                  <a:moveTo>
                    <a:pt x="86" y="59"/>
                  </a:moveTo>
                  <a:cubicBezTo>
                    <a:pt x="86" y="59"/>
                    <a:pt x="99" y="54"/>
                    <a:pt x="99" y="53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2"/>
                    <a:pt x="86" y="37"/>
                    <a:pt x="86" y="37"/>
                  </a:cubicBezTo>
                  <a:cubicBezTo>
                    <a:pt x="83" y="31"/>
                    <a:pt x="83" y="31"/>
                    <a:pt x="83" y="31"/>
                  </a:cubicBezTo>
                  <a:cubicBezTo>
                    <a:pt x="83" y="31"/>
                    <a:pt x="89" y="18"/>
                    <a:pt x="89" y="17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0" y="9"/>
                    <a:pt x="67" y="15"/>
                    <a:pt x="67" y="15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1" y="13"/>
                    <a:pt x="56" y="0"/>
                    <a:pt x="5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3" y="0"/>
                    <a:pt x="39" y="13"/>
                    <a:pt x="39" y="13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5"/>
                    <a:pt x="19" y="10"/>
                    <a:pt x="19" y="10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0" y="18"/>
                    <a:pt x="16" y="31"/>
                    <a:pt x="16" y="31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0" y="42"/>
                    <a:pt x="0" y="43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14" y="59"/>
                    <a:pt x="14" y="59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1" y="78"/>
                    <a:pt x="11" y="79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9" y="87"/>
                    <a:pt x="33" y="81"/>
                    <a:pt x="33" y="81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9" y="83"/>
                    <a:pt x="44" y="97"/>
                    <a:pt x="45" y="97"/>
                  </a:cubicBezTo>
                  <a:cubicBezTo>
                    <a:pt x="56" y="97"/>
                    <a:pt x="56" y="97"/>
                    <a:pt x="56" y="97"/>
                  </a:cubicBezTo>
                  <a:cubicBezTo>
                    <a:pt x="56" y="97"/>
                    <a:pt x="61" y="83"/>
                    <a:pt x="61" y="83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7" y="81"/>
                    <a:pt x="81" y="86"/>
                    <a:pt x="81" y="86"/>
                  </a:cubicBezTo>
                  <a:cubicBezTo>
                    <a:pt x="89" y="78"/>
                    <a:pt x="89" y="78"/>
                    <a:pt x="89" y="78"/>
                  </a:cubicBezTo>
                  <a:cubicBezTo>
                    <a:pt x="89" y="78"/>
                    <a:pt x="83" y="65"/>
                    <a:pt x="83" y="65"/>
                  </a:cubicBezTo>
                  <a:lnTo>
                    <a:pt x="86" y="59"/>
                  </a:lnTo>
                  <a:close/>
                  <a:moveTo>
                    <a:pt x="50" y="64"/>
                  </a:moveTo>
                  <a:cubicBezTo>
                    <a:pt x="41" y="64"/>
                    <a:pt x="34" y="57"/>
                    <a:pt x="34" y="48"/>
                  </a:cubicBezTo>
                  <a:cubicBezTo>
                    <a:pt x="34" y="39"/>
                    <a:pt x="41" y="33"/>
                    <a:pt x="50" y="33"/>
                  </a:cubicBezTo>
                  <a:cubicBezTo>
                    <a:pt x="59" y="33"/>
                    <a:pt x="66" y="39"/>
                    <a:pt x="66" y="48"/>
                  </a:cubicBezTo>
                  <a:cubicBezTo>
                    <a:pt x="66" y="57"/>
                    <a:pt x="59" y="64"/>
                    <a:pt x="50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3" name="Freeform 49"/>
            <p:cNvSpPr>
              <a:spLocks noEditPoints="1"/>
            </p:cNvSpPr>
            <p:nvPr/>
          </p:nvSpPr>
          <p:spPr bwMode="auto">
            <a:xfrm>
              <a:off x="7661275" y="1247775"/>
              <a:ext cx="122238" cy="123825"/>
            </a:xfrm>
            <a:custGeom>
              <a:avLst/>
              <a:gdLst>
                <a:gd name="T0" fmla="*/ 41 w 47"/>
                <a:gd name="T1" fmla="*/ 22 h 47"/>
                <a:gd name="T2" fmla="*/ 41 w 47"/>
                <a:gd name="T3" fmla="*/ 19 h 47"/>
                <a:gd name="T4" fmla="*/ 45 w 47"/>
                <a:gd name="T5" fmla="*/ 13 h 47"/>
                <a:gd name="T6" fmla="*/ 42 w 47"/>
                <a:gd name="T7" fmla="*/ 9 h 47"/>
                <a:gd name="T8" fmla="*/ 35 w 47"/>
                <a:gd name="T9" fmla="*/ 10 h 47"/>
                <a:gd name="T10" fmla="*/ 33 w 47"/>
                <a:gd name="T11" fmla="*/ 8 h 47"/>
                <a:gd name="T12" fmla="*/ 32 w 47"/>
                <a:gd name="T13" fmla="*/ 1 h 47"/>
                <a:gd name="T14" fmla="*/ 27 w 47"/>
                <a:gd name="T15" fmla="*/ 0 h 47"/>
                <a:gd name="T16" fmla="*/ 22 w 47"/>
                <a:gd name="T17" fmla="*/ 6 h 47"/>
                <a:gd name="T18" fmla="*/ 19 w 47"/>
                <a:gd name="T19" fmla="*/ 6 h 47"/>
                <a:gd name="T20" fmla="*/ 14 w 47"/>
                <a:gd name="T21" fmla="*/ 2 h 47"/>
                <a:gd name="T22" fmla="*/ 9 w 47"/>
                <a:gd name="T23" fmla="*/ 5 h 47"/>
                <a:gd name="T24" fmla="*/ 10 w 47"/>
                <a:gd name="T25" fmla="*/ 12 h 47"/>
                <a:gd name="T26" fmla="*/ 9 w 47"/>
                <a:gd name="T27" fmla="*/ 14 h 47"/>
                <a:gd name="T28" fmla="*/ 2 w 47"/>
                <a:gd name="T29" fmla="*/ 16 h 47"/>
                <a:gd name="T30" fmla="*/ 0 w 47"/>
                <a:gd name="T31" fmla="*/ 21 h 47"/>
                <a:gd name="T32" fmla="*/ 6 w 47"/>
                <a:gd name="T33" fmla="*/ 25 h 47"/>
                <a:gd name="T34" fmla="*/ 6 w 47"/>
                <a:gd name="T35" fmla="*/ 28 h 47"/>
                <a:gd name="T36" fmla="*/ 2 w 47"/>
                <a:gd name="T37" fmla="*/ 34 h 47"/>
                <a:gd name="T38" fmla="*/ 5 w 47"/>
                <a:gd name="T39" fmla="*/ 38 h 47"/>
                <a:gd name="T40" fmla="*/ 12 w 47"/>
                <a:gd name="T41" fmla="*/ 37 h 47"/>
                <a:gd name="T42" fmla="*/ 14 w 47"/>
                <a:gd name="T43" fmla="*/ 39 h 47"/>
                <a:gd name="T44" fmla="*/ 16 w 47"/>
                <a:gd name="T45" fmla="*/ 46 h 47"/>
                <a:gd name="T46" fmla="*/ 20 w 47"/>
                <a:gd name="T47" fmla="*/ 47 h 47"/>
                <a:gd name="T48" fmla="*/ 25 w 47"/>
                <a:gd name="T49" fmla="*/ 42 h 47"/>
                <a:gd name="T50" fmla="*/ 28 w 47"/>
                <a:gd name="T51" fmla="*/ 41 h 47"/>
                <a:gd name="T52" fmla="*/ 33 w 47"/>
                <a:gd name="T53" fmla="*/ 45 h 47"/>
                <a:gd name="T54" fmla="*/ 38 w 47"/>
                <a:gd name="T55" fmla="*/ 42 h 47"/>
                <a:gd name="T56" fmla="*/ 37 w 47"/>
                <a:gd name="T57" fmla="*/ 35 h 47"/>
                <a:gd name="T58" fmla="*/ 39 w 47"/>
                <a:gd name="T59" fmla="*/ 33 h 47"/>
                <a:gd name="T60" fmla="*/ 45 w 47"/>
                <a:gd name="T61" fmla="*/ 32 h 47"/>
                <a:gd name="T62" fmla="*/ 47 w 47"/>
                <a:gd name="T63" fmla="*/ 27 h 47"/>
                <a:gd name="T64" fmla="*/ 41 w 47"/>
                <a:gd name="T65" fmla="*/ 22 h 47"/>
                <a:gd name="T66" fmla="*/ 31 w 47"/>
                <a:gd name="T67" fmla="*/ 25 h 47"/>
                <a:gd name="T68" fmla="*/ 22 w 47"/>
                <a:gd name="T69" fmla="*/ 31 h 47"/>
                <a:gd name="T70" fmla="*/ 16 w 47"/>
                <a:gd name="T71" fmla="*/ 22 h 47"/>
                <a:gd name="T72" fmla="*/ 25 w 47"/>
                <a:gd name="T73" fmla="*/ 16 h 47"/>
                <a:gd name="T74" fmla="*/ 31 w 47"/>
                <a:gd name="T75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47">
                  <a:moveTo>
                    <a:pt x="41" y="22"/>
                  </a:moveTo>
                  <a:cubicBezTo>
                    <a:pt x="41" y="19"/>
                    <a:pt x="41" y="19"/>
                    <a:pt x="41" y="19"/>
                  </a:cubicBezTo>
                  <a:cubicBezTo>
                    <a:pt x="41" y="19"/>
                    <a:pt x="45" y="14"/>
                    <a:pt x="45" y="13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9"/>
                    <a:pt x="35" y="10"/>
                    <a:pt x="35" y="1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2" y="1"/>
                    <a:pt x="32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2" y="6"/>
                    <a:pt x="22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4" y="2"/>
                    <a:pt x="14" y="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10" y="12"/>
                    <a:pt x="10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2" y="15"/>
                    <a:pt x="2" y="16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6" y="25"/>
                    <a:pt x="6" y="25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2" y="34"/>
                    <a:pt x="2" y="34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9"/>
                    <a:pt x="12" y="37"/>
                    <a:pt x="12" y="37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5" y="46"/>
                    <a:pt x="16" y="46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7"/>
                    <a:pt x="25" y="42"/>
                    <a:pt x="25" y="42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33" y="45"/>
                    <a:pt x="33" y="45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7" y="35"/>
                    <a:pt x="37" y="35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45" y="32"/>
                    <a:pt x="45" y="32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6"/>
                    <a:pt x="41" y="22"/>
                    <a:pt x="41" y="22"/>
                  </a:cubicBezTo>
                  <a:close/>
                  <a:moveTo>
                    <a:pt x="31" y="25"/>
                  </a:moveTo>
                  <a:cubicBezTo>
                    <a:pt x="30" y="29"/>
                    <a:pt x="26" y="32"/>
                    <a:pt x="22" y="31"/>
                  </a:cubicBezTo>
                  <a:cubicBezTo>
                    <a:pt x="18" y="30"/>
                    <a:pt x="15" y="26"/>
                    <a:pt x="16" y="22"/>
                  </a:cubicBezTo>
                  <a:cubicBezTo>
                    <a:pt x="17" y="18"/>
                    <a:pt x="21" y="15"/>
                    <a:pt x="25" y="16"/>
                  </a:cubicBezTo>
                  <a:cubicBezTo>
                    <a:pt x="29" y="17"/>
                    <a:pt x="32" y="21"/>
                    <a:pt x="3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24" name="Freeform 20"/>
          <p:cNvSpPr>
            <a:spLocks noEditPoints="1"/>
          </p:cNvSpPr>
          <p:nvPr/>
        </p:nvSpPr>
        <p:spPr bwMode="auto">
          <a:xfrm>
            <a:off x="4318311" y="4740219"/>
            <a:ext cx="795716" cy="540719"/>
          </a:xfrm>
          <a:custGeom>
            <a:avLst/>
            <a:gdLst>
              <a:gd name="T0" fmla="*/ 135 w 157"/>
              <a:gd name="T1" fmla="*/ 46 h 107"/>
              <a:gd name="T2" fmla="*/ 136 w 157"/>
              <a:gd name="T3" fmla="*/ 37 h 107"/>
              <a:gd name="T4" fmla="*/ 99 w 157"/>
              <a:gd name="T5" fmla="*/ 0 h 107"/>
              <a:gd name="T6" fmla="*/ 73 w 157"/>
              <a:gd name="T7" fmla="*/ 18 h 107"/>
              <a:gd name="T8" fmla="*/ 45 w 157"/>
              <a:gd name="T9" fmla="*/ 8 h 107"/>
              <a:gd name="T10" fmla="*/ 19 w 157"/>
              <a:gd name="T11" fmla="*/ 40 h 107"/>
              <a:gd name="T12" fmla="*/ 20 w 157"/>
              <a:gd name="T13" fmla="*/ 47 h 107"/>
              <a:gd name="T14" fmla="*/ 0 w 157"/>
              <a:gd name="T15" fmla="*/ 76 h 107"/>
              <a:gd name="T16" fmla="*/ 31 w 157"/>
              <a:gd name="T17" fmla="*/ 107 h 107"/>
              <a:gd name="T18" fmla="*/ 126 w 157"/>
              <a:gd name="T19" fmla="*/ 107 h 107"/>
              <a:gd name="T20" fmla="*/ 157 w 157"/>
              <a:gd name="T21" fmla="*/ 76 h 107"/>
              <a:gd name="T22" fmla="*/ 135 w 157"/>
              <a:gd name="T23" fmla="*/ 46 h 107"/>
              <a:gd name="T24" fmla="*/ 120 w 157"/>
              <a:gd name="T25" fmla="*/ 100 h 107"/>
              <a:gd name="T26" fmla="*/ 79 w 157"/>
              <a:gd name="T27" fmla="*/ 100 h 107"/>
              <a:gd name="T28" fmla="*/ 103 w 157"/>
              <a:gd name="T29" fmla="*/ 75 h 107"/>
              <a:gd name="T30" fmla="*/ 102 w 157"/>
              <a:gd name="T31" fmla="*/ 72 h 107"/>
              <a:gd name="T32" fmla="*/ 92 w 157"/>
              <a:gd name="T33" fmla="*/ 72 h 107"/>
              <a:gd name="T34" fmla="*/ 92 w 157"/>
              <a:gd name="T35" fmla="*/ 68 h 107"/>
              <a:gd name="T36" fmla="*/ 92 w 157"/>
              <a:gd name="T37" fmla="*/ 37 h 107"/>
              <a:gd name="T38" fmla="*/ 90 w 157"/>
              <a:gd name="T39" fmla="*/ 36 h 107"/>
              <a:gd name="T40" fmla="*/ 64 w 157"/>
              <a:gd name="T41" fmla="*/ 36 h 107"/>
              <a:gd name="T42" fmla="*/ 62 w 157"/>
              <a:gd name="T43" fmla="*/ 38 h 107"/>
              <a:gd name="T44" fmla="*/ 62 w 157"/>
              <a:gd name="T45" fmla="*/ 68 h 107"/>
              <a:gd name="T46" fmla="*/ 62 w 157"/>
              <a:gd name="T47" fmla="*/ 73 h 107"/>
              <a:gd name="T48" fmla="*/ 51 w 157"/>
              <a:gd name="T49" fmla="*/ 73 h 107"/>
              <a:gd name="T50" fmla="*/ 50 w 157"/>
              <a:gd name="T51" fmla="*/ 76 h 107"/>
              <a:gd name="T52" fmla="*/ 75 w 157"/>
              <a:gd name="T53" fmla="*/ 100 h 107"/>
              <a:gd name="T54" fmla="*/ 38 w 157"/>
              <a:gd name="T55" fmla="*/ 100 h 107"/>
              <a:gd name="T56" fmla="*/ 11 w 157"/>
              <a:gd name="T57" fmla="*/ 74 h 107"/>
              <a:gd name="T58" fmla="*/ 29 w 157"/>
              <a:gd name="T59" fmla="*/ 50 h 107"/>
              <a:gd name="T60" fmla="*/ 28 w 157"/>
              <a:gd name="T61" fmla="*/ 44 h 107"/>
              <a:gd name="T62" fmla="*/ 50 w 157"/>
              <a:gd name="T63" fmla="*/ 17 h 107"/>
              <a:gd name="T64" fmla="*/ 74 w 157"/>
              <a:gd name="T65" fmla="*/ 29 h 107"/>
              <a:gd name="T66" fmla="*/ 97 w 157"/>
              <a:gd name="T67" fmla="*/ 11 h 107"/>
              <a:gd name="T68" fmla="*/ 128 w 157"/>
              <a:gd name="T69" fmla="*/ 42 h 107"/>
              <a:gd name="T70" fmla="*/ 127 w 157"/>
              <a:gd name="T71" fmla="*/ 50 h 107"/>
              <a:gd name="T72" fmla="*/ 147 w 157"/>
              <a:gd name="T73" fmla="*/ 74 h 107"/>
              <a:gd name="T74" fmla="*/ 120 w 157"/>
              <a:gd name="T75" fmla="*/ 10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7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7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40"/>
                </a:cubicBezTo>
                <a:cubicBezTo>
                  <a:pt x="19" y="42"/>
                  <a:pt x="20" y="45"/>
                  <a:pt x="20" y="47"/>
                </a:cubicBezTo>
                <a:cubicBezTo>
                  <a:pt x="9" y="51"/>
                  <a:pt x="0" y="63"/>
                  <a:pt x="0" y="76"/>
                </a:cubicBezTo>
                <a:cubicBezTo>
                  <a:pt x="0" y="93"/>
                  <a:pt x="14" y="107"/>
                  <a:pt x="31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43" y="107"/>
                  <a:pt x="157" y="93"/>
                  <a:pt x="157" y="76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1"/>
                  <a:pt x="92" y="68"/>
                </a:cubicBezTo>
                <a:cubicBezTo>
                  <a:pt x="92" y="60"/>
                  <a:pt x="92" y="43"/>
                  <a:pt x="92" y="37"/>
                </a:cubicBezTo>
                <a:cubicBezTo>
                  <a:pt x="92" y="37"/>
                  <a:pt x="92" y="36"/>
                  <a:pt x="90" y="36"/>
                </a:cubicBezTo>
                <a:cubicBezTo>
                  <a:pt x="88" y="36"/>
                  <a:pt x="67" y="36"/>
                  <a:pt x="64" y="36"/>
                </a:cubicBezTo>
                <a:cubicBezTo>
                  <a:pt x="61" y="36"/>
                  <a:pt x="62" y="38"/>
                  <a:pt x="62" y="38"/>
                </a:cubicBezTo>
                <a:cubicBezTo>
                  <a:pt x="62" y="44"/>
                  <a:pt x="62" y="60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9"/>
                  <a:pt x="11" y="74"/>
                </a:cubicBezTo>
                <a:cubicBezTo>
                  <a:pt x="11" y="63"/>
                  <a:pt x="18" y="54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2"/>
                  <a:pt x="37" y="20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1"/>
                  <a:pt x="97" y="11"/>
                </a:cubicBezTo>
                <a:cubicBezTo>
                  <a:pt x="115" y="11"/>
                  <a:pt x="128" y="25"/>
                  <a:pt x="128" y="42"/>
                </a:cubicBezTo>
                <a:cubicBezTo>
                  <a:pt x="128" y="45"/>
                  <a:pt x="127" y="47"/>
                  <a:pt x="127" y="50"/>
                </a:cubicBezTo>
                <a:cubicBezTo>
                  <a:pt x="138" y="53"/>
                  <a:pt x="147" y="63"/>
                  <a:pt x="147" y="74"/>
                </a:cubicBezTo>
                <a:cubicBezTo>
                  <a:pt x="147" y="89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26" name="矩形 25"/>
          <p:cNvSpPr/>
          <p:nvPr/>
        </p:nvSpPr>
        <p:spPr>
          <a:xfrm>
            <a:off x="5999625" y="0"/>
            <a:ext cx="323216" cy="388198"/>
          </a:xfrm>
          <a:prstGeom prst="rect">
            <a:avLst/>
          </a:prstGeom>
          <a:solidFill>
            <a:srgbClr val="33B2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 animBg="1"/>
      <p:bldP spid="10" grpId="0" animBg="1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 animBg="1"/>
      <p:bldP spid="2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-12196" y="388198"/>
            <a:ext cx="12226779" cy="7182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CA" sz="4265" b="1" spc="-2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Process Flowchart</a:t>
            </a: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4966938" y="3085037"/>
            <a:ext cx="1448097" cy="1470411"/>
          </a:xfrm>
          <a:prstGeom prst="ellipse">
            <a:avLst/>
          </a:prstGeom>
          <a:solidFill>
            <a:srgbClr val="D2E7E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9744098" y="3085038"/>
            <a:ext cx="923903" cy="941065"/>
          </a:xfrm>
          <a:prstGeom prst="ellipse">
            <a:avLst/>
          </a:prstGeom>
          <a:solidFill>
            <a:srgbClr val="A381B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7754897" y="3555569"/>
            <a:ext cx="720703" cy="734091"/>
          </a:xfrm>
          <a:prstGeom prst="ellipse">
            <a:avLst/>
          </a:prstGeom>
          <a:solidFill>
            <a:srgbClr val="BA8C9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7608767" y="1719497"/>
            <a:ext cx="720703" cy="736320"/>
          </a:xfrm>
          <a:prstGeom prst="ellipse">
            <a:avLst/>
          </a:prstGeom>
          <a:solidFill>
            <a:srgbClr val="D2E7E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5634088" y="1498600"/>
            <a:ext cx="945579" cy="957217"/>
          </a:xfrm>
          <a:prstGeom prst="ellipse">
            <a:avLst/>
          </a:prstGeom>
          <a:solidFill>
            <a:srgbClr val="EA9DB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3976252" y="1971631"/>
            <a:ext cx="725165" cy="736320"/>
          </a:xfrm>
          <a:prstGeom prst="ellipse">
            <a:avLst/>
          </a:prstGeom>
          <a:solidFill>
            <a:srgbClr val="BA8C9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2247014" y="1741809"/>
            <a:ext cx="725165" cy="736320"/>
          </a:xfrm>
          <a:prstGeom prst="ellipse">
            <a:avLst/>
          </a:prstGeom>
          <a:solidFill>
            <a:srgbClr val="B3B998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1378626" y="5128884"/>
            <a:ext cx="1020789" cy="1042909"/>
          </a:xfrm>
          <a:prstGeom prst="ellipse">
            <a:avLst/>
          </a:prstGeom>
          <a:solidFill>
            <a:srgbClr val="EA9DB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2327299" y="3039622"/>
            <a:ext cx="1050973" cy="1060647"/>
          </a:xfrm>
          <a:prstGeom prst="ellipse">
            <a:avLst/>
          </a:prstGeom>
          <a:solidFill>
            <a:srgbClr val="A381B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5819284" y="5418949"/>
            <a:ext cx="725165" cy="734091"/>
          </a:xfrm>
          <a:prstGeom prst="ellipse">
            <a:avLst/>
          </a:prstGeom>
          <a:solidFill>
            <a:srgbClr val="B3B998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7902368" y="4940769"/>
            <a:ext cx="1078129" cy="1101492"/>
          </a:xfrm>
          <a:prstGeom prst="ellipse">
            <a:avLst/>
          </a:prstGeom>
          <a:solidFill>
            <a:srgbClr val="EA9DB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3264475" y="4559908"/>
            <a:ext cx="725165" cy="736320"/>
          </a:xfrm>
          <a:prstGeom prst="ellipse">
            <a:avLst/>
          </a:prstGeom>
          <a:solidFill>
            <a:srgbClr val="BA8C9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cxnSp>
        <p:nvCxnSpPr>
          <p:cNvPr id="22" name="Straight Connector 21"/>
          <p:cNvCxnSpPr>
            <a:stCxn id="11" idx="6"/>
            <a:endCxn id="10" idx="2"/>
          </p:cNvCxnSpPr>
          <p:nvPr/>
        </p:nvCxnSpPr>
        <p:spPr>
          <a:xfrm flipV="1">
            <a:off x="4701418" y="1977209"/>
            <a:ext cx="932671" cy="36258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1" idx="2"/>
            <a:endCxn id="12" idx="6"/>
          </p:cNvCxnSpPr>
          <p:nvPr/>
        </p:nvCxnSpPr>
        <p:spPr>
          <a:xfrm flipH="1" flipV="1">
            <a:off x="2972180" y="2109970"/>
            <a:ext cx="1004073" cy="22982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2" idx="4"/>
            <a:endCxn id="14" idx="0"/>
          </p:cNvCxnSpPr>
          <p:nvPr/>
        </p:nvCxnSpPr>
        <p:spPr>
          <a:xfrm>
            <a:off x="2609596" y="2478130"/>
            <a:ext cx="243189" cy="56149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4" idx="3"/>
            <a:endCxn id="13" idx="0"/>
          </p:cNvCxnSpPr>
          <p:nvPr/>
        </p:nvCxnSpPr>
        <p:spPr>
          <a:xfrm flipH="1">
            <a:off x="1889021" y="3944940"/>
            <a:ext cx="592191" cy="118394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1" idx="5"/>
            <a:endCxn id="6" idx="1"/>
          </p:cNvCxnSpPr>
          <p:nvPr/>
        </p:nvCxnSpPr>
        <p:spPr>
          <a:xfrm>
            <a:off x="4595219" y="2600119"/>
            <a:ext cx="583788" cy="70025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6" idx="2"/>
            <a:endCxn id="14" idx="6"/>
          </p:cNvCxnSpPr>
          <p:nvPr/>
        </p:nvCxnSpPr>
        <p:spPr>
          <a:xfrm flipH="1" flipV="1">
            <a:off x="3378273" y="3569946"/>
            <a:ext cx="1588665" cy="25029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6" idx="3"/>
            <a:endCxn id="17" idx="6"/>
          </p:cNvCxnSpPr>
          <p:nvPr/>
        </p:nvCxnSpPr>
        <p:spPr>
          <a:xfrm flipH="1">
            <a:off x="3989641" y="4340113"/>
            <a:ext cx="1189367" cy="58795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7" idx="3"/>
            <a:endCxn id="13" idx="6"/>
          </p:cNvCxnSpPr>
          <p:nvPr/>
        </p:nvCxnSpPr>
        <p:spPr>
          <a:xfrm flipH="1">
            <a:off x="2399415" y="5188397"/>
            <a:ext cx="971259" cy="46194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7" idx="1"/>
            <a:endCxn id="14" idx="5"/>
          </p:cNvCxnSpPr>
          <p:nvPr/>
        </p:nvCxnSpPr>
        <p:spPr>
          <a:xfrm flipH="1" flipV="1">
            <a:off x="3224361" y="3944940"/>
            <a:ext cx="146313" cy="7228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6" idx="0"/>
            <a:endCxn id="10" idx="4"/>
          </p:cNvCxnSpPr>
          <p:nvPr/>
        </p:nvCxnSpPr>
        <p:spPr>
          <a:xfrm flipV="1">
            <a:off x="5690987" y="2455816"/>
            <a:ext cx="415891" cy="62922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6" idx="4"/>
            <a:endCxn id="15" idx="0"/>
          </p:cNvCxnSpPr>
          <p:nvPr/>
        </p:nvCxnSpPr>
        <p:spPr>
          <a:xfrm>
            <a:off x="5690987" y="4555448"/>
            <a:ext cx="490880" cy="86350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17" idx="5"/>
            <a:endCxn id="15" idx="2"/>
          </p:cNvCxnSpPr>
          <p:nvPr/>
        </p:nvCxnSpPr>
        <p:spPr>
          <a:xfrm>
            <a:off x="3883441" y="5188397"/>
            <a:ext cx="1935843" cy="59759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14" idx="7"/>
            <a:endCxn id="11" idx="3"/>
          </p:cNvCxnSpPr>
          <p:nvPr/>
        </p:nvCxnSpPr>
        <p:spPr>
          <a:xfrm flipV="1">
            <a:off x="3224360" y="2600119"/>
            <a:ext cx="858091" cy="59483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10" idx="6"/>
            <a:endCxn id="9" idx="2"/>
          </p:cNvCxnSpPr>
          <p:nvPr/>
        </p:nvCxnSpPr>
        <p:spPr>
          <a:xfrm>
            <a:off x="6579667" y="1977209"/>
            <a:ext cx="1029100" cy="11044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9" idx="6"/>
            <a:endCxn id="7" idx="1"/>
          </p:cNvCxnSpPr>
          <p:nvPr/>
        </p:nvCxnSpPr>
        <p:spPr>
          <a:xfrm>
            <a:off x="8329469" y="2087658"/>
            <a:ext cx="1549931" cy="113519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6" idx="6"/>
            <a:endCxn id="8" idx="2"/>
          </p:cNvCxnSpPr>
          <p:nvPr/>
        </p:nvCxnSpPr>
        <p:spPr>
          <a:xfrm>
            <a:off x="6415035" y="3820243"/>
            <a:ext cx="1339861" cy="10237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9" idx="4"/>
            <a:endCxn id="8" idx="0"/>
          </p:cNvCxnSpPr>
          <p:nvPr/>
        </p:nvCxnSpPr>
        <p:spPr>
          <a:xfrm>
            <a:off x="7969120" y="2455817"/>
            <a:ext cx="146129" cy="109975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10" idx="5"/>
            <a:endCxn id="8" idx="1"/>
          </p:cNvCxnSpPr>
          <p:nvPr/>
        </p:nvCxnSpPr>
        <p:spPr>
          <a:xfrm>
            <a:off x="6441189" y="2315635"/>
            <a:ext cx="1419251" cy="134744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8" idx="6"/>
            <a:endCxn id="7" idx="2"/>
          </p:cNvCxnSpPr>
          <p:nvPr/>
        </p:nvCxnSpPr>
        <p:spPr>
          <a:xfrm flipV="1">
            <a:off x="8475599" y="3555571"/>
            <a:ext cx="1268499" cy="36704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16" idx="2"/>
            <a:endCxn id="15" idx="6"/>
          </p:cNvCxnSpPr>
          <p:nvPr/>
        </p:nvCxnSpPr>
        <p:spPr>
          <a:xfrm flipH="1">
            <a:off x="6544450" y="5491515"/>
            <a:ext cx="1357917" cy="2944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endCxn id="16" idx="1"/>
          </p:cNvCxnSpPr>
          <p:nvPr/>
        </p:nvCxnSpPr>
        <p:spPr>
          <a:xfrm>
            <a:off x="6181867" y="4340112"/>
            <a:ext cx="1878388" cy="76196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stCxn id="16" idx="0"/>
            <a:endCxn id="8" idx="5"/>
          </p:cNvCxnSpPr>
          <p:nvPr/>
        </p:nvCxnSpPr>
        <p:spPr>
          <a:xfrm flipH="1" flipV="1">
            <a:off x="8370056" y="4182155"/>
            <a:ext cx="71377" cy="75861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stCxn id="16" idx="7"/>
            <a:endCxn id="7" idx="4"/>
          </p:cNvCxnSpPr>
          <p:nvPr/>
        </p:nvCxnSpPr>
        <p:spPr>
          <a:xfrm flipV="1">
            <a:off x="8822609" y="4026103"/>
            <a:ext cx="1383441" cy="107597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13" idx="5"/>
            <a:endCxn id="15" idx="3"/>
          </p:cNvCxnSpPr>
          <p:nvPr/>
        </p:nvCxnSpPr>
        <p:spPr>
          <a:xfrm>
            <a:off x="2249925" y="6019063"/>
            <a:ext cx="3675559" cy="2647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15" idx="7"/>
            <a:endCxn id="8" idx="3"/>
          </p:cNvCxnSpPr>
          <p:nvPr/>
        </p:nvCxnSpPr>
        <p:spPr>
          <a:xfrm flipV="1">
            <a:off x="6438251" y="4182155"/>
            <a:ext cx="1422189" cy="13443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6" idx="2"/>
            <a:endCxn id="12" idx="5"/>
          </p:cNvCxnSpPr>
          <p:nvPr/>
        </p:nvCxnSpPr>
        <p:spPr>
          <a:xfrm flipH="1" flipV="1">
            <a:off x="2865980" y="2370298"/>
            <a:ext cx="2100957" cy="144994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Freeform 35"/>
          <p:cNvSpPr>
            <a:spLocks noEditPoints="1"/>
          </p:cNvSpPr>
          <p:nvPr/>
        </p:nvSpPr>
        <p:spPr bwMode="auto">
          <a:xfrm>
            <a:off x="5343241" y="3602333"/>
            <a:ext cx="695492" cy="469208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grpSp>
        <p:nvGrpSpPr>
          <p:cNvPr id="78" name="Group 77"/>
          <p:cNvGrpSpPr/>
          <p:nvPr/>
        </p:nvGrpSpPr>
        <p:grpSpPr>
          <a:xfrm>
            <a:off x="7924800" y="3686567"/>
            <a:ext cx="412808" cy="420955"/>
            <a:chOff x="7160655" y="2178006"/>
            <a:chExt cx="379359" cy="386846"/>
          </a:xfrm>
          <a:solidFill>
            <a:schemeClr val="bg1"/>
          </a:solidFill>
        </p:grpSpPr>
        <p:sp>
          <p:nvSpPr>
            <p:cNvPr id="79" name="Freeform 36"/>
            <p:cNvSpPr>
              <a:spLocks noEditPoints="1"/>
            </p:cNvSpPr>
            <p:nvPr/>
          </p:nvSpPr>
          <p:spPr bwMode="auto">
            <a:xfrm>
              <a:off x="7277956" y="2178006"/>
              <a:ext cx="262058" cy="262058"/>
            </a:xfrm>
            <a:custGeom>
              <a:avLst/>
              <a:gdLst>
                <a:gd name="T0" fmla="*/ 65 w 79"/>
                <a:gd name="T1" fmla="*/ 14 h 79"/>
                <a:gd name="T2" fmla="*/ 14 w 79"/>
                <a:gd name="T3" fmla="*/ 14 h 79"/>
                <a:gd name="T4" fmla="*/ 11 w 79"/>
                <a:gd name="T5" fmla="*/ 63 h 79"/>
                <a:gd name="T6" fmla="*/ 11 w 79"/>
                <a:gd name="T7" fmla="*/ 63 h 79"/>
                <a:gd name="T8" fmla="*/ 17 w 79"/>
                <a:gd name="T9" fmla="*/ 68 h 79"/>
                <a:gd name="T10" fmla="*/ 64 w 79"/>
                <a:gd name="T11" fmla="*/ 65 h 79"/>
                <a:gd name="T12" fmla="*/ 65 w 79"/>
                <a:gd name="T13" fmla="*/ 14 h 79"/>
                <a:gd name="T14" fmla="*/ 58 w 79"/>
                <a:gd name="T15" fmla="*/ 59 h 79"/>
                <a:gd name="T16" fmla="*/ 20 w 79"/>
                <a:gd name="T17" fmla="*/ 59 h 79"/>
                <a:gd name="T18" fmla="*/ 20 w 79"/>
                <a:gd name="T19" fmla="*/ 21 h 79"/>
                <a:gd name="T20" fmla="*/ 58 w 79"/>
                <a:gd name="T21" fmla="*/ 21 h 79"/>
                <a:gd name="T22" fmla="*/ 58 w 79"/>
                <a:gd name="T23" fmla="*/ 5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79">
                  <a:moveTo>
                    <a:pt x="65" y="14"/>
                  </a:moveTo>
                  <a:cubicBezTo>
                    <a:pt x="51" y="0"/>
                    <a:pt x="28" y="0"/>
                    <a:pt x="14" y="14"/>
                  </a:cubicBezTo>
                  <a:cubicBezTo>
                    <a:pt x="0" y="28"/>
                    <a:pt x="0" y="49"/>
                    <a:pt x="11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4" y="66"/>
                    <a:pt x="15" y="67"/>
                    <a:pt x="17" y="68"/>
                  </a:cubicBezTo>
                  <a:cubicBezTo>
                    <a:pt x="31" y="79"/>
                    <a:pt x="51" y="78"/>
                    <a:pt x="64" y="65"/>
                  </a:cubicBezTo>
                  <a:cubicBezTo>
                    <a:pt x="78" y="51"/>
                    <a:pt x="79" y="29"/>
                    <a:pt x="65" y="14"/>
                  </a:cubicBezTo>
                  <a:close/>
                  <a:moveTo>
                    <a:pt x="58" y="59"/>
                  </a:moveTo>
                  <a:cubicBezTo>
                    <a:pt x="47" y="69"/>
                    <a:pt x="30" y="69"/>
                    <a:pt x="20" y="59"/>
                  </a:cubicBezTo>
                  <a:cubicBezTo>
                    <a:pt x="9" y="48"/>
                    <a:pt x="9" y="31"/>
                    <a:pt x="20" y="21"/>
                  </a:cubicBezTo>
                  <a:cubicBezTo>
                    <a:pt x="31" y="10"/>
                    <a:pt x="48" y="10"/>
                    <a:pt x="58" y="21"/>
                  </a:cubicBezTo>
                  <a:cubicBezTo>
                    <a:pt x="69" y="31"/>
                    <a:pt x="69" y="48"/>
                    <a:pt x="58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80" name="Freeform 37"/>
            <p:cNvSpPr/>
            <p:nvPr/>
          </p:nvSpPr>
          <p:spPr bwMode="auto">
            <a:xfrm>
              <a:off x="7160655" y="2400130"/>
              <a:ext cx="159730" cy="164722"/>
            </a:xfrm>
            <a:custGeom>
              <a:avLst/>
              <a:gdLst>
                <a:gd name="T0" fmla="*/ 0 w 64"/>
                <a:gd name="T1" fmla="*/ 52 h 66"/>
                <a:gd name="T2" fmla="*/ 12 w 64"/>
                <a:gd name="T3" fmla="*/ 66 h 66"/>
                <a:gd name="T4" fmla="*/ 64 w 64"/>
                <a:gd name="T5" fmla="*/ 8 h 66"/>
                <a:gd name="T6" fmla="*/ 55 w 64"/>
                <a:gd name="T7" fmla="*/ 0 h 66"/>
                <a:gd name="T8" fmla="*/ 0 w 64"/>
                <a:gd name="T9" fmla="*/ 5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6">
                  <a:moveTo>
                    <a:pt x="0" y="52"/>
                  </a:moveTo>
                  <a:lnTo>
                    <a:pt x="12" y="66"/>
                  </a:lnTo>
                  <a:lnTo>
                    <a:pt x="64" y="8"/>
                  </a:lnTo>
                  <a:lnTo>
                    <a:pt x="55" y="0"/>
                  </a:lnTo>
                  <a:lnTo>
                    <a:pt x="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81" name="Freeform 38"/>
            <p:cNvSpPr/>
            <p:nvPr/>
          </p:nvSpPr>
          <p:spPr bwMode="auto">
            <a:xfrm>
              <a:off x="7412728" y="2265358"/>
              <a:ext cx="99831" cy="119797"/>
            </a:xfrm>
            <a:custGeom>
              <a:avLst/>
              <a:gdLst>
                <a:gd name="T0" fmla="*/ 16 w 30"/>
                <a:gd name="T1" fmla="*/ 0 h 36"/>
                <a:gd name="T2" fmla="*/ 0 w 30"/>
                <a:gd name="T3" fmla="*/ 34 h 36"/>
                <a:gd name="T4" fmla="*/ 6 w 30"/>
                <a:gd name="T5" fmla="*/ 36 h 36"/>
                <a:gd name="T6" fmla="*/ 16 w 30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6">
                  <a:moveTo>
                    <a:pt x="16" y="0"/>
                  </a:moveTo>
                  <a:cubicBezTo>
                    <a:pt x="20" y="26"/>
                    <a:pt x="0" y="34"/>
                    <a:pt x="0" y="3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30" y="21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89" name="Freeform 44"/>
          <p:cNvSpPr>
            <a:spLocks noEditPoints="1"/>
          </p:cNvSpPr>
          <p:nvPr/>
        </p:nvSpPr>
        <p:spPr bwMode="auto">
          <a:xfrm>
            <a:off x="2584904" y="3327173"/>
            <a:ext cx="535763" cy="529107"/>
          </a:xfrm>
          <a:custGeom>
            <a:avLst/>
            <a:gdLst>
              <a:gd name="T0" fmla="*/ 114 w 121"/>
              <a:gd name="T1" fmla="*/ 89 h 119"/>
              <a:gd name="T2" fmla="*/ 88 w 121"/>
              <a:gd name="T3" fmla="*/ 62 h 119"/>
              <a:gd name="T4" fmla="*/ 71 w 121"/>
              <a:gd name="T5" fmla="*/ 58 h 119"/>
              <a:gd name="T6" fmla="*/ 61 w 121"/>
              <a:gd name="T7" fmla="*/ 48 h 119"/>
              <a:gd name="T8" fmla="*/ 56 w 121"/>
              <a:gd name="T9" fmla="*/ 33 h 119"/>
              <a:gd name="T10" fmla="*/ 30 w 121"/>
              <a:gd name="T11" fmla="*/ 6 h 119"/>
              <a:gd name="T12" fmla="*/ 7 w 121"/>
              <a:gd name="T13" fmla="*/ 6 h 119"/>
              <a:gd name="T14" fmla="*/ 7 w 121"/>
              <a:gd name="T15" fmla="*/ 29 h 119"/>
              <a:gd name="T16" fmla="*/ 33 w 121"/>
              <a:gd name="T17" fmla="*/ 56 h 119"/>
              <a:gd name="T18" fmla="*/ 51 w 121"/>
              <a:gd name="T19" fmla="*/ 60 h 119"/>
              <a:gd name="T20" fmla="*/ 60 w 121"/>
              <a:gd name="T21" fmla="*/ 70 h 119"/>
              <a:gd name="T22" fmla="*/ 65 w 121"/>
              <a:gd name="T23" fmla="*/ 85 h 119"/>
              <a:gd name="T24" fmla="*/ 91 w 121"/>
              <a:gd name="T25" fmla="*/ 112 h 119"/>
              <a:gd name="T26" fmla="*/ 114 w 121"/>
              <a:gd name="T27" fmla="*/ 112 h 119"/>
              <a:gd name="T28" fmla="*/ 114 w 121"/>
              <a:gd name="T29" fmla="*/ 89 h 119"/>
              <a:gd name="T30" fmla="*/ 36 w 121"/>
              <a:gd name="T31" fmla="*/ 51 h 119"/>
              <a:gd name="T32" fmla="*/ 12 w 121"/>
              <a:gd name="T33" fmla="*/ 27 h 119"/>
              <a:gd name="T34" fmla="*/ 11 w 121"/>
              <a:gd name="T35" fmla="*/ 11 h 119"/>
              <a:gd name="T36" fmla="*/ 27 w 121"/>
              <a:gd name="T37" fmla="*/ 12 h 119"/>
              <a:gd name="T38" fmla="*/ 51 w 121"/>
              <a:gd name="T39" fmla="*/ 36 h 119"/>
              <a:gd name="T40" fmla="*/ 54 w 121"/>
              <a:gd name="T41" fmla="*/ 42 h 119"/>
              <a:gd name="T42" fmla="*/ 43 w 121"/>
              <a:gd name="T43" fmla="*/ 42 h 119"/>
              <a:gd name="T44" fmla="*/ 43 w 121"/>
              <a:gd name="T45" fmla="*/ 53 h 119"/>
              <a:gd name="T46" fmla="*/ 45 w 121"/>
              <a:gd name="T47" fmla="*/ 54 h 119"/>
              <a:gd name="T48" fmla="*/ 36 w 121"/>
              <a:gd name="T49" fmla="*/ 51 h 119"/>
              <a:gd name="T50" fmla="*/ 110 w 121"/>
              <a:gd name="T51" fmla="*/ 107 h 119"/>
              <a:gd name="T52" fmla="*/ 94 w 121"/>
              <a:gd name="T53" fmla="*/ 107 h 119"/>
              <a:gd name="T54" fmla="*/ 70 w 121"/>
              <a:gd name="T55" fmla="*/ 83 h 119"/>
              <a:gd name="T56" fmla="*/ 67 w 121"/>
              <a:gd name="T57" fmla="*/ 76 h 119"/>
              <a:gd name="T58" fmla="*/ 71 w 121"/>
              <a:gd name="T59" fmla="*/ 80 h 119"/>
              <a:gd name="T60" fmla="*/ 82 w 121"/>
              <a:gd name="T61" fmla="*/ 80 h 119"/>
              <a:gd name="T62" fmla="*/ 82 w 121"/>
              <a:gd name="T63" fmla="*/ 69 h 119"/>
              <a:gd name="T64" fmla="*/ 77 w 121"/>
              <a:gd name="T65" fmla="*/ 64 h 119"/>
              <a:gd name="T66" fmla="*/ 85 w 121"/>
              <a:gd name="T67" fmla="*/ 68 h 119"/>
              <a:gd name="T68" fmla="*/ 109 w 121"/>
              <a:gd name="T69" fmla="*/ 92 h 119"/>
              <a:gd name="T70" fmla="*/ 110 w 121"/>
              <a:gd name="T71" fmla="*/ 107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1" h="119">
                <a:moveTo>
                  <a:pt x="114" y="89"/>
                </a:moveTo>
                <a:cubicBezTo>
                  <a:pt x="88" y="62"/>
                  <a:pt x="88" y="62"/>
                  <a:pt x="88" y="62"/>
                </a:cubicBezTo>
                <a:cubicBezTo>
                  <a:pt x="83" y="58"/>
                  <a:pt x="77" y="57"/>
                  <a:pt x="71" y="58"/>
                </a:cubicBezTo>
                <a:cubicBezTo>
                  <a:pt x="61" y="48"/>
                  <a:pt x="61" y="48"/>
                  <a:pt x="61" y="48"/>
                </a:cubicBezTo>
                <a:cubicBezTo>
                  <a:pt x="62" y="43"/>
                  <a:pt x="61" y="37"/>
                  <a:pt x="56" y="33"/>
                </a:cubicBezTo>
                <a:cubicBezTo>
                  <a:pt x="30" y="6"/>
                  <a:pt x="30" y="6"/>
                  <a:pt x="30" y="6"/>
                </a:cubicBezTo>
                <a:cubicBezTo>
                  <a:pt x="23" y="0"/>
                  <a:pt x="13" y="0"/>
                  <a:pt x="7" y="6"/>
                </a:cubicBezTo>
                <a:cubicBezTo>
                  <a:pt x="0" y="13"/>
                  <a:pt x="0" y="23"/>
                  <a:pt x="7" y="29"/>
                </a:cubicBezTo>
                <a:cubicBezTo>
                  <a:pt x="33" y="56"/>
                  <a:pt x="33" y="56"/>
                  <a:pt x="33" y="56"/>
                </a:cubicBezTo>
                <a:cubicBezTo>
                  <a:pt x="38" y="61"/>
                  <a:pt x="45" y="62"/>
                  <a:pt x="51" y="60"/>
                </a:cubicBezTo>
                <a:cubicBezTo>
                  <a:pt x="60" y="70"/>
                  <a:pt x="60" y="70"/>
                  <a:pt x="60" y="70"/>
                </a:cubicBezTo>
                <a:cubicBezTo>
                  <a:pt x="59" y="75"/>
                  <a:pt x="60" y="81"/>
                  <a:pt x="65" y="85"/>
                </a:cubicBezTo>
                <a:cubicBezTo>
                  <a:pt x="91" y="112"/>
                  <a:pt x="91" y="112"/>
                  <a:pt x="91" y="112"/>
                </a:cubicBezTo>
                <a:cubicBezTo>
                  <a:pt x="98" y="119"/>
                  <a:pt x="108" y="119"/>
                  <a:pt x="114" y="112"/>
                </a:cubicBezTo>
                <a:cubicBezTo>
                  <a:pt x="121" y="106"/>
                  <a:pt x="121" y="95"/>
                  <a:pt x="114" y="89"/>
                </a:cubicBezTo>
                <a:close/>
                <a:moveTo>
                  <a:pt x="36" y="51"/>
                </a:moveTo>
                <a:cubicBezTo>
                  <a:pt x="12" y="27"/>
                  <a:pt x="12" y="27"/>
                  <a:pt x="12" y="27"/>
                </a:cubicBezTo>
                <a:cubicBezTo>
                  <a:pt x="7" y="22"/>
                  <a:pt x="7" y="15"/>
                  <a:pt x="11" y="11"/>
                </a:cubicBezTo>
                <a:cubicBezTo>
                  <a:pt x="16" y="7"/>
                  <a:pt x="23" y="7"/>
                  <a:pt x="27" y="12"/>
                </a:cubicBezTo>
                <a:cubicBezTo>
                  <a:pt x="51" y="36"/>
                  <a:pt x="51" y="36"/>
                  <a:pt x="51" y="36"/>
                </a:cubicBezTo>
                <a:cubicBezTo>
                  <a:pt x="53" y="37"/>
                  <a:pt x="54" y="40"/>
                  <a:pt x="54" y="42"/>
                </a:cubicBezTo>
                <a:cubicBezTo>
                  <a:pt x="51" y="39"/>
                  <a:pt x="46" y="39"/>
                  <a:pt x="43" y="42"/>
                </a:cubicBezTo>
                <a:cubicBezTo>
                  <a:pt x="40" y="45"/>
                  <a:pt x="40" y="50"/>
                  <a:pt x="43" y="53"/>
                </a:cubicBezTo>
                <a:cubicBezTo>
                  <a:pt x="45" y="54"/>
                  <a:pt x="45" y="54"/>
                  <a:pt x="45" y="54"/>
                </a:cubicBezTo>
                <a:cubicBezTo>
                  <a:pt x="42" y="54"/>
                  <a:pt x="38" y="53"/>
                  <a:pt x="36" y="51"/>
                </a:cubicBezTo>
                <a:close/>
                <a:moveTo>
                  <a:pt x="110" y="107"/>
                </a:moveTo>
                <a:cubicBezTo>
                  <a:pt x="105" y="111"/>
                  <a:pt x="98" y="111"/>
                  <a:pt x="94" y="107"/>
                </a:cubicBezTo>
                <a:cubicBezTo>
                  <a:pt x="70" y="83"/>
                  <a:pt x="70" y="83"/>
                  <a:pt x="70" y="83"/>
                </a:cubicBezTo>
                <a:cubicBezTo>
                  <a:pt x="68" y="81"/>
                  <a:pt x="67" y="78"/>
                  <a:pt x="67" y="76"/>
                </a:cubicBezTo>
                <a:cubicBezTo>
                  <a:pt x="71" y="80"/>
                  <a:pt x="71" y="80"/>
                  <a:pt x="71" y="80"/>
                </a:cubicBezTo>
                <a:cubicBezTo>
                  <a:pt x="74" y="83"/>
                  <a:pt x="79" y="83"/>
                  <a:pt x="82" y="80"/>
                </a:cubicBezTo>
                <a:cubicBezTo>
                  <a:pt x="85" y="77"/>
                  <a:pt x="85" y="72"/>
                  <a:pt x="82" y="69"/>
                </a:cubicBezTo>
                <a:cubicBezTo>
                  <a:pt x="77" y="64"/>
                  <a:pt x="77" y="64"/>
                  <a:pt x="77" y="64"/>
                </a:cubicBezTo>
                <a:cubicBezTo>
                  <a:pt x="80" y="64"/>
                  <a:pt x="83" y="65"/>
                  <a:pt x="85" y="68"/>
                </a:cubicBezTo>
                <a:cubicBezTo>
                  <a:pt x="109" y="92"/>
                  <a:pt x="109" y="92"/>
                  <a:pt x="109" y="92"/>
                </a:cubicBezTo>
                <a:cubicBezTo>
                  <a:pt x="114" y="96"/>
                  <a:pt x="114" y="103"/>
                  <a:pt x="110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grpSp>
        <p:nvGrpSpPr>
          <p:cNvPr id="90" name="Group 89"/>
          <p:cNvGrpSpPr/>
          <p:nvPr/>
        </p:nvGrpSpPr>
        <p:grpSpPr>
          <a:xfrm>
            <a:off x="5907330" y="1741810"/>
            <a:ext cx="549073" cy="502484"/>
            <a:chOff x="6726389" y="1486674"/>
            <a:chExt cx="411805" cy="376863"/>
          </a:xfrm>
          <a:solidFill>
            <a:schemeClr val="bg1"/>
          </a:solidFill>
        </p:grpSpPr>
        <p:sp>
          <p:nvSpPr>
            <p:cNvPr id="91" name="Oval 52"/>
            <p:cNvSpPr>
              <a:spLocks noChangeArrowheads="1"/>
            </p:cNvSpPr>
            <p:nvPr/>
          </p:nvSpPr>
          <p:spPr bwMode="auto">
            <a:xfrm>
              <a:off x="6773808" y="1786168"/>
              <a:ext cx="44924" cy="424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92" name="Oval 53"/>
            <p:cNvSpPr>
              <a:spLocks noChangeArrowheads="1"/>
            </p:cNvSpPr>
            <p:nvPr/>
          </p:nvSpPr>
          <p:spPr bwMode="auto">
            <a:xfrm>
              <a:off x="6748851" y="1836083"/>
              <a:ext cx="24958" cy="2745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93" name="Freeform 54"/>
            <p:cNvSpPr/>
            <p:nvPr/>
          </p:nvSpPr>
          <p:spPr bwMode="auto">
            <a:xfrm>
              <a:off x="6726389" y="1486674"/>
              <a:ext cx="411805" cy="292007"/>
            </a:xfrm>
            <a:custGeom>
              <a:avLst/>
              <a:gdLst>
                <a:gd name="T0" fmla="*/ 124 w 124"/>
                <a:gd name="T1" fmla="*/ 34 h 88"/>
                <a:gd name="T2" fmla="*/ 99 w 124"/>
                <a:gd name="T3" fmla="*/ 9 h 88"/>
                <a:gd name="T4" fmla="*/ 93 w 124"/>
                <a:gd name="T5" fmla="*/ 10 h 88"/>
                <a:gd name="T6" fmla="*/ 74 w 124"/>
                <a:gd name="T7" fmla="*/ 0 h 88"/>
                <a:gd name="T8" fmla="*/ 60 w 124"/>
                <a:gd name="T9" fmla="*/ 5 h 88"/>
                <a:gd name="T10" fmla="*/ 46 w 124"/>
                <a:gd name="T11" fmla="*/ 0 h 88"/>
                <a:gd name="T12" fmla="*/ 31 w 124"/>
                <a:gd name="T13" fmla="*/ 5 h 88"/>
                <a:gd name="T14" fmla="*/ 25 w 124"/>
                <a:gd name="T15" fmla="*/ 5 h 88"/>
                <a:gd name="T16" fmla="*/ 0 w 124"/>
                <a:gd name="T17" fmla="*/ 30 h 88"/>
                <a:gd name="T18" fmla="*/ 3 w 124"/>
                <a:gd name="T19" fmla="*/ 43 h 88"/>
                <a:gd name="T20" fmla="*/ 0 w 124"/>
                <a:gd name="T21" fmla="*/ 55 h 88"/>
                <a:gd name="T22" fmla="*/ 25 w 124"/>
                <a:gd name="T23" fmla="*/ 80 h 88"/>
                <a:gd name="T24" fmla="*/ 28 w 124"/>
                <a:gd name="T25" fmla="*/ 80 h 88"/>
                <a:gd name="T26" fmla="*/ 46 w 124"/>
                <a:gd name="T27" fmla="*/ 88 h 88"/>
                <a:gd name="T28" fmla="*/ 64 w 124"/>
                <a:gd name="T29" fmla="*/ 80 h 88"/>
                <a:gd name="T30" fmla="*/ 79 w 124"/>
                <a:gd name="T31" fmla="*/ 85 h 88"/>
                <a:gd name="T32" fmla="*/ 104 w 124"/>
                <a:gd name="T33" fmla="*/ 60 h 88"/>
                <a:gd name="T34" fmla="*/ 104 w 124"/>
                <a:gd name="T35" fmla="*/ 59 h 88"/>
                <a:gd name="T36" fmla="*/ 124 w 124"/>
                <a:gd name="T37" fmla="*/ 3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4" h="88">
                  <a:moveTo>
                    <a:pt x="124" y="34"/>
                  </a:moveTo>
                  <a:cubicBezTo>
                    <a:pt x="124" y="21"/>
                    <a:pt x="113" y="9"/>
                    <a:pt x="99" y="9"/>
                  </a:cubicBezTo>
                  <a:cubicBezTo>
                    <a:pt x="97" y="9"/>
                    <a:pt x="95" y="10"/>
                    <a:pt x="93" y="10"/>
                  </a:cubicBezTo>
                  <a:cubicBezTo>
                    <a:pt x="89" y="4"/>
                    <a:pt x="82" y="0"/>
                    <a:pt x="74" y="0"/>
                  </a:cubicBezTo>
                  <a:cubicBezTo>
                    <a:pt x="69" y="0"/>
                    <a:pt x="64" y="2"/>
                    <a:pt x="60" y="5"/>
                  </a:cubicBezTo>
                  <a:cubicBezTo>
                    <a:pt x="56" y="2"/>
                    <a:pt x="51" y="0"/>
                    <a:pt x="46" y="0"/>
                  </a:cubicBezTo>
                  <a:cubicBezTo>
                    <a:pt x="40" y="0"/>
                    <a:pt x="35" y="2"/>
                    <a:pt x="31" y="5"/>
                  </a:cubicBezTo>
                  <a:cubicBezTo>
                    <a:pt x="29" y="5"/>
                    <a:pt x="27" y="5"/>
                    <a:pt x="25" y="5"/>
                  </a:cubicBezTo>
                  <a:cubicBezTo>
                    <a:pt x="11" y="5"/>
                    <a:pt x="0" y="16"/>
                    <a:pt x="0" y="30"/>
                  </a:cubicBezTo>
                  <a:cubicBezTo>
                    <a:pt x="0" y="35"/>
                    <a:pt x="1" y="39"/>
                    <a:pt x="3" y="43"/>
                  </a:cubicBezTo>
                  <a:cubicBezTo>
                    <a:pt x="1" y="46"/>
                    <a:pt x="0" y="51"/>
                    <a:pt x="0" y="55"/>
                  </a:cubicBezTo>
                  <a:cubicBezTo>
                    <a:pt x="0" y="69"/>
                    <a:pt x="11" y="80"/>
                    <a:pt x="25" y="80"/>
                  </a:cubicBezTo>
                  <a:cubicBezTo>
                    <a:pt x="26" y="80"/>
                    <a:pt x="27" y="80"/>
                    <a:pt x="28" y="80"/>
                  </a:cubicBezTo>
                  <a:cubicBezTo>
                    <a:pt x="32" y="85"/>
                    <a:pt x="39" y="88"/>
                    <a:pt x="46" y="88"/>
                  </a:cubicBezTo>
                  <a:cubicBezTo>
                    <a:pt x="53" y="88"/>
                    <a:pt x="59" y="85"/>
                    <a:pt x="64" y="80"/>
                  </a:cubicBezTo>
                  <a:cubicBezTo>
                    <a:pt x="68" y="83"/>
                    <a:pt x="73" y="85"/>
                    <a:pt x="79" y="85"/>
                  </a:cubicBezTo>
                  <a:cubicBezTo>
                    <a:pt x="92" y="85"/>
                    <a:pt x="104" y="74"/>
                    <a:pt x="104" y="60"/>
                  </a:cubicBezTo>
                  <a:cubicBezTo>
                    <a:pt x="104" y="60"/>
                    <a:pt x="104" y="59"/>
                    <a:pt x="104" y="59"/>
                  </a:cubicBezTo>
                  <a:cubicBezTo>
                    <a:pt x="115" y="57"/>
                    <a:pt x="124" y="47"/>
                    <a:pt x="124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4087704" y="2144903"/>
            <a:ext cx="476769" cy="333227"/>
            <a:chOff x="7999238" y="1399322"/>
            <a:chExt cx="464215" cy="324452"/>
          </a:xfrm>
          <a:solidFill>
            <a:schemeClr val="bg1"/>
          </a:solidFill>
        </p:grpSpPr>
        <p:sp>
          <p:nvSpPr>
            <p:cNvPr id="96" name="Freeform 57"/>
            <p:cNvSpPr>
              <a:spLocks noEditPoints="1"/>
            </p:cNvSpPr>
            <p:nvPr/>
          </p:nvSpPr>
          <p:spPr bwMode="auto">
            <a:xfrm>
              <a:off x="7999238" y="1399322"/>
              <a:ext cx="331940" cy="324452"/>
            </a:xfrm>
            <a:custGeom>
              <a:avLst/>
              <a:gdLst>
                <a:gd name="T0" fmla="*/ 86 w 100"/>
                <a:gd name="T1" fmla="*/ 60 h 97"/>
                <a:gd name="T2" fmla="*/ 100 w 100"/>
                <a:gd name="T3" fmla="*/ 54 h 97"/>
                <a:gd name="T4" fmla="*/ 100 w 100"/>
                <a:gd name="T5" fmla="*/ 43 h 97"/>
                <a:gd name="T6" fmla="*/ 86 w 100"/>
                <a:gd name="T7" fmla="*/ 38 h 97"/>
                <a:gd name="T8" fmla="*/ 83 w 100"/>
                <a:gd name="T9" fmla="*/ 32 h 97"/>
                <a:gd name="T10" fmla="*/ 89 w 100"/>
                <a:gd name="T11" fmla="*/ 18 h 97"/>
                <a:gd name="T12" fmla="*/ 81 w 100"/>
                <a:gd name="T13" fmla="*/ 11 h 97"/>
                <a:gd name="T14" fmla="*/ 67 w 100"/>
                <a:gd name="T15" fmla="*/ 16 h 97"/>
                <a:gd name="T16" fmla="*/ 61 w 100"/>
                <a:gd name="T17" fmla="*/ 14 h 97"/>
                <a:gd name="T18" fmla="*/ 55 w 100"/>
                <a:gd name="T19" fmla="*/ 0 h 97"/>
                <a:gd name="T20" fmla="*/ 44 w 100"/>
                <a:gd name="T21" fmla="*/ 0 h 97"/>
                <a:gd name="T22" fmla="*/ 39 w 100"/>
                <a:gd name="T23" fmla="*/ 14 h 97"/>
                <a:gd name="T24" fmla="*/ 33 w 100"/>
                <a:gd name="T25" fmla="*/ 16 h 97"/>
                <a:gd name="T26" fmla="*/ 19 w 100"/>
                <a:gd name="T27" fmla="*/ 11 h 97"/>
                <a:gd name="T28" fmla="*/ 11 w 100"/>
                <a:gd name="T29" fmla="*/ 19 h 97"/>
                <a:gd name="T30" fmla="*/ 17 w 100"/>
                <a:gd name="T31" fmla="*/ 32 h 97"/>
                <a:gd name="T32" fmla="*/ 14 w 100"/>
                <a:gd name="T33" fmla="*/ 38 h 97"/>
                <a:gd name="T34" fmla="*/ 0 w 100"/>
                <a:gd name="T35" fmla="*/ 44 h 97"/>
                <a:gd name="T36" fmla="*/ 0 w 100"/>
                <a:gd name="T37" fmla="*/ 54 h 97"/>
                <a:gd name="T38" fmla="*/ 14 w 100"/>
                <a:gd name="T39" fmla="*/ 60 h 97"/>
                <a:gd name="T40" fmla="*/ 17 w 100"/>
                <a:gd name="T41" fmla="*/ 66 h 97"/>
                <a:gd name="T42" fmla="*/ 11 w 100"/>
                <a:gd name="T43" fmla="*/ 80 h 97"/>
                <a:gd name="T44" fmla="*/ 19 w 100"/>
                <a:gd name="T45" fmla="*/ 87 h 97"/>
                <a:gd name="T46" fmla="*/ 33 w 100"/>
                <a:gd name="T47" fmla="*/ 82 h 97"/>
                <a:gd name="T48" fmla="*/ 39 w 100"/>
                <a:gd name="T49" fmla="*/ 84 h 97"/>
                <a:gd name="T50" fmla="*/ 45 w 100"/>
                <a:gd name="T51" fmla="*/ 97 h 97"/>
                <a:gd name="T52" fmla="*/ 56 w 100"/>
                <a:gd name="T53" fmla="*/ 97 h 97"/>
                <a:gd name="T54" fmla="*/ 61 w 100"/>
                <a:gd name="T55" fmla="*/ 84 h 97"/>
                <a:gd name="T56" fmla="*/ 67 w 100"/>
                <a:gd name="T57" fmla="*/ 82 h 97"/>
                <a:gd name="T58" fmla="*/ 81 w 100"/>
                <a:gd name="T59" fmla="*/ 87 h 97"/>
                <a:gd name="T60" fmla="*/ 89 w 100"/>
                <a:gd name="T61" fmla="*/ 79 h 97"/>
                <a:gd name="T62" fmla="*/ 83 w 100"/>
                <a:gd name="T63" fmla="*/ 66 h 97"/>
                <a:gd name="T64" fmla="*/ 86 w 100"/>
                <a:gd name="T65" fmla="*/ 60 h 97"/>
                <a:gd name="T66" fmla="*/ 50 w 100"/>
                <a:gd name="T67" fmla="*/ 64 h 97"/>
                <a:gd name="T68" fmla="*/ 34 w 100"/>
                <a:gd name="T69" fmla="*/ 49 h 97"/>
                <a:gd name="T70" fmla="*/ 50 w 100"/>
                <a:gd name="T71" fmla="*/ 33 h 97"/>
                <a:gd name="T72" fmla="*/ 66 w 100"/>
                <a:gd name="T73" fmla="*/ 49 h 97"/>
                <a:gd name="T74" fmla="*/ 50 w 100"/>
                <a:gd name="T75" fmla="*/ 6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97">
                  <a:moveTo>
                    <a:pt x="86" y="60"/>
                  </a:moveTo>
                  <a:cubicBezTo>
                    <a:pt x="86" y="60"/>
                    <a:pt x="100" y="55"/>
                    <a:pt x="100" y="54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0" y="43"/>
                    <a:pt x="86" y="38"/>
                    <a:pt x="86" y="38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3" y="32"/>
                    <a:pt x="89" y="19"/>
                    <a:pt x="89" y="18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0" y="10"/>
                    <a:pt x="67" y="16"/>
                    <a:pt x="67" y="16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1" y="14"/>
                    <a:pt x="56" y="0"/>
                    <a:pt x="5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19" y="10"/>
                    <a:pt x="19" y="11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7" y="32"/>
                    <a:pt x="17" y="32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0" y="43"/>
                    <a:pt x="0" y="4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5"/>
                    <a:pt x="14" y="60"/>
                    <a:pt x="14" y="60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1" y="79"/>
                    <a:pt x="11" y="80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20" y="88"/>
                    <a:pt x="33" y="82"/>
                    <a:pt x="33" y="82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9" y="84"/>
                    <a:pt x="44" y="97"/>
                    <a:pt x="45" y="97"/>
                  </a:cubicBezTo>
                  <a:cubicBezTo>
                    <a:pt x="56" y="97"/>
                    <a:pt x="56" y="97"/>
                    <a:pt x="56" y="97"/>
                  </a:cubicBezTo>
                  <a:cubicBezTo>
                    <a:pt x="56" y="97"/>
                    <a:pt x="61" y="84"/>
                    <a:pt x="61" y="84"/>
                  </a:cubicBezTo>
                  <a:cubicBezTo>
                    <a:pt x="67" y="82"/>
                    <a:pt x="67" y="82"/>
                    <a:pt x="67" y="82"/>
                  </a:cubicBezTo>
                  <a:cubicBezTo>
                    <a:pt x="67" y="82"/>
                    <a:pt x="81" y="87"/>
                    <a:pt x="81" y="87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90" y="79"/>
                    <a:pt x="83" y="66"/>
                    <a:pt x="83" y="66"/>
                  </a:cubicBezTo>
                  <a:lnTo>
                    <a:pt x="86" y="60"/>
                  </a:lnTo>
                  <a:close/>
                  <a:moveTo>
                    <a:pt x="50" y="64"/>
                  </a:moveTo>
                  <a:cubicBezTo>
                    <a:pt x="41" y="64"/>
                    <a:pt x="34" y="57"/>
                    <a:pt x="34" y="49"/>
                  </a:cubicBezTo>
                  <a:cubicBezTo>
                    <a:pt x="34" y="40"/>
                    <a:pt x="41" y="33"/>
                    <a:pt x="50" y="33"/>
                  </a:cubicBezTo>
                  <a:cubicBezTo>
                    <a:pt x="59" y="33"/>
                    <a:pt x="66" y="40"/>
                    <a:pt x="66" y="49"/>
                  </a:cubicBezTo>
                  <a:cubicBezTo>
                    <a:pt x="66" y="57"/>
                    <a:pt x="59" y="64"/>
                    <a:pt x="50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97" name="Freeform 58"/>
            <p:cNvSpPr>
              <a:spLocks noEditPoints="1"/>
            </p:cNvSpPr>
            <p:nvPr/>
          </p:nvSpPr>
          <p:spPr bwMode="auto">
            <a:xfrm>
              <a:off x="8308715" y="1564044"/>
              <a:ext cx="154738" cy="154738"/>
            </a:xfrm>
            <a:custGeom>
              <a:avLst/>
              <a:gdLst>
                <a:gd name="T0" fmla="*/ 41 w 47"/>
                <a:gd name="T1" fmla="*/ 22 h 47"/>
                <a:gd name="T2" fmla="*/ 41 w 47"/>
                <a:gd name="T3" fmla="*/ 19 h 47"/>
                <a:gd name="T4" fmla="*/ 45 w 47"/>
                <a:gd name="T5" fmla="*/ 13 h 47"/>
                <a:gd name="T6" fmla="*/ 42 w 47"/>
                <a:gd name="T7" fmla="*/ 9 h 47"/>
                <a:gd name="T8" fmla="*/ 35 w 47"/>
                <a:gd name="T9" fmla="*/ 10 h 47"/>
                <a:gd name="T10" fmla="*/ 33 w 47"/>
                <a:gd name="T11" fmla="*/ 8 h 47"/>
                <a:gd name="T12" fmla="*/ 32 w 47"/>
                <a:gd name="T13" fmla="*/ 1 h 47"/>
                <a:gd name="T14" fmla="*/ 27 w 47"/>
                <a:gd name="T15" fmla="*/ 0 h 47"/>
                <a:gd name="T16" fmla="*/ 23 w 47"/>
                <a:gd name="T17" fmla="*/ 6 h 47"/>
                <a:gd name="T18" fmla="*/ 20 w 47"/>
                <a:gd name="T19" fmla="*/ 6 h 47"/>
                <a:gd name="T20" fmla="*/ 14 w 47"/>
                <a:gd name="T21" fmla="*/ 2 h 47"/>
                <a:gd name="T22" fmla="*/ 9 w 47"/>
                <a:gd name="T23" fmla="*/ 5 h 47"/>
                <a:gd name="T24" fmla="*/ 10 w 47"/>
                <a:gd name="T25" fmla="*/ 12 h 47"/>
                <a:gd name="T26" fmla="*/ 9 w 47"/>
                <a:gd name="T27" fmla="*/ 14 h 47"/>
                <a:gd name="T28" fmla="*/ 2 w 47"/>
                <a:gd name="T29" fmla="*/ 16 h 47"/>
                <a:gd name="T30" fmla="*/ 1 w 47"/>
                <a:gd name="T31" fmla="*/ 21 h 47"/>
                <a:gd name="T32" fmla="*/ 6 w 47"/>
                <a:gd name="T33" fmla="*/ 25 h 47"/>
                <a:gd name="T34" fmla="*/ 7 w 47"/>
                <a:gd name="T35" fmla="*/ 28 h 47"/>
                <a:gd name="T36" fmla="*/ 3 w 47"/>
                <a:gd name="T37" fmla="*/ 34 h 47"/>
                <a:gd name="T38" fmla="*/ 5 w 47"/>
                <a:gd name="T39" fmla="*/ 38 h 47"/>
                <a:gd name="T40" fmla="*/ 12 w 47"/>
                <a:gd name="T41" fmla="*/ 37 h 47"/>
                <a:gd name="T42" fmla="*/ 14 w 47"/>
                <a:gd name="T43" fmla="*/ 39 h 47"/>
                <a:gd name="T44" fmla="*/ 16 w 47"/>
                <a:gd name="T45" fmla="*/ 46 h 47"/>
                <a:gd name="T46" fmla="*/ 21 w 47"/>
                <a:gd name="T47" fmla="*/ 47 h 47"/>
                <a:gd name="T48" fmla="*/ 25 w 47"/>
                <a:gd name="T49" fmla="*/ 41 h 47"/>
                <a:gd name="T50" fmla="*/ 28 w 47"/>
                <a:gd name="T51" fmla="*/ 41 h 47"/>
                <a:gd name="T52" fmla="*/ 33 w 47"/>
                <a:gd name="T53" fmla="*/ 45 h 47"/>
                <a:gd name="T54" fmla="*/ 38 w 47"/>
                <a:gd name="T55" fmla="*/ 42 h 47"/>
                <a:gd name="T56" fmla="*/ 37 w 47"/>
                <a:gd name="T57" fmla="*/ 35 h 47"/>
                <a:gd name="T58" fmla="*/ 39 w 47"/>
                <a:gd name="T59" fmla="*/ 33 h 47"/>
                <a:gd name="T60" fmla="*/ 46 w 47"/>
                <a:gd name="T61" fmla="*/ 31 h 47"/>
                <a:gd name="T62" fmla="*/ 47 w 47"/>
                <a:gd name="T63" fmla="*/ 26 h 47"/>
                <a:gd name="T64" fmla="*/ 41 w 47"/>
                <a:gd name="T65" fmla="*/ 22 h 47"/>
                <a:gd name="T66" fmla="*/ 31 w 47"/>
                <a:gd name="T67" fmla="*/ 25 h 47"/>
                <a:gd name="T68" fmla="*/ 22 w 47"/>
                <a:gd name="T69" fmla="*/ 31 h 47"/>
                <a:gd name="T70" fmla="*/ 16 w 47"/>
                <a:gd name="T71" fmla="*/ 22 h 47"/>
                <a:gd name="T72" fmla="*/ 25 w 47"/>
                <a:gd name="T73" fmla="*/ 16 h 47"/>
                <a:gd name="T74" fmla="*/ 31 w 47"/>
                <a:gd name="T75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47">
                  <a:moveTo>
                    <a:pt x="41" y="22"/>
                  </a:moveTo>
                  <a:cubicBezTo>
                    <a:pt x="41" y="19"/>
                    <a:pt x="41" y="19"/>
                    <a:pt x="41" y="19"/>
                  </a:cubicBezTo>
                  <a:cubicBezTo>
                    <a:pt x="41" y="19"/>
                    <a:pt x="45" y="14"/>
                    <a:pt x="45" y="13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9"/>
                    <a:pt x="35" y="10"/>
                    <a:pt x="35" y="1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2" y="1"/>
                    <a:pt x="32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3" y="6"/>
                    <a:pt x="23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14" y="2"/>
                    <a:pt x="14" y="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10" y="12"/>
                    <a:pt x="10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2" y="15"/>
                    <a:pt x="2" y="16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1"/>
                    <a:pt x="6" y="25"/>
                    <a:pt x="6" y="25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2" y="33"/>
                    <a:pt x="3" y="34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12" y="37"/>
                    <a:pt x="12" y="37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5" y="46"/>
                    <a:pt x="16" y="46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1" y="47"/>
                    <a:pt x="25" y="41"/>
                    <a:pt x="25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33" y="45"/>
                    <a:pt x="33" y="45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7" y="35"/>
                    <a:pt x="37" y="35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45" y="32"/>
                    <a:pt x="46" y="31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1" y="22"/>
                    <a:pt x="41" y="22"/>
                  </a:cubicBezTo>
                  <a:close/>
                  <a:moveTo>
                    <a:pt x="31" y="25"/>
                  </a:moveTo>
                  <a:cubicBezTo>
                    <a:pt x="30" y="29"/>
                    <a:pt x="26" y="32"/>
                    <a:pt x="22" y="31"/>
                  </a:cubicBezTo>
                  <a:cubicBezTo>
                    <a:pt x="18" y="30"/>
                    <a:pt x="15" y="26"/>
                    <a:pt x="16" y="22"/>
                  </a:cubicBezTo>
                  <a:cubicBezTo>
                    <a:pt x="17" y="18"/>
                    <a:pt x="22" y="15"/>
                    <a:pt x="25" y="16"/>
                  </a:cubicBezTo>
                  <a:cubicBezTo>
                    <a:pt x="29" y="17"/>
                    <a:pt x="32" y="21"/>
                    <a:pt x="3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98" name="Freeform 61"/>
          <p:cNvSpPr/>
          <p:nvPr/>
        </p:nvSpPr>
        <p:spPr bwMode="auto">
          <a:xfrm>
            <a:off x="7779339" y="1908726"/>
            <a:ext cx="379559" cy="394157"/>
          </a:xfrm>
          <a:custGeom>
            <a:avLst/>
            <a:gdLst>
              <a:gd name="T0" fmla="*/ 99 w 137"/>
              <a:gd name="T1" fmla="*/ 57 h 142"/>
              <a:gd name="T2" fmla="*/ 137 w 137"/>
              <a:gd name="T3" fmla="*/ 57 h 142"/>
              <a:gd name="T4" fmla="*/ 76 w 137"/>
              <a:gd name="T5" fmla="*/ 4 h 142"/>
              <a:gd name="T6" fmla="*/ 69 w 137"/>
              <a:gd name="T7" fmla="*/ 0 h 142"/>
              <a:gd name="T8" fmla="*/ 62 w 137"/>
              <a:gd name="T9" fmla="*/ 4 h 142"/>
              <a:gd name="T10" fmla="*/ 0 w 137"/>
              <a:gd name="T11" fmla="*/ 57 h 142"/>
              <a:gd name="T12" fmla="*/ 39 w 137"/>
              <a:gd name="T13" fmla="*/ 57 h 142"/>
              <a:gd name="T14" fmla="*/ 62 w 137"/>
              <a:gd name="T15" fmla="*/ 4 h 142"/>
              <a:gd name="T16" fmla="*/ 62 w 137"/>
              <a:gd name="T17" fmla="*/ 5 h 142"/>
              <a:gd name="T18" fmla="*/ 43 w 137"/>
              <a:gd name="T19" fmla="*/ 57 h 142"/>
              <a:gd name="T20" fmla="*/ 64 w 137"/>
              <a:gd name="T21" fmla="*/ 57 h 142"/>
              <a:gd name="T22" fmla="*/ 64 w 137"/>
              <a:gd name="T23" fmla="*/ 122 h 142"/>
              <a:gd name="T24" fmla="*/ 64 w 137"/>
              <a:gd name="T25" fmla="*/ 125 h 142"/>
              <a:gd name="T26" fmla="*/ 64 w 137"/>
              <a:gd name="T27" fmla="*/ 130 h 142"/>
              <a:gd name="T28" fmla="*/ 76 w 137"/>
              <a:gd name="T29" fmla="*/ 142 h 142"/>
              <a:gd name="T30" fmla="*/ 87 w 137"/>
              <a:gd name="T31" fmla="*/ 130 h 142"/>
              <a:gd name="T32" fmla="*/ 87 w 137"/>
              <a:gd name="T33" fmla="*/ 125 h 142"/>
              <a:gd name="T34" fmla="*/ 79 w 137"/>
              <a:gd name="T35" fmla="*/ 125 h 142"/>
              <a:gd name="T36" fmla="*/ 79 w 137"/>
              <a:gd name="T37" fmla="*/ 127 h 142"/>
              <a:gd name="T38" fmla="*/ 79 w 137"/>
              <a:gd name="T39" fmla="*/ 129 h 142"/>
              <a:gd name="T40" fmla="*/ 76 w 137"/>
              <a:gd name="T41" fmla="*/ 133 h 142"/>
              <a:gd name="T42" fmla="*/ 72 w 137"/>
              <a:gd name="T43" fmla="*/ 129 h 142"/>
              <a:gd name="T44" fmla="*/ 72 w 137"/>
              <a:gd name="T45" fmla="*/ 127 h 142"/>
              <a:gd name="T46" fmla="*/ 72 w 137"/>
              <a:gd name="T47" fmla="*/ 125 h 142"/>
              <a:gd name="T48" fmla="*/ 72 w 137"/>
              <a:gd name="T49" fmla="*/ 111 h 142"/>
              <a:gd name="T50" fmla="*/ 72 w 137"/>
              <a:gd name="T51" fmla="*/ 57 h 142"/>
              <a:gd name="T52" fmla="*/ 94 w 137"/>
              <a:gd name="T53" fmla="*/ 57 h 142"/>
              <a:gd name="T54" fmla="*/ 76 w 137"/>
              <a:gd name="T55" fmla="*/ 5 h 142"/>
              <a:gd name="T56" fmla="*/ 76 w 137"/>
              <a:gd name="T57" fmla="*/ 4 h 142"/>
              <a:gd name="T58" fmla="*/ 99 w 137"/>
              <a:gd name="T59" fmla="*/ 5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7" h="142">
                <a:moveTo>
                  <a:pt x="99" y="57"/>
                </a:moveTo>
                <a:cubicBezTo>
                  <a:pt x="137" y="57"/>
                  <a:pt x="137" y="57"/>
                  <a:pt x="137" y="57"/>
                </a:cubicBezTo>
                <a:cubicBezTo>
                  <a:pt x="130" y="28"/>
                  <a:pt x="105" y="7"/>
                  <a:pt x="76" y="4"/>
                </a:cubicBezTo>
                <a:cubicBezTo>
                  <a:pt x="74" y="1"/>
                  <a:pt x="72" y="0"/>
                  <a:pt x="69" y="0"/>
                </a:cubicBezTo>
                <a:cubicBezTo>
                  <a:pt x="66" y="0"/>
                  <a:pt x="64" y="1"/>
                  <a:pt x="62" y="4"/>
                </a:cubicBezTo>
                <a:cubicBezTo>
                  <a:pt x="32" y="6"/>
                  <a:pt x="7" y="28"/>
                  <a:pt x="0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24"/>
                  <a:pt x="58" y="7"/>
                  <a:pt x="62" y="4"/>
                </a:cubicBezTo>
                <a:cubicBezTo>
                  <a:pt x="62" y="4"/>
                  <a:pt x="62" y="5"/>
                  <a:pt x="62" y="5"/>
                </a:cubicBezTo>
                <a:cubicBezTo>
                  <a:pt x="41" y="31"/>
                  <a:pt x="43" y="57"/>
                  <a:pt x="43" y="57"/>
                </a:cubicBezTo>
                <a:cubicBezTo>
                  <a:pt x="64" y="57"/>
                  <a:pt x="64" y="57"/>
                  <a:pt x="64" y="57"/>
                </a:cubicBezTo>
                <a:cubicBezTo>
                  <a:pt x="64" y="122"/>
                  <a:pt x="64" y="122"/>
                  <a:pt x="64" y="122"/>
                </a:cubicBezTo>
                <a:cubicBezTo>
                  <a:pt x="64" y="125"/>
                  <a:pt x="64" y="125"/>
                  <a:pt x="64" y="125"/>
                </a:cubicBezTo>
                <a:cubicBezTo>
                  <a:pt x="64" y="130"/>
                  <a:pt x="64" y="130"/>
                  <a:pt x="64" y="130"/>
                </a:cubicBezTo>
                <a:cubicBezTo>
                  <a:pt x="64" y="136"/>
                  <a:pt x="69" y="142"/>
                  <a:pt x="76" y="142"/>
                </a:cubicBezTo>
                <a:cubicBezTo>
                  <a:pt x="82" y="142"/>
                  <a:pt x="87" y="136"/>
                  <a:pt x="87" y="130"/>
                </a:cubicBezTo>
                <a:cubicBezTo>
                  <a:pt x="87" y="125"/>
                  <a:pt x="87" y="125"/>
                  <a:pt x="87" y="125"/>
                </a:cubicBezTo>
                <a:cubicBezTo>
                  <a:pt x="79" y="125"/>
                  <a:pt x="79" y="125"/>
                  <a:pt x="79" y="125"/>
                </a:cubicBezTo>
                <a:cubicBezTo>
                  <a:pt x="79" y="127"/>
                  <a:pt x="79" y="127"/>
                  <a:pt x="79" y="127"/>
                </a:cubicBezTo>
                <a:cubicBezTo>
                  <a:pt x="79" y="129"/>
                  <a:pt x="79" y="129"/>
                  <a:pt x="79" y="129"/>
                </a:cubicBezTo>
                <a:cubicBezTo>
                  <a:pt x="79" y="131"/>
                  <a:pt x="78" y="133"/>
                  <a:pt x="76" y="133"/>
                </a:cubicBezTo>
                <a:cubicBezTo>
                  <a:pt x="74" y="133"/>
                  <a:pt x="72" y="131"/>
                  <a:pt x="72" y="129"/>
                </a:cubicBezTo>
                <a:cubicBezTo>
                  <a:pt x="72" y="127"/>
                  <a:pt x="72" y="127"/>
                  <a:pt x="72" y="127"/>
                </a:cubicBezTo>
                <a:cubicBezTo>
                  <a:pt x="72" y="125"/>
                  <a:pt x="72" y="125"/>
                  <a:pt x="72" y="125"/>
                </a:cubicBezTo>
                <a:cubicBezTo>
                  <a:pt x="72" y="111"/>
                  <a:pt x="72" y="111"/>
                  <a:pt x="72" y="111"/>
                </a:cubicBezTo>
                <a:cubicBezTo>
                  <a:pt x="72" y="57"/>
                  <a:pt x="72" y="57"/>
                  <a:pt x="72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7" y="31"/>
                  <a:pt x="76" y="5"/>
                </a:cubicBezTo>
                <a:cubicBezTo>
                  <a:pt x="76" y="5"/>
                  <a:pt x="76" y="4"/>
                  <a:pt x="76" y="4"/>
                </a:cubicBezTo>
                <a:cubicBezTo>
                  <a:pt x="80" y="7"/>
                  <a:pt x="99" y="24"/>
                  <a:pt x="99" y="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99" name="Freeform 62"/>
          <p:cNvSpPr>
            <a:spLocks noEditPoints="1"/>
          </p:cNvSpPr>
          <p:nvPr/>
        </p:nvSpPr>
        <p:spPr bwMode="auto">
          <a:xfrm>
            <a:off x="1649425" y="5316271"/>
            <a:ext cx="434976" cy="586011"/>
          </a:xfrm>
          <a:custGeom>
            <a:avLst/>
            <a:gdLst>
              <a:gd name="T0" fmla="*/ 108 w 108"/>
              <a:gd name="T1" fmla="*/ 145 h 145"/>
              <a:gd name="T2" fmla="*/ 0 w 108"/>
              <a:gd name="T3" fmla="*/ 145 h 145"/>
              <a:gd name="T4" fmla="*/ 0 w 108"/>
              <a:gd name="T5" fmla="*/ 136 h 145"/>
              <a:gd name="T6" fmla="*/ 13 w 108"/>
              <a:gd name="T7" fmla="*/ 125 h 145"/>
              <a:gd name="T8" fmla="*/ 96 w 108"/>
              <a:gd name="T9" fmla="*/ 125 h 145"/>
              <a:gd name="T10" fmla="*/ 108 w 108"/>
              <a:gd name="T11" fmla="*/ 135 h 145"/>
              <a:gd name="T12" fmla="*/ 108 w 108"/>
              <a:gd name="T13" fmla="*/ 145 h 145"/>
              <a:gd name="T14" fmla="*/ 16 w 108"/>
              <a:gd name="T15" fmla="*/ 116 h 145"/>
              <a:gd name="T16" fmla="*/ 24 w 108"/>
              <a:gd name="T17" fmla="*/ 91 h 145"/>
              <a:gd name="T18" fmla="*/ 85 w 108"/>
              <a:gd name="T19" fmla="*/ 91 h 145"/>
              <a:gd name="T20" fmla="*/ 92 w 108"/>
              <a:gd name="T21" fmla="*/ 116 h 145"/>
              <a:gd name="T22" fmla="*/ 16 w 108"/>
              <a:gd name="T23" fmla="*/ 116 h 145"/>
              <a:gd name="T24" fmla="*/ 28 w 108"/>
              <a:gd name="T25" fmla="*/ 76 h 145"/>
              <a:gd name="T26" fmla="*/ 36 w 108"/>
              <a:gd name="T27" fmla="*/ 51 h 145"/>
              <a:gd name="T28" fmla="*/ 72 w 108"/>
              <a:gd name="T29" fmla="*/ 51 h 145"/>
              <a:gd name="T30" fmla="*/ 80 w 108"/>
              <a:gd name="T31" fmla="*/ 76 h 145"/>
              <a:gd name="T32" fmla="*/ 28 w 108"/>
              <a:gd name="T33" fmla="*/ 76 h 145"/>
              <a:gd name="T34" fmla="*/ 48 w 108"/>
              <a:gd name="T35" fmla="*/ 12 h 145"/>
              <a:gd name="T36" fmla="*/ 60 w 108"/>
              <a:gd name="T37" fmla="*/ 12 h 145"/>
              <a:gd name="T38" fmla="*/ 67 w 108"/>
              <a:gd name="T39" fmla="*/ 37 h 145"/>
              <a:gd name="T40" fmla="*/ 41 w 108"/>
              <a:gd name="T41" fmla="*/ 37 h 145"/>
              <a:gd name="T42" fmla="*/ 48 w 108"/>
              <a:gd name="T43" fmla="*/ 1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45">
                <a:moveTo>
                  <a:pt x="108" y="145"/>
                </a:moveTo>
                <a:cubicBezTo>
                  <a:pt x="0" y="145"/>
                  <a:pt x="0" y="145"/>
                  <a:pt x="0" y="145"/>
                </a:cubicBezTo>
                <a:cubicBezTo>
                  <a:pt x="0" y="136"/>
                  <a:pt x="0" y="136"/>
                  <a:pt x="0" y="136"/>
                </a:cubicBezTo>
                <a:cubicBezTo>
                  <a:pt x="13" y="125"/>
                  <a:pt x="13" y="125"/>
                  <a:pt x="13" y="125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108" y="135"/>
                  <a:pt x="108" y="135"/>
                  <a:pt x="108" y="135"/>
                </a:cubicBezTo>
                <a:lnTo>
                  <a:pt x="108" y="145"/>
                </a:lnTo>
                <a:close/>
                <a:moveTo>
                  <a:pt x="16" y="116"/>
                </a:moveTo>
                <a:cubicBezTo>
                  <a:pt x="24" y="91"/>
                  <a:pt x="24" y="91"/>
                  <a:pt x="24" y="91"/>
                </a:cubicBezTo>
                <a:cubicBezTo>
                  <a:pt x="85" y="91"/>
                  <a:pt x="85" y="91"/>
                  <a:pt x="85" y="91"/>
                </a:cubicBezTo>
                <a:cubicBezTo>
                  <a:pt x="92" y="116"/>
                  <a:pt x="92" y="116"/>
                  <a:pt x="92" y="116"/>
                </a:cubicBezTo>
                <a:lnTo>
                  <a:pt x="16" y="116"/>
                </a:lnTo>
                <a:close/>
                <a:moveTo>
                  <a:pt x="28" y="76"/>
                </a:moveTo>
                <a:cubicBezTo>
                  <a:pt x="36" y="51"/>
                  <a:pt x="36" y="51"/>
                  <a:pt x="36" y="51"/>
                </a:cubicBezTo>
                <a:cubicBezTo>
                  <a:pt x="72" y="51"/>
                  <a:pt x="72" y="51"/>
                  <a:pt x="72" y="51"/>
                </a:cubicBezTo>
                <a:cubicBezTo>
                  <a:pt x="80" y="76"/>
                  <a:pt x="80" y="76"/>
                  <a:pt x="80" y="76"/>
                </a:cubicBezTo>
                <a:lnTo>
                  <a:pt x="28" y="76"/>
                </a:lnTo>
                <a:close/>
                <a:moveTo>
                  <a:pt x="48" y="12"/>
                </a:moveTo>
                <a:cubicBezTo>
                  <a:pt x="48" y="12"/>
                  <a:pt x="54" y="0"/>
                  <a:pt x="60" y="12"/>
                </a:cubicBezTo>
                <a:cubicBezTo>
                  <a:pt x="67" y="37"/>
                  <a:pt x="67" y="37"/>
                  <a:pt x="67" y="37"/>
                </a:cubicBezTo>
                <a:cubicBezTo>
                  <a:pt x="41" y="37"/>
                  <a:pt x="41" y="37"/>
                  <a:pt x="41" y="37"/>
                </a:cubicBezTo>
                <a:lnTo>
                  <a:pt x="48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grpSp>
        <p:nvGrpSpPr>
          <p:cNvPr id="100" name="Group 99"/>
          <p:cNvGrpSpPr/>
          <p:nvPr/>
        </p:nvGrpSpPr>
        <p:grpSpPr>
          <a:xfrm>
            <a:off x="8093685" y="5198536"/>
            <a:ext cx="695492" cy="612299"/>
            <a:chOff x="6040049" y="4182118"/>
            <a:chExt cx="521619" cy="459224"/>
          </a:xfrm>
          <a:solidFill>
            <a:schemeClr val="bg1"/>
          </a:solidFill>
        </p:grpSpPr>
        <p:sp>
          <p:nvSpPr>
            <p:cNvPr id="101" name="Freeform 84"/>
            <p:cNvSpPr/>
            <p:nvPr/>
          </p:nvSpPr>
          <p:spPr bwMode="auto">
            <a:xfrm>
              <a:off x="6087469" y="4202084"/>
              <a:ext cx="194671" cy="419291"/>
            </a:xfrm>
            <a:custGeom>
              <a:avLst/>
              <a:gdLst>
                <a:gd name="T0" fmla="*/ 52 w 59"/>
                <a:gd name="T1" fmla="*/ 5 h 126"/>
                <a:gd name="T2" fmla="*/ 9 w 59"/>
                <a:gd name="T3" fmla="*/ 38 h 126"/>
                <a:gd name="T4" fmla="*/ 0 w 59"/>
                <a:gd name="T5" fmla="*/ 39 h 126"/>
                <a:gd name="T6" fmla="*/ 0 w 59"/>
                <a:gd name="T7" fmla="*/ 86 h 126"/>
                <a:gd name="T8" fmla="*/ 9 w 59"/>
                <a:gd name="T9" fmla="*/ 88 h 126"/>
                <a:gd name="T10" fmla="*/ 51 w 59"/>
                <a:gd name="T11" fmla="*/ 119 h 126"/>
                <a:gd name="T12" fmla="*/ 59 w 59"/>
                <a:gd name="T13" fmla="*/ 119 h 126"/>
                <a:gd name="T14" fmla="*/ 59 w 59"/>
                <a:gd name="T15" fmla="*/ 5 h 126"/>
                <a:gd name="T16" fmla="*/ 52 w 59"/>
                <a:gd name="T17" fmla="*/ 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126">
                  <a:moveTo>
                    <a:pt x="52" y="5"/>
                  </a:move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5" y="38"/>
                    <a:pt x="0" y="3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5" y="87"/>
                    <a:pt x="9" y="88"/>
                    <a:pt x="9" y="88"/>
                  </a:cubicBezTo>
                  <a:cubicBezTo>
                    <a:pt x="51" y="119"/>
                    <a:pt x="51" y="119"/>
                    <a:pt x="51" y="119"/>
                  </a:cubicBezTo>
                  <a:cubicBezTo>
                    <a:pt x="51" y="119"/>
                    <a:pt x="59" y="126"/>
                    <a:pt x="59" y="119"/>
                  </a:cubicBezTo>
                  <a:cubicBezTo>
                    <a:pt x="59" y="112"/>
                    <a:pt x="59" y="11"/>
                    <a:pt x="59" y="5"/>
                  </a:cubicBezTo>
                  <a:cubicBezTo>
                    <a:pt x="59" y="0"/>
                    <a:pt x="52" y="5"/>
                    <a:pt x="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2" name="Freeform 85"/>
            <p:cNvSpPr/>
            <p:nvPr/>
          </p:nvSpPr>
          <p:spPr bwMode="auto">
            <a:xfrm>
              <a:off x="6040049" y="4339353"/>
              <a:ext cx="27454" cy="147252"/>
            </a:xfrm>
            <a:custGeom>
              <a:avLst/>
              <a:gdLst>
                <a:gd name="T0" fmla="*/ 0 w 8"/>
                <a:gd name="T1" fmla="*/ 8 h 44"/>
                <a:gd name="T2" fmla="*/ 0 w 8"/>
                <a:gd name="T3" fmla="*/ 38 h 44"/>
                <a:gd name="T4" fmla="*/ 8 w 8"/>
                <a:gd name="T5" fmla="*/ 44 h 44"/>
                <a:gd name="T6" fmla="*/ 8 w 8"/>
                <a:gd name="T7" fmla="*/ 0 h 44"/>
                <a:gd name="T8" fmla="*/ 0 w 8"/>
                <a:gd name="T9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4">
                  <a:moveTo>
                    <a:pt x="0" y="8"/>
                  </a:moveTo>
                  <a:cubicBezTo>
                    <a:pt x="0" y="16"/>
                    <a:pt x="0" y="32"/>
                    <a:pt x="0" y="38"/>
                  </a:cubicBezTo>
                  <a:cubicBezTo>
                    <a:pt x="0" y="40"/>
                    <a:pt x="4" y="42"/>
                    <a:pt x="8" y="4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2"/>
                    <a:pt x="0" y="4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3" name="Freeform 86"/>
            <p:cNvSpPr/>
            <p:nvPr/>
          </p:nvSpPr>
          <p:spPr bwMode="auto">
            <a:xfrm>
              <a:off x="6329559" y="4296924"/>
              <a:ext cx="77370" cy="229612"/>
            </a:xfrm>
            <a:custGeom>
              <a:avLst/>
              <a:gdLst>
                <a:gd name="T0" fmla="*/ 10 w 23"/>
                <a:gd name="T1" fmla="*/ 2 h 69"/>
                <a:gd name="T2" fmla="*/ 2 w 23"/>
                <a:gd name="T3" fmla="*/ 2 h 69"/>
                <a:gd name="T4" fmla="*/ 2 w 23"/>
                <a:gd name="T5" fmla="*/ 10 h 69"/>
                <a:gd name="T6" fmla="*/ 12 w 23"/>
                <a:gd name="T7" fmla="*/ 35 h 69"/>
                <a:gd name="T8" fmla="*/ 2 w 23"/>
                <a:gd name="T9" fmla="*/ 60 h 69"/>
                <a:gd name="T10" fmla="*/ 2 w 23"/>
                <a:gd name="T11" fmla="*/ 67 h 69"/>
                <a:gd name="T12" fmla="*/ 6 w 23"/>
                <a:gd name="T13" fmla="*/ 69 h 69"/>
                <a:gd name="T14" fmla="*/ 10 w 23"/>
                <a:gd name="T15" fmla="*/ 67 h 69"/>
                <a:gd name="T16" fmla="*/ 23 w 23"/>
                <a:gd name="T17" fmla="*/ 35 h 69"/>
                <a:gd name="T18" fmla="*/ 10 w 23"/>
                <a:gd name="T19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9">
                  <a:moveTo>
                    <a:pt x="10" y="2"/>
                  </a:moveTo>
                  <a:cubicBezTo>
                    <a:pt x="7" y="0"/>
                    <a:pt x="4" y="0"/>
                    <a:pt x="2" y="2"/>
                  </a:cubicBezTo>
                  <a:cubicBezTo>
                    <a:pt x="0" y="4"/>
                    <a:pt x="0" y="8"/>
                    <a:pt x="2" y="10"/>
                  </a:cubicBezTo>
                  <a:cubicBezTo>
                    <a:pt x="9" y="17"/>
                    <a:pt x="12" y="26"/>
                    <a:pt x="12" y="35"/>
                  </a:cubicBezTo>
                  <a:cubicBezTo>
                    <a:pt x="12" y="44"/>
                    <a:pt x="9" y="53"/>
                    <a:pt x="2" y="60"/>
                  </a:cubicBezTo>
                  <a:cubicBezTo>
                    <a:pt x="0" y="62"/>
                    <a:pt x="0" y="65"/>
                    <a:pt x="2" y="67"/>
                  </a:cubicBezTo>
                  <a:cubicBezTo>
                    <a:pt x="3" y="68"/>
                    <a:pt x="4" y="69"/>
                    <a:pt x="6" y="69"/>
                  </a:cubicBezTo>
                  <a:cubicBezTo>
                    <a:pt x="7" y="69"/>
                    <a:pt x="9" y="68"/>
                    <a:pt x="10" y="67"/>
                  </a:cubicBezTo>
                  <a:cubicBezTo>
                    <a:pt x="19" y="58"/>
                    <a:pt x="23" y="47"/>
                    <a:pt x="23" y="35"/>
                  </a:cubicBezTo>
                  <a:cubicBezTo>
                    <a:pt x="23" y="23"/>
                    <a:pt x="19" y="11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4" name="Freeform 87"/>
            <p:cNvSpPr/>
            <p:nvPr/>
          </p:nvSpPr>
          <p:spPr bwMode="auto">
            <a:xfrm>
              <a:off x="6376980" y="4239521"/>
              <a:ext cx="102328" cy="341923"/>
            </a:xfrm>
            <a:custGeom>
              <a:avLst/>
              <a:gdLst>
                <a:gd name="T0" fmla="*/ 10 w 31"/>
                <a:gd name="T1" fmla="*/ 2 h 103"/>
                <a:gd name="T2" fmla="*/ 3 w 31"/>
                <a:gd name="T3" fmla="*/ 2 h 103"/>
                <a:gd name="T4" fmla="*/ 3 w 31"/>
                <a:gd name="T5" fmla="*/ 10 h 103"/>
                <a:gd name="T6" fmla="*/ 20 w 31"/>
                <a:gd name="T7" fmla="*/ 52 h 103"/>
                <a:gd name="T8" fmla="*/ 3 w 31"/>
                <a:gd name="T9" fmla="*/ 94 h 103"/>
                <a:gd name="T10" fmla="*/ 3 w 31"/>
                <a:gd name="T11" fmla="*/ 102 h 103"/>
                <a:gd name="T12" fmla="*/ 6 w 31"/>
                <a:gd name="T13" fmla="*/ 103 h 103"/>
                <a:gd name="T14" fmla="*/ 10 w 31"/>
                <a:gd name="T15" fmla="*/ 102 h 103"/>
                <a:gd name="T16" fmla="*/ 31 w 31"/>
                <a:gd name="T17" fmla="*/ 52 h 103"/>
                <a:gd name="T18" fmla="*/ 10 w 31"/>
                <a:gd name="T19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103">
                  <a:moveTo>
                    <a:pt x="10" y="2"/>
                  </a:moveTo>
                  <a:cubicBezTo>
                    <a:pt x="8" y="0"/>
                    <a:pt x="5" y="0"/>
                    <a:pt x="3" y="2"/>
                  </a:cubicBezTo>
                  <a:cubicBezTo>
                    <a:pt x="0" y="4"/>
                    <a:pt x="0" y="8"/>
                    <a:pt x="3" y="10"/>
                  </a:cubicBezTo>
                  <a:cubicBezTo>
                    <a:pt x="14" y="21"/>
                    <a:pt x="20" y="37"/>
                    <a:pt x="20" y="52"/>
                  </a:cubicBezTo>
                  <a:cubicBezTo>
                    <a:pt x="20" y="67"/>
                    <a:pt x="14" y="82"/>
                    <a:pt x="3" y="94"/>
                  </a:cubicBezTo>
                  <a:cubicBezTo>
                    <a:pt x="0" y="96"/>
                    <a:pt x="0" y="100"/>
                    <a:pt x="3" y="102"/>
                  </a:cubicBezTo>
                  <a:cubicBezTo>
                    <a:pt x="4" y="103"/>
                    <a:pt x="5" y="103"/>
                    <a:pt x="6" y="103"/>
                  </a:cubicBezTo>
                  <a:cubicBezTo>
                    <a:pt x="8" y="103"/>
                    <a:pt x="9" y="103"/>
                    <a:pt x="10" y="102"/>
                  </a:cubicBezTo>
                  <a:cubicBezTo>
                    <a:pt x="24" y="88"/>
                    <a:pt x="31" y="70"/>
                    <a:pt x="31" y="52"/>
                  </a:cubicBezTo>
                  <a:cubicBezTo>
                    <a:pt x="31" y="34"/>
                    <a:pt x="24" y="16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5" name="Freeform 88"/>
            <p:cNvSpPr/>
            <p:nvPr/>
          </p:nvSpPr>
          <p:spPr bwMode="auto">
            <a:xfrm>
              <a:off x="6436879" y="4182118"/>
              <a:ext cx="124789" cy="459224"/>
            </a:xfrm>
            <a:custGeom>
              <a:avLst/>
              <a:gdLst>
                <a:gd name="T0" fmla="*/ 10 w 38"/>
                <a:gd name="T1" fmla="*/ 2 h 138"/>
                <a:gd name="T2" fmla="*/ 2 w 38"/>
                <a:gd name="T3" fmla="*/ 2 h 138"/>
                <a:gd name="T4" fmla="*/ 2 w 38"/>
                <a:gd name="T5" fmla="*/ 9 h 138"/>
                <a:gd name="T6" fmla="*/ 27 w 38"/>
                <a:gd name="T7" fmla="*/ 69 h 138"/>
                <a:gd name="T8" fmla="*/ 2 w 38"/>
                <a:gd name="T9" fmla="*/ 128 h 138"/>
                <a:gd name="T10" fmla="*/ 2 w 38"/>
                <a:gd name="T11" fmla="*/ 136 h 138"/>
                <a:gd name="T12" fmla="*/ 6 w 38"/>
                <a:gd name="T13" fmla="*/ 138 h 138"/>
                <a:gd name="T14" fmla="*/ 10 w 38"/>
                <a:gd name="T15" fmla="*/ 136 h 138"/>
                <a:gd name="T16" fmla="*/ 38 w 38"/>
                <a:gd name="T17" fmla="*/ 69 h 138"/>
                <a:gd name="T18" fmla="*/ 10 w 38"/>
                <a:gd name="T19" fmla="*/ 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38">
                  <a:moveTo>
                    <a:pt x="10" y="2"/>
                  </a:moveTo>
                  <a:cubicBezTo>
                    <a:pt x="8" y="0"/>
                    <a:pt x="5" y="0"/>
                    <a:pt x="2" y="2"/>
                  </a:cubicBezTo>
                  <a:cubicBezTo>
                    <a:pt x="0" y="4"/>
                    <a:pt x="0" y="7"/>
                    <a:pt x="2" y="9"/>
                  </a:cubicBezTo>
                  <a:cubicBezTo>
                    <a:pt x="19" y="26"/>
                    <a:pt x="27" y="47"/>
                    <a:pt x="27" y="69"/>
                  </a:cubicBezTo>
                  <a:cubicBezTo>
                    <a:pt x="27" y="90"/>
                    <a:pt x="19" y="112"/>
                    <a:pt x="2" y="128"/>
                  </a:cubicBezTo>
                  <a:cubicBezTo>
                    <a:pt x="0" y="130"/>
                    <a:pt x="0" y="134"/>
                    <a:pt x="2" y="136"/>
                  </a:cubicBezTo>
                  <a:cubicBezTo>
                    <a:pt x="4" y="137"/>
                    <a:pt x="5" y="138"/>
                    <a:pt x="6" y="138"/>
                  </a:cubicBezTo>
                  <a:cubicBezTo>
                    <a:pt x="8" y="138"/>
                    <a:pt x="9" y="137"/>
                    <a:pt x="10" y="136"/>
                  </a:cubicBezTo>
                  <a:cubicBezTo>
                    <a:pt x="29" y="117"/>
                    <a:pt x="38" y="93"/>
                    <a:pt x="38" y="69"/>
                  </a:cubicBezTo>
                  <a:cubicBezTo>
                    <a:pt x="38" y="45"/>
                    <a:pt x="29" y="20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5953918" y="5702269"/>
            <a:ext cx="399324" cy="217135"/>
            <a:chOff x="7682273" y="3211260"/>
            <a:chExt cx="399324" cy="217134"/>
          </a:xfrm>
          <a:solidFill>
            <a:schemeClr val="bg1"/>
          </a:solidFill>
        </p:grpSpPr>
        <p:sp>
          <p:nvSpPr>
            <p:cNvPr id="107" name="Freeform 98"/>
            <p:cNvSpPr>
              <a:spLocks noEditPoints="1"/>
            </p:cNvSpPr>
            <p:nvPr/>
          </p:nvSpPr>
          <p:spPr bwMode="auto">
            <a:xfrm>
              <a:off x="7682273" y="3211260"/>
              <a:ext cx="289511" cy="217134"/>
            </a:xfrm>
            <a:custGeom>
              <a:avLst/>
              <a:gdLst>
                <a:gd name="T0" fmla="*/ 26 w 87"/>
                <a:gd name="T1" fmla="*/ 23 h 65"/>
                <a:gd name="T2" fmla="*/ 26 w 87"/>
                <a:gd name="T3" fmla="*/ 33 h 65"/>
                <a:gd name="T4" fmla="*/ 7 w 87"/>
                <a:gd name="T5" fmla="*/ 17 h 65"/>
                <a:gd name="T6" fmla="*/ 7 w 87"/>
                <a:gd name="T7" fmla="*/ 0 h 65"/>
                <a:gd name="T8" fmla="*/ 0 w 87"/>
                <a:gd name="T9" fmla="*/ 0 h 65"/>
                <a:gd name="T10" fmla="*/ 0 w 87"/>
                <a:gd name="T11" fmla="*/ 17 h 65"/>
                <a:gd name="T12" fmla="*/ 26 w 87"/>
                <a:gd name="T13" fmla="*/ 42 h 65"/>
                <a:gd name="T14" fmla="*/ 26 w 87"/>
                <a:gd name="T15" fmla="*/ 42 h 65"/>
                <a:gd name="T16" fmla="*/ 26 w 87"/>
                <a:gd name="T17" fmla="*/ 49 h 65"/>
                <a:gd name="T18" fmla="*/ 41 w 87"/>
                <a:gd name="T19" fmla="*/ 65 h 65"/>
                <a:gd name="T20" fmla="*/ 87 w 87"/>
                <a:gd name="T21" fmla="*/ 65 h 65"/>
                <a:gd name="T22" fmla="*/ 87 w 87"/>
                <a:gd name="T23" fmla="*/ 9 h 65"/>
                <a:gd name="T24" fmla="*/ 40 w 87"/>
                <a:gd name="T25" fmla="*/ 9 h 65"/>
                <a:gd name="T26" fmla="*/ 26 w 87"/>
                <a:gd name="T27" fmla="*/ 23 h 65"/>
                <a:gd name="T28" fmla="*/ 73 w 87"/>
                <a:gd name="T29" fmla="*/ 19 h 65"/>
                <a:gd name="T30" fmla="*/ 80 w 87"/>
                <a:gd name="T31" fmla="*/ 19 h 65"/>
                <a:gd name="T32" fmla="*/ 80 w 87"/>
                <a:gd name="T33" fmla="*/ 56 h 65"/>
                <a:gd name="T34" fmla="*/ 73 w 87"/>
                <a:gd name="T35" fmla="*/ 56 h 65"/>
                <a:gd name="T36" fmla="*/ 73 w 87"/>
                <a:gd name="T37" fmla="*/ 1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" h="65">
                  <a:moveTo>
                    <a:pt x="26" y="23"/>
                  </a:moveTo>
                  <a:cubicBezTo>
                    <a:pt x="26" y="33"/>
                    <a:pt x="26" y="33"/>
                    <a:pt x="26" y="33"/>
                  </a:cubicBezTo>
                  <a:cubicBezTo>
                    <a:pt x="6" y="33"/>
                    <a:pt x="7" y="17"/>
                    <a:pt x="7" y="17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43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5" y="65"/>
                    <a:pt x="41" y="65"/>
                  </a:cubicBezTo>
                  <a:cubicBezTo>
                    <a:pt x="60" y="65"/>
                    <a:pt x="87" y="65"/>
                    <a:pt x="87" y="65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9"/>
                    <a:pt x="60" y="9"/>
                    <a:pt x="40" y="9"/>
                  </a:cubicBezTo>
                  <a:cubicBezTo>
                    <a:pt x="25" y="9"/>
                    <a:pt x="26" y="23"/>
                    <a:pt x="26" y="23"/>
                  </a:cubicBezTo>
                  <a:close/>
                  <a:moveTo>
                    <a:pt x="73" y="19"/>
                  </a:moveTo>
                  <a:cubicBezTo>
                    <a:pt x="80" y="19"/>
                    <a:pt x="80" y="19"/>
                    <a:pt x="80" y="19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73" y="56"/>
                    <a:pt x="73" y="56"/>
                    <a:pt x="73" y="56"/>
                  </a:cubicBezTo>
                  <a:lnTo>
                    <a:pt x="73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8" name="Freeform 99"/>
            <p:cNvSpPr>
              <a:spLocks noEditPoints="1"/>
            </p:cNvSpPr>
            <p:nvPr/>
          </p:nvSpPr>
          <p:spPr bwMode="auto">
            <a:xfrm>
              <a:off x="7981766" y="3368493"/>
              <a:ext cx="99831" cy="32446"/>
            </a:xfrm>
            <a:custGeom>
              <a:avLst/>
              <a:gdLst>
                <a:gd name="T0" fmla="*/ 0 w 30"/>
                <a:gd name="T1" fmla="*/ 10 h 10"/>
                <a:gd name="T2" fmla="*/ 30 w 30"/>
                <a:gd name="T3" fmla="*/ 10 h 10"/>
                <a:gd name="T4" fmla="*/ 30 w 30"/>
                <a:gd name="T5" fmla="*/ 0 h 10"/>
                <a:gd name="T6" fmla="*/ 0 w 30"/>
                <a:gd name="T7" fmla="*/ 0 h 10"/>
                <a:gd name="T8" fmla="*/ 0 w 30"/>
                <a:gd name="T9" fmla="*/ 10 h 10"/>
                <a:gd name="T10" fmla="*/ 25 w 30"/>
                <a:gd name="T11" fmla="*/ 2 h 10"/>
                <a:gd name="T12" fmla="*/ 28 w 30"/>
                <a:gd name="T13" fmla="*/ 5 h 10"/>
                <a:gd name="T14" fmla="*/ 25 w 30"/>
                <a:gd name="T15" fmla="*/ 8 h 10"/>
                <a:gd name="T16" fmla="*/ 22 w 30"/>
                <a:gd name="T17" fmla="*/ 5 h 10"/>
                <a:gd name="T18" fmla="*/ 25 w 30"/>
                <a:gd name="T1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10">
                  <a:moveTo>
                    <a:pt x="0" y="10"/>
                  </a:moveTo>
                  <a:cubicBezTo>
                    <a:pt x="30" y="10"/>
                    <a:pt x="30" y="10"/>
                    <a:pt x="30" y="1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0"/>
                  </a:lnTo>
                  <a:close/>
                  <a:moveTo>
                    <a:pt x="25" y="2"/>
                  </a:moveTo>
                  <a:cubicBezTo>
                    <a:pt x="27" y="2"/>
                    <a:pt x="28" y="4"/>
                    <a:pt x="28" y="5"/>
                  </a:cubicBezTo>
                  <a:cubicBezTo>
                    <a:pt x="28" y="7"/>
                    <a:pt x="27" y="8"/>
                    <a:pt x="25" y="8"/>
                  </a:cubicBezTo>
                  <a:cubicBezTo>
                    <a:pt x="23" y="8"/>
                    <a:pt x="22" y="7"/>
                    <a:pt x="22" y="5"/>
                  </a:cubicBezTo>
                  <a:cubicBezTo>
                    <a:pt x="22" y="4"/>
                    <a:pt x="23" y="2"/>
                    <a:pt x="25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9" name="Freeform 100"/>
            <p:cNvSpPr>
              <a:spLocks noEditPoints="1"/>
            </p:cNvSpPr>
            <p:nvPr/>
          </p:nvSpPr>
          <p:spPr bwMode="auto">
            <a:xfrm>
              <a:off x="7981766" y="3276150"/>
              <a:ext cx="99831" cy="32446"/>
            </a:xfrm>
            <a:custGeom>
              <a:avLst/>
              <a:gdLst>
                <a:gd name="T0" fmla="*/ 0 w 30"/>
                <a:gd name="T1" fmla="*/ 0 h 10"/>
                <a:gd name="T2" fmla="*/ 0 w 30"/>
                <a:gd name="T3" fmla="*/ 10 h 10"/>
                <a:gd name="T4" fmla="*/ 30 w 30"/>
                <a:gd name="T5" fmla="*/ 10 h 10"/>
                <a:gd name="T6" fmla="*/ 30 w 30"/>
                <a:gd name="T7" fmla="*/ 0 h 10"/>
                <a:gd name="T8" fmla="*/ 0 w 30"/>
                <a:gd name="T9" fmla="*/ 0 h 10"/>
                <a:gd name="T10" fmla="*/ 25 w 30"/>
                <a:gd name="T11" fmla="*/ 8 h 10"/>
                <a:gd name="T12" fmla="*/ 22 w 30"/>
                <a:gd name="T13" fmla="*/ 5 h 10"/>
                <a:gd name="T14" fmla="*/ 25 w 30"/>
                <a:gd name="T15" fmla="*/ 3 h 10"/>
                <a:gd name="T16" fmla="*/ 28 w 30"/>
                <a:gd name="T17" fmla="*/ 5 h 10"/>
                <a:gd name="T18" fmla="*/ 25 w 30"/>
                <a:gd name="T1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10">
                  <a:moveTo>
                    <a:pt x="0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0"/>
                    <a:pt x="30" y="0"/>
                    <a:pt x="30" y="0"/>
                  </a:cubicBezTo>
                  <a:lnTo>
                    <a:pt x="0" y="0"/>
                  </a:lnTo>
                  <a:close/>
                  <a:moveTo>
                    <a:pt x="25" y="8"/>
                  </a:moveTo>
                  <a:cubicBezTo>
                    <a:pt x="23" y="8"/>
                    <a:pt x="22" y="7"/>
                    <a:pt x="22" y="5"/>
                  </a:cubicBezTo>
                  <a:cubicBezTo>
                    <a:pt x="22" y="4"/>
                    <a:pt x="23" y="3"/>
                    <a:pt x="25" y="3"/>
                  </a:cubicBezTo>
                  <a:cubicBezTo>
                    <a:pt x="27" y="3"/>
                    <a:pt x="28" y="4"/>
                    <a:pt x="28" y="5"/>
                  </a:cubicBezTo>
                  <a:cubicBezTo>
                    <a:pt x="28" y="7"/>
                    <a:pt x="27" y="8"/>
                    <a:pt x="25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3444266" y="4763613"/>
            <a:ext cx="465684" cy="405980"/>
            <a:chOff x="7540014" y="4306907"/>
            <a:chExt cx="389342" cy="339426"/>
          </a:xfrm>
          <a:solidFill>
            <a:schemeClr val="bg1"/>
          </a:solidFill>
        </p:grpSpPr>
        <p:sp>
          <p:nvSpPr>
            <p:cNvPr id="111" name="Freeform 110"/>
            <p:cNvSpPr/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2" name="Freeform 111"/>
            <p:cNvSpPr/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3" name="Freeform 112"/>
            <p:cNvSpPr/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4" name="Freeform 113"/>
            <p:cNvSpPr/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5" name="Freeform 114"/>
            <p:cNvSpPr/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6" name="Freeform 115"/>
            <p:cNvSpPr/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7" name="Freeform 116"/>
            <p:cNvSpPr/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8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9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20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21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9952396" y="3300374"/>
            <a:ext cx="522891" cy="519869"/>
            <a:chOff x="6559551" y="1588"/>
            <a:chExt cx="274637" cy="273050"/>
          </a:xfrm>
          <a:solidFill>
            <a:schemeClr val="bg1"/>
          </a:solidFill>
        </p:grpSpPr>
        <p:sp>
          <p:nvSpPr>
            <p:cNvPr id="123" name="Freeform 126"/>
            <p:cNvSpPr>
              <a:spLocks noEditPoints="1"/>
            </p:cNvSpPr>
            <p:nvPr/>
          </p:nvSpPr>
          <p:spPr bwMode="auto">
            <a:xfrm>
              <a:off x="6704013" y="65088"/>
              <a:ext cx="130175" cy="209550"/>
            </a:xfrm>
            <a:custGeom>
              <a:avLst/>
              <a:gdLst>
                <a:gd name="T0" fmla="*/ 0 w 82"/>
                <a:gd name="T1" fmla="*/ 34 h 132"/>
                <a:gd name="T2" fmla="*/ 0 w 82"/>
                <a:gd name="T3" fmla="*/ 132 h 132"/>
                <a:gd name="T4" fmla="*/ 82 w 82"/>
                <a:gd name="T5" fmla="*/ 99 h 132"/>
                <a:gd name="T6" fmla="*/ 82 w 82"/>
                <a:gd name="T7" fmla="*/ 0 h 132"/>
                <a:gd name="T8" fmla="*/ 0 w 82"/>
                <a:gd name="T9" fmla="*/ 34 h 132"/>
                <a:gd name="T10" fmla="*/ 76 w 82"/>
                <a:gd name="T11" fmla="*/ 10 h 132"/>
                <a:gd name="T12" fmla="*/ 76 w 82"/>
                <a:gd name="T13" fmla="*/ 94 h 132"/>
                <a:gd name="T14" fmla="*/ 5 w 82"/>
                <a:gd name="T15" fmla="*/ 66 h 132"/>
                <a:gd name="T16" fmla="*/ 5 w 82"/>
                <a:gd name="T17" fmla="*/ 38 h 132"/>
                <a:gd name="T18" fmla="*/ 76 w 82"/>
                <a:gd name="T19" fmla="*/ 10 h 132"/>
                <a:gd name="T20" fmla="*/ 5 w 82"/>
                <a:gd name="T21" fmla="*/ 70 h 132"/>
                <a:gd name="T22" fmla="*/ 73 w 82"/>
                <a:gd name="T23" fmla="*/ 96 h 132"/>
                <a:gd name="T24" fmla="*/ 5 w 82"/>
                <a:gd name="T25" fmla="*/ 124 h 132"/>
                <a:gd name="T26" fmla="*/ 5 w 82"/>
                <a:gd name="T27" fmla="*/ 7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132">
                  <a:moveTo>
                    <a:pt x="0" y="34"/>
                  </a:moveTo>
                  <a:lnTo>
                    <a:pt x="0" y="132"/>
                  </a:lnTo>
                  <a:lnTo>
                    <a:pt x="82" y="99"/>
                  </a:lnTo>
                  <a:lnTo>
                    <a:pt x="82" y="0"/>
                  </a:lnTo>
                  <a:lnTo>
                    <a:pt x="0" y="34"/>
                  </a:lnTo>
                  <a:close/>
                  <a:moveTo>
                    <a:pt x="76" y="10"/>
                  </a:moveTo>
                  <a:lnTo>
                    <a:pt x="76" y="94"/>
                  </a:lnTo>
                  <a:lnTo>
                    <a:pt x="5" y="66"/>
                  </a:lnTo>
                  <a:lnTo>
                    <a:pt x="5" y="38"/>
                  </a:lnTo>
                  <a:lnTo>
                    <a:pt x="76" y="10"/>
                  </a:lnTo>
                  <a:close/>
                  <a:moveTo>
                    <a:pt x="5" y="70"/>
                  </a:moveTo>
                  <a:lnTo>
                    <a:pt x="73" y="96"/>
                  </a:lnTo>
                  <a:lnTo>
                    <a:pt x="5" y="124"/>
                  </a:lnTo>
                  <a:lnTo>
                    <a:pt x="5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24" name="Freeform 127"/>
            <p:cNvSpPr/>
            <p:nvPr/>
          </p:nvSpPr>
          <p:spPr bwMode="auto">
            <a:xfrm>
              <a:off x="6559551" y="65088"/>
              <a:ext cx="128588" cy="209550"/>
            </a:xfrm>
            <a:custGeom>
              <a:avLst/>
              <a:gdLst>
                <a:gd name="T0" fmla="*/ 0 w 81"/>
                <a:gd name="T1" fmla="*/ 99 h 132"/>
                <a:gd name="T2" fmla="*/ 81 w 81"/>
                <a:gd name="T3" fmla="*/ 132 h 132"/>
                <a:gd name="T4" fmla="*/ 81 w 81"/>
                <a:gd name="T5" fmla="*/ 34 h 132"/>
                <a:gd name="T6" fmla="*/ 0 w 81"/>
                <a:gd name="T7" fmla="*/ 0 h 132"/>
                <a:gd name="T8" fmla="*/ 0 w 81"/>
                <a:gd name="T9" fmla="*/ 9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32">
                  <a:moveTo>
                    <a:pt x="0" y="99"/>
                  </a:moveTo>
                  <a:lnTo>
                    <a:pt x="81" y="132"/>
                  </a:lnTo>
                  <a:lnTo>
                    <a:pt x="81" y="34"/>
                  </a:lnTo>
                  <a:lnTo>
                    <a:pt x="0" y="0"/>
                  </a:lnTo>
                  <a:lnTo>
                    <a:pt x="0" y="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25" name="Freeform 128"/>
            <p:cNvSpPr>
              <a:spLocks noEditPoints="1"/>
            </p:cNvSpPr>
            <p:nvPr/>
          </p:nvSpPr>
          <p:spPr bwMode="auto">
            <a:xfrm>
              <a:off x="6567488" y="1588"/>
              <a:ext cx="263525" cy="104775"/>
            </a:xfrm>
            <a:custGeom>
              <a:avLst/>
              <a:gdLst>
                <a:gd name="T0" fmla="*/ 82 w 166"/>
                <a:gd name="T1" fmla="*/ 0 h 66"/>
                <a:gd name="T2" fmla="*/ 0 w 166"/>
                <a:gd name="T3" fmla="*/ 32 h 66"/>
                <a:gd name="T4" fmla="*/ 80 w 166"/>
                <a:gd name="T5" fmla="*/ 66 h 66"/>
                <a:gd name="T6" fmla="*/ 166 w 166"/>
                <a:gd name="T7" fmla="*/ 32 h 66"/>
                <a:gd name="T8" fmla="*/ 82 w 166"/>
                <a:gd name="T9" fmla="*/ 0 h 66"/>
                <a:gd name="T10" fmla="*/ 82 w 166"/>
                <a:gd name="T11" fmla="*/ 6 h 66"/>
                <a:gd name="T12" fmla="*/ 151 w 166"/>
                <a:gd name="T13" fmla="*/ 32 h 66"/>
                <a:gd name="T14" fmla="*/ 82 w 166"/>
                <a:gd name="T15" fmla="*/ 59 h 66"/>
                <a:gd name="T16" fmla="*/ 82 w 166"/>
                <a:gd name="T17" fmla="*/ 6 h 66"/>
                <a:gd name="T18" fmla="*/ 78 w 166"/>
                <a:gd name="T19" fmla="*/ 7 h 66"/>
                <a:gd name="T20" fmla="*/ 78 w 166"/>
                <a:gd name="T21" fmla="*/ 59 h 66"/>
                <a:gd name="T22" fmla="*/ 15 w 166"/>
                <a:gd name="T23" fmla="*/ 32 h 66"/>
                <a:gd name="T24" fmla="*/ 78 w 166"/>
                <a:gd name="T25" fmla="*/ 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6" h="66">
                  <a:moveTo>
                    <a:pt x="82" y="0"/>
                  </a:moveTo>
                  <a:lnTo>
                    <a:pt x="0" y="32"/>
                  </a:lnTo>
                  <a:lnTo>
                    <a:pt x="80" y="66"/>
                  </a:lnTo>
                  <a:lnTo>
                    <a:pt x="166" y="32"/>
                  </a:lnTo>
                  <a:lnTo>
                    <a:pt x="82" y="0"/>
                  </a:lnTo>
                  <a:close/>
                  <a:moveTo>
                    <a:pt x="82" y="6"/>
                  </a:moveTo>
                  <a:lnTo>
                    <a:pt x="151" y="32"/>
                  </a:lnTo>
                  <a:lnTo>
                    <a:pt x="82" y="59"/>
                  </a:lnTo>
                  <a:lnTo>
                    <a:pt x="82" y="6"/>
                  </a:lnTo>
                  <a:close/>
                  <a:moveTo>
                    <a:pt x="78" y="7"/>
                  </a:moveTo>
                  <a:lnTo>
                    <a:pt x="78" y="59"/>
                  </a:lnTo>
                  <a:lnTo>
                    <a:pt x="15" y="32"/>
                  </a:lnTo>
                  <a:lnTo>
                    <a:pt x="78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2398563" y="1900325"/>
            <a:ext cx="422068" cy="419292"/>
            <a:chOff x="6853673" y="3715407"/>
            <a:chExt cx="379359" cy="376864"/>
          </a:xfrm>
          <a:solidFill>
            <a:schemeClr val="bg1"/>
          </a:solidFill>
        </p:grpSpPr>
        <p:sp>
          <p:nvSpPr>
            <p:cNvPr id="137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38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39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40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41" name="Freeform 154"/>
            <p:cNvSpPr/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42" name="Freeform 155"/>
            <p:cNvSpPr/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43" name="Freeform 156"/>
            <p:cNvSpPr/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44" name="Freeform 157"/>
            <p:cNvSpPr/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45" name="Freeform 158"/>
            <p:cNvSpPr/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46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47" name="Freeform 160"/>
            <p:cNvSpPr/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48" name="Freeform 161"/>
            <p:cNvSpPr/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49" name="Freeform 162"/>
            <p:cNvSpPr/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50" name="Freeform 163"/>
            <p:cNvSpPr/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51" name="Freeform 164"/>
            <p:cNvSpPr/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52" name="Freeform 165"/>
            <p:cNvSpPr/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53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54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129" name="矩形 128"/>
          <p:cNvSpPr/>
          <p:nvPr/>
        </p:nvSpPr>
        <p:spPr>
          <a:xfrm>
            <a:off x="5999625" y="0"/>
            <a:ext cx="323216" cy="388198"/>
          </a:xfrm>
          <a:prstGeom prst="rect">
            <a:avLst/>
          </a:prstGeom>
          <a:solidFill>
            <a:srgbClr val="33B2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500"/>
                            </p:stCondLst>
                            <p:childTnLst>
                              <p:par>
                                <p:cTn id="1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6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0" dur="2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2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77" grpId="0" animBg="1"/>
      <p:bldP spid="89" grpId="0" animBg="1"/>
      <p:bldP spid="98" grpId="0" animBg="1"/>
      <p:bldP spid="9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-12196" y="388198"/>
            <a:ext cx="12226779" cy="7182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CA" sz="4265" b="1" spc="-2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Makes Stronger?</a:t>
            </a:r>
          </a:p>
        </p:txBody>
      </p:sp>
      <p:sp>
        <p:nvSpPr>
          <p:cNvPr id="4" name="Freeform 5"/>
          <p:cNvSpPr/>
          <p:nvPr/>
        </p:nvSpPr>
        <p:spPr bwMode="auto">
          <a:xfrm rot="6321300">
            <a:off x="3261648" y="3799801"/>
            <a:ext cx="988977" cy="1177016"/>
          </a:xfrm>
          <a:custGeom>
            <a:avLst/>
            <a:gdLst>
              <a:gd name="T0" fmla="*/ 339 w 596"/>
              <a:gd name="T1" fmla="*/ 115 h 709"/>
              <a:gd name="T2" fmla="*/ 596 w 596"/>
              <a:gd name="T3" fmla="*/ 410 h 709"/>
              <a:gd name="T4" fmla="*/ 298 w 596"/>
              <a:gd name="T5" fmla="*/ 709 h 709"/>
              <a:gd name="T6" fmla="*/ 0 w 596"/>
              <a:gd name="T7" fmla="*/ 410 h 709"/>
              <a:gd name="T8" fmla="*/ 255 w 596"/>
              <a:gd name="T9" fmla="*/ 115 h 709"/>
              <a:gd name="T10" fmla="*/ 296 w 596"/>
              <a:gd name="T11" fmla="*/ 0 h 709"/>
              <a:gd name="T12" fmla="*/ 339 w 596"/>
              <a:gd name="T13" fmla="*/ 115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6" h="709">
                <a:moveTo>
                  <a:pt x="339" y="115"/>
                </a:moveTo>
                <a:cubicBezTo>
                  <a:pt x="484" y="135"/>
                  <a:pt x="596" y="259"/>
                  <a:pt x="596" y="410"/>
                </a:cubicBezTo>
                <a:cubicBezTo>
                  <a:pt x="596" y="575"/>
                  <a:pt x="463" y="709"/>
                  <a:pt x="298" y="709"/>
                </a:cubicBezTo>
                <a:cubicBezTo>
                  <a:pt x="133" y="709"/>
                  <a:pt x="0" y="575"/>
                  <a:pt x="0" y="410"/>
                </a:cubicBezTo>
                <a:cubicBezTo>
                  <a:pt x="0" y="260"/>
                  <a:pt x="111" y="136"/>
                  <a:pt x="255" y="115"/>
                </a:cubicBezTo>
                <a:cubicBezTo>
                  <a:pt x="296" y="0"/>
                  <a:pt x="296" y="0"/>
                  <a:pt x="296" y="0"/>
                </a:cubicBezTo>
                <a:lnTo>
                  <a:pt x="339" y="115"/>
                </a:lnTo>
                <a:close/>
              </a:path>
            </a:pathLst>
          </a:custGeom>
          <a:solidFill>
            <a:srgbClr val="BA8C9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5" name="Freeform 5"/>
          <p:cNvSpPr/>
          <p:nvPr/>
        </p:nvSpPr>
        <p:spPr bwMode="auto">
          <a:xfrm rot="5400000">
            <a:off x="3623058" y="4758494"/>
            <a:ext cx="815215" cy="970215"/>
          </a:xfrm>
          <a:custGeom>
            <a:avLst/>
            <a:gdLst>
              <a:gd name="T0" fmla="*/ 339 w 596"/>
              <a:gd name="T1" fmla="*/ 115 h 709"/>
              <a:gd name="T2" fmla="*/ 596 w 596"/>
              <a:gd name="T3" fmla="*/ 410 h 709"/>
              <a:gd name="T4" fmla="*/ 298 w 596"/>
              <a:gd name="T5" fmla="*/ 709 h 709"/>
              <a:gd name="T6" fmla="*/ 0 w 596"/>
              <a:gd name="T7" fmla="*/ 410 h 709"/>
              <a:gd name="T8" fmla="*/ 255 w 596"/>
              <a:gd name="T9" fmla="*/ 115 h 709"/>
              <a:gd name="T10" fmla="*/ 296 w 596"/>
              <a:gd name="T11" fmla="*/ 0 h 709"/>
              <a:gd name="T12" fmla="*/ 339 w 596"/>
              <a:gd name="T13" fmla="*/ 115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6" h="709">
                <a:moveTo>
                  <a:pt x="339" y="115"/>
                </a:moveTo>
                <a:cubicBezTo>
                  <a:pt x="484" y="135"/>
                  <a:pt x="596" y="259"/>
                  <a:pt x="596" y="410"/>
                </a:cubicBezTo>
                <a:cubicBezTo>
                  <a:pt x="596" y="575"/>
                  <a:pt x="463" y="709"/>
                  <a:pt x="298" y="709"/>
                </a:cubicBezTo>
                <a:cubicBezTo>
                  <a:pt x="133" y="709"/>
                  <a:pt x="0" y="575"/>
                  <a:pt x="0" y="410"/>
                </a:cubicBezTo>
                <a:cubicBezTo>
                  <a:pt x="0" y="260"/>
                  <a:pt x="111" y="136"/>
                  <a:pt x="255" y="115"/>
                </a:cubicBezTo>
                <a:cubicBezTo>
                  <a:pt x="296" y="0"/>
                  <a:pt x="296" y="0"/>
                  <a:pt x="296" y="0"/>
                </a:cubicBezTo>
                <a:lnTo>
                  <a:pt x="339" y="115"/>
                </a:lnTo>
                <a:close/>
              </a:path>
            </a:pathLst>
          </a:custGeom>
          <a:solidFill>
            <a:srgbClr val="BA8C9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6" name="Freeform 5"/>
          <p:cNvSpPr/>
          <p:nvPr/>
        </p:nvSpPr>
        <p:spPr bwMode="auto">
          <a:xfrm rot="14305163">
            <a:off x="7071330" y="4462691"/>
            <a:ext cx="988977" cy="1177016"/>
          </a:xfrm>
          <a:custGeom>
            <a:avLst/>
            <a:gdLst>
              <a:gd name="T0" fmla="*/ 339 w 596"/>
              <a:gd name="T1" fmla="*/ 115 h 709"/>
              <a:gd name="T2" fmla="*/ 596 w 596"/>
              <a:gd name="T3" fmla="*/ 410 h 709"/>
              <a:gd name="T4" fmla="*/ 298 w 596"/>
              <a:gd name="T5" fmla="*/ 709 h 709"/>
              <a:gd name="T6" fmla="*/ 0 w 596"/>
              <a:gd name="T7" fmla="*/ 410 h 709"/>
              <a:gd name="T8" fmla="*/ 255 w 596"/>
              <a:gd name="T9" fmla="*/ 115 h 709"/>
              <a:gd name="T10" fmla="*/ 296 w 596"/>
              <a:gd name="T11" fmla="*/ 0 h 709"/>
              <a:gd name="T12" fmla="*/ 339 w 596"/>
              <a:gd name="T13" fmla="*/ 115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6" h="709">
                <a:moveTo>
                  <a:pt x="339" y="115"/>
                </a:moveTo>
                <a:cubicBezTo>
                  <a:pt x="484" y="135"/>
                  <a:pt x="596" y="259"/>
                  <a:pt x="596" y="410"/>
                </a:cubicBezTo>
                <a:cubicBezTo>
                  <a:pt x="596" y="575"/>
                  <a:pt x="463" y="709"/>
                  <a:pt x="298" y="709"/>
                </a:cubicBezTo>
                <a:cubicBezTo>
                  <a:pt x="133" y="709"/>
                  <a:pt x="0" y="575"/>
                  <a:pt x="0" y="410"/>
                </a:cubicBezTo>
                <a:cubicBezTo>
                  <a:pt x="0" y="260"/>
                  <a:pt x="111" y="136"/>
                  <a:pt x="255" y="115"/>
                </a:cubicBezTo>
                <a:cubicBezTo>
                  <a:pt x="296" y="0"/>
                  <a:pt x="296" y="0"/>
                  <a:pt x="296" y="0"/>
                </a:cubicBezTo>
                <a:lnTo>
                  <a:pt x="339" y="115"/>
                </a:lnTo>
                <a:close/>
              </a:path>
            </a:pathLst>
          </a:custGeom>
          <a:solidFill>
            <a:srgbClr val="BA8C9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 rot="12075584">
            <a:off x="5317183" y="3513544"/>
            <a:ext cx="751904" cy="894867"/>
          </a:xfrm>
          <a:custGeom>
            <a:avLst/>
            <a:gdLst>
              <a:gd name="T0" fmla="*/ 339 w 596"/>
              <a:gd name="T1" fmla="*/ 115 h 709"/>
              <a:gd name="T2" fmla="*/ 596 w 596"/>
              <a:gd name="T3" fmla="*/ 410 h 709"/>
              <a:gd name="T4" fmla="*/ 298 w 596"/>
              <a:gd name="T5" fmla="*/ 709 h 709"/>
              <a:gd name="T6" fmla="*/ 0 w 596"/>
              <a:gd name="T7" fmla="*/ 410 h 709"/>
              <a:gd name="T8" fmla="*/ 255 w 596"/>
              <a:gd name="T9" fmla="*/ 115 h 709"/>
              <a:gd name="T10" fmla="*/ 296 w 596"/>
              <a:gd name="T11" fmla="*/ 0 h 709"/>
              <a:gd name="T12" fmla="*/ 339 w 596"/>
              <a:gd name="T13" fmla="*/ 115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6" h="709">
                <a:moveTo>
                  <a:pt x="339" y="115"/>
                </a:moveTo>
                <a:cubicBezTo>
                  <a:pt x="484" y="135"/>
                  <a:pt x="596" y="259"/>
                  <a:pt x="596" y="410"/>
                </a:cubicBezTo>
                <a:cubicBezTo>
                  <a:pt x="596" y="575"/>
                  <a:pt x="463" y="709"/>
                  <a:pt x="298" y="709"/>
                </a:cubicBezTo>
                <a:cubicBezTo>
                  <a:pt x="133" y="709"/>
                  <a:pt x="0" y="575"/>
                  <a:pt x="0" y="410"/>
                </a:cubicBezTo>
                <a:cubicBezTo>
                  <a:pt x="0" y="260"/>
                  <a:pt x="111" y="136"/>
                  <a:pt x="255" y="115"/>
                </a:cubicBezTo>
                <a:cubicBezTo>
                  <a:pt x="296" y="0"/>
                  <a:pt x="296" y="0"/>
                  <a:pt x="296" y="0"/>
                </a:cubicBezTo>
                <a:lnTo>
                  <a:pt x="339" y="115"/>
                </a:lnTo>
                <a:close/>
              </a:path>
            </a:pathLst>
          </a:custGeom>
          <a:solidFill>
            <a:srgbClr val="BA8C9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8" name="Freeform 7"/>
          <p:cNvSpPr/>
          <p:nvPr/>
        </p:nvSpPr>
        <p:spPr bwMode="auto">
          <a:xfrm rot="9401162">
            <a:off x="4408927" y="3580481"/>
            <a:ext cx="751904" cy="894867"/>
          </a:xfrm>
          <a:custGeom>
            <a:avLst/>
            <a:gdLst>
              <a:gd name="T0" fmla="*/ 339 w 596"/>
              <a:gd name="T1" fmla="*/ 115 h 709"/>
              <a:gd name="T2" fmla="*/ 596 w 596"/>
              <a:gd name="T3" fmla="*/ 410 h 709"/>
              <a:gd name="T4" fmla="*/ 298 w 596"/>
              <a:gd name="T5" fmla="*/ 709 h 709"/>
              <a:gd name="T6" fmla="*/ 0 w 596"/>
              <a:gd name="T7" fmla="*/ 410 h 709"/>
              <a:gd name="T8" fmla="*/ 255 w 596"/>
              <a:gd name="T9" fmla="*/ 115 h 709"/>
              <a:gd name="T10" fmla="*/ 296 w 596"/>
              <a:gd name="T11" fmla="*/ 0 h 709"/>
              <a:gd name="T12" fmla="*/ 339 w 596"/>
              <a:gd name="T13" fmla="*/ 115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6" h="709">
                <a:moveTo>
                  <a:pt x="339" y="115"/>
                </a:moveTo>
                <a:cubicBezTo>
                  <a:pt x="484" y="135"/>
                  <a:pt x="596" y="259"/>
                  <a:pt x="596" y="410"/>
                </a:cubicBezTo>
                <a:cubicBezTo>
                  <a:pt x="596" y="575"/>
                  <a:pt x="463" y="709"/>
                  <a:pt x="298" y="709"/>
                </a:cubicBezTo>
                <a:cubicBezTo>
                  <a:pt x="133" y="709"/>
                  <a:pt x="0" y="575"/>
                  <a:pt x="0" y="410"/>
                </a:cubicBezTo>
                <a:cubicBezTo>
                  <a:pt x="0" y="260"/>
                  <a:pt x="111" y="136"/>
                  <a:pt x="255" y="115"/>
                </a:cubicBezTo>
                <a:cubicBezTo>
                  <a:pt x="296" y="0"/>
                  <a:pt x="296" y="0"/>
                  <a:pt x="296" y="0"/>
                </a:cubicBezTo>
                <a:lnTo>
                  <a:pt x="339" y="115"/>
                </a:lnTo>
                <a:close/>
              </a:path>
            </a:pathLst>
          </a:custGeom>
          <a:solidFill>
            <a:srgbClr val="A381B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9" name="Freeform 8"/>
          <p:cNvSpPr/>
          <p:nvPr/>
        </p:nvSpPr>
        <p:spPr bwMode="auto">
          <a:xfrm rot="12075584">
            <a:off x="6112484" y="3349808"/>
            <a:ext cx="896832" cy="1067349"/>
          </a:xfrm>
          <a:custGeom>
            <a:avLst/>
            <a:gdLst>
              <a:gd name="T0" fmla="*/ 339 w 596"/>
              <a:gd name="T1" fmla="*/ 115 h 709"/>
              <a:gd name="T2" fmla="*/ 596 w 596"/>
              <a:gd name="T3" fmla="*/ 410 h 709"/>
              <a:gd name="T4" fmla="*/ 298 w 596"/>
              <a:gd name="T5" fmla="*/ 709 h 709"/>
              <a:gd name="T6" fmla="*/ 0 w 596"/>
              <a:gd name="T7" fmla="*/ 410 h 709"/>
              <a:gd name="T8" fmla="*/ 255 w 596"/>
              <a:gd name="T9" fmla="*/ 115 h 709"/>
              <a:gd name="T10" fmla="*/ 296 w 596"/>
              <a:gd name="T11" fmla="*/ 0 h 709"/>
              <a:gd name="T12" fmla="*/ 339 w 596"/>
              <a:gd name="T13" fmla="*/ 115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6" h="709">
                <a:moveTo>
                  <a:pt x="339" y="115"/>
                </a:moveTo>
                <a:cubicBezTo>
                  <a:pt x="484" y="135"/>
                  <a:pt x="596" y="259"/>
                  <a:pt x="596" y="410"/>
                </a:cubicBezTo>
                <a:cubicBezTo>
                  <a:pt x="596" y="575"/>
                  <a:pt x="463" y="709"/>
                  <a:pt x="298" y="709"/>
                </a:cubicBezTo>
                <a:cubicBezTo>
                  <a:pt x="133" y="709"/>
                  <a:pt x="0" y="575"/>
                  <a:pt x="0" y="410"/>
                </a:cubicBezTo>
                <a:cubicBezTo>
                  <a:pt x="0" y="260"/>
                  <a:pt x="111" y="136"/>
                  <a:pt x="255" y="115"/>
                </a:cubicBezTo>
                <a:cubicBezTo>
                  <a:pt x="296" y="0"/>
                  <a:pt x="296" y="0"/>
                  <a:pt x="296" y="0"/>
                </a:cubicBezTo>
                <a:lnTo>
                  <a:pt x="339" y="115"/>
                </a:lnTo>
                <a:close/>
              </a:path>
            </a:pathLst>
          </a:custGeom>
          <a:solidFill>
            <a:srgbClr val="BA8C9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10" name="Freeform 9"/>
          <p:cNvSpPr/>
          <p:nvPr/>
        </p:nvSpPr>
        <p:spPr bwMode="auto">
          <a:xfrm rot="10525093">
            <a:off x="4732113" y="2711471"/>
            <a:ext cx="896832" cy="1067349"/>
          </a:xfrm>
          <a:custGeom>
            <a:avLst/>
            <a:gdLst>
              <a:gd name="T0" fmla="*/ 339 w 596"/>
              <a:gd name="T1" fmla="*/ 115 h 709"/>
              <a:gd name="T2" fmla="*/ 596 w 596"/>
              <a:gd name="T3" fmla="*/ 410 h 709"/>
              <a:gd name="T4" fmla="*/ 298 w 596"/>
              <a:gd name="T5" fmla="*/ 709 h 709"/>
              <a:gd name="T6" fmla="*/ 0 w 596"/>
              <a:gd name="T7" fmla="*/ 410 h 709"/>
              <a:gd name="T8" fmla="*/ 255 w 596"/>
              <a:gd name="T9" fmla="*/ 115 h 709"/>
              <a:gd name="T10" fmla="*/ 296 w 596"/>
              <a:gd name="T11" fmla="*/ 0 h 709"/>
              <a:gd name="T12" fmla="*/ 339 w 596"/>
              <a:gd name="T13" fmla="*/ 115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6" h="709">
                <a:moveTo>
                  <a:pt x="339" y="115"/>
                </a:moveTo>
                <a:cubicBezTo>
                  <a:pt x="484" y="135"/>
                  <a:pt x="596" y="259"/>
                  <a:pt x="596" y="410"/>
                </a:cubicBezTo>
                <a:cubicBezTo>
                  <a:pt x="596" y="575"/>
                  <a:pt x="463" y="709"/>
                  <a:pt x="298" y="709"/>
                </a:cubicBezTo>
                <a:cubicBezTo>
                  <a:pt x="133" y="709"/>
                  <a:pt x="0" y="575"/>
                  <a:pt x="0" y="410"/>
                </a:cubicBezTo>
                <a:cubicBezTo>
                  <a:pt x="0" y="260"/>
                  <a:pt x="111" y="136"/>
                  <a:pt x="255" y="115"/>
                </a:cubicBezTo>
                <a:cubicBezTo>
                  <a:pt x="296" y="0"/>
                  <a:pt x="296" y="0"/>
                  <a:pt x="296" y="0"/>
                </a:cubicBezTo>
                <a:lnTo>
                  <a:pt x="339" y="115"/>
                </a:lnTo>
                <a:close/>
              </a:path>
            </a:pathLst>
          </a:custGeom>
          <a:solidFill>
            <a:srgbClr val="BA8C9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1" t="29398" r="17922" b="13718"/>
          <a:stretch>
            <a:fillRect/>
          </a:stretch>
        </p:blipFill>
        <p:spPr>
          <a:xfrm>
            <a:off x="4168349" y="4514279"/>
            <a:ext cx="3228033" cy="1947491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659492" y="4735971"/>
            <a:ext cx="2236833" cy="1391064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Freeform 13"/>
          <p:cNvSpPr/>
          <p:nvPr/>
        </p:nvSpPr>
        <p:spPr bwMode="auto">
          <a:xfrm rot="12887238">
            <a:off x="7029839" y="3535890"/>
            <a:ext cx="896832" cy="1067349"/>
          </a:xfrm>
          <a:custGeom>
            <a:avLst/>
            <a:gdLst>
              <a:gd name="T0" fmla="*/ 339 w 596"/>
              <a:gd name="T1" fmla="*/ 115 h 709"/>
              <a:gd name="T2" fmla="*/ 596 w 596"/>
              <a:gd name="T3" fmla="*/ 410 h 709"/>
              <a:gd name="T4" fmla="*/ 298 w 596"/>
              <a:gd name="T5" fmla="*/ 709 h 709"/>
              <a:gd name="T6" fmla="*/ 0 w 596"/>
              <a:gd name="T7" fmla="*/ 410 h 709"/>
              <a:gd name="T8" fmla="*/ 255 w 596"/>
              <a:gd name="T9" fmla="*/ 115 h 709"/>
              <a:gd name="T10" fmla="*/ 296 w 596"/>
              <a:gd name="T11" fmla="*/ 0 h 709"/>
              <a:gd name="T12" fmla="*/ 339 w 596"/>
              <a:gd name="T13" fmla="*/ 115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6" h="709">
                <a:moveTo>
                  <a:pt x="339" y="115"/>
                </a:moveTo>
                <a:cubicBezTo>
                  <a:pt x="484" y="135"/>
                  <a:pt x="596" y="259"/>
                  <a:pt x="596" y="410"/>
                </a:cubicBezTo>
                <a:cubicBezTo>
                  <a:pt x="596" y="575"/>
                  <a:pt x="463" y="709"/>
                  <a:pt x="298" y="709"/>
                </a:cubicBezTo>
                <a:cubicBezTo>
                  <a:pt x="133" y="709"/>
                  <a:pt x="0" y="575"/>
                  <a:pt x="0" y="410"/>
                </a:cubicBezTo>
                <a:cubicBezTo>
                  <a:pt x="0" y="260"/>
                  <a:pt x="111" y="136"/>
                  <a:pt x="255" y="115"/>
                </a:cubicBezTo>
                <a:cubicBezTo>
                  <a:pt x="296" y="0"/>
                  <a:pt x="296" y="0"/>
                  <a:pt x="296" y="0"/>
                </a:cubicBezTo>
                <a:lnTo>
                  <a:pt x="339" y="115"/>
                </a:lnTo>
                <a:close/>
              </a:path>
            </a:pathLst>
          </a:custGeom>
          <a:solidFill>
            <a:srgbClr val="A381B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15" name="Freeform 14"/>
          <p:cNvSpPr/>
          <p:nvPr/>
        </p:nvSpPr>
        <p:spPr bwMode="auto">
          <a:xfrm rot="13100585">
            <a:off x="6908572" y="2456089"/>
            <a:ext cx="988977" cy="1177016"/>
          </a:xfrm>
          <a:custGeom>
            <a:avLst/>
            <a:gdLst>
              <a:gd name="T0" fmla="*/ 339 w 596"/>
              <a:gd name="T1" fmla="*/ 115 h 709"/>
              <a:gd name="T2" fmla="*/ 596 w 596"/>
              <a:gd name="T3" fmla="*/ 410 h 709"/>
              <a:gd name="T4" fmla="*/ 298 w 596"/>
              <a:gd name="T5" fmla="*/ 709 h 709"/>
              <a:gd name="T6" fmla="*/ 0 w 596"/>
              <a:gd name="T7" fmla="*/ 410 h 709"/>
              <a:gd name="T8" fmla="*/ 255 w 596"/>
              <a:gd name="T9" fmla="*/ 115 h 709"/>
              <a:gd name="T10" fmla="*/ 296 w 596"/>
              <a:gd name="T11" fmla="*/ 0 h 709"/>
              <a:gd name="T12" fmla="*/ 339 w 596"/>
              <a:gd name="T13" fmla="*/ 115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6" h="709">
                <a:moveTo>
                  <a:pt x="339" y="115"/>
                </a:moveTo>
                <a:cubicBezTo>
                  <a:pt x="484" y="135"/>
                  <a:pt x="596" y="259"/>
                  <a:pt x="596" y="410"/>
                </a:cubicBezTo>
                <a:cubicBezTo>
                  <a:pt x="596" y="575"/>
                  <a:pt x="463" y="709"/>
                  <a:pt x="298" y="709"/>
                </a:cubicBezTo>
                <a:cubicBezTo>
                  <a:pt x="133" y="709"/>
                  <a:pt x="0" y="575"/>
                  <a:pt x="0" y="410"/>
                </a:cubicBezTo>
                <a:cubicBezTo>
                  <a:pt x="0" y="260"/>
                  <a:pt x="111" y="136"/>
                  <a:pt x="255" y="115"/>
                </a:cubicBezTo>
                <a:cubicBezTo>
                  <a:pt x="296" y="0"/>
                  <a:pt x="296" y="0"/>
                  <a:pt x="296" y="0"/>
                </a:cubicBezTo>
                <a:lnTo>
                  <a:pt x="339" y="115"/>
                </a:lnTo>
                <a:close/>
              </a:path>
            </a:pathLst>
          </a:custGeom>
          <a:solidFill>
            <a:srgbClr val="BA8C9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16" name="Freeform 15"/>
          <p:cNvSpPr/>
          <p:nvPr/>
        </p:nvSpPr>
        <p:spPr bwMode="auto">
          <a:xfrm rot="9634643">
            <a:off x="3582249" y="2968098"/>
            <a:ext cx="896832" cy="1067349"/>
          </a:xfrm>
          <a:custGeom>
            <a:avLst/>
            <a:gdLst>
              <a:gd name="T0" fmla="*/ 339 w 596"/>
              <a:gd name="T1" fmla="*/ 115 h 709"/>
              <a:gd name="T2" fmla="*/ 596 w 596"/>
              <a:gd name="T3" fmla="*/ 410 h 709"/>
              <a:gd name="T4" fmla="*/ 298 w 596"/>
              <a:gd name="T5" fmla="*/ 709 h 709"/>
              <a:gd name="T6" fmla="*/ 0 w 596"/>
              <a:gd name="T7" fmla="*/ 410 h 709"/>
              <a:gd name="T8" fmla="*/ 255 w 596"/>
              <a:gd name="T9" fmla="*/ 115 h 709"/>
              <a:gd name="T10" fmla="*/ 296 w 596"/>
              <a:gd name="T11" fmla="*/ 0 h 709"/>
              <a:gd name="T12" fmla="*/ 339 w 596"/>
              <a:gd name="T13" fmla="*/ 115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6" h="709">
                <a:moveTo>
                  <a:pt x="339" y="115"/>
                </a:moveTo>
                <a:cubicBezTo>
                  <a:pt x="484" y="135"/>
                  <a:pt x="596" y="259"/>
                  <a:pt x="596" y="410"/>
                </a:cubicBezTo>
                <a:cubicBezTo>
                  <a:pt x="596" y="575"/>
                  <a:pt x="463" y="709"/>
                  <a:pt x="298" y="709"/>
                </a:cubicBezTo>
                <a:cubicBezTo>
                  <a:pt x="133" y="709"/>
                  <a:pt x="0" y="575"/>
                  <a:pt x="0" y="410"/>
                </a:cubicBezTo>
                <a:cubicBezTo>
                  <a:pt x="0" y="260"/>
                  <a:pt x="111" y="136"/>
                  <a:pt x="255" y="115"/>
                </a:cubicBezTo>
                <a:cubicBezTo>
                  <a:pt x="296" y="0"/>
                  <a:pt x="296" y="0"/>
                  <a:pt x="296" y="0"/>
                </a:cubicBezTo>
                <a:lnTo>
                  <a:pt x="339" y="115"/>
                </a:lnTo>
                <a:close/>
              </a:path>
            </a:pathLst>
          </a:custGeom>
          <a:solidFill>
            <a:srgbClr val="A381B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7939665" y="2949338"/>
            <a:ext cx="1005867" cy="1011639"/>
          </a:xfrm>
          <a:prstGeom prst="ellipse">
            <a:avLst/>
          </a:prstGeom>
          <a:solidFill>
            <a:srgbClr val="BA8C9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8151007" y="3981416"/>
            <a:ext cx="1254984" cy="1262184"/>
          </a:xfrm>
          <a:prstGeom prst="ellipse">
            <a:avLst/>
          </a:prstGeom>
          <a:solidFill>
            <a:srgbClr val="BA8C9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5657521" y="2046263"/>
            <a:ext cx="1254984" cy="1262184"/>
          </a:xfrm>
          <a:prstGeom prst="ellipse">
            <a:avLst/>
          </a:prstGeom>
          <a:solidFill>
            <a:srgbClr val="A381B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3733000" y="1701884"/>
            <a:ext cx="1254984" cy="1262184"/>
          </a:xfrm>
          <a:prstGeom prst="ellipse">
            <a:avLst/>
          </a:prstGeom>
          <a:solidFill>
            <a:srgbClr val="BA8C9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2166765" y="2824064"/>
            <a:ext cx="1254984" cy="1262184"/>
          </a:xfrm>
          <a:prstGeom prst="ellipse">
            <a:avLst/>
          </a:prstGeom>
          <a:solidFill>
            <a:srgbClr val="BA8C9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2415881" y="4654795"/>
            <a:ext cx="1005867" cy="1011639"/>
          </a:xfrm>
          <a:prstGeom prst="ellipse">
            <a:avLst/>
          </a:prstGeom>
          <a:solidFill>
            <a:srgbClr val="A381B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7802183" y="1837715"/>
            <a:ext cx="1005867" cy="1011639"/>
          </a:xfrm>
          <a:prstGeom prst="ellipse">
            <a:avLst/>
          </a:prstGeom>
          <a:solidFill>
            <a:srgbClr val="A381B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9052533" y="3142553"/>
            <a:ext cx="1005867" cy="1011639"/>
          </a:xfrm>
          <a:prstGeom prst="ellipse">
            <a:avLst/>
          </a:prstGeom>
          <a:solidFill>
            <a:srgbClr val="BA8C9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6698501" y="1384078"/>
            <a:ext cx="1005867" cy="1011639"/>
          </a:xfrm>
          <a:prstGeom prst="ellipse">
            <a:avLst/>
          </a:prstGeom>
          <a:solidFill>
            <a:srgbClr val="BA8C9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>
            <a:off x="5066650" y="1740741"/>
            <a:ext cx="715716" cy="719823"/>
          </a:xfrm>
          <a:prstGeom prst="ellipse">
            <a:avLst/>
          </a:prstGeom>
          <a:solidFill>
            <a:srgbClr val="BA8C9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28" name="Oval 27"/>
          <p:cNvSpPr/>
          <p:nvPr/>
        </p:nvSpPr>
        <p:spPr>
          <a:xfrm>
            <a:off x="2953653" y="2129531"/>
            <a:ext cx="715716" cy="719823"/>
          </a:xfrm>
          <a:prstGeom prst="ellipse">
            <a:avLst/>
          </a:prstGeom>
          <a:solidFill>
            <a:srgbClr val="BA8C9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2078541" y="4043873"/>
            <a:ext cx="715716" cy="719823"/>
          </a:xfrm>
          <a:prstGeom prst="ellipse">
            <a:avLst/>
          </a:prstGeom>
          <a:solidFill>
            <a:srgbClr val="A381B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5782365" y="1289814"/>
            <a:ext cx="715716" cy="719823"/>
          </a:xfrm>
          <a:prstGeom prst="ellipse">
            <a:avLst/>
          </a:prstGeom>
          <a:solidFill>
            <a:srgbClr val="A381B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8778499" y="2451218"/>
            <a:ext cx="715716" cy="719823"/>
          </a:xfrm>
          <a:prstGeom prst="ellipse">
            <a:avLst/>
          </a:prstGeom>
          <a:solidFill>
            <a:srgbClr val="A381B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4950385" y="2916044"/>
            <a:ext cx="451304" cy="435920"/>
            <a:chOff x="5099140" y="1309474"/>
            <a:chExt cx="439257" cy="424283"/>
          </a:xfrm>
          <a:solidFill>
            <a:schemeClr val="bg1"/>
          </a:solidFill>
        </p:grpSpPr>
        <p:sp>
          <p:nvSpPr>
            <p:cNvPr id="33" name="Rectangle 18"/>
            <p:cNvSpPr>
              <a:spLocks noChangeArrowheads="1"/>
            </p:cNvSpPr>
            <p:nvPr/>
          </p:nvSpPr>
          <p:spPr bwMode="auto">
            <a:xfrm>
              <a:off x="5256374" y="1479187"/>
              <a:ext cx="47421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4" name="Rectangle 19"/>
            <p:cNvSpPr>
              <a:spLocks noChangeArrowheads="1"/>
            </p:cNvSpPr>
            <p:nvPr/>
          </p:nvSpPr>
          <p:spPr bwMode="auto">
            <a:xfrm>
              <a:off x="5331247" y="1479187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5" name="Rectangle 20"/>
            <p:cNvSpPr>
              <a:spLocks noChangeArrowheads="1"/>
            </p:cNvSpPr>
            <p:nvPr/>
          </p:nvSpPr>
          <p:spPr bwMode="auto">
            <a:xfrm>
              <a:off x="5408617" y="1479187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6" name="Rectangle 21"/>
            <p:cNvSpPr>
              <a:spLocks noChangeArrowheads="1"/>
            </p:cNvSpPr>
            <p:nvPr/>
          </p:nvSpPr>
          <p:spPr bwMode="auto">
            <a:xfrm>
              <a:off x="5256374" y="1546573"/>
              <a:ext cx="47421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7" name="Rectangle 22"/>
            <p:cNvSpPr>
              <a:spLocks noChangeArrowheads="1"/>
            </p:cNvSpPr>
            <p:nvPr/>
          </p:nvSpPr>
          <p:spPr bwMode="auto">
            <a:xfrm>
              <a:off x="5331247" y="1546573"/>
              <a:ext cx="49916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8" name="Rectangle 23"/>
            <p:cNvSpPr>
              <a:spLocks noChangeArrowheads="1"/>
            </p:cNvSpPr>
            <p:nvPr/>
          </p:nvSpPr>
          <p:spPr bwMode="auto">
            <a:xfrm>
              <a:off x="5408617" y="1546573"/>
              <a:ext cx="49916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9" name="Rectangle 24"/>
            <p:cNvSpPr>
              <a:spLocks noChangeArrowheads="1"/>
            </p:cNvSpPr>
            <p:nvPr/>
          </p:nvSpPr>
          <p:spPr bwMode="auto">
            <a:xfrm>
              <a:off x="5256374" y="1618951"/>
              <a:ext cx="47421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0" name="Rectangle 25"/>
            <p:cNvSpPr>
              <a:spLocks noChangeArrowheads="1"/>
            </p:cNvSpPr>
            <p:nvPr/>
          </p:nvSpPr>
          <p:spPr bwMode="auto">
            <a:xfrm>
              <a:off x="5179005" y="1546573"/>
              <a:ext cx="49916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1" name="Rectangle 26"/>
            <p:cNvSpPr>
              <a:spLocks noChangeArrowheads="1"/>
            </p:cNvSpPr>
            <p:nvPr/>
          </p:nvSpPr>
          <p:spPr bwMode="auto">
            <a:xfrm>
              <a:off x="5179005" y="1618951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2" name="Rectangle 27"/>
            <p:cNvSpPr>
              <a:spLocks noChangeArrowheads="1"/>
            </p:cNvSpPr>
            <p:nvPr/>
          </p:nvSpPr>
          <p:spPr bwMode="auto">
            <a:xfrm>
              <a:off x="5331247" y="1618951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3" name="Rectangle 28"/>
            <p:cNvSpPr>
              <a:spLocks noChangeArrowheads="1"/>
            </p:cNvSpPr>
            <p:nvPr/>
          </p:nvSpPr>
          <p:spPr bwMode="auto">
            <a:xfrm>
              <a:off x="5408617" y="1618951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4" name="Freeform 29"/>
            <p:cNvSpPr>
              <a:spLocks noEditPoints="1"/>
            </p:cNvSpPr>
            <p:nvPr/>
          </p:nvSpPr>
          <p:spPr bwMode="auto">
            <a:xfrm>
              <a:off x="5099140" y="1339424"/>
              <a:ext cx="439257" cy="394333"/>
            </a:xfrm>
            <a:custGeom>
              <a:avLst/>
              <a:gdLst>
                <a:gd name="T0" fmla="*/ 174 w 176"/>
                <a:gd name="T1" fmla="*/ 0 h 158"/>
                <a:gd name="T2" fmla="*/ 150 w 176"/>
                <a:gd name="T3" fmla="*/ 0 h 158"/>
                <a:gd name="T4" fmla="*/ 150 w 176"/>
                <a:gd name="T5" fmla="*/ 16 h 158"/>
                <a:gd name="T6" fmla="*/ 126 w 176"/>
                <a:gd name="T7" fmla="*/ 16 h 158"/>
                <a:gd name="T8" fmla="*/ 126 w 176"/>
                <a:gd name="T9" fmla="*/ 0 h 158"/>
                <a:gd name="T10" fmla="*/ 52 w 176"/>
                <a:gd name="T11" fmla="*/ 0 h 158"/>
                <a:gd name="T12" fmla="*/ 52 w 176"/>
                <a:gd name="T13" fmla="*/ 16 h 158"/>
                <a:gd name="T14" fmla="*/ 28 w 176"/>
                <a:gd name="T15" fmla="*/ 16 h 158"/>
                <a:gd name="T16" fmla="*/ 28 w 176"/>
                <a:gd name="T17" fmla="*/ 0 h 158"/>
                <a:gd name="T18" fmla="*/ 0 w 176"/>
                <a:gd name="T19" fmla="*/ 0 h 158"/>
                <a:gd name="T20" fmla="*/ 0 w 176"/>
                <a:gd name="T21" fmla="*/ 158 h 158"/>
                <a:gd name="T22" fmla="*/ 13 w 176"/>
                <a:gd name="T23" fmla="*/ 158 h 158"/>
                <a:gd name="T24" fmla="*/ 162 w 176"/>
                <a:gd name="T25" fmla="*/ 158 h 158"/>
                <a:gd name="T26" fmla="*/ 176 w 176"/>
                <a:gd name="T27" fmla="*/ 158 h 158"/>
                <a:gd name="T28" fmla="*/ 174 w 176"/>
                <a:gd name="T29" fmla="*/ 0 h 158"/>
                <a:gd name="T30" fmla="*/ 162 w 176"/>
                <a:gd name="T31" fmla="*/ 144 h 158"/>
                <a:gd name="T32" fmla="*/ 13 w 176"/>
                <a:gd name="T33" fmla="*/ 144 h 158"/>
                <a:gd name="T34" fmla="*/ 13 w 176"/>
                <a:gd name="T35" fmla="*/ 44 h 158"/>
                <a:gd name="T36" fmla="*/ 162 w 176"/>
                <a:gd name="T37" fmla="*/ 44 h 158"/>
                <a:gd name="T38" fmla="*/ 162 w 176"/>
                <a:gd name="T39" fmla="*/ 144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6" h="158">
                  <a:moveTo>
                    <a:pt x="174" y="0"/>
                  </a:moveTo>
                  <a:lnTo>
                    <a:pt x="150" y="0"/>
                  </a:lnTo>
                  <a:lnTo>
                    <a:pt x="150" y="16"/>
                  </a:lnTo>
                  <a:lnTo>
                    <a:pt x="126" y="16"/>
                  </a:lnTo>
                  <a:lnTo>
                    <a:pt x="126" y="0"/>
                  </a:lnTo>
                  <a:lnTo>
                    <a:pt x="52" y="0"/>
                  </a:lnTo>
                  <a:lnTo>
                    <a:pt x="52" y="16"/>
                  </a:lnTo>
                  <a:lnTo>
                    <a:pt x="28" y="16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158"/>
                  </a:lnTo>
                  <a:lnTo>
                    <a:pt x="13" y="158"/>
                  </a:lnTo>
                  <a:lnTo>
                    <a:pt x="162" y="158"/>
                  </a:lnTo>
                  <a:lnTo>
                    <a:pt x="176" y="158"/>
                  </a:lnTo>
                  <a:lnTo>
                    <a:pt x="174" y="0"/>
                  </a:lnTo>
                  <a:close/>
                  <a:moveTo>
                    <a:pt x="162" y="144"/>
                  </a:moveTo>
                  <a:lnTo>
                    <a:pt x="13" y="144"/>
                  </a:lnTo>
                  <a:lnTo>
                    <a:pt x="13" y="44"/>
                  </a:lnTo>
                  <a:lnTo>
                    <a:pt x="162" y="44"/>
                  </a:lnTo>
                  <a:lnTo>
                    <a:pt x="162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5" name="Rectangle 30"/>
            <p:cNvSpPr>
              <a:spLocks noChangeArrowheads="1"/>
            </p:cNvSpPr>
            <p:nvPr/>
          </p:nvSpPr>
          <p:spPr bwMode="auto">
            <a:xfrm>
              <a:off x="5181500" y="1309474"/>
              <a:ext cx="37438" cy="598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46" name="Rectangle 31"/>
            <p:cNvSpPr>
              <a:spLocks noChangeArrowheads="1"/>
            </p:cNvSpPr>
            <p:nvPr/>
          </p:nvSpPr>
          <p:spPr bwMode="auto">
            <a:xfrm>
              <a:off x="5428583" y="1309474"/>
              <a:ext cx="34941" cy="598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47" name="Freeform 35"/>
          <p:cNvSpPr>
            <a:spLocks noEditPoints="1"/>
          </p:cNvSpPr>
          <p:nvPr/>
        </p:nvSpPr>
        <p:spPr bwMode="auto">
          <a:xfrm>
            <a:off x="6806075" y="1646530"/>
            <a:ext cx="732467" cy="494153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grpSp>
        <p:nvGrpSpPr>
          <p:cNvPr id="48" name="Group 47"/>
          <p:cNvGrpSpPr/>
          <p:nvPr/>
        </p:nvGrpSpPr>
        <p:grpSpPr>
          <a:xfrm>
            <a:off x="8195747" y="3181307"/>
            <a:ext cx="532703" cy="543216"/>
            <a:chOff x="7160655" y="2178006"/>
            <a:chExt cx="379359" cy="386846"/>
          </a:xfrm>
          <a:solidFill>
            <a:schemeClr val="bg1"/>
          </a:solidFill>
        </p:grpSpPr>
        <p:sp>
          <p:nvSpPr>
            <p:cNvPr id="49" name="Freeform 36"/>
            <p:cNvSpPr>
              <a:spLocks noEditPoints="1"/>
            </p:cNvSpPr>
            <p:nvPr/>
          </p:nvSpPr>
          <p:spPr bwMode="auto">
            <a:xfrm>
              <a:off x="7277956" y="2178006"/>
              <a:ext cx="262058" cy="262058"/>
            </a:xfrm>
            <a:custGeom>
              <a:avLst/>
              <a:gdLst>
                <a:gd name="T0" fmla="*/ 65 w 79"/>
                <a:gd name="T1" fmla="*/ 14 h 79"/>
                <a:gd name="T2" fmla="*/ 14 w 79"/>
                <a:gd name="T3" fmla="*/ 14 h 79"/>
                <a:gd name="T4" fmla="*/ 11 w 79"/>
                <a:gd name="T5" fmla="*/ 63 h 79"/>
                <a:gd name="T6" fmla="*/ 11 w 79"/>
                <a:gd name="T7" fmla="*/ 63 h 79"/>
                <a:gd name="T8" fmla="*/ 17 w 79"/>
                <a:gd name="T9" fmla="*/ 68 h 79"/>
                <a:gd name="T10" fmla="*/ 64 w 79"/>
                <a:gd name="T11" fmla="*/ 65 h 79"/>
                <a:gd name="T12" fmla="*/ 65 w 79"/>
                <a:gd name="T13" fmla="*/ 14 h 79"/>
                <a:gd name="T14" fmla="*/ 58 w 79"/>
                <a:gd name="T15" fmla="*/ 59 h 79"/>
                <a:gd name="T16" fmla="*/ 20 w 79"/>
                <a:gd name="T17" fmla="*/ 59 h 79"/>
                <a:gd name="T18" fmla="*/ 20 w 79"/>
                <a:gd name="T19" fmla="*/ 21 h 79"/>
                <a:gd name="T20" fmla="*/ 58 w 79"/>
                <a:gd name="T21" fmla="*/ 21 h 79"/>
                <a:gd name="T22" fmla="*/ 58 w 79"/>
                <a:gd name="T23" fmla="*/ 5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79">
                  <a:moveTo>
                    <a:pt x="65" y="14"/>
                  </a:moveTo>
                  <a:cubicBezTo>
                    <a:pt x="51" y="0"/>
                    <a:pt x="28" y="0"/>
                    <a:pt x="14" y="14"/>
                  </a:cubicBezTo>
                  <a:cubicBezTo>
                    <a:pt x="0" y="28"/>
                    <a:pt x="0" y="49"/>
                    <a:pt x="11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4" y="66"/>
                    <a:pt x="15" y="67"/>
                    <a:pt x="17" y="68"/>
                  </a:cubicBezTo>
                  <a:cubicBezTo>
                    <a:pt x="31" y="79"/>
                    <a:pt x="51" y="78"/>
                    <a:pt x="64" y="65"/>
                  </a:cubicBezTo>
                  <a:cubicBezTo>
                    <a:pt x="78" y="51"/>
                    <a:pt x="79" y="29"/>
                    <a:pt x="65" y="14"/>
                  </a:cubicBezTo>
                  <a:close/>
                  <a:moveTo>
                    <a:pt x="58" y="59"/>
                  </a:moveTo>
                  <a:cubicBezTo>
                    <a:pt x="47" y="69"/>
                    <a:pt x="30" y="69"/>
                    <a:pt x="20" y="59"/>
                  </a:cubicBezTo>
                  <a:cubicBezTo>
                    <a:pt x="9" y="48"/>
                    <a:pt x="9" y="31"/>
                    <a:pt x="20" y="21"/>
                  </a:cubicBezTo>
                  <a:cubicBezTo>
                    <a:pt x="31" y="10"/>
                    <a:pt x="48" y="10"/>
                    <a:pt x="58" y="21"/>
                  </a:cubicBezTo>
                  <a:cubicBezTo>
                    <a:pt x="69" y="31"/>
                    <a:pt x="69" y="48"/>
                    <a:pt x="58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50" name="Freeform 37"/>
            <p:cNvSpPr/>
            <p:nvPr/>
          </p:nvSpPr>
          <p:spPr bwMode="auto">
            <a:xfrm>
              <a:off x="7160655" y="2400130"/>
              <a:ext cx="159730" cy="164722"/>
            </a:xfrm>
            <a:custGeom>
              <a:avLst/>
              <a:gdLst>
                <a:gd name="T0" fmla="*/ 0 w 64"/>
                <a:gd name="T1" fmla="*/ 52 h 66"/>
                <a:gd name="T2" fmla="*/ 12 w 64"/>
                <a:gd name="T3" fmla="*/ 66 h 66"/>
                <a:gd name="T4" fmla="*/ 64 w 64"/>
                <a:gd name="T5" fmla="*/ 8 h 66"/>
                <a:gd name="T6" fmla="*/ 55 w 64"/>
                <a:gd name="T7" fmla="*/ 0 h 66"/>
                <a:gd name="T8" fmla="*/ 0 w 64"/>
                <a:gd name="T9" fmla="*/ 5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6">
                  <a:moveTo>
                    <a:pt x="0" y="52"/>
                  </a:moveTo>
                  <a:lnTo>
                    <a:pt x="12" y="66"/>
                  </a:lnTo>
                  <a:lnTo>
                    <a:pt x="64" y="8"/>
                  </a:lnTo>
                  <a:lnTo>
                    <a:pt x="55" y="0"/>
                  </a:lnTo>
                  <a:lnTo>
                    <a:pt x="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51" name="Freeform 38"/>
            <p:cNvSpPr/>
            <p:nvPr/>
          </p:nvSpPr>
          <p:spPr bwMode="auto">
            <a:xfrm>
              <a:off x="7412728" y="2265358"/>
              <a:ext cx="99831" cy="119797"/>
            </a:xfrm>
            <a:custGeom>
              <a:avLst/>
              <a:gdLst>
                <a:gd name="T0" fmla="*/ 16 w 30"/>
                <a:gd name="T1" fmla="*/ 0 h 36"/>
                <a:gd name="T2" fmla="*/ 0 w 30"/>
                <a:gd name="T3" fmla="*/ 34 h 36"/>
                <a:gd name="T4" fmla="*/ 6 w 30"/>
                <a:gd name="T5" fmla="*/ 36 h 36"/>
                <a:gd name="T6" fmla="*/ 16 w 30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6">
                  <a:moveTo>
                    <a:pt x="16" y="0"/>
                  </a:moveTo>
                  <a:cubicBezTo>
                    <a:pt x="20" y="26"/>
                    <a:pt x="0" y="34"/>
                    <a:pt x="0" y="3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30" y="21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300026" y="3544282"/>
            <a:ext cx="571253" cy="571253"/>
            <a:chOff x="6352022" y="2360197"/>
            <a:chExt cx="406813" cy="406813"/>
          </a:xfrm>
          <a:solidFill>
            <a:schemeClr val="bg1"/>
          </a:solidFill>
        </p:grpSpPr>
        <p:sp>
          <p:nvSpPr>
            <p:cNvPr id="53" name="Freeform 39"/>
            <p:cNvSpPr>
              <a:spLocks noEditPoints="1"/>
            </p:cNvSpPr>
            <p:nvPr/>
          </p:nvSpPr>
          <p:spPr bwMode="auto">
            <a:xfrm>
              <a:off x="6352022" y="2360197"/>
              <a:ext cx="406813" cy="406813"/>
            </a:xfrm>
            <a:custGeom>
              <a:avLst/>
              <a:gdLst>
                <a:gd name="T0" fmla="*/ 61 w 122"/>
                <a:gd name="T1" fmla="*/ 0 h 122"/>
                <a:gd name="T2" fmla="*/ 0 w 122"/>
                <a:gd name="T3" fmla="*/ 61 h 122"/>
                <a:gd name="T4" fmla="*/ 61 w 122"/>
                <a:gd name="T5" fmla="*/ 122 h 122"/>
                <a:gd name="T6" fmla="*/ 122 w 122"/>
                <a:gd name="T7" fmla="*/ 61 h 122"/>
                <a:gd name="T8" fmla="*/ 61 w 122"/>
                <a:gd name="T9" fmla="*/ 0 h 122"/>
                <a:gd name="T10" fmla="*/ 65 w 122"/>
                <a:gd name="T11" fmla="*/ 109 h 122"/>
                <a:gd name="T12" fmla="*/ 65 w 122"/>
                <a:gd name="T13" fmla="*/ 102 h 122"/>
                <a:gd name="T14" fmla="*/ 58 w 122"/>
                <a:gd name="T15" fmla="*/ 102 h 122"/>
                <a:gd name="T16" fmla="*/ 58 w 122"/>
                <a:gd name="T17" fmla="*/ 109 h 122"/>
                <a:gd name="T18" fmla="*/ 30 w 122"/>
                <a:gd name="T19" fmla="*/ 97 h 122"/>
                <a:gd name="T20" fmla="*/ 29 w 122"/>
                <a:gd name="T21" fmla="*/ 97 h 122"/>
                <a:gd name="T22" fmla="*/ 27 w 122"/>
                <a:gd name="T23" fmla="*/ 95 h 122"/>
                <a:gd name="T24" fmla="*/ 25 w 122"/>
                <a:gd name="T25" fmla="*/ 93 h 122"/>
                <a:gd name="T26" fmla="*/ 25 w 122"/>
                <a:gd name="T27" fmla="*/ 92 h 122"/>
                <a:gd name="T28" fmla="*/ 13 w 122"/>
                <a:gd name="T29" fmla="*/ 64 h 122"/>
                <a:gd name="T30" fmla="*/ 20 w 122"/>
                <a:gd name="T31" fmla="*/ 64 h 122"/>
                <a:gd name="T32" fmla="*/ 20 w 122"/>
                <a:gd name="T33" fmla="*/ 57 h 122"/>
                <a:gd name="T34" fmla="*/ 13 w 122"/>
                <a:gd name="T35" fmla="*/ 57 h 122"/>
                <a:gd name="T36" fmla="*/ 58 w 122"/>
                <a:gd name="T37" fmla="*/ 13 h 122"/>
                <a:gd name="T38" fmla="*/ 58 w 122"/>
                <a:gd name="T39" fmla="*/ 20 h 122"/>
                <a:gd name="T40" fmla="*/ 65 w 122"/>
                <a:gd name="T41" fmla="*/ 20 h 122"/>
                <a:gd name="T42" fmla="*/ 65 w 122"/>
                <a:gd name="T43" fmla="*/ 13 h 122"/>
                <a:gd name="T44" fmla="*/ 83 w 122"/>
                <a:gd name="T45" fmla="*/ 18 h 122"/>
                <a:gd name="T46" fmla="*/ 83 w 122"/>
                <a:gd name="T47" fmla="*/ 18 h 122"/>
                <a:gd name="T48" fmla="*/ 87 w 122"/>
                <a:gd name="T49" fmla="*/ 20 h 122"/>
                <a:gd name="T50" fmla="*/ 88 w 122"/>
                <a:gd name="T51" fmla="*/ 21 h 122"/>
                <a:gd name="T52" fmla="*/ 90 w 122"/>
                <a:gd name="T53" fmla="*/ 23 h 122"/>
                <a:gd name="T54" fmla="*/ 91 w 122"/>
                <a:gd name="T55" fmla="*/ 24 h 122"/>
                <a:gd name="T56" fmla="*/ 94 w 122"/>
                <a:gd name="T57" fmla="*/ 25 h 122"/>
                <a:gd name="T58" fmla="*/ 95 w 122"/>
                <a:gd name="T59" fmla="*/ 27 h 122"/>
                <a:gd name="T60" fmla="*/ 97 w 122"/>
                <a:gd name="T61" fmla="*/ 28 h 122"/>
                <a:gd name="T62" fmla="*/ 98 w 122"/>
                <a:gd name="T63" fmla="*/ 31 h 122"/>
                <a:gd name="T64" fmla="*/ 99 w 122"/>
                <a:gd name="T65" fmla="*/ 32 h 122"/>
                <a:gd name="T66" fmla="*/ 101 w 122"/>
                <a:gd name="T67" fmla="*/ 34 h 122"/>
                <a:gd name="T68" fmla="*/ 102 w 122"/>
                <a:gd name="T69" fmla="*/ 35 h 122"/>
                <a:gd name="T70" fmla="*/ 104 w 122"/>
                <a:gd name="T71" fmla="*/ 39 h 122"/>
                <a:gd name="T72" fmla="*/ 104 w 122"/>
                <a:gd name="T73" fmla="*/ 39 h 122"/>
                <a:gd name="T74" fmla="*/ 109 w 122"/>
                <a:gd name="T75" fmla="*/ 57 h 122"/>
                <a:gd name="T76" fmla="*/ 102 w 122"/>
                <a:gd name="T77" fmla="*/ 57 h 122"/>
                <a:gd name="T78" fmla="*/ 102 w 122"/>
                <a:gd name="T79" fmla="*/ 64 h 122"/>
                <a:gd name="T80" fmla="*/ 109 w 122"/>
                <a:gd name="T81" fmla="*/ 64 h 122"/>
                <a:gd name="T82" fmla="*/ 65 w 122"/>
                <a:gd name="T83" fmla="*/ 10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2" h="122">
                  <a:moveTo>
                    <a:pt x="61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5"/>
                    <a:pt x="27" y="122"/>
                    <a:pt x="61" y="122"/>
                  </a:cubicBezTo>
                  <a:cubicBezTo>
                    <a:pt x="95" y="122"/>
                    <a:pt x="122" y="95"/>
                    <a:pt x="122" y="61"/>
                  </a:cubicBezTo>
                  <a:cubicBezTo>
                    <a:pt x="122" y="27"/>
                    <a:pt x="95" y="0"/>
                    <a:pt x="61" y="0"/>
                  </a:cubicBezTo>
                  <a:close/>
                  <a:moveTo>
                    <a:pt x="65" y="109"/>
                  </a:moveTo>
                  <a:cubicBezTo>
                    <a:pt x="65" y="102"/>
                    <a:pt x="65" y="102"/>
                    <a:pt x="65" y="102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47" y="108"/>
                    <a:pt x="37" y="104"/>
                    <a:pt x="30" y="97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28" y="96"/>
                    <a:pt x="28" y="95"/>
                    <a:pt x="27" y="95"/>
                  </a:cubicBezTo>
                  <a:cubicBezTo>
                    <a:pt x="27" y="94"/>
                    <a:pt x="26" y="94"/>
                    <a:pt x="25" y="93"/>
                  </a:cubicBezTo>
                  <a:cubicBezTo>
                    <a:pt x="25" y="93"/>
                    <a:pt x="25" y="93"/>
                    <a:pt x="25" y="92"/>
                  </a:cubicBezTo>
                  <a:cubicBezTo>
                    <a:pt x="18" y="85"/>
                    <a:pt x="14" y="75"/>
                    <a:pt x="13" y="64"/>
                  </a:cubicBezTo>
                  <a:cubicBezTo>
                    <a:pt x="20" y="64"/>
                    <a:pt x="20" y="64"/>
                    <a:pt x="20" y="64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5" y="34"/>
                    <a:pt x="34" y="15"/>
                    <a:pt x="58" y="13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71" y="14"/>
                    <a:pt x="77" y="15"/>
                    <a:pt x="83" y="18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4" y="19"/>
                    <a:pt x="86" y="20"/>
                    <a:pt x="87" y="20"/>
                  </a:cubicBezTo>
                  <a:cubicBezTo>
                    <a:pt x="87" y="20"/>
                    <a:pt x="87" y="21"/>
                    <a:pt x="88" y="21"/>
                  </a:cubicBezTo>
                  <a:cubicBezTo>
                    <a:pt x="88" y="21"/>
                    <a:pt x="89" y="22"/>
                    <a:pt x="90" y="23"/>
                  </a:cubicBezTo>
                  <a:cubicBezTo>
                    <a:pt x="91" y="23"/>
                    <a:pt x="91" y="23"/>
                    <a:pt x="91" y="24"/>
                  </a:cubicBezTo>
                  <a:cubicBezTo>
                    <a:pt x="92" y="24"/>
                    <a:pt x="93" y="25"/>
                    <a:pt x="94" y="25"/>
                  </a:cubicBezTo>
                  <a:cubicBezTo>
                    <a:pt x="94" y="26"/>
                    <a:pt x="95" y="26"/>
                    <a:pt x="95" y="27"/>
                  </a:cubicBezTo>
                  <a:cubicBezTo>
                    <a:pt x="96" y="27"/>
                    <a:pt x="96" y="28"/>
                    <a:pt x="97" y="28"/>
                  </a:cubicBezTo>
                  <a:cubicBezTo>
                    <a:pt x="97" y="29"/>
                    <a:pt x="98" y="30"/>
                    <a:pt x="98" y="31"/>
                  </a:cubicBezTo>
                  <a:cubicBezTo>
                    <a:pt x="99" y="31"/>
                    <a:pt x="99" y="31"/>
                    <a:pt x="99" y="32"/>
                  </a:cubicBezTo>
                  <a:cubicBezTo>
                    <a:pt x="100" y="33"/>
                    <a:pt x="101" y="34"/>
                    <a:pt x="101" y="34"/>
                  </a:cubicBezTo>
                  <a:cubicBezTo>
                    <a:pt x="101" y="35"/>
                    <a:pt x="102" y="35"/>
                    <a:pt x="102" y="35"/>
                  </a:cubicBezTo>
                  <a:cubicBezTo>
                    <a:pt x="102" y="36"/>
                    <a:pt x="103" y="37"/>
                    <a:pt x="104" y="39"/>
                  </a:cubicBezTo>
                  <a:cubicBezTo>
                    <a:pt x="104" y="39"/>
                    <a:pt x="104" y="39"/>
                    <a:pt x="104" y="39"/>
                  </a:cubicBezTo>
                  <a:cubicBezTo>
                    <a:pt x="107" y="45"/>
                    <a:pt x="108" y="51"/>
                    <a:pt x="109" y="57"/>
                  </a:cubicBezTo>
                  <a:cubicBezTo>
                    <a:pt x="102" y="57"/>
                    <a:pt x="102" y="57"/>
                    <a:pt x="102" y="57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7" y="88"/>
                    <a:pt x="88" y="107"/>
                    <a:pt x="65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54" name="Freeform 40"/>
            <p:cNvSpPr>
              <a:spLocks noEditPoints="1"/>
            </p:cNvSpPr>
            <p:nvPr/>
          </p:nvSpPr>
          <p:spPr bwMode="auto">
            <a:xfrm>
              <a:off x="6506761" y="2460029"/>
              <a:ext cx="119797" cy="177201"/>
            </a:xfrm>
            <a:custGeom>
              <a:avLst/>
              <a:gdLst>
                <a:gd name="T0" fmla="*/ 8 w 36"/>
                <a:gd name="T1" fmla="*/ 29 h 53"/>
                <a:gd name="T2" fmla="*/ 8 w 36"/>
                <a:gd name="T3" fmla="*/ 29 h 53"/>
                <a:gd name="T4" fmla="*/ 0 w 36"/>
                <a:gd name="T5" fmla="*/ 53 h 53"/>
                <a:gd name="T6" fmla="*/ 19 w 36"/>
                <a:gd name="T7" fmla="*/ 36 h 53"/>
                <a:gd name="T8" fmla="*/ 19 w 36"/>
                <a:gd name="T9" fmla="*/ 36 h 53"/>
                <a:gd name="T10" fmla="*/ 22 w 36"/>
                <a:gd name="T11" fmla="*/ 33 h 53"/>
                <a:gd name="T12" fmla="*/ 36 w 36"/>
                <a:gd name="T13" fmla="*/ 0 h 53"/>
                <a:gd name="T14" fmla="*/ 11 w 36"/>
                <a:gd name="T15" fmla="*/ 25 h 53"/>
                <a:gd name="T16" fmla="*/ 8 w 36"/>
                <a:gd name="T17" fmla="*/ 29 h 53"/>
                <a:gd name="T18" fmla="*/ 15 w 36"/>
                <a:gd name="T19" fmla="*/ 28 h 53"/>
                <a:gd name="T20" fmla="*/ 18 w 36"/>
                <a:gd name="T21" fmla="*/ 31 h 53"/>
                <a:gd name="T22" fmla="*/ 15 w 36"/>
                <a:gd name="T23" fmla="*/ 34 h 53"/>
                <a:gd name="T24" fmla="*/ 12 w 36"/>
                <a:gd name="T25" fmla="*/ 31 h 53"/>
                <a:gd name="T26" fmla="*/ 15 w 36"/>
                <a:gd name="T27" fmla="*/ 2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53">
                  <a:moveTo>
                    <a:pt x="8" y="29"/>
                  </a:moveTo>
                  <a:cubicBezTo>
                    <a:pt x="8" y="29"/>
                    <a:pt x="8" y="29"/>
                    <a:pt x="8" y="29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21" y="35"/>
                    <a:pt x="22" y="33"/>
                    <a:pt x="22" y="33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9" y="28"/>
                    <a:pt x="8" y="29"/>
                  </a:cubicBezTo>
                  <a:close/>
                  <a:moveTo>
                    <a:pt x="15" y="28"/>
                  </a:moveTo>
                  <a:cubicBezTo>
                    <a:pt x="17" y="28"/>
                    <a:pt x="18" y="29"/>
                    <a:pt x="18" y="31"/>
                  </a:cubicBezTo>
                  <a:cubicBezTo>
                    <a:pt x="18" y="33"/>
                    <a:pt x="17" y="34"/>
                    <a:pt x="15" y="34"/>
                  </a:cubicBezTo>
                  <a:cubicBezTo>
                    <a:pt x="13" y="34"/>
                    <a:pt x="12" y="33"/>
                    <a:pt x="12" y="31"/>
                  </a:cubicBezTo>
                  <a:cubicBezTo>
                    <a:pt x="12" y="29"/>
                    <a:pt x="13" y="28"/>
                    <a:pt x="15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55" name="Oval 41"/>
            <p:cNvSpPr>
              <a:spLocks noChangeArrowheads="1"/>
            </p:cNvSpPr>
            <p:nvPr/>
          </p:nvSpPr>
          <p:spPr bwMode="auto">
            <a:xfrm>
              <a:off x="6551685" y="2557365"/>
              <a:ext cx="9983" cy="998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7201435" y="2684739"/>
            <a:ext cx="578264" cy="529199"/>
            <a:chOff x="6726389" y="1486674"/>
            <a:chExt cx="411805" cy="376863"/>
          </a:xfrm>
          <a:solidFill>
            <a:schemeClr val="bg1"/>
          </a:solidFill>
        </p:grpSpPr>
        <p:sp>
          <p:nvSpPr>
            <p:cNvPr id="57" name="Oval 52"/>
            <p:cNvSpPr>
              <a:spLocks noChangeArrowheads="1"/>
            </p:cNvSpPr>
            <p:nvPr/>
          </p:nvSpPr>
          <p:spPr bwMode="auto">
            <a:xfrm>
              <a:off x="6773808" y="1786168"/>
              <a:ext cx="44924" cy="424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58" name="Oval 53"/>
            <p:cNvSpPr>
              <a:spLocks noChangeArrowheads="1"/>
            </p:cNvSpPr>
            <p:nvPr/>
          </p:nvSpPr>
          <p:spPr bwMode="auto">
            <a:xfrm>
              <a:off x="6748851" y="1836083"/>
              <a:ext cx="24958" cy="2745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59" name="Freeform 54"/>
            <p:cNvSpPr/>
            <p:nvPr/>
          </p:nvSpPr>
          <p:spPr bwMode="auto">
            <a:xfrm>
              <a:off x="6726389" y="1486674"/>
              <a:ext cx="411805" cy="292007"/>
            </a:xfrm>
            <a:custGeom>
              <a:avLst/>
              <a:gdLst>
                <a:gd name="T0" fmla="*/ 124 w 124"/>
                <a:gd name="T1" fmla="*/ 34 h 88"/>
                <a:gd name="T2" fmla="*/ 99 w 124"/>
                <a:gd name="T3" fmla="*/ 9 h 88"/>
                <a:gd name="T4" fmla="*/ 93 w 124"/>
                <a:gd name="T5" fmla="*/ 10 h 88"/>
                <a:gd name="T6" fmla="*/ 74 w 124"/>
                <a:gd name="T7" fmla="*/ 0 h 88"/>
                <a:gd name="T8" fmla="*/ 60 w 124"/>
                <a:gd name="T9" fmla="*/ 5 h 88"/>
                <a:gd name="T10" fmla="*/ 46 w 124"/>
                <a:gd name="T11" fmla="*/ 0 h 88"/>
                <a:gd name="T12" fmla="*/ 31 w 124"/>
                <a:gd name="T13" fmla="*/ 5 h 88"/>
                <a:gd name="T14" fmla="*/ 25 w 124"/>
                <a:gd name="T15" fmla="*/ 5 h 88"/>
                <a:gd name="T16" fmla="*/ 0 w 124"/>
                <a:gd name="T17" fmla="*/ 30 h 88"/>
                <a:gd name="T18" fmla="*/ 3 w 124"/>
                <a:gd name="T19" fmla="*/ 43 h 88"/>
                <a:gd name="T20" fmla="*/ 0 w 124"/>
                <a:gd name="T21" fmla="*/ 55 h 88"/>
                <a:gd name="T22" fmla="*/ 25 w 124"/>
                <a:gd name="T23" fmla="*/ 80 h 88"/>
                <a:gd name="T24" fmla="*/ 28 w 124"/>
                <a:gd name="T25" fmla="*/ 80 h 88"/>
                <a:gd name="T26" fmla="*/ 46 w 124"/>
                <a:gd name="T27" fmla="*/ 88 h 88"/>
                <a:gd name="T28" fmla="*/ 64 w 124"/>
                <a:gd name="T29" fmla="*/ 80 h 88"/>
                <a:gd name="T30" fmla="*/ 79 w 124"/>
                <a:gd name="T31" fmla="*/ 85 h 88"/>
                <a:gd name="T32" fmla="*/ 104 w 124"/>
                <a:gd name="T33" fmla="*/ 60 h 88"/>
                <a:gd name="T34" fmla="*/ 104 w 124"/>
                <a:gd name="T35" fmla="*/ 59 h 88"/>
                <a:gd name="T36" fmla="*/ 124 w 124"/>
                <a:gd name="T37" fmla="*/ 3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4" h="88">
                  <a:moveTo>
                    <a:pt x="124" y="34"/>
                  </a:moveTo>
                  <a:cubicBezTo>
                    <a:pt x="124" y="21"/>
                    <a:pt x="113" y="9"/>
                    <a:pt x="99" y="9"/>
                  </a:cubicBezTo>
                  <a:cubicBezTo>
                    <a:pt x="97" y="9"/>
                    <a:pt x="95" y="10"/>
                    <a:pt x="93" y="10"/>
                  </a:cubicBezTo>
                  <a:cubicBezTo>
                    <a:pt x="89" y="4"/>
                    <a:pt x="82" y="0"/>
                    <a:pt x="74" y="0"/>
                  </a:cubicBezTo>
                  <a:cubicBezTo>
                    <a:pt x="69" y="0"/>
                    <a:pt x="64" y="2"/>
                    <a:pt x="60" y="5"/>
                  </a:cubicBezTo>
                  <a:cubicBezTo>
                    <a:pt x="56" y="2"/>
                    <a:pt x="51" y="0"/>
                    <a:pt x="46" y="0"/>
                  </a:cubicBezTo>
                  <a:cubicBezTo>
                    <a:pt x="40" y="0"/>
                    <a:pt x="35" y="2"/>
                    <a:pt x="31" y="5"/>
                  </a:cubicBezTo>
                  <a:cubicBezTo>
                    <a:pt x="29" y="5"/>
                    <a:pt x="27" y="5"/>
                    <a:pt x="25" y="5"/>
                  </a:cubicBezTo>
                  <a:cubicBezTo>
                    <a:pt x="11" y="5"/>
                    <a:pt x="0" y="16"/>
                    <a:pt x="0" y="30"/>
                  </a:cubicBezTo>
                  <a:cubicBezTo>
                    <a:pt x="0" y="35"/>
                    <a:pt x="1" y="39"/>
                    <a:pt x="3" y="43"/>
                  </a:cubicBezTo>
                  <a:cubicBezTo>
                    <a:pt x="1" y="46"/>
                    <a:pt x="0" y="51"/>
                    <a:pt x="0" y="55"/>
                  </a:cubicBezTo>
                  <a:cubicBezTo>
                    <a:pt x="0" y="69"/>
                    <a:pt x="11" y="80"/>
                    <a:pt x="25" y="80"/>
                  </a:cubicBezTo>
                  <a:cubicBezTo>
                    <a:pt x="26" y="80"/>
                    <a:pt x="27" y="80"/>
                    <a:pt x="28" y="80"/>
                  </a:cubicBezTo>
                  <a:cubicBezTo>
                    <a:pt x="32" y="85"/>
                    <a:pt x="39" y="88"/>
                    <a:pt x="46" y="88"/>
                  </a:cubicBezTo>
                  <a:cubicBezTo>
                    <a:pt x="53" y="88"/>
                    <a:pt x="59" y="85"/>
                    <a:pt x="64" y="80"/>
                  </a:cubicBezTo>
                  <a:cubicBezTo>
                    <a:pt x="68" y="83"/>
                    <a:pt x="73" y="85"/>
                    <a:pt x="79" y="85"/>
                  </a:cubicBezTo>
                  <a:cubicBezTo>
                    <a:pt x="92" y="85"/>
                    <a:pt x="104" y="74"/>
                    <a:pt x="104" y="60"/>
                  </a:cubicBezTo>
                  <a:cubicBezTo>
                    <a:pt x="104" y="60"/>
                    <a:pt x="104" y="59"/>
                    <a:pt x="104" y="59"/>
                  </a:cubicBezTo>
                  <a:cubicBezTo>
                    <a:pt x="115" y="57"/>
                    <a:pt x="124" y="47"/>
                    <a:pt x="124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60" name="Freeform 55"/>
          <p:cNvSpPr>
            <a:spLocks noEditPoints="1"/>
          </p:cNvSpPr>
          <p:nvPr/>
        </p:nvSpPr>
        <p:spPr bwMode="auto">
          <a:xfrm>
            <a:off x="9260420" y="3351963"/>
            <a:ext cx="602795" cy="630832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61" name="Freeform 61"/>
          <p:cNvSpPr/>
          <p:nvPr/>
        </p:nvSpPr>
        <p:spPr bwMode="auto">
          <a:xfrm>
            <a:off x="2475335" y="3142553"/>
            <a:ext cx="637840" cy="662375"/>
          </a:xfrm>
          <a:custGeom>
            <a:avLst/>
            <a:gdLst>
              <a:gd name="T0" fmla="*/ 99 w 137"/>
              <a:gd name="T1" fmla="*/ 57 h 142"/>
              <a:gd name="T2" fmla="*/ 137 w 137"/>
              <a:gd name="T3" fmla="*/ 57 h 142"/>
              <a:gd name="T4" fmla="*/ 76 w 137"/>
              <a:gd name="T5" fmla="*/ 4 h 142"/>
              <a:gd name="T6" fmla="*/ 69 w 137"/>
              <a:gd name="T7" fmla="*/ 0 h 142"/>
              <a:gd name="T8" fmla="*/ 62 w 137"/>
              <a:gd name="T9" fmla="*/ 4 h 142"/>
              <a:gd name="T10" fmla="*/ 0 w 137"/>
              <a:gd name="T11" fmla="*/ 57 h 142"/>
              <a:gd name="T12" fmla="*/ 39 w 137"/>
              <a:gd name="T13" fmla="*/ 57 h 142"/>
              <a:gd name="T14" fmla="*/ 62 w 137"/>
              <a:gd name="T15" fmla="*/ 4 h 142"/>
              <a:gd name="T16" fmla="*/ 62 w 137"/>
              <a:gd name="T17" fmla="*/ 5 h 142"/>
              <a:gd name="T18" fmla="*/ 43 w 137"/>
              <a:gd name="T19" fmla="*/ 57 h 142"/>
              <a:gd name="T20" fmla="*/ 64 w 137"/>
              <a:gd name="T21" fmla="*/ 57 h 142"/>
              <a:gd name="T22" fmla="*/ 64 w 137"/>
              <a:gd name="T23" fmla="*/ 122 h 142"/>
              <a:gd name="T24" fmla="*/ 64 w 137"/>
              <a:gd name="T25" fmla="*/ 125 h 142"/>
              <a:gd name="T26" fmla="*/ 64 w 137"/>
              <a:gd name="T27" fmla="*/ 130 h 142"/>
              <a:gd name="T28" fmla="*/ 76 w 137"/>
              <a:gd name="T29" fmla="*/ 142 h 142"/>
              <a:gd name="T30" fmla="*/ 87 w 137"/>
              <a:gd name="T31" fmla="*/ 130 h 142"/>
              <a:gd name="T32" fmla="*/ 87 w 137"/>
              <a:gd name="T33" fmla="*/ 125 h 142"/>
              <a:gd name="T34" fmla="*/ 79 w 137"/>
              <a:gd name="T35" fmla="*/ 125 h 142"/>
              <a:gd name="T36" fmla="*/ 79 w 137"/>
              <a:gd name="T37" fmla="*/ 127 h 142"/>
              <a:gd name="T38" fmla="*/ 79 w 137"/>
              <a:gd name="T39" fmla="*/ 129 h 142"/>
              <a:gd name="T40" fmla="*/ 76 w 137"/>
              <a:gd name="T41" fmla="*/ 133 h 142"/>
              <a:gd name="T42" fmla="*/ 72 w 137"/>
              <a:gd name="T43" fmla="*/ 129 h 142"/>
              <a:gd name="T44" fmla="*/ 72 w 137"/>
              <a:gd name="T45" fmla="*/ 127 h 142"/>
              <a:gd name="T46" fmla="*/ 72 w 137"/>
              <a:gd name="T47" fmla="*/ 125 h 142"/>
              <a:gd name="T48" fmla="*/ 72 w 137"/>
              <a:gd name="T49" fmla="*/ 111 h 142"/>
              <a:gd name="T50" fmla="*/ 72 w 137"/>
              <a:gd name="T51" fmla="*/ 57 h 142"/>
              <a:gd name="T52" fmla="*/ 94 w 137"/>
              <a:gd name="T53" fmla="*/ 57 h 142"/>
              <a:gd name="T54" fmla="*/ 76 w 137"/>
              <a:gd name="T55" fmla="*/ 5 h 142"/>
              <a:gd name="T56" fmla="*/ 76 w 137"/>
              <a:gd name="T57" fmla="*/ 4 h 142"/>
              <a:gd name="T58" fmla="*/ 99 w 137"/>
              <a:gd name="T59" fmla="*/ 5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7" h="142">
                <a:moveTo>
                  <a:pt x="99" y="57"/>
                </a:moveTo>
                <a:cubicBezTo>
                  <a:pt x="137" y="57"/>
                  <a:pt x="137" y="57"/>
                  <a:pt x="137" y="57"/>
                </a:cubicBezTo>
                <a:cubicBezTo>
                  <a:pt x="130" y="28"/>
                  <a:pt x="105" y="7"/>
                  <a:pt x="76" y="4"/>
                </a:cubicBezTo>
                <a:cubicBezTo>
                  <a:pt x="74" y="1"/>
                  <a:pt x="72" y="0"/>
                  <a:pt x="69" y="0"/>
                </a:cubicBezTo>
                <a:cubicBezTo>
                  <a:pt x="66" y="0"/>
                  <a:pt x="64" y="1"/>
                  <a:pt x="62" y="4"/>
                </a:cubicBezTo>
                <a:cubicBezTo>
                  <a:pt x="32" y="6"/>
                  <a:pt x="7" y="28"/>
                  <a:pt x="0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24"/>
                  <a:pt x="58" y="7"/>
                  <a:pt x="62" y="4"/>
                </a:cubicBezTo>
                <a:cubicBezTo>
                  <a:pt x="62" y="4"/>
                  <a:pt x="62" y="5"/>
                  <a:pt x="62" y="5"/>
                </a:cubicBezTo>
                <a:cubicBezTo>
                  <a:pt x="41" y="31"/>
                  <a:pt x="43" y="57"/>
                  <a:pt x="43" y="57"/>
                </a:cubicBezTo>
                <a:cubicBezTo>
                  <a:pt x="64" y="57"/>
                  <a:pt x="64" y="57"/>
                  <a:pt x="64" y="57"/>
                </a:cubicBezTo>
                <a:cubicBezTo>
                  <a:pt x="64" y="122"/>
                  <a:pt x="64" y="122"/>
                  <a:pt x="64" y="122"/>
                </a:cubicBezTo>
                <a:cubicBezTo>
                  <a:pt x="64" y="125"/>
                  <a:pt x="64" y="125"/>
                  <a:pt x="64" y="125"/>
                </a:cubicBezTo>
                <a:cubicBezTo>
                  <a:pt x="64" y="130"/>
                  <a:pt x="64" y="130"/>
                  <a:pt x="64" y="130"/>
                </a:cubicBezTo>
                <a:cubicBezTo>
                  <a:pt x="64" y="136"/>
                  <a:pt x="69" y="142"/>
                  <a:pt x="76" y="142"/>
                </a:cubicBezTo>
                <a:cubicBezTo>
                  <a:pt x="82" y="142"/>
                  <a:pt x="87" y="136"/>
                  <a:pt x="87" y="130"/>
                </a:cubicBezTo>
                <a:cubicBezTo>
                  <a:pt x="87" y="125"/>
                  <a:pt x="87" y="125"/>
                  <a:pt x="87" y="125"/>
                </a:cubicBezTo>
                <a:cubicBezTo>
                  <a:pt x="79" y="125"/>
                  <a:pt x="79" y="125"/>
                  <a:pt x="79" y="125"/>
                </a:cubicBezTo>
                <a:cubicBezTo>
                  <a:pt x="79" y="127"/>
                  <a:pt x="79" y="127"/>
                  <a:pt x="79" y="127"/>
                </a:cubicBezTo>
                <a:cubicBezTo>
                  <a:pt x="79" y="129"/>
                  <a:pt x="79" y="129"/>
                  <a:pt x="79" y="129"/>
                </a:cubicBezTo>
                <a:cubicBezTo>
                  <a:pt x="79" y="131"/>
                  <a:pt x="78" y="133"/>
                  <a:pt x="76" y="133"/>
                </a:cubicBezTo>
                <a:cubicBezTo>
                  <a:pt x="74" y="133"/>
                  <a:pt x="72" y="131"/>
                  <a:pt x="72" y="129"/>
                </a:cubicBezTo>
                <a:cubicBezTo>
                  <a:pt x="72" y="127"/>
                  <a:pt x="72" y="127"/>
                  <a:pt x="72" y="127"/>
                </a:cubicBezTo>
                <a:cubicBezTo>
                  <a:pt x="72" y="125"/>
                  <a:pt x="72" y="125"/>
                  <a:pt x="72" y="125"/>
                </a:cubicBezTo>
                <a:cubicBezTo>
                  <a:pt x="72" y="111"/>
                  <a:pt x="72" y="111"/>
                  <a:pt x="72" y="111"/>
                </a:cubicBezTo>
                <a:cubicBezTo>
                  <a:pt x="72" y="57"/>
                  <a:pt x="72" y="57"/>
                  <a:pt x="72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7" y="31"/>
                  <a:pt x="76" y="5"/>
                </a:cubicBezTo>
                <a:cubicBezTo>
                  <a:pt x="76" y="5"/>
                  <a:pt x="76" y="4"/>
                  <a:pt x="76" y="4"/>
                </a:cubicBezTo>
                <a:cubicBezTo>
                  <a:pt x="80" y="7"/>
                  <a:pt x="99" y="24"/>
                  <a:pt x="99" y="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62" name="Freeform 62"/>
          <p:cNvSpPr>
            <a:spLocks noEditPoints="1"/>
          </p:cNvSpPr>
          <p:nvPr/>
        </p:nvSpPr>
        <p:spPr bwMode="auto">
          <a:xfrm>
            <a:off x="8496035" y="4178620"/>
            <a:ext cx="504664" cy="679897"/>
          </a:xfrm>
          <a:custGeom>
            <a:avLst/>
            <a:gdLst>
              <a:gd name="T0" fmla="*/ 108 w 108"/>
              <a:gd name="T1" fmla="*/ 145 h 145"/>
              <a:gd name="T2" fmla="*/ 0 w 108"/>
              <a:gd name="T3" fmla="*/ 145 h 145"/>
              <a:gd name="T4" fmla="*/ 0 w 108"/>
              <a:gd name="T5" fmla="*/ 136 h 145"/>
              <a:gd name="T6" fmla="*/ 13 w 108"/>
              <a:gd name="T7" fmla="*/ 125 h 145"/>
              <a:gd name="T8" fmla="*/ 96 w 108"/>
              <a:gd name="T9" fmla="*/ 125 h 145"/>
              <a:gd name="T10" fmla="*/ 108 w 108"/>
              <a:gd name="T11" fmla="*/ 135 h 145"/>
              <a:gd name="T12" fmla="*/ 108 w 108"/>
              <a:gd name="T13" fmla="*/ 145 h 145"/>
              <a:gd name="T14" fmla="*/ 16 w 108"/>
              <a:gd name="T15" fmla="*/ 116 h 145"/>
              <a:gd name="T16" fmla="*/ 24 w 108"/>
              <a:gd name="T17" fmla="*/ 91 h 145"/>
              <a:gd name="T18" fmla="*/ 85 w 108"/>
              <a:gd name="T19" fmla="*/ 91 h 145"/>
              <a:gd name="T20" fmla="*/ 92 w 108"/>
              <a:gd name="T21" fmla="*/ 116 h 145"/>
              <a:gd name="T22" fmla="*/ 16 w 108"/>
              <a:gd name="T23" fmla="*/ 116 h 145"/>
              <a:gd name="T24" fmla="*/ 28 w 108"/>
              <a:gd name="T25" fmla="*/ 76 h 145"/>
              <a:gd name="T26" fmla="*/ 36 w 108"/>
              <a:gd name="T27" fmla="*/ 51 h 145"/>
              <a:gd name="T28" fmla="*/ 72 w 108"/>
              <a:gd name="T29" fmla="*/ 51 h 145"/>
              <a:gd name="T30" fmla="*/ 80 w 108"/>
              <a:gd name="T31" fmla="*/ 76 h 145"/>
              <a:gd name="T32" fmla="*/ 28 w 108"/>
              <a:gd name="T33" fmla="*/ 76 h 145"/>
              <a:gd name="T34" fmla="*/ 48 w 108"/>
              <a:gd name="T35" fmla="*/ 12 h 145"/>
              <a:gd name="T36" fmla="*/ 60 w 108"/>
              <a:gd name="T37" fmla="*/ 12 h 145"/>
              <a:gd name="T38" fmla="*/ 67 w 108"/>
              <a:gd name="T39" fmla="*/ 37 h 145"/>
              <a:gd name="T40" fmla="*/ 41 w 108"/>
              <a:gd name="T41" fmla="*/ 37 h 145"/>
              <a:gd name="T42" fmla="*/ 48 w 108"/>
              <a:gd name="T43" fmla="*/ 1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45">
                <a:moveTo>
                  <a:pt x="108" y="145"/>
                </a:moveTo>
                <a:cubicBezTo>
                  <a:pt x="0" y="145"/>
                  <a:pt x="0" y="145"/>
                  <a:pt x="0" y="145"/>
                </a:cubicBezTo>
                <a:cubicBezTo>
                  <a:pt x="0" y="136"/>
                  <a:pt x="0" y="136"/>
                  <a:pt x="0" y="136"/>
                </a:cubicBezTo>
                <a:cubicBezTo>
                  <a:pt x="13" y="125"/>
                  <a:pt x="13" y="125"/>
                  <a:pt x="13" y="125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108" y="135"/>
                  <a:pt x="108" y="135"/>
                  <a:pt x="108" y="135"/>
                </a:cubicBezTo>
                <a:lnTo>
                  <a:pt x="108" y="145"/>
                </a:lnTo>
                <a:close/>
                <a:moveTo>
                  <a:pt x="16" y="116"/>
                </a:moveTo>
                <a:cubicBezTo>
                  <a:pt x="24" y="91"/>
                  <a:pt x="24" y="91"/>
                  <a:pt x="24" y="91"/>
                </a:cubicBezTo>
                <a:cubicBezTo>
                  <a:pt x="85" y="91"/>
                  <a:pt x="85" y="91"/>
                  <a:pt x="85" y="91"/>
                </a:cubicBezTo>
                <a:cubicBezTo>
                  <a:pt x="92" y="116"/>
                  <a:pt x="92" y="116"/>
                  <a:pt x="92" y="116"/>
                </a:cubicBezTo>
                <a:lnTo>
                  <a:pt x="16" y="116"/>
                </a:lnTo>
                <a:close/>
                <a:moveTo>
                  <a:pt x="28" y="76"/>
                </a:moveTo>
                <a:cubicBezTo>
                  <a:pt x="36" y="51"/>
                  <a:pt x="36" y="51"/>
                  <a:pt x="36" y="51"/>
                </a:cubicBezTo>
                <a:cubicBezTo>
                  <a:pt x="72" y="51"/>
                  <a:pt x="72" y="51"/>
                  <a:pt x="72" y="51"/>
                </a:cubicBezTo>
                <a:cubicBezTo>
                  <a:pt x="80" y="76"/>
                  <a:pt x="80" y="76"/>
                  <a:pt x="80" y="76"/>
                </a:cubicBezTo>
                <a:lnTo>
                  <a:pt x="28" y="76"/>
                </a:lnTo>
                <a:close/>
                <a:moveTo>
                  <a:pt x="48" y="12"/>
                </a:moveTo>
                <a:cubicBezTo>
                  <a:pt x="48" y="12"/>
                  <a:pt x="54" y="0"/>
                  <a:pt x="60" y="12"/>
                </a:cubicBezTo>
                <a:cubicBezTo>
                  <a:pt x="67" y="37"/>
                  <a:pt x="67" y="37"/>
                  <a:pt x="67" y="37"/>
                </a:cubicBezTo>
                <a:cubicBezTo>
                  <a:pt x="41" y="37"/>
                  <a:pt x="41" y="37"/>
                  <a:pt x="41" y="37"/>
                </a:cubicBezTo>
                <a:lnTo>
                  <a:pt x="48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grpSp>
        <p:nvGrpSpPr>
          <p:cNvPr id="63" name="Group 62"/>
          <p:cNvGrpSpPr/>
          <p:nvPr/>
        </p:nvGrpSpPr>
        <p:grpSpPr>
          <a:xfrm>
            <a:off x="5942502" y="2411965"/>
            <a:ext cx="665877" cy="494152"/>
            <a:chOff x="5129089" y="3156352"/>
            <a:chExt cx="474198" cy="351905"/>
          </a:xfrm>
          <a:solidFill>
            <a:schemeClr val="bg1"/>
          </a:solidFill>
        </p:grpSpPr>
        <p:sp>
          <p:nvSpPr>
            <p:cNvPr id="64" name="Freeform 66"/>
            <p:cNvSpPr>
              <a:spLocks noEditPoints="1"/>
            </p:cNvSpPr>
            <p:nvPr/>
          </p:nvSpPr>
          <p:spPr bwMode="auto">
            <a:xfrm>
              <a:off x="5139073" y="3156352"/>
              <a:ext cx="459224" cy="279527"/>
            </a:xfrm>
            <a:custGeom>
              <a:avLst/>
              <a:gdLst>
                <a:gd name="T0" fmla="*/ 184 w 184"/>
                <a:gd name="T1" fmla="*/ 0 h 112"/>
                <a:gd name="T2" fmla="*/ 0 w 184"/>
                <a:gd name="T3" fmla="*/ 0 h 112"/>
                <a:gd name="T4" fmla="*/ 0 w 184"/>
                <a:gd name="T5" fmla="*/ 112 h 112"/>
                <a:gd name="T6" fmla="*/ 184 w 184"/>
                <a:gd name="T7" fmla="*/ 112 h 112"/>
                <a:gd name="T8" fmla="*/ 184 w 184"/>
                <a:gd name="T9" fmla="*/ 0 h 112"/>
                <a:gd name="T10" fmla="*/ 176 w 184"/>
                <a:gd name="T11" fmla="*/ 102 h 112"/>
                <a:gd name="T12" fmla="*/ 8 w 184"/>
                <a:gd name="T13" fmla="*/ 102 h 112"/>
                <a:gd name="T14" fmla="*/ 8 w 184"/>
                <a:gd name="T15" fmla="*/ 8 h 112"/>
                <a:gd name="T16" fmla="*/ 176 w 184"/>
                <a:gd name="T17" fmla="*/ 8 h 112"/>
                <a:gd name="T18" fmla="*/ 176 w 184"/>
                <a:gd name="T1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12">
                  <a:moveTo>
                    <a:pt x="184" y="0"/>
                  </a:moveTo>
                  <a:lnTo>
                    <a:pt x="0" y="0"/>
                  </a:lnTo>
                  <a:lnTo>
                    <a:pt x="0" y="112"/>
                  </a:lnTo>
                  <a:lnTo>
                    <a:pt x="184" y="112"/>
                  </a:lnTo>
                  <a:lnTo>
                    <a:pt x="184" y="0"/>
                  </a:lnTo>
                  <a:close/>
                  <a:moveTo>
                    <a:pt x="176" y="102"/>
                  </a:moveTo>
                  <a:lnTo>
                    <a:pt x="8" y="102"/>
                  </a:lnTo>
                  <a:lnTo>
                    <a:pt x="8" y="8"/>
                  </a:lnTo>
                  <a:lnTo>
                    <a:pt x="176" y="8"/>
                  </a:lnTo>
                  <a:lnTo>
                    <a:pt x="176" y="1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65" name="Freeform 67"/>
            <p:cNvSpPr/>
            <p:nvPr/>
          </p:nvSpPr>
          <p:spPr bwMode="auto">
            <a:xfrm>
              <a:off x="5129089" y="3448358"/>
              <a:ext cx="474198" cy="59899"/>
            </a:xfrm>
            <a:custGeom>
              <a:avLst/>
              <a:gdLst>
                <a:gd name="T0" fmla="*/ 190 w 190"/>
                <a:gd name="T1" fmla="*/ 16 h 24"/>
                <a:gd name="T2" fmla="*/ 188 w 190"/>
                <a:gd name="T3" fmla="*/ 0 h 24"/>
                <a:gd name="T4" fmla="*/ 3 w 190"/>
                <a:gd name="T5" fmla="*/ 0 h 24"/>
                <a:gd name="T6" fmla="*/ 0 w 190"/>
                <a:gd name="T7" fmla="*/ 16 h 24"/>
                <a:gd name="T8" fmla="*/ 0 w 190"/>
                <a:gd name="T9" fmla="*/ 16 h 24"/>
                <a:gd name="T10" fmla="*/ 0 w 190"/>
                <a:gd name="T11" fmla="*/ 24 h 24"/>
                <a:gd name="T12" fmla="*/ 190 w 190"/>
                <a:gd name="T13" fmla="*/ 24 h 24"/>
                <a:gd name="T14" fmla="*/ 190 w 190"/>
                <a:gd name="T15" fmla="*/ 16 h 24"/>
                <a:gd name="T16" fmla="*/ 190 w 190"/>
                <a:gd name="T17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24">
                  <a:moveTo>
                    <a:pt x="190" y="16"/>
                  </a:moveTo>
                  <a:lnTo>
                    <a:pt x="188" y="0"/>
                  </a:lnTo>
                  <a:lnTo>
                    <a:pt x="3" y="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90" y="24"/>
                  </a:lnTo>
                  <a:lnTo>
                    <a:pt x="190" y="16"/>
                  </a:lnTo>
                  <a:lnTo>
                    <a:pt x="190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3683562" y="3167382"/>
            <a:ext cx="564564" cy="512349"/>
            <a:chOff x="5159039" y="3837700"/>
            <a:chExt cx="431771" cy="391838"/>
          </a:xfrm>
          <a:solidFill>
            <a:schemeClr val="bg1"/>
          </a:solidFill>
        </p:grpSpPr>
        <p:sp>
          <p:nvSpPr>
            <p:cNvPr id="67" name="Rectangle 72"/>
            <p:cNvSpPr>
              <a:spLocks noChangeArrowheads="1"/>
            </p:cNvSpPr>
            <p:nvPr/>
          </p:nvSpPr>
          <p:spPr bwMode="auto">
            <a:xfrm>
              <a:off x="5256374" y="3837700"/>
              <a:ext cx="242092" cy="698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68" name="Freeform 73"/>
            <p:cNvSpPr>
              <a:spLocks noEditPoints="1"/>
            </p:cNvSpPr>
            <p:nvPr/>
          </p:nvSpPr>
          <p:spPr bwMode="auto">
            <a:xfrm>
              <a:off x="5159039" y="3930044"/>
              <a:ext cx="431771" cy="177201"/>
            </a:xfrm>
            <a:custGeom>
              <a:avLst/>
              <a:gdLst>
                <a:gd name="T0" fmla="*/ 124 w 130"/>
                <a:gd name="T1" fmla="*/ 0 h 53"/>
                <a:gd name="T2" fmla="*/ 6 w 130"/>
                <a:gd name="T3" fmla="*/ 0 h 53"/>
                <a:gd name="T4" fmla="*/ 0 w 130"/>
                <a:gd name="T5" fmla="*/ 7 h 53"/>
                <a:gd name="T6" fmla="*/ 0 w 130"/>
                <a:gd name="T7" fmla="*/ 53 h 53"/>
                <a:gd name="T8" fmla="*/ 19 w 130"/>
                <a:gd name="T9" fmla="*/ 53 h 53"/>
                <a:gd name="T10" fmla="*/ 19 w 130"/>
                <a:gd name="T11" fmla="*/ 25 h 53"/>
                <a:gd name="T12" fmla="*/ 111 w 130"/>
                <a:gd name="T13" fmla="*/ 25 h 53"/>
                <a:gd name="T14" fmla="*/ 111 w 130"/>
                <a:gd name="T15" fmla="*/ 53 h 53"/>
                <a:gd name="T16" fmla="*/ 130 w 130"/>
                <a:gd name="T17" fmla="*/ 53 h 53"/>
                <a:gd name="T18" fmla="*/ 130 w 130"/>
                <a:gd name="T19" fmla="*/ 7 h 53"/>
                <a:gd name="T20" fmla="*/ 124 w 130"/>
                <a:gd name="T21" fmla="*/ 0 h 53"/>
                <a:gd name="T22" fmla="*/ 18 w 130"/>
                <a:gd name="T23" fmla="*/ 16 h 53"/>
                <a:gd name="T24" fmla="*/ 13 w 130"/>
                <a:gd name="T25" fmla="*/ 11 h 53"/>
                <a:gd name="T26" fmla="*/ 18 w 130"/>
                <a:gd name="T27" fmla="*/ 6 h 53"/>
                <a:gd name="T28" fmla="*/ 23 w 130"/>
                <a:gd name="T29" fmla="*/ 11 h 53"/>
                <a:gd name="T30" fmla="*/ 18 w 130"/>
                <a:gd name="T31" fmla="*/ 16 h 53"/>
                <a:gd name="T32" fmla="*/ 117 w 130"/>
                <a:gd name="T33" fmla="*/ 13 h 53"/>
                <a:gd name="T34" fmla="*/ 29 w 130"/>
                <a:gd name="T35" fmla="*/ 13 h 53"/>
                <a:gd name="T36" fmla="*/ 29 w 130"/>
                <a:gd name="T37" fmla="*/ 7 h 53"/>
                <a:gd name="T38" fmla="*/ 117 w 130"/>
                <a:gd name="T39" fmla="*/ 7 h 53"/>
                <a:gd name="T40" fmla="*/ 117 w 130"/>
                <a:gd name="T41" fmla="*/ 1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0" h="53">
                  <a:moveTo>
                    <a:pt x="12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30" y="53"/>
                    <a:pt x="130" y="53"/>
                    <a:pt x="130" y="53"/>
                  </a:cubicBezTo>
                  <a:cubicBezTo>
                    <a:pt x="130" y="7"/>
                    <a:pt x="130" y="7"/>
                    <a:pt x="130" y="7"/>
                  </a:cubicBezTo>
                  <a:cubicBezTo>
                    <a:pt x="130" y="3"/>
                    <a:pt x="127" y="0"/>
                    <a:pt x="124" y="0"/>
                  </a:cubicBezTo>
                  <a:close/>
                  <a:moveTo>
                    <a:pt x="18" y="16"/>
                  </a:moveTo>
                  <a:cubicBezTo>
                    <a:pt x="15" y="16"/>
                    <a:pt x="13" y="14"/>
                    <a:pt x="13" y="11"/>
                  </a:cubicBezTo>
                  <a:cubicBezTo>
                    <a:pt x="13" y="8"/>
                    <a:pt x="15" y="6"/>
                    <a:pt x="18" y="6"/>
                  </a:cubicBezTo>
                  <a:cubicBezTo>
                    <a:pt x="21" y="6"/>
                    <a:pt x="23" y="8"/>
                    <a:pt x="23" y="11"/>
                  </a:cubicBezTo>
                  <a:cubicBezTo>
                    <a:pt x="23" y="14"/>
                    <a:pt x="21" y="16"/>
                    <a:pt x="18" y="16"/>
                  </a:cubicBezTo>
                  <a:close/>
                  <a:moveTo>
                    <a:pt x="117" y="13"/>
                  </a:moveTo>
                  <a:cubicBezTo>
                    <a:pt x="29" y="13"/>
                    <a:pt x="29" y="13"/>
                    <a:pt x="29" y="13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117" y="7"/>
                    <a:pt x="117" y="7"/>
                    <a:pt x="117" y="7"/>
                  </a:cubicBezTo>
                  <a:lnTo>
                    <a:pt x="11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69" name="Freeform 74"/>
            <p:cNvSpPr/>
            <p:nvPr/>
          </p:nvSpPr>
          <p:spPr bwMode="auto">
            <a:xfrm>
              <a:off x="5248887" y="4039859"/>
              <a:ext cx="252075" cy="189679"/>
            </a:xfrm>
            <a:custGeom>
              <a:avLst/>
              <a:gdLst>
                <a:gd name="T0" fmla="*/ 66 w 76"/>
                <a:gd name="T1" fmla="*/ 49 h 57"/>
                <a:gd name="T2" fmla="*/ 25 w 76"/>
                <a:gd name="T3" fmla="*/ 49 h 57"/>
                <a:gd name="T4" fmla="*/ 10 w 76"/>
                <a:gd name="T5" fmla="*/ 49 h 57"/>
                <a:gd name="T6" fmla="*/ 10 w 76"/>
                <a:gd name="T7" fmla="*/ 0 h 57"/>
                <a:gd name="T8" fmla="*/ 1 w 76"/>
                <a:gd name="T9" fmla="*/ 0 h 57"/>
                <a:gd name="T10" fmla="*/ 1 w 76"/>
                <a:gd name="T11" fmla="*/ 50 h 57"/>
                <a:gd name="T12" fmla="*/ 8 w 76"/>
                <a:gd name="T13" fmla="*/ 57 h 57"/>
                <a:gd name="T14" fmla="*/ 69 w 76"/>
                <a:gd name="T15" fmla="*/ 57 h 57"/>
                <a:gd name="T16" fmla="*/ 76 w 76"/>
                <a:gd name="T17" fmla="*/ 48 h 57"/>
                <a:gd name="T18" fmla="*/ 76 w 76"/>
                <a:gd name="T19" fmla="*/ 0 h 57"/>
                <a:gd name="T20" fmla="*/ 66 w 76"/>
                <a:gd name="T21" fmla="*/ 0 h 57"/>
                <a:gd name="T22" fmla="*/ 66 w 76"/>
                <a:gd name="T23" fmla="*/ 4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57">
                  <a:moveTo>
                    <a:pt x="66" y="49"/>
                  </a:moveTo>
                  <a:cubicBezTo>
                    <a:pt x="25" y="49"/>
                    <a:pt x="25" y="49"/>
                    <a:pt x="25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0"/>
                    <a:pt x="0" y="57"/>
                    <a:pt x="8" y="57"/>
                  </a:cubicBezTo>
                  <a:cubicBezTo>
                    <a:pt x="16" y="57"/>
                    <a:pt x="69" y="57"/>
                    <a:pt x="69" y="57"/>
                  </a:cubicBezTo>
                  <a:cubicBezTo>
                    <a:pt x="75" y="57"/>
                    <a:pt x="76" y="53"/>
                    <a:pt x="76" y="48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66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70" name="Rectangle 75"/>
            <p:cNvSpPr>
              <a:spLocks noChangeArrowheads="1"/>
            </p:cNvSpPr>
            <p:nvPr/>
          </p:nvSpPr>
          <p:spPr bwMode="auto">
            <a:xfrm>
              <a:off x="5293811" y="4082286"/>
              <a:ext cx="157235" cy="274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71" name="Rectangle 76"/>
            <p:cNvSpPr>
              <a:spLocks noChangeArrowheads="1"/>
            </p:cNvSpPr>
            <p:nvPr/>
          </p:nvSpPr>
          <p:spPr bwMode="auto">
            <a:xfrm>
              <a:off x="5298803" y="4142185"/>
              <a:ext cx="152243" cy="274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3421748" y="4089251"/>
            <a:ext cx="455601" cy="571253"/>
            <a:chOff x="5106627" y="2260366"/>
            <a:chExt cx="324452" cy="406813"/>
          </a:xfrm>
          <a:solidFill>
            <a:schemeClr val="bg1"/>
          </a:solidFill>
        </p:grpSpPr>
        <p:sp>
          <p:nvSpPr>
            <p:cNvPr id="73" name="Freeform 80"/>
            <p:cNvSpPr/>
            <p:nvPr/>
          </p:nvSpPr>
          <p:spPr bwMode="auto">
            <a:xfrm>
              <a:off x="5106627" y="2430079"/>
              <a:ext cx="324452" cy="134772"/>
            </a:xfrm>
            <a:custGeom>
              <a:avLst/>
              <a:gdLst>
                <a:gd name="T0" fmla="*/ 49 w 98"/>
                <a:gd name="T1" fmla="*/ 16 h 40"/>
                <a:gd name="T2" fmla="*/ 2 w 98"/>
                <a:gd name="T3" fmla="*/ 0 h 40"/>
                <a:gd name="T4" fmla="*/ 0 w 98"/>
                <a:gd name="T5" fmla="*/ 5 h 40"/>
                <a:gd name="T6" fmla="*/ 0 w 98"/>
                <a:gd name="T7" fmla="*/ 20 h 40"/>
                <a:gd name="T8" fmla="*/ 49 w 98"/>
                <a:gd name="T9" fmla="*/ 40 h 40"/>
                <a:gd name="T10" fmla="*/ 98 w 98"/>
                <a:gd name="T11" fmla="*/ 20 h 40"/>
                <a:gd name="T12" fmla="*/ 98 w 98"/>
                <a:gd name="T13" fmla="*/ 5 h 40"/>
                <a:gd name="T14" fmla="*/ 96 w 98"/>
                <a:gd name="T15" fmla="*/ 0 h 40"/>
                <a:gd name="T16" fmla="*/ 49 w 98"/>
                <a:gd name="T17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6"/>
                  </a:moveTo>
                  <a:cubicBezTo>
                    <a:pt x="26" y="16"/>
                    <a:pt x="7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ubicBezTo>
                    <a:pt x="91" y="9"/>
                    <a:pt x="72" y="16"/>
                    <a:pt x="4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74" name="Freeform 81"/>
            <p:cNvSpPr/>
            <p:nvPr/>
          </p:nvSpPr>
          <p:spPr bwMode="auto">
            <a:xfrm>
              <a:off x="5106627" y="2534902"/>
              <a:ext cx="324452" cy="132277"/>
            </a:xfrm>
            <a:custGeom>
              <a:avLst/>
              <a:gdLst>
                <a:gd name="T0" fmla="*/ 49 w 98"/>
                <a:gd name="T1" fmla="*/ 15 h 40"/>
                <a:gd name="T2" fmla="*/ 2 w 98"/>
                <a:gd name="T3" fmla="*/ 0 h 40"/>
                <a:gd name="T4" fmla="*/ 0 w 98"/>
                <a:gd name="T5" fmla="*/ 4 h 40"/>
                <a:gd name="T6" fmla="*/ 0 w 98"/>
                <a:gd name="T7" fmla="*/ 19 h 40"/>
                <a:gd name="T8" fmla="*/ 49 w 98"/>
                <a:gd name="T9" fmla="*/ 40 h 40"/>
                <a:gd name="T10" fmla="*/ 98 w 98"/>
                <a:gd name="T11" fmla="*/ 19 h 40"/>
                <a:gd name="T12" fmla="*/ 98 w 98"/>
                <a:gd name="T13" fmla="*/ 4 h 40"/>
                <a:gd name="T14" fmla="*/ 96 w 98"/>
                <a:gd name="T15" fmla="*/ 0 h 40"/>
                <a:gd name="T16" fmla="*/ 49 w 98"/>
                <a:gd name="T1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5"/>
                  </a:moveTo>
                  <a:cubicBezTo>
                    <a:pt x="26" y="15"/>
                    <a:pt x="7" y="9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19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3"/>
                    <a:pt x="97" y="1"/>
                    <a:pt x="96" y="0"/>
                  </a:cubicBezTo>
                  <a:cubicBezTo>
                    <a:pt x="91" y="9"/>
                    <a:pt x="72" y="15"/>
                    <a:pt x="4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75" name="Freeform 82"/>
            <p:cNvSpPr/>
            <p:nvPr/>
          </p:nvSpPr>
          <p:spPr bwMode="auto">
            <a:xfrm>
              <a:off x="5106627" y="2330248"/>
              <a:ext cx="324452" cy="137269"/>
            </a:xfrm>
            <a:custGeom>
              <a:avLst/>
              <a:gdLst>
                <a:gd name="T0" fmla="*/ 96 w 98"/>
                <a:gd name="T1" fmla="*/ 0 h 41"/>
                <a:gd name="T2" fmla="*/ 49 w 98"/>
                <a:gd name="T3" fmla="*/ 15 h 41"/>
                <a:gd name="T4" fmla="*/ 2 w 98"/>
                <a:gd name="T5" fmla="*/ 0 h 41"/>
                <a:gd name="T6" fmla="*/ 0 w 98"/>
                <a:gd name="T7" fmla="*/ 5 h 41"/>
                <a:gd name="T8" fmla="*/ 0 w 98"/>
                <a:gd name="T9" fmla="*/ 20 h 41"/>
                <a:gd name="T10" fmla="*/ 49 w 98"/>
                <a:gd name="T11" fmla="*/ 41 h 41"/>
                <a:gd name="T12" fmla="*/ 98 w 98"/>
                <a:gd name="T13" fmla="*/ 20 h 41"/>
                <a:gd name="T14" fmla="*/ 98 w 98"/>
                <a:gd name="T15" fmla="*/ 5 h 41"/>
                <a:gd name="T16" fmla="*/ 96 w 98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1">
                  <a:moveTo>
                    <a:pt x="96" y="0"/>
                  </a:moveTo>
                  <a:cubicBezTo>
                    <a:pt x="95" y="9"/>
                    <a:pt x="75" y="15"/>
                    <a:pt x="49" y="15"/>
                  </a:cubicBezTo>
                  <a:cubicBezTo>
                    <a:pt x="24" y="15"/>
                    <a:pt x="3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1"/>
                    <a:pt x="49" y="41"/>
                  </a:cubicBezTo>
                  <a:cubicBezTo>
                    <a:pt x="76" y="41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76" name="Oval 83"/>
            <p:cNvSpPr>
              <a:spLocks noChangeArrowheads="1"/>
            </p:cNvSpPr>
            <p:nvPr/>
          </p:nvSpPr>
          <p:spPr bwMode="auto">
            <a:xfrm>
              <a:off x="5111618" y="2260366"/>
              <a:ext cx="316965" cy="1073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4030664" y="2009636"/>
            <a:ext cx="732467" cy="644851"/>
            <a:chOff x="6040049" y="4182118"/>
            <a:chExt cx="521619" cy="459224"/>
          </a:xfrm>
          <a:solidFill>
            <a:schemeClr val="bg1"/>
          </a:solidFill>
        </p:grpSpPr>
        <p:sp>
          <p:nvSpPr>
            <p:cNvPr id="78" name="Freeform 84"/>
            <p:cNvSpPr/>
            <p:nvPr/>
          </p:nvSpPr>
          <p:spPr bwMode="auto">
            <a:xfrm>
              <a:off x="6087469" y="4202084"/>
              <a:ext cx="194671" cy="419291"/>
            </a:xfrm>
            <a:custGeom>
              <a:avLst/>
              <a:gdLst>
                <a:gd name="T0" fmla="*/ 52 w 59"/>
                <a:gd name="T1" fmla="*/ 5 h 126"/>
                <a:gd name="T2" fmla="*/ 9 w 59"/>
                <a:gd name="T3" fmla="*/ 38 h 126"/>
                <a:gd name="T4" fmla="*/ 0 w 59"/>
                <a:gd name="T5" fmla="*/ 39 h 126"/>
                <a:gd name="T6" fmla="*/ 0 w 59"/>
                <a:gd name="T7" fmla="*/ 86 h 126"/>
                <a:gd name="T8" fmla="*/ 9 w 59"/>
                <a:gd name="T9" fmla="*/ 88 h 126"/>
                <a:gd name="T10" fmla="*/ 51 w 59"/>
                <a:gd name="T11" fmla="*/ 119 h 126"/>
                <a:gd name="T12" fmla="*/ 59 w 59"/>
                <a:gd name="T13" fmla="*/ 119 h 126"/>
                <a:gd name="T14" fmla="*/ 59 w 59"/>
                <a:gd name="T15" fmla="*/ 5 h 126"/>
                <a:gd name="T16" fmla="*/ 52 w 59"/>
                <a:gd name="T17" fmla="*/ 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126">
                  <a:moveTo>
                    <a:pt x="52" y="5"/>
                  </a:move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5" y="38"/>
                    <a:pt x="0" y="3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5" y="87"/>
                    <a:pt x="9" y="88"/>
                    <a:pt x="9" y="88"/>
                  </a:cubicBezTo>
                  <a:cubicBezTo>
                    <a:pt x="51" y="119"/>
                    <a:pt x="51" y="119"/>
                    <a:pt x="51" y="119"/>
                  </a:cubicBezTo>
                  <a:cubicBezTo>
                    <a:pt x="51" y="119"/>
                    <a:pt x="59" y="126"/>
                    <a:pt x="59" y="119"/>
                  </a:cubicBezTo>
                  <a:cubicBezTo>
                    <a:pt x="59" y="112"/>
                    <a:pt x="59" y="11"/>
                    <a:pt x="59" y="5"/>
                  </a:cubicBezTo>
                  <a:cubicBezTo>
                    <a:pt x="59" y="0"/>
                    <a:pt x="52" y="5"/>
                    <a:pt x="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79" name="Freeform 85"/>
            <p:cNvSpPr/>
            <p:nvPr/>
          </p:nvSpPr>
          <p:spPr bwMode="auto">
            <a:xfrm>
              <a:off x="6040049" y="4339353"/>
              <a:ext cx="27454" cy="147252"/>
            </a:xfrm>
            <a:custGeom>
              <a:avLst/>
              <a:gdLst>
                <a:gd name="T0" fmla="*/ 0 w 8"/>
                <a:gd name="T1" fmla="*/ 8 h 44"/>
                <a:gd name="T2" fmla="*/ 0 w 8"/>
                <a:gd name="T3" fmla="*/ 38 h 44"/>
                <a:gd name="T4" fmla="*/ 8 w 8"/>
                <a:gd name="T5" fmla="*/ 44 h 44"/>
                <a:gd name="T6" fmla="*/ 8 w 8"/>
                <a:gd name="T7" fmla="*/ 0 h 44"/>
                <a:gd name="T8" fmla="*/ 0 w 8"/>
                <a:gd name="T9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4">
                  <a:moveTo>
                    <a:pt x="0" y="8"/>
                  </a:moveTo>
                  <a:cubicBezTo>
                    <a:pt x="0" y="16"/>
                    <a:pt x="0" y="32"/>
                    <a:pt x="0" y="38"/>
                  </a:cubicBezTo>
                  <a:cubicBezTo>
                    <a:pt x="0" y="40"/>
                    <a:pt x="4" y="42"/>
                    <a:pt x="8" y="4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2"/>
                    <a:pt x="0" y="4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80" name="Freeform 86"/>
            <p:cNvSpPr/>
            <p:nvPr/>
          </p:nvSpPr>
          <p:spPr bwMode="auto">
            <a:xfrm>
              <a:off x="6329559" y="4296924"/>
              <a:ext cx="77370" cy="229612"/>
            </a:xfrm>
            <a:custGeom>
              <a:avLst/>
              <a:gdLst>
                <a:gd name="T0" fmla="*/ 10 w 23"/>
                <a:gd name="T1" fmla="*/ 2 h 69"/>
                <a:gd name="T2" fmla="*/ 2 w 23"/>
                <a:gd name="T3" fmla="*/ 2 h 69"/>
                <a:gd name="T4" fmla="*/ 2 w 23"/>
                <a:gd name="T5" fmla="*/ 10 h 69"/>
                <a:gd name="T6" fmla="*/ 12 w 23"/>
                <a:gd name="T7" fmla="*/ 35 h 69"/>
                <a:gd name="T8" fmla="*/ 2 w 23"/>
                <a:gd name="T9" fmla="*/ 60 h 69"/>
                <a:gd name="T10" fmla="*/ 2 w 23"/>
                <a:gd name="T11" fmla="*/ 67 h 69"/>
                <a:gd name="T12" fmla="*/ 6 w 23"/>
                <a:gd name="T13" fmla="*/ 69 h 69"/>
                <a:gd name="T14" fmla="*/ 10 w 23"/>
                <a:gd name="T15" fmla="*/ 67 h 69"/>
                <a:gd name="T16" fmla="*/ 23 w 23"/>
                <a:gd name="T17" fmla="*/ 35 h 69"/>
                <a:gd name="T18" fmla="*/ 10 w 23"/>
                <a:gd name="T19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9">
                  <a:moveTo>
                    <a:pt x="10" y="2"/>
                  </a:moveTo>
                  <a:cubicBezTo>
                    <a:pt x="7" y="0"/>
                    <a:pt x="4" y="0"/>
                    <a:pt x="2" y="2"/>
                  </a:cubicBezTo>
                  <a:cubicBezTo>
                    <a:pt x="0" y="4"/>
                    <a:pt x="0" y="8"/>
                    <a:pt x="2" y="10"/>
                  </a:cubicBezTo>
                  <a:cubicBezTo>
                    <a:pt x="9" y="17"/>
                    <a:pt x="12" y="26"/>
                    <a:pt x="12" y="35"/>
                  </a:cubicBezTo>
                  <a:cubicBezTo>
                    <a:pt x="12" y="44"/>
                    <a:pt x="9" y="53"/>
                    <a:pt x="2" y="60"/>
                  </a:cubicBezTo>
                  <a:cubicBezTo>
                    <a:pt x="0" y="62"/>
                    <a:pt x="0" y="65"/>
                    <a:pt x="2" y="67"/>
                  </a:cubicBezTo>
                  <a:cubicBezTo>
                    <a:pt x="3" y="68"/>
                    <a:pt x="4" y="69"/>
                    <a:pt x="6" y="69"/>
                  </a:cubicBezTo>
                  <a:cubicBezTo>
                    <a:pt x="7" y="69"/>
                    <a:pt x="9" y="68"/>
                    <a:pt x="10" y="67"/>
                  </a:cubicBezTo>
                  <a:cubicBezTo>
                    <a:pt x="19" y="58"/>
                    <a:pt x="23" y="47"/>
                    <a:pt x="23" y="35"/>
                  </a:cubicBezTo>
                  <a:cubicBezTo>
                    <a:pt x="23" y="23"/>
                    <a:pt x="19" y="11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81" name="Freeform 87"/>
            <p:cNvSpPr/>
            <p:nvPr/>
          </p:nvSpPr>
          <p:spPr bwMode="auto">
            <a:xfrm>
              <a:off x="6376980" y="4239521"/>
              <a:ext cx="102328" cy="341923"/>
            </a:xfrm>
            <a:custGeom>
              <a:avLst/>
              <a:gdLst>
                <a:gd name="T0" fmla="*/ 10 w 31"/>
                <a:gd name="T1" fmla="*/ 2 h 103"/>
                <a:gd name="T2" fmla="*/ 3 w 31"/>
                <a:gd name="T3" fmla="*/ 2 h 103"/>
                <a:gd name="T4" fmla="*/ 3 w 31"/>
                <a:gd name="T5" fmla="*/ 10 h 103"/>
                <a:gd name="T6" fmla="*/ 20 w 31"/>
                <a:gd name="T7" fmla="*/ 52 h 103"/>
                <a:gd name="T8" fmla="*/ 3 w 31"/>
                <a:gd name="T9" fmla="*/ 94 h 103"/>
                <a:gd name="T10" fmla="*/ 3 w 31"/>
                <a:gd name="T11" fmla="*/ 102 h 103"/>
                <a:gd name="T12" fmla="*/ 6 w 31"/>
                <a:gd name="T13" fmla="*/ 103 h 103"/>
                <a:gd name="T14" fmla="*/ 10 w 31"/>
                <a:gd name="T15" fmla="*/ 102 h 103"/>
                <a:gd name="T16" fmla="*/ 31 w 31"/>
                <a:gd name="T17" fmla="*/ 52 h 103"/>
                <a:gd name="T18" fmla="*/ 10 w 31"/>
                <a:gd name="T19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103">
                  <a:moveTo>
                    <a:pt x="10" y="2"/>
                  </a:moveTo>
                  <a:cubicBezTo>
                    <a:pt x="8" y="0"/>
                    <a:pt x="5" y="0"/>
                    <a:pt x="3" y="2"/>
                  </a:cubicBezTo>
                  <a:cubicBezTo>
                    <a:pt x="0" y="4"/>
                    <a:pt x="0" y="8"/>
                    <a:pt x="3" y="10"/>
                  </a:cubicBezTo>
                  <a:cubicBezTo>
                    <a:pt x="14" y="21"/>
                    <a:pt x="20" y="37"/>
                    <a:pt x="20" y="52"/>
                  </a:cubicBezTo>
                  <a:cubicBezTo>
                    <a:pt x="20" y="67"/>
                    <a:pt x="14" y="82"/>
                    <a:pt x="3" y="94"/>
                  </a:cubicBezTo>
                  <a:cubicBezTo>
                    <a:pt x="0" y="96"/>
                    <a:pt x="0" y="100"/>
                    <a:pt x="3" y="102"/>
                  </a:cubicBezTo>
                  <a:cubicBezTo>
                    <a:pt x="4" y="103"/>
                    <a:pt x="5" y="103"/>
                    <a:pt x="6" y="103"/>
                  </a:cubicBezTo>
                  <a:cubicBezTo>
                    <a:pt x="8" y="103"/>
                    <a:pt x="9" y="103"/>
                    <a:pt x="10" y="102"/>
                  </a:cubicBezTo>
                  <a:cubicBezTo>
                    <a:pt x="24" y="88"/>
                    <a:pt x="31" y="70"/>
                    <a:pt x="31" y="52"/>
                  </a:cubicBezTo>
                  <a:cubicBezTo>
                    <a:pt x="31" y="34"/>
                    <a:pt x="24" y="16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82" name="Freeform 88"/>
            <p:cNvSpPr/>
            <p:nvPr/>
          </p:nvSpPr>
          <p:spPr bwMode="auto">
            <a:xfrm>
              <a:off x="6436879" y="4182118"/>
              <a:ext cx="124789" cy="459224"/>
            </a:xfrm>
            <a:custGeom>
              <a:avLst/>
              <a:gdLst>
                <a:gd name="T0" fmla="*/ 10 w 38"/>
                <a:gd name="T1" fmla="*/ 2 h 138"/>
                <a:gd name="T2" fmla="*/ 2 w 38"/>
                <a:gd name="T3" fmla="*/ 2 h 138"/>
                <a:gd name="T4" fmla="*/ 2 w 38"/>
                <a:gd name="T5" fmla="*/ 9 h 138"/>
                <a:gd name="T6" fmla="*/ 27 w 38"/>
                <a:gd name="T7" fmla="*/ 69 h 138"/>
                <a:gd name="T8" fmla="*/ 2 w 38"/>
                <a:gd name="T9" fmla="*/ 128 h 138"/>
                <a:gd name="T10" fmla="*/ 2 w 38"/>
                <a:gd name="T11" fmla="*/ 136 h 138"/>
                <a:gd name="T12" fmla="*/ 6 w 38"/>
                <a:gd name="T13" fmla="*/ 138 h 138"/>
                <a:gd name="T14" fmla="*/ 10 w 38"/>
                <a:gd name="T15" fmla="*/ 136 h 138"/>
                <a:gd name="T16" fmla="*/ 38 w 38"/>
                <a:gd name="T17" fmla="*/ 69 h 138"/>
                <a:gd name="T18" fmla="*/ 10 w 38"/>
                <a:gd name="T19" fmla="*/ 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38">
                  <a:moveTo>
                    <a:pt x="10" y="2"/>
                  </a:moveTo>
                  <a:cubicBezTo>
                    <a:pt x="8" y="0"/>
                    <a:pt x="5" y="0"/>
                    <a:pt x="2" y="2"/>
                  </a:cubicBezTo>
                  <a:cubicBezTo>
                    <a:pt x="0" y="4"/>
                    <a:pt x="0" y="7"/>
                    <a:pt x="2" y="9"/>
                  </a:cubicBezTo>
                  <a:cubicBezTo>
                    <a:pt x="19" y="26"/>
                    <a:pt x="27" y="47"/>
                    <a:pt x="27" y="69"/>
                  </a:cubicBezTo>
                  <a:cubicBezTo>
                    <a:pt x="27" y="90"/>
                    <a:pt x="19" y="112"/>
                    <a:pt x="2" y="128"/>
                  </a:cubicBezTo>
                  <a:cubicBezTo>
                    <a:pt x="0" y="130"/>
                    <a:pt x="0" y="134"/>
                    <a:pt x="2" y="136"/>
                  </a:cubicBezTo>
                  <a:cubicBezTo>
                    <a:pt x="4" y="137"/>
                    <a:pt x="5" y="138"/>
                    <a:pt x="6" y="138"/>
                  </a:cubicBezTo>
                  <a:cubicBezTo>
                    <a:pt x="8" y="138"/>
                    <a:pt x="9" y="137"/>
                    <a:pt x="10" y="136"/>
                  </a:cubicBezTo>
                  <a:cubicBezTo>
                    <a:pt x="29" y="117"/>
                    <a:pt x="38" y="93"/>
                    <a:pt x="38" y="69"/>
                  </a:cubicBezTo>
                  <a:cubicBezTo>
                    <a:pt x="38" y="45"/>
                    <a:pt x="29" y="20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7438275" y="4777839"/>
            <a:ext cx="429933" cy="465763"/>
            <a:chOff x="6941027" y="4788593"/>
            <a:chExt cx="359392" cy="389342"/>
          </a:xfrm>
          <a:solidFill>
            <a:schemeClr val="bg1"/>
          </a:solidFill>
        </p:grpSpPr>
        <p:sp>
          <p:nvSpPr>
            <p:cNvPr id="84" name="Freeform 132"/>
            <p:cNvSpPr/>
            <p:nvPr/>
          </p:nvSpPr>
          <p:spPr bwMode="auto">
            <a:xfrm>
              <a:off x="7018395" y="4880936"/>
              <a:ext cx="204654" cy="207151"/>
            </a:xfrm>
            <a:custGeom>
              <a:avLst/>
              <a:gdLst>
                <a:gd name="T0" fmla="*/ 0 w 82"/>
                <a:gd name="T1" fmla="*/ 29 h 83"/>
                <a:gd name="T2" fmla="*/ 58 w 82"/>
                <a:gd name="T3" fmla="*/ 29 h 83"/>
                <a:gd name="T4" fmla="*/ 58 w 82"/>
                <a:gd name="T5" fmla="*/ 83 h 83"/>
                <a:gd name="T6" fmla="*/ 82 w 82"/>
                <a:gd name="T7" fmla="*/ 83 h 83"/>
                <a:gd name="T8" fmla="*/ 82 w 82"/>
                <a:gd name="T9" fmla="*/ 0 h 83"/>
                <a:gd name="T10" fmla="*/ 0 w 82"/>
                <a:gd name="T11" fmla="*/ 0 h 83"/>
                <a:gd name="T12" fmla="*/ 0 w 82"/>
                <a:gd name="T13" fmla="*/ 2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83">
                  <a:moveTo>
                    <a:pt x="0" y="29"/>
                  </a:moveTo>
                  <a:lnTo>
                    <a:pt x="58" y="29"/>
                  </a:lnTo>
                  <a:lnTo>
                    <a:pt x="58" y="83"/>
                  </a:lnTo>
                  <a:lnTo>
                    <a:pt x="82" y="83"/>
                  </a:lnTo>
                  <a:lnTo>
                    <a:pt x="82" y="0"/>
                  </a:lnTo>
                  <a:lnTo>
                    <a:pt x="0" y="0"/>
                  </a:lnTo>
                  <a:lnTo>
                    <a:pt x="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85" name="Freeform 133"/>
            <p:cNvSpPr/>
            <p:nvPr/>
          </p:nvSpPr>
          <p:spPr bwMode="auto">
            <a:xfrm>
              <a:off x="7093268" y="4788593"/>
              <a:ext cx="207151" cy="204654"/>
            </a:xfrm>
            <a:custGeom>
              <a:avLst/>
              <a:gdLst>
                <a:gd name="T0" fmla="*/ 0 w 83"/>
                <a:gd name="T1" fmla="*/ 0 h 82"/>
                <a:gd name="T2" fmla="*/ 0 w 83"/>
                <a:gd name="T3" fmla="*/ 29 h 82"/>
                <a:gd name="T4" fmla="*/ 59 w 83"/>
                <a:gd name="T5" fmla="*/ 29 h 82"/>
                <a:gd name="T6" fmla="*/ 59 w 83"/>
                <a:gd name="T7" fmla="*/ 82 h 82"/>
                <a:gd name="T8" fmla="*/ 83 w 83"/>
                <a:gd name="T9" fmla="*/ 82 h 82"/>
                <a:gd name="T10" fmla="*/ 83 w 83"/>
                <a:gd name="T11" fmla="*/ 0 h 82"/>
                <a:gd name="T12" fmla="*/ 0 w 83"/>
                <a:gd name="T13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82">
                  <a:moveTo>
                    <a:pt x="0" y="0"/>
                  </a:moveTo>
                  <a:lnTo>
                    <a:pt x="0" y="29"/>
                  </a:lnTo>
                  <a:lnTo>
                    <a:pt x="59" y="29"/>
                  </a:lnTo>
                  <a:lnTo>
                    <a:pt x="59" y="82"/>
                  </a:lnTo>
                  <a:lnTo>
                    <a:pt x="83" y="82"/>
                  </a:lnTo>
                  <a:lnTo>
                    <a:pt x="8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86" name="Rectangle 134"/>
            <p:cNvSpPr>
              <a:spLocks noChangeArrowheads="1"/>
            </p:cNvSpPr>
            <p:nvPr/>
          </p:nvSpPr>
          <p:spPr bwMode="auto">
            <a:xfrm>
              <a:off x="6941027" y="4970784"/>
              <a:ext cx="207151" cy="20715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8070621" y="2074711"/>
            <a:ext cx="498231" cy="561960"/>
            <a:chOff x="5513440" y="1766202"/>
            <a:chExt cx="429274" cy="484183"/>
          </a:xfrm>
          <a:solidFill>
            <a:schemeClr val="bg1"/>
          </a:solidFill>
        </p:grpSpPr>
        <p:sp>
          <p:nvSpPr>
            <p:cNvPr id="88" name="Freeform 147"/>
            <p:cNvSpPr/>
            <p:nvPr/>
          </p:nvSpPr>
          <p:spPr bwMode="auto">
            <a:xfrm>
              <a:off x="5513440" y="1766202"/>
              <a:ext cx="429274" cy="87353"/>
            </a:xfrm>
            <a:custGeom>
              <a:avLst/>
              <a:gdLst>
                <a:gd name="T0" fmla="*/ 68 w 129"/>
                <a:gd name="T1" fmla="*/ 8 h 26"/>
                <a:gd name="T2" fmla="*/ 68 w 129"/>
                <a:gd name="T3" fmla="*/ 4 h 26"/>
                <a:gd name="T4" fmla="*/ 64 w 129"/>
                <a:gd name="T5" fmla="*/ 0 h 26"/>
                <a:gd name="T6" fmla="*/ 61 w 129"/>
                <a:gd name="T7" fmla="*/ 4 h 26"/>
                <a:gd name="T8" fmla="*/ 61 w 129"/>
                <a:gd name="T9" fmla="*/ 8 h 26"/>
                <a:gd name="T10" fmla="*/ 0 w 129"/>
                <a:gd name="T11" fmla="*/ 8 h 26"/>
                <a:gd name="T12" fmla="*/ 0 w 129"/>
                <a:gd name="T13" fmla="*/ 26 h 26"/>
                <a:gd name="T14" fmla="*/ 129 w 129"/>
                <a:gd name="T15" fmla="*/ 26 h 26"/>
                <a:gd name="T16" fmla="*/ 129 w 129"/>
                <a:gd name="T17" fmla="*/ 8 h 26"/>
                <a:gd name="T18" fmla="*/ 68 w 129"/>
                <a:gd name="T1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26">
                  <a:moveTo>
                    <a:pt x="68" y="8"/>
                  </a:moveTo>
                  <a:cubicBezTo>
                    <a:pt x="68" y="4"/>
                    <a:pt x="68" y="4"/>
                    <a:pt x="68" y="4"/>
                  </a:cubicBezTo>
                  <a:cubicBezTo>
                    <a:pt x="68" y="2"/>
                    <a:pt x="66" y="0"/>
                    <a:pt x="64" y="0"/>
                  </a:cubicBezTo>
                  <a:cubicBezTo>
                    <a:pt x="63" y="0"/>
                    <a:pt x="61" y="2"/>
                    <a:pt x="61" y="4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6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89" name="Freeform 148"/>
            <p:cNvSpPr>
              <a:spLocks noEditPoints="1"/>
            </p:cNvSpPr>
            <p:nvPr/>
          </p:nvSpPr>
          <p:spPr bwMode="auto">
            <a:xfrm>
              <a:off x="5550876" y="1873521"/>
              <a:ext cx="356897" cy="376864"/>
            </a:xfrm>
            <a:custGeom>
              <a:avLst/>
              <a:gdLst>
                <a:gd name="T0" fmla="*/ 143 w 143"/>
                <a:gd name="T1" fmla="*/ 95 h 151"/>
                <a:gd name="T2" fmla="*/ 143 w 143"/>
                <a:gd name="T3" fmla="*/ 0 h 151"/>
                <a:gd name="T4" fmla="*/ 0 w 143"/>
                <a:gd name="T5" fmla="*/ 0 h 151"/>
                <a:gd name="T6" fmla="*/ 0 w 143"/>
                <a:gd name="T7" fmla="*/ 95 h 151"/>
                <a:gd name="T8" fmla="*/ 63 w 143"/>
                <a:gd name="T9" fmla="*/ 95 h 151"/>
                <a:gd name="T10" fmla="*/ 63 w 143"/>
                <a:gd name="T11" fmla="*/ 125 h 151"/>
                <a:gd name="T12" fmla="*/ 45 w 143"/>
                <a:gd name="T13" fmla="*/ 125 h 151"/>
                <a:gd name="T14" fmla="*/ 45 w 143"/>
                <a:gd name="T15" fmla="*/ 121 h 151"/>
                <a:gd name="T16" fmla="*/ 37 w 143"/>
                <a:gd name="T17" fmla="*/ 121 h 151"/>
                <a:gd name="T18" fmla="*/ 25 w 143"/>
                <a:gd name="T19" fmla="*/ 151 h 151"/>
                <a:gd name="T20" fmla="*/ 33 w 143"/>
                <a:gd name="T21" fmla="*/ 151 h 151"/>
                <a:gd name="T22" fmla="*/ 40 w 143"/>
                <a:gd name="T23" fmla="*/ 137 h 151"/>
                <a:gd name="T24" fmla="*/ 104 w 143"/>
                <a:gd name="T25" fmla="*/ 137 h 151"/>
                <a:gd name="T26" fmla="*/ 109 w 143"/>
                <a:gd name="T27" fmla="*/ 151 h 151"/>
                <a:gd name="T28" fmla="*/ 119 w 143"/>
                <a:gd name="T29" fmla="*/ 151 h 151"/>
                <a:gd name="T30" fmla="*/ 107 w 143"/>
                <a:gd name="T31" fmla="*/ 121 h 151"/>
                <a:gd name="T32" fmla="*/ 97 w 143"/>
                <a:gd name="T33" fmla="*/ 121 h 151"/>
                <a:gd name="T34" fmla="*/ 97 w 143"/>
                <a:gd name="T35" fmla="*/ 125 h 151"/>
                <a:gd name="T36" fmla="*/ 80 w 143"/>
                <a:gd name="T37" fmla="*/ 125 h 151"/>
                <a:gd name="T38" fmla="*/ 80 w 143"/>
                <a:gd name="T39" fmla="*/ 95 h 151"/>
                <a:gd name="T40" fmla="*/ 143 w 143"/>
                <a:gd name="T41" fmla="*/ 95 h 151"/>
                <a:gd name="T42" fmla="*/ 92 w 143"/>
                <a:gd name="T43" fmla="*/ 28 h 151"/>
                <a:gd name="T44" fmla="*/ 133 w 143"/>
                <a:gd name="T45" fmla="*/ 28 h 151"/>
                <a:gd name="T46" fmla="*/ 133 w 143"/>
                <a:gd name="T47" fmla="*/ 37 h 151"/>
                <a:gd name="T48" fmla="*/ 92 w 143"/>
                <a:gd name="T49" fmla="*/ 37 h 151"/>
                <a:gd name="T50" fmla="*/ 92 w 143"/>
                <a:gd name="T51" fmla="*/ 28 h 151"/>
                <a:gd name="T52" fmla="*/ 92 w 143"/>
                <a:gd name="T53" fmla="*/ 46 h 151"/>
                <a:gd name="T54" fmla="*/ 133 w 143"/>
                <a:gd name="T55" fmla="*/ 46 h 151"/>
                <a:gd name="T56" fmla="*/ 133 w 143"/>
                <a:gd name="T57" fmla="*/ 56 h 151"/>
                <a:gd name="T58" fmla="*/ 92 w 143"/>
                <a:gd name="T59" fmla="*/ 56 h 151"/>
                <a:gd name="T60" fmla="*/ 92 w 143"/>
                <a:gd name="T61" fmla="*/ 46 h 151"/>
                <a:gd name="T62" fmla="*/ 92 w 143"/>
                <a:gd name="T63" fmla="*/ 63 h 151"/>
                <a:gd name="T64" fmla="*/ 133 w 143"/>
                <a:gd name="T65" fmla="*/ 63 h 151"/>
                <a:gd name="T66" fmla="*/ 133 w 143"/>
                <a:gd name="T67" fmla="*/ 74 h 151"/>
                <a:gd name="T68" fmla="*/ 92 w 143"/>
                <a:gd name="T69" fmla="*/ 74 h 151"/>
                <a:gd name="T70" fmla="*/ 92 w 143"/>
                <a:gd name="T71" fmla="*/ 63 h 151"/>
                <a:gd name="T72" fmla="*/ 8 w 143"/>
                <a:gd name="T73" fmla="*/ 75 h 151"/>
                <a:gd name="T74" fmla="*/ 8 w 143"/>
                <a:gd name="T75" fmla="*/ 24 h 151"/>
                <a:gd name="T76" fmla="*/ 83 w 143"/>
                <a:gd name="T77" fmla="*/ 24 h 151"/>
                <a:gd name="T78" fmla="*/ 83 w 143"/>
                <a:gd name="T79" fmla="*/ 75 h 151"/>
                <a:gd name="T80" fmla="*/ 8 w 143"/>
                <a:gd name="T81" fmla="*/ 7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1">
                  <a:moveTo>
                    <a:pt x="143" y="95"/>
                  </a:moveTo>
                  <a:lnTo>
                    <a:pt x="143" y="0"/>
                  </a:lnTo>
                  <a:lnTo>
                    <a:pt x="0" y="0"/>
                  </a:lnTo>
                  <a:lnTo>
                    <a:pt x="0" y="95"/>
                  </a:lnTo>
                  <a:lnTo>
                    <a:pt x="63" y="95"/>
                  </a:lnTo>
                  <a:lnTo>
                    <a:pt x="63" y="125"/>
                  </a:lnTo>
                  <a:lnTo>
                    <a:pt x="45" y="125"/>
                  </a:lnTo>
                  <a:lnTo>
                    <a:pt x="45" y="121"/>
                  </a:lnTo>
                  <a:lnTo>
                    <a:pt x="37" y="121"/>
                  </a:lnTo>
                  <a:lnTo>
                    <a:pt x="25" y="151"/>
                  </a:lnTo>
                  <a:lnTo>
                    <a:pt x="33" y="151"/>
                  </a:lnTo>
                  <a:lnTo>
                    <a:pt x="40" y="137"/>
                  </a:lnTo>
                  <a:lnTo>
                    <a:pt x="104" y="137"/>
                  </a:lnTo>
                  <a:lnTo>
                    <a:pt x="109" y="151"/>
                  </a:lnTo>
                  <a:lnTo>
                    <a:pt x="119" y="151"/>
                  </a:lnTo>
                  <a:lnTo>
                    <a:pt x="107" y="121"/>
                  </a:lnTo>
                  <a:lnTo>
                    <a:pt x="97" y="121"/>
                  </a:lnTo>
                  <a:lnTo>
                    <a:pt x="97" y="125"/>
                  </a:lnTo>
                  <a:lnTo>
                    <a:pt x="80" y="125"/>
                  </a:lnTo>
                  <a:lnTo>
                    <a:pt x="80" y="95"/>
                  </a:lnTo>
                  <a:lnTo>
                    <a:pt x="143" y="95"/>
                  </a:lnTo>
                  <a:close/>
                  <a:moveTo>
                    <a:pt x="92" y="28"/>
                  </a:moveTo>
                  <a:lnTo>
                    <a:pt x="133" y="28"/>
                  </a:lnTo>
                  <a:lnTo>
                    <a:pt x="133" y="37"/>
                  </a:lnTo>
                  <a:lnTo>
                    <a:pt x="92" y="37"/>
                  </a:lnTo>
                  <a:lnTo>
                    <a:pt x="92" y="28"/>
                  </a:lnTo>
                  <a:close/>
                  <a:moveTo>
                    <a:pt x="92" y="46"/>
                  </a:moveTo>
                  <a:lnTo>
                    <a:pt x="133" y="46"/>
                  </a:lnTo>
                  <a:lnTo>
                    <a:pt x="133" y="56"/>
                  </a:lnTo>
                  <a:lnTo>
                    <a:pt x="92" y="56"/>
                  </a:lnTo>
                  <a:lnTo>
                    <a:pt x="92" y="46"/>
                  </a:lnTo>
                  <a:close/>
                  <a:moveTo>
                    <a:pt x="92" y="63"/>
                  </a:moveTo>
                  <a:lnTo>
                    <a:pt x="133" y="63"/>
                  </a:lnTo>
                  <a:lnTo>
                    <a:pt x="133" y="74"/>
                  </a:lnTo>
                  <a:lnTo>
                    <a:pt x="92" y="74"/>
                  </a:lnTo>
                  <a:lnTo>
                    <a:pt x="92" y="63"/>
                  </a:lnTo>
                  <a:close/>
                  <a:moveTo>
                    <a:pt x="8" y="75"/>
                  </a:moveTo>
                  <a:lnTo>
                    <a:pt x="8" y="24"/>
                  </a:lnTo>
                  <a:lnTo>
                    <a:pt x="83" y="24"/>
                  </a:lnTo>
                  <a:lnTo>
                    <a:pt x="83" y="75"/>
                  </a:lnTo>
                  <a:lnTo>
                    <a:pt x="8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90" name="Freeform 149"/>
            <p:cNvSpPr/>
            <p:nvPr/>
          </p:nvSpPr>
          <p:spPr bwMode="auto">
            <a:xfrm>
              <a:off x="5578330" y="1945898"/>
              <a:ext cx="174705" cy="102328"/>
            </a:xfrm>
            <a:custGeom>
              <a:avLst/>
              <a:gdLst>
                <a:gd name="T0" fmla="*/ 58 w 70"/>
                <a:gd name="T1" fmla="*/ 12 h 41"/>
                <a:gd name="T2" fmla="*/ 54 w 70"/>
                <a:gd name="T3" fmla="*/ 20 h 41"/>
                <a:gd name="T4" fmla="*/ 48 w 70"/>
                <a:gd name="T5" fmla="*/ 16 h 41"/>
                <a:gd name="T6" fmla="*/ 48 w 70"/>
                <a:gd name="T7" fmla="*/ 16 h 41"/>
                <a:gd name="T8" fmla="*/ 34 w 70"/>
                <a:gd name="T9" fmla="*/ 8 h 41"/>
                <a:gd name="T10" fmla="*/ 32 w 70"/>
                <a:gd name="T11" fmla="*/ 12 h 41"/>
                <a:gd name="T12" fmla="*/ 28 w 70"/>
                <a:gd name="T13" fmla="*/ 20 h 41"/>
                <a:gd name="T14" fmla="*/ 16 w 70"/>
                <a:gd name="T15" fmla="*/ 12 h 41"/>
                <a:gd name="T16" fmla="*/ 12 w 70"/>
                <a:gd name="T17" fmla="*/ 17 h 41"/>
                <a:gd name="T18" fmla="*/ 12 w 70"/>
                <a:gd name="T19" fmla="*/ 17 h 41"/>
                <a:gd name="T20" fmla="*/ 0 w 70"/>
                <a:gd name="T21" fmla="*/ 37 h 41"/>
                <a:gd name="T22" fmla="*/ 5 w 70"/>
                <a:gd name="T23" fmla="*/ 41 h 41"/>
                <a:gd name="T24" fmla="*/ 17 w 70"/>
                <a:gd name="T25" fmla="*/ 21 h 41"/>
                <a:gd name="T26" fmla="*/ 24 w 70"/>
                <a:gd name="T27" fmla="*/ 25 h 41"/>
                <a:gd name="T28" fmla="*/ 24 w 70"/>
                <a:gd name="T29" fmla="*/ 25 h 41"/>
                <a:gd name="T30" fmla="*/ 30 w 70"/>
                <a:gd name="T31" fmla="*/ 29 h 41"/>
                <a:gd name="T32" fmla="*/ 37 w 70"/>
                <a:gd name="T33" fmla="*/ 17 h 41"/>
                <a:gd name="T34" fmla="*/ 42 w 70"/>
                <a:gd name="T35" fmla="*/ 21 h 41"/>
                <a:gd name="T36" fmla="*/ 42 w 70"/>
                <a:gd name="T37" fmla="*/ 21 h 41"/>
                <a:gd name="T38" fmla="*/ 56 w 70"/>
                <a:gd name="T39" fmla="*/ 28 h 41"/>
                <a:gd name="T40" fmla="*/ 57 w 70"/>
                <a:gd name="T41" fmla="*/ 28 h 41"/>
                <a:gd name="T42" fmla="*/ 57 w 70"/>
                <a:gd name="T43" fmla="*/ 28 h 41"/>
                <a:gd name="T44" fmla="*/ 64 w 70"/>
                <a:gd name="T45" fmla="*/ 17 h 41"/>
                <a:gd name="T46" fmla="*/ 64 w 70"/>
                <a:gd name="T47" fmla="*/ 17 h 41"/>
                <a:gd name="T48" fmla="*/ 70 w 70"/>
                <a:gd name="T49" fmla="*/ 4 h 41"/>
                <a:gd name="T50" fmla="*/ 65 w 70"/>
                <a:gd name="T51" fmla="*/ 0 h 41"/>
                <a:gd name="T52" fmla="*/ 58 w 70"/>
                <a:gd name="T5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41">
                  <a:moveTo>
                    <a:pt x="58" y="12"/>
                  </a:moveTo>
                  <a:lnTo>
                    <a:pt x="54" y="20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34" y="8"/>
                  </a:lnTo>
                  <a:lnTo>
                    <a:pt x="32" y="12"/>
                  </a:lnTo>
                  <a:lnTo>
                    <a:pt x="28" y="20"/>
                  </a:lnTo>
                  <a:lnTo>
                    <a:pt x="16" y="12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0" y="37"/>
                  </a:lnTo>
                  <a:lnTo>
                    <a:pt x="5" y="41"/>
                  </a:lnTo>
                  <a:lnTo>
                    <a:pt x="17" y="21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30" y="29"/>
                  </a:lnTo>
                  <a:lnTo>
                    <a:pt x="37" y="17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56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64" y="17"/>
                  </a:lnTo>
                  <a:lnTo>
                    <a:pt x="64" y="17"/>
                  </a:lnTo>
                  <a:lnTo>
                    <a:pt x="70" y="4"/>
                  </a:lnTo>
                  <a:lnTo>
                    <a:pt x="65" y="0"/>
                  </a:lnTo>
                  <a:lnTo>
                    <a:pt x="5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7242615" y="3724931"/>
            <a:ext cx="532703" cy="529200"/>
            <a:chOff x="6853673" y="3715407"/>
            <a:chExt cx="379359" cy="376864"/>
          </a:xfrm>
          <a:solidFill>
            <a:schemeClr val="bg1"/>
          </a:solidFill>
        </p:grpSpPr>
        <p:sp>
          <p:nvSpPr>
            <p:cNvPr id="92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93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94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95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96" name="Freeform 154"/>
            <p:cNvSpPr/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97" name="Freeform 155"/>
            <p:cNvSpPr/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98" name="Freeform 156"/>
            <p:cNvSpPr/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99" name="Freeform 157"/>
            <p:cNvSpPr/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0" name="Freeform 158"/>
            <p:cNvSpPr/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1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2" name="Freeform 160"/>
            <p:cNvSpPr/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3" name="Freeform 161"/>
            <p:cNvSpPr/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4" name="Freeform 162"/>
            <p:cNvSpPr/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5" name="Freeform 163"/>
            <p:cNvSpPr/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6" name="Freeform 164"/>
            <p:cNvSpPr/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7" name="Freeform 165"/>
            <p:cNvSpPr/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8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9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2685078" y="4941305"/>
            <a:ext cx="420556" cy="546721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111" name="Freeform 170"/>
            <p:cNvSpPr/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2" name="Freeform 171"/>
            <p:cNvSpPr/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8869784" y="2592964"/>
            <a:ext cx="536205" cy="436325"/>
            <a:chOff x="1550139" y="1314466"/>
            <a:chExt cx="509139" cy="414300"/>
          </a:xfrm>
          <a:solidFill>
            <a:schemeClr val="bg1"/>
          </a:solidFill>
        </p:grpSpPr>
        <p:sp>
          <p:nvSpPr>
            <p:cNvPr id="114" name="Freeform 5"/>
            <p:cNvSpPr>
              <a:spLocks noEditPoints="1"/>
            </p:cNvSpPr>
            <p:nvPr/>
          </p:nvSpPr>
          <p:spPr bwMode="auto">
            <a:xfrm>
              <a:off x="1550139" y="1314466"/>
              <a:ext cx="509139" cy="414300"/>
            </a:xfrm>
            <a:custGeom>
              <a:avLst/>
              <a:gdLst>
                <a:gd name="T0" fmla="*/ 78 w 153"/>
                <a:gd name="T1" fmla="*/ 0 h 125"/>
                <a:gd name="T2" fmla="*/ 0 w 153"/>
                <a:gd name="T3" fmla="*/ 69 h 125"/>
                <a:gd name="T4" fmla="*/ 15 w 153"/>
                <a:gd name="T5" fmla="*/ 69 h 125"/>
                <a:gd name="T6" fmla="*/ 21 w 153"/>
                <a:gd name="T7" fmla="*/ 64 h 125"/>
                <a:gd name="T8" fmla="*/ 21 w 153"/>
                <a:gd name="T9" fmla="*/ 121 h 125"/>
                <a:gd name="T10" fmla="*/ 24 w 153"/>
                <a:gd name="T11" fmla="*/ 125 h 125"/>
                <a:gd name="T12" fmla="*/ 62 w 153"/>
                <a:gd name="T13" fmla="*/ 125 h 125"/>
                <a:gd name="T14" fmla="*/ 63 w 153"/>
                <a:gd name="T15" fmla="*/ 93 h 125"/>
                <a:gd name="T16" fmla="*/ 67 w 153"/>
                <a:gd name="T17" fmla="*/ 88 h 125"/>
                <a:gd name="T18" fmla="*/ 83 w 153"/>
                <a:gd name="T19" fmla="*/ 88 h 125"/>
                <a:gd name="T20" fmla="*/ 89 w 153"/>
                <a:gd name="T21" fmla="*/ 93 h 125"/>
                <a:gd name="T22" fmla="*/ 89 w 153"/>
                <a:gd name="T23" fmla="*/ 125 h 125"/>
                <a:gd name="T24" fmla="*/ 126 w 153"/>
                <a:gd name="T25" fmla="*/ 125 h 125"/>
                <a:gd name="T26" fmla="*/ 130 w 153"/>
                <a:gd name="T27" fmla="*/ 120 h 125"/>
                <a:gd name="T28" fmla="*/ 130 w 153"/>
                <a:gd name="T29" fmla="*/ 63 h 125"/>
                <a:gd name="T30" fmla="*/ 136 w 153"/>
                <a:gd name="T31" fmla="*/ 69 h 125"/>
                <a:gd name="T32" fmla="*/ 153 w 153"/>
                <a:gd name="T33" fmla="*/ 69 h 125"/>
                <a:gd name="T34" fmla="*/ 78 w 153"/>
                <a:gd name="T35" fmla="*/ 0 h 125"/>
                <a:gd name="T36" fmla="*/ 76 w 153"/>
                <a:gd name="T37" fmla="*/ 76 h 125"/>
                <a:gd name="T38" fmla="*/ 60 w 153"/>
                <a:gd name="T39" fmla="*/ 60 h 125"/>
                <a:gd name="T40" fmla="*/ 76 w 153"/>
                <a:gd name="T41" fmla="*/ 43 h 125"/>
                <a:gd name="T42" fmla="*/ 92 w 153"/>
                <a:gd name="T43" fmla="*/ 60 h 125"/>
                <a:gd name="T44" fmla="*/ 76 w 153"/>
                <a:gd name="T45" fmla="*/ 7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25">
                  <a:moveTo>
                    <a:pt x="78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5" y="78"/>
                    <a:pt x="15" y="69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1" y="121"/>
                    <a:pt x="21" y="125"/>
                    <a:pt x="24" y="125"/>
                  </a:cubicBezTo>
                  <a:cubicBezTo>
                    <a:pt x="28" y="125"/>
                    <a:pt x="62" y="125"/>
                    <a:pt x="62" y="125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3" y="93"/>
                    <a:pt x="62" y="88"/>
                    <a:pt x="67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9" y="88"/>
                    <a:pt x="89" y="93"/>
                    <a:pt x="89" y="93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121" y="125"/>
                    <a:pt x="126" y="125"/>
                  </a:cubicBezTo>
                  <a:cubicBezTo>
                    <a:pt x="131" y="125"/>
                    <a:pt x="130" y="120"/>
                    <a:pt x="130" y="120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48" y="77"/>
                    <a:pt x="153" y="69"/>
                    <a:pt x="153" y="69"/>
                  </a:cubicBezTo>
                  <a:lnTo>
                    <a:pt x="78" y="0"/>
                  </a:lnTo>
                  <a:close/>
                  <a:moveTo>
                    <a:pt x="76" y="76"/>
                  </a:moveTo>
                  <a:cubicBezTo>
                    <a:pt x="67" y="76"/>
                    <a:pt x="60" y="69"/>
                    <a:pt x="60" y="60"/>
                  </a:cubicBezTo>
                  <a:cubicBezTo>
                    <a:pt x="60" y="50"/>
                    <a:pt x="67" y="43"/>
                    <a:pt x="76" y="43"/>
                  </a:cubicBezTo>
                  <a:cubicBezTo>
                    <a:pt x="85" y="43"/>
                    <a:pt x="92" y="50"/>
                    <a:pt x="92" y="60"/>
                  </a:cubicBezTo>
                  <a:cubicBezTo>
                    <a:pt x="92" y="69"/>
                    <a:pt x="85" y="76"/>
                    <a:pt x="76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5" name="Freeform 6"/>
            <p:cNvSpPr/>
            <p:nvPr/>
          </p:nvSpPr>
          <p:spPr bwMode="auto">
            <a:xfrm>
              <a:off x="1949464" y="1366877"/>
              <a:ext cx="49916" cy="102328"/>
            </a:xfrm>
            <a:custGeom>
              <a:avLst/>
              <a:gdLst>
                <a:gd name="T0" fmla="*/ 20 w 20"/>
                <a:gd name="T1" fmla="*/ 41 h 41"/>
                <a:gd name="T2" fmla="*/ 20 w 20"/>
                <a:gd name="T3" fmla="*/ 0 h 41"/>
                <a:gd name="T4" fmla="*/ 0 w 20"/>
                <a:gd name="T5" fmla="*/ 0 h 41"/>
                <a:gd name="T6" fmla="*/ 0 w 20"/>
                <a:gd name="T7" fmla="*/ 24 h 41"/>
                <a:gd name="T8" fmla="*/ 20 w 20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20" y="41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20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6" name="Oval 7"/>
            <p:cNvSpPr>
              <a:spLocks noChangeArrowheads="1"/>
            </p:cNvSpPr>
            <p:nvPr/>
          </p:nvSpPr>
          <p:spPr bwMode="auto">
            <a:xfrm>
              <a:off x="1777255" y="1484179"/>
              <a:ext cx="52412" cy="549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5956522" y="1478778"/>
            <a:ext cx="396023" cy="393745"/>
            <a:chOff x="2306360" y="1306978"/>
            <a:chExt cx="434268" cy="431771"/>
          </a:xfrm>
          <a:solidFill>
            <a:schemeClr val="bg1"/>
          </a:solidFill>
        </p:grpSpPr>
        <p:sp>
          <p:nvSpPr>
            <p:cNvPr id="118" name="Freeform 8"/>
            <p:cNvSpPr/>
            <p:nvPr/>
          </p:nvSpPr>
          <p:spPr bwMode="auto">
            <a:xfrm>
              <a:off x="2306360" y="1623943"/>
              <a:ext cx="114806" cy="114806"/>
            </a:xfrm>
            <a:custGeom>
              <a:avLst/>
              <a:gdLst>
                <a:gd name="T0" fmla="*/ 21 w 46"/>
                <a:gd name="T1" fmla="*/ 0 h 46"/>
                <a:gd name="T2" fmla="*/ 0 w 46"/>
                <a:gd name="T3" fmla="*/ 46 h 46"/>
                <a:gd name="T4" fmla="*/ 46 w 46"/>
                <a:gd name="T5" fmla="*/ 25 h 46"/>
                <a:gd name="T6" fmla="*/ 46 w 46"/>
                <a:gd name="T7" fmla="*/ 26 h 46"/>
                <a:gd name="T8" fmla="*/ 21 w 46"/>
                <a:gd name="T9" fmla="*/ 0 h 46"/>
                <a:gd name="T10" fmla="*/ 21 w 46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6">
                  <a:moveTo>
                    <a:pt x="21" y="0"/>
                  </a:moveTo>
                  <a:lnTo>
                    <a:pt x="0" y="46"/>
                  </a:lnTo>
                  <a:lnTo>
                    <a:pt x="46" y="25"/>
                  </a:lnTo>
                  <a:lnTo>
                    <a:pt x="46" y="26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9" name="Freeform 9"/>
            <p:cNvSpPr/>
            <p:nvPr/>
          </p:nvSpPr>
          <p:spPr bwMode="auto">
            <a:xfrm>
              <a:off x="2371251" y="1344415"/>
              <a:ext cx="289511" cy="292007"/>
            </a:xfrm>
            <a:custGeom>
              <a:avLst/>
              <a:gdLst>
                <a:gd name="T0" fmla="*/ 105 w 116"/>
                <a:gd name="T1" fmla="*/ 0 h 117"/>
                <a:gd name="T2" fmla="*/ 0 w 116"/>
                <a:gd name="T3" fmla="*/ 106 h 117"/>
                <a:gd name="T4" fmla="*/ 11 w 116"/>
                <a:gd name="T5" fmla="*/ 117 h 117"/>
                <a:gd name="T6" fmla="*/ 116 w 116"/>
                <a:gd name="T7" fmla="*/ 10 h 117"/>
                <a:gd name="T8" fmla="*/ 105 w 11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105" y="0"/>
                  </a:moveTo>
                  <a:lnTo>
                    <a:pt x="0" y="106"/>
                  </a:lnTo>
                  <a:lnTo>
                    <a:pt x="11" y="117"/>
                  </a:lnTo>
                  <a:lnTo>
                    <a:pt x="116" y="10"/>
                  </a:lnTo>
                  <a:lnTo>
                    <a:pt x="10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20" name="Freeform 10"/>
            <p:cNvSpPr/>
            <p:nvPr/>
          </p:nvSpPr>
          <p:spPr bwMode="auto">
            <a:xfrm>
              <a:off x="2411183" y="1384348"/>
              <a:ext cx="289511" cy="292007"/>
            </a:xfrm>
            <a:custGeom>
              <a:avLst/>
              <a:gdLst>
                <a:gd name="T0" fmla="*/ 107 w 116"/>
                <a:gd name="T1" fmla="*/ 0 h 117"/>
                <a:gd name="T2" fmla="*/ 0 w 116"/>
                <a:gd name="T3" fmla="*/ 106 h 117"/>
                <a:gd name="T4" fmla="*/ 11 w 116"/>
                <a:gd name="T5" fmla="*/ 117 h 117"/>
                <a:gd name="T6" fmla="*/ 116 w 116"/>
                <a:gd name="T7" fmla="*/ 10 h 117"/>
                <a:gd name="T8" fmla="*/ 107 w 11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107" y="0"/>
                  </a:moveTo>
                  <a:lnTo>
                    <a:pt x="0" y="106"/>
                  </a:lnTo>
                  <a:lnTo>
                    <a:pt x="11" y="117"/>
                  </a:lnTo>
                  <a:lnTo>
                    <a:pt x="116" y="10"/>
                  </a:lnTo>
                  <a:lnTo>
                    <a:pt x="10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21" name="Freeform 11"/>
            <p:cNvSpPr/>
            <p:nvPr/>
          </p:nvSpPr>
          <p:spPr bwMode="auto">
            <a:xfrm>
              <a:off x="2653275" y="1306978"/>
              <a:ext cx="87353" cy="87353"/>
            </a:xfrm>
            <a:custGeom>
              <a:avLst/>
              <a:gdLst>
                <a:gd name="T0" fmla="*/ 17 w 26"/>
                <a:gd name="T1" fmla="*/ 8 h 26"/>
                <a:gd name="T2" fmla="*/ 0 w 26"/>
                <a:gd name="T3" fmla="*/ 7 h 26"/>
                <a:gd name="T4" fmla="*/ 19 w 26"/>
                <a:gd name="T5" fmla="*/ 26 h 26"/>
                <a:gd name="T6" fmla="*/ 17 w 26"/>
                <a:gd name="T7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6">
                  <a:moveTo>
                    <a:pt x="17" y="8"/>
                  </a:moveTo>
                  <a:cubicBezTo>
                    <a:pt x="9" y="0"/>
                    <a:pt x="0" y="7"/>
                    <a:pt x="0" y="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26" y="17"/>
                    <a:pt x="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5247056" y="1929121"/>
            <a:ext cx="354901" cy="301399"/>
            <a:chOff x="2950272" y="1314466"/>
            <a:chExt cx="496661" cy="421788"/>
          </a:xfrm>
          <a:solidFill>
            <a:schemeClr val="bg1"/>
          </a:solidFill>
        </p:grpSpPr>
        <p:sp>
          <p:nvSpPr>
            <p:cNvPr id="123" name="Freeform 12"/>
            <p:cNvSpPr/>
            <p:nvPr/>
          </p:nvSpPr>
          <p:spPr bwMode="auto">
            <a:xfrm>
              <a:off x="3107507" y="1559052"/>
              <a:ext cx="89848" cy="89848"/>
            </a:xfrm>
            <a:custGeom>
              <a:avLst/>
              <a:gdLst>
                <a:gd name="T0" fmla="*/ 36 w 36"/>
                <a:gd name="T1" fmla="*/ 20 h 36"/>
                <a:gd name="T2" fmla="*/ 16 w 36"/>
                <a:gd name="T3" fmla="*/ 0 h 36"/>
                <a:gd name="T4" fmla="*/ 16 w 36"/>
                <a:gd name="T5" fmla="*/ 0 h 36"/>
                <a:gd name="T6" fmla="*/ 0 w 36"/>
                <a:gd name="T7" fmla="*/ 36 h 36"/>
                <a:gd name="T8" fmla="*/ 36 w 36"/>
                <a:gd name="T9" fmla="*/ 2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6">
                  <a:moveTo>
                    <a:pt x="36" y="20"/>
                  </a:moveTo>
                  <a:lnTo>
                    <a:pt x="16" y="0"/>
                  </a:lnTo>
                  <a:lnTo>
                    <a:pt x="16" y="0"/>
                  </a:lnTo>
                  <a:lnTo>
                    <a:pt x="0" y="36"/>
                  </a:lnTo>
                  <a:lnTo>
                    <a:pt x="36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24" name="Rectangle 13"/>
            <p:cNvSpPr>
              <a:spLocks noChangeArrowheads="1"/>
            </p:cNvSpPr>
            <p:nvPr/>
          </p:nvSpPr>
          <p:spPr bwMode="auto">
            <a:xfrm>
              <a:off x="3197355" y="1608968"/>
              <a:ext cx="2497" cy="249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25" name="Freeform 14"/>
            <p:cNvSpPr/>
            <p:nvPr/>
          </p:nvSpPr>
          <p:spPr bwMode="auto">
            <a:xfrm>
              <a:off x="3159917" y="1344415"/>
              <a:ext cx="227117" cy="222125"/>
            </a:xfrm>
            <a:custGeom>
              <a:avLst/>
              <a:gdLst>
                <a:gd name="T0" fmla="*/ 81 w 91"/>
                <a:gd name="T1" fmla="*/ 0 h 89"/>
                <a:gd name="T2" fmla="*/ 0 w 91"/>
                <a:gd name="T3" fmla="*/ 81 h 89"/>
                <a:gd name="T4" fmla="*/ 8 w 91"/>
                <a:gd name="T5" fmla="*/ 89 h 89"/>
                <a:gd name="T6" fmla="*/ 91 w 91"/>
                <a:gd name="T7" fmla="*/ 8 h 89"/>
                <a:gd name="T8" fmla="*/ 81 w 91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89">
                  <a:moveTo>
                    <a:pt x="81" y="0"/>
                  </a:moveTo>
                  <a:lnTo>
                    <a:pt x="0" y="81"/>
                  </a:lnTo>
                  <a:lnTo>
                    <a:pt x="8" y="89"/>
                  </a:lnTo>
                  <a:lnTo>
                    <a:pt x="91" y="8"/>
                  </a:lnTo>
                  <a:lnTo>
                    <a:pt x="8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26" name="Freeform 15"/>
            <p:cNvSpPr/>
            <p:nvPr/>
          </p:nvSpPr>
          <p:spPr bwMode="auto">
            <a:xfrm>
              <a:off x="3189867" y="1374365"/>
              <a:ext cx="227117" cy="224620"/>
            </a:xfrm>
            <a:custGeom>
              <a:avLst/>
              <a:gdLst>
                <a:gd name="T0" fmla="*/ 0 w 91"/>
                <a:gd name="T1" fmla="*/ 82 h 90"/>
                <a:gd name="T2" fmla="*/ 8 w 91"/>
                <a:gd name="T3" fmla="*/ 90 h 90"/>
                <a:gd name="T4" fmla="*/ 91 w 91"/>
                <a:gd name="T5" fmla="*/ 8 h 90"/>
                <a:gd name="T6" fmla="*/ 83 w 91"/>
                <a:gd name="T7" fmla="*/ 0 h 90"/>
                <a:gd name="T8" fmla="*/ 0 w 91"/>
                <a:gd name="T9" fmla="*/ 8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0">
                  <a:moveTo>
                    <a:pt x="0" y="82"/>
                  </a:moveTo>
                  <a:lnTo>
                    <a:pt x="8" y="90"/>
                  </a:lnTo>
                  <a:lnTo>
                    <a:pt x="91" y="8"/>
                  </a:lnTo>
                  <a:lnTo>
                    <a:pt x="83" y="0"/>
                  </a:lnTo>
                  <a:lnTo>
                    <a:pt x="0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27" name="Freeform 16"/>
            <p:cNvSpPr/>
            <p:nvPr/>
          </p:nvSpPr>
          <p:spPr bwMode="auto">
            <a:xfrm>
              <a:off x="3377051" y="1314466"/>
              <a:ext cx="69882" cy="64890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3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28" name="Freeform 17"/>
            <p:cNvSpPr/>
            <p:nvPr/>
          </p:nvSpPr>
          <p:spPr bwMode="auto">
            <a:xfrm>
              <a:off x="2950272" y="1324449"/>
              <a:ext cx="416796" cy="411805"/>
            </a:xfrm>
            <a:custGeom>
              <a:avLst/>
              <a:gdLst>
                <a:gd name="T0" fmla="*/ 147 w 167"/>
                <a:gd name="T1" fmla="*/ 145 h 165"/>
                <a:gd name="T2" fmla="*/ 20 w 167"/>
                <a:gd name="T3" fmla="*/ 145 h 165"/>
                <a:gd name="T4" fmla="*/ 20 w 167"/>
                <a:gd name="T5" fmla="*/ 20 h 165"/>
                <a:gd name="T6" fmla="*/ 139 w 167"/>
                <a:gd name="T7" fmla="*/ 20 h 165"/>
                <a:gd name="T8" fmla="*/ 160 w 167"/>
                <a:gd name="T9" fmla="*/ 0 h 165"/>
                <a:gd name="T10" fmla="*/ 0 w 167"/>
                <a:gd name="T11" fmla="*/ 0 h 165"/>
                <a:gd name="T12" fmla="*/ 0 w 167"/>
                <a:gd name="T13" fmla="*/ 165 h 165"/>
                <a:gd name="T14" fmla="*/ 167 w 167"/>
                <a:gd name="T15" fmla="*/ 165 h 165"/>
                <a:gd name="T16" fmla="*/ 167 w 167"/>
                <a:gd name="T17" fmla="*/ 61 h 165"/>
                <a:gd name="T18" fmla="*/ 147 w 167"/>
                <a:gd name="T19" fmla="*/ 81 h 165"/>
                <a:gd name="T20" fmla="*/ 147 w 167"/>
                <a:gd name="T21" fmla="*/ 14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7" h="165">
                  <a:moveTo>
                    <a:pt x="147" y="145"/>
                  </a:moveTo>
                  <a:lnTo>
                    <a:pt x="20" y="145"/>
                  </a:lnTo>
                  <a:lnTo>
                    <a:pt x="20" y="20"/>
                  </a:lnTo>
                  <a:lnTo>
                    <a:pt x="139" y="20"/>
                  </a:lnTo>
                  <a:lnTo>
                    <a:pt x="160" y="0"/>
                  </a:lnTo>
                  <a:lnTo>
                    <a:pt x="0" y="0"/>
                  </a:lnTo>
                  <a:lnTo>
                    <a:pt x="0" y="165"/>
                  </a:lnTo>
                  <a:lnTo>
                    <a:pt x="167" y="165"/>
                  </a:lnTo>
                  <a:lnTo>
                    <a:pt x="167" y="61"/>
                  </a:lnTo>
                  <a:lnTo>
                    <a:pt x="147" y="81"/>
                  </a:lnTo>
                  <a:lnTo>
                    <a:pt x="147" y="1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129" name="Freeform 45"/>
          <p:cNvSpPr>
            <a:spLocks noEditPoints="1"/>
          </p:cNvSpPr>
          <p:nvPr/>
        </p:nvSpPr>
        <p:spPr bwMode="auto">
          <a:xfrm>
            <a:off x="5524506" y="3671988"/>
            <a:ext cx="337257" cy="434947"/>
          </a:xfrm>
          <a:custGeom>
            <a:avLst/>
            <a:gdLst>
              <a:gd name="T0" fmla="*/ 104 w 109"/>
              <a:gd name="T1" fmla="*/ 67 h 141"/>
              <a:gd name="T2" fmla="*/ 96 w 109"/>
              <a:gd name="T3" fmla="*/ 67 h 141"/>
              <a:gd name="T4" fmla="*/ 96 w 109"/>
              <a:gd name="T5" fmla="*/ 44 h 141"/>
              <a:gd name="T6" fmla="*/ 84 w 109"/>
              <a:gd name="T7" fmla="*/ 13 h 141"/>
              <a:gd name="T8" fmla="*/ 55 w 109"/>
              <a:gd name="T9" fmla="*/ 0 h 141"/>
              <a:gd name="T10" fmla="*/ 25 w 109"/>
              <a:gd name="T11" fmla="*/ 13 h 141"/>
              <a:gd name="T12" fmla="*/ 13 w 109"/>
              <a:gd name="T13" fmla="*/ 44 h 141"/>
              <a:gd name="T14" fmla="*/ 13 w 109"/>
              <a:gd name="T15" fmla="*/ 67 h 141"/>
              <a:gd name="T16" fmla="*/ 6 w 109"/>
              <a:gd name="T17" fmla="*/ 67 h 141"/>
              <a:gd name="T18" fmla="*/ 0 w 109"/>
              <a:gd name="T19" fmla="*/ 73 h 141"/>
              <a:gd name="T20" fmla="*/ 0 w 109"/>
              <a:gd name="T21" fmla="*/ 136 h 141"/>
              <a:gd name="T22" fmla="*/ 6 w 109"/>
              <a:gd name="T23" fmla="*/ 141 h 141"/>
              <a:gd name="T24" fmla="*/ 104 w 109"/>
              <a:gd name="T25" fmla="*/ 141 h 141"/>
              <a:gd name="T26" fmla="*/ 109 w 109"/>
              <a:gd name="T27" fmla="*/ 136 h 141"/>
              <a:gd name="T28" fmla="*/ 109 w 109"/>
              <a:gd name="T29" fmla="*/ 73 h 141"/>
              <a:gd name="T30" fmla="*/ 104 w 109"/>
              <a:gd name="T31" fmla="*/ 67 h 141"/>
              <a:gd name="T32" fmla="*/ 67 w 109"/>
              <a:gd name="T33" fmla="*/ 124 h 141"/>
              <a:gd name="T34" fmla="*/ 55 w 109"/>
              <a:gd name="T35" fmla="*/ 136 h 141"/>
              <a:gd name="T36" fmla="*/ 43 w 109"/>
              <a:gd name="T37" fmla="*/ 124 h 141"/>
              <a:gd name="T38" fmla="*/ 43 w 109"/>
              <a:gd name="T39" fmla="*/ 102 h 141"/>
              <a:gd name="T40" fmla="*/ 55 w 109"/>
              <a:gd name="T41" fmla="*/ 90 h 141"/>
              <a:gd name="T42" fmla="*/ 67 w 109"/>
              <a:gd name="T43" fmla="*/ 102 h 141"/>
              <a:gd name="T44" fmla="*/ 67 w 109"/>
              <a:gd name="T45" fmla="*/ 124 h 141"/>
              <a:gd name="T46" fmla="*/ 77 w 109"/>
              <a:gd name="T47" fmla="*/ 67 h 141"/>
              <a:gd name="T48" fmla="*/ 33 w 109"/>
              <a:gd name="T49" fmla="*/ 67 h 141"/>
              <a:gd name="T50" fmla="*/ 33 w 109"/>
              <a:gd name="T51" fmla="*/ 44 h 141"/>
              <a:gd name="T52" fmla="*/ 39 w 109"/>
              <a:gd name="T53" fmla="*/ 26 h 141"/>
              <a:gd name="T54" fmla="*/ 55 w 109"/>
              <a:gd name="T55" fmla="*/ 19 h 141"/>
              <a:gd name="T56" fmla="*/ 70 w 109"/>
              <a:gd name="T57" fmla="*/ 26 h 141"/>
              <a:gd name="T58" fmla="*/ 77 w 109"/>
              <a:gd name="T59" fmla="*/ 44 h 141"/>
              <a:gd name="T60" fmla="*/ 77 w 109"/>
              <a:gd name="T61" fmla="*/ 67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09" h="141">
                <a:moveTo>
                  <a:pt x="104" y="67"/>
                </a:moveTo>
                <a:cubicBezTo>
                  <a:pt x="96" y="67"/>
                  <a:pt x="96" y="67"/>
                  <a:pt x="96" y="67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32"/>
                  <a:pt x="92" y="21"/>
                  <a:pt x="84" y="13"/>
                </a:cubicBezTo>
                <a:cubicBezTo>
                  <a:pt x="77" y="5"/>
                  <a:pt x="66" y="0"/>
                  <a:pt x="55" y="0"/>
                </a:cubicBezTo>
                <a:cubicBezTo>
                  <a:pt x="43" y="0"/>
                  <a:pt x="32" y="5"/>
                  <a:pt x="25" y="13"/>
                </a:cubicBezTo>
                <a:cubicBezTo>
                  <a:pt x="18" y="21"/>
                  <a:pt x="13" y="32"/>
                  <a:pt x="13" y="44"/>
                </a:cubicBezTo>
                <a:cubicBezTo>
                  <a:pt x="13" y="67"/>
                  <a:pt x="13" y="67"/>
                  <a:pt x="13" y="67"/>
                </a:cubicBezTo>
                <a:cubicBezTo>
                  <a:pt x="6" y="67"/>
                  <a:pt x="6" y="67"/>
                  <a:pt x="6" y="67"/>
                </a:cubicBezTo>
                <a:cubicBezTo>
                  <a:pt x="3" y="67"/>
                  <a:pt x="0" y="70"/>
                  <a:pt x="0" y="73"/>
                </a:cubicBezTo>
                <a:cubicBezTo>
                  <a:pt x="0" y="136"/>
                  <a:pt x="0" y="136"/>
                  <a:pt x="0" y="136"/>
                </a:cubicBezTo>
                <a:cubicBezTo>
                  <a:pt x="0" y="139"/>
                  <a:pt x="3" y="141"/>
                  <a:pt x="6" y="141"/>
                </a:cubicBezTo>
                <a:cubicBezTo>
                  <a:pt x="104" y="141"/>
                  <a:pt x="104" y="141"/>
                  <a:pt x="104" y="141"/>
                </a:cubicBezTo>
                <a:cubicBezTo>
                  <a:pt x="107" y="141"/>
                  <a:pt x="109" y="139"/>
                  <a:pt x="109" y="136"/>
                </a:cubicBezTo>
                <a:cubicBezTo>
                  <a:pt x="109" y="73"/>
                  <a:pt x="109" y="73"/>
                  <a:pt x="109" y="73"/>
                </a:cubicBezTo>
                <a:cubicBezTo>
                  <a:pt x="109" y="70"/>
                  <a:pt x="107" y="67"/>
                  <a:pt x="104" y="67"/>
                </a:cubicBezTo>
                <a:close/>
                <a:moveTo>
                  <a:pt x="67" y="124"/>
                </a:moveTo>
                <a:cubicBezTo>
                  <a:pt x="67" y="130"/>
                  <a:pt x="61" y="136"/>
                  <a:pt x="55" y="136"/>
                </a:cubicBezTo>
                <a:cubicBezTo>
                  <a:pt x="48" y="136"/>
                  <a:pt x="43" y="130"/>
                  <a:pt x="43" y="124"/>
                </a:cubicBezTo>
                <a:cubicBezTo>
                  <a:pt x="43" y="102"/>
                  <a:pt x="43" y="102"/>
                  <a:pt x="43" y="102"/>
                </a:cubicBezTo>
                <a:cubicBezTo>
                  <a:pt x="43" y="95"/>
                  <a:pt x="48" y="90"/>
                  <a:pt x="55" y="90"/>
                </a:cubicBezTo>
                <a:cubicBezTo>
                  <a:pt x="61" y="90"/>
                  <a:pt x="67" y="95"/>
                  <a:pt x="67" y="102"/>
                </a:cubicBezTo>
                <a:lnTo>
                  <a:pt x="67" y="124"/>
                </a:lnTo>
                <a:close/>
                <a:moveTo>
                  <a:pt x="77" y="67"/>
                </a:moveTo>
                <a:cubicBezTo>
                  <a:pt x="33" y="67"/>
                  <a:pt x="33" y="67"/>
                  <a:pt x="33" y="67"/>
                </a:cubicBezTo>
                <a:cubicBezTo>
                  <a:pt x="33" y="44"/>
                  <a:pt x="33" y="44"/>
                  <a:pt x="33" y="44"/>
                </a:cubicBezTo>
                <a:cubicBezTo>
                  <a:pt x="33" y="37"/>
                  <a:pt x="35" y="31"/>
                  <a:pt x="39" y="26"/>
                </a:cubicBezTo>
                <a:cubicBezTo>
                  <a:pt x="44" y="22"/>
                  <a:pt x="49" y="19"/>
                  <a:pt x="55" y="19"/>
                </a:cubicBezTo>
                <a:cubicBezTo>
                  <a:pt x="61" y="19"/>
                  <a:pt x="66" y="22"/>
                  <a:pt x="70" y="26"/>
                </a:cubicBezTo>
                <a:cubicBezTo>
                  <a:pt x="74" y="31"/>
                  <a:pt x="77" y="37"/>
                  <a:pt x="77" y="44"/>
                </a:cubicBezTo>
                <a:lnTo>
                  <a:pt x="77" y="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grpSp>
        <p:nvGrpSpPr>
          <p:cNvPr id="131" name="Group 130"/>
          <p:cNvGrpSpPr/>
          <p:nvPr/>
        </p:nvGrpSpPr>
        <p:grpSpPr>
          <a:xfrm>
            <a:off x="2186010" y="4166517"/>
            <a:ext cx="453185" cy="445993"/>
            <a:chOff x="1587575" y="2265358"/>
            <a:chExt cx="314468" cy="309477"/>
          </a:xfrm>
          <a:solidFill>
            <a:schemeClr val="bg1"/>
          </a:solidFill>
        </p:grpSpPr>
        <p:sp>
          <p:nvSpPr>
            <p:cNvPr id="132" name="Freeform 59"/>
            <p:cNvSpPr>
              <a:spLocks noEditPoints="1"/>
            </p:cNvSpPr>
            <p:nvPr/>
          </p:nvSpPr>
          <p:spPr bwMode="auto">
            <a:xfrm>
              <a:off x="1587575" y="2265358"/>
              <a:ext cx="314468" cy="309477"/>
            </a:xfrm>
            <a:custGeom>
              <a:avLst/>
              <a:gdLst>
                <a:gd name="T0" fmla="*/ 82 w 95"/>
                <a:gd name="T1" fmla="*/ 57 h 93"/>
                <a:gd name="T2" fmla="*/ 95 w 95"/>
                <a:gd name="T3" fmla="*/ 51 h 93"/>
                <a:gd name="T4" fmla="*/ 95 w 95"/>
                <a:gd name="T5" fmla="*/ 41 h 93"/>
                <a:gd name="T6" fmla="*/ 82 w 95"/>
                <a:gd name="T7" fmla="*/ 36 h 93"/>
                <a:gd name="T8" fmla="*/ 80 w 95"/>
                <a:gd name="T9" fmla="*/ 30 h 93"/>
                <a:gd name="T10" fmla="*/ 85 w 95"/>
                <a:gd name="T11" fmla="*/ 17 h 93"/>
                <a:gd name="T12" fmla="*/ 77 w 95"/>
                <a:gd name="T13" fmla="*/ 10 h 93"/>
                <a:gd name="T14" fmla="*/ 64 w 95"/>
                <a:gd name="T15" fmla="*/ 15 h 93"/>
                <a:gd name="T16" fmla="*/ 59 w 95"/>
                <a:gd name="T17" fmla="*/ 13 h 93"/>
                <a:gd name="T18" fmla="*/ 53 w 95"/>
                <a:gd name="T19" fmla="*/ 0 h 93"/>
                <a:gd name="T20" fmla="*/ 42 w 95"/>
                <a:gd name="T21" fmla="*/ 0 h 93"/>
                <a:gd name="T22" fmla="*/ 37 w 95"/>
                <a:gd name="T23" fmla="*/ 13 h 93"/>
                <a:gd name="T24" fmla="*/ 31 w 95"/>
                <a:gd name="T25" fmla="*/ 15 h 93"/>
                <a:gd name="T26" fmla="*/ 18 w 95"/>
                <a:gd name="T27" fmla="*/ 10 h 93"/>
                <a:gd name="T28" fmla="*/ 10 w 95"/>
                <a:gd name="T29" fmla="*/ 17 h 93"/>
                <a:gd name="T30" fmla="*/ 16 w 95"/>
                <a:gd name="T31" fmla="*/ 30 h 93"/>
                <a:gd name="T32" fmla="*/ 13 w 95"/>
                <a:gd name="T33" fmla="*/ 36 h 93"/>
                <a:gd name="T34" fmla="*/ 0 w 95"/>
                <a:gd name="T35" fmla="*/ 41 h 93"/>
                <a:gd name="T36" fmla="*/ 0 w 95"/>
                <a:gd name="T37" fmla="*/ 52 h 93"/>
                <a:gd name="T38" fmla="*/ 13 w 95"/>
                <a:gd name="T39" fmla="*/ 57 h 93"/>
                <a:gd name="T40" fmla="*/ 16 w 95"/>
                <a:gd name="T41" fmla="*/ 63 h 93"/>
                <a:gd name="T42" fmla="*/ 11 w 95"/>
                <a:gd name="T43" fmla="*/ 76 h 93"/>
                <a:gd name="T44" fmla="*/ 18 w 95"/>
                <a:gd name="T45" fmla="*/ 83 h 93"/>
                <a:gd name="T46" fmla="*/ 31 w 95"/>
                <a:gd name="T47" fmla="*/ 78 h 93"/>
                <a:gd name="T48" fmla="*/ 37 w 95"/>
                <a:gd name="T49" fmla="*/ 80 h 93"/>
                <a:gd name="T50" fmla="*/ 43 w 95"/>
                <a:gd name="T51" fmla="*/ 93 h 93"/>
                <a:gd name="T52" fmla="*/ 53 w 95"/>
                <a:gd name="T53" fmla="*/ 93 h 93"/>
                <a:gd name="T54" fmla="*/ 59 w 95"/>
                <a:gd name="T55" fmla="*/ 80 h 93"/>
                <a:gd name="T56" fmla="*/ 64 w 95"/>
                <a:gd name="T57" fmla="*/ 78 h 93"/>
                <a:gd name="T58" fmla="*/ 78 w 95"/>
                <a:gd name="T59" fmla="*/ 83 h 93"/>
                <a:gd name="T60" fmla="*/ 85 w 95"/>
                <a:gd name="T61" fmla="*/ 75 h 93"/>
                <a:gd name="T62" fmla="*/ 80 w 95"/>
                <a:gd name="T63" fmla="*/ 63 h 93"/>
                <a:gd name="T64" fmla="*/ 82 w 95"/>
                <a:gd name="T65" fmla="*/ 57 h 93"/>
                <a:gd name="T66" fmla="*/ 48 w 95"/>
                <a:gd name="T67" fmla="*/ 61 h 93"/>
                <a:gd name="T68" fmla="*/ 33 w 95"/>
                <a:gd name="T69" fmla="*/ 46 h 93"/>
                <a:gd name="T70" fmla="*/ 48 w 95"/>
                <a:gd name="T71" fmla="*/ 32 h 93"/>
                <a:gd name="T72" fmla="*/ 63 w 95"/>
                <a:gd name="T73" fmla="*/ 46 h 93"/>
                <a:gd name="T74" fmla="*/ 48 w 95"/>
                <a:gd name="T75" fmla="*/ 6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33" name="Oval 60"/>
            <p:cNvSpPr>
              <a:spLocks noChangeArrowheads="1"/>
            </p:cNvSpPr>
            <p:nvPr/>
          </p:nvSpPr>
          <p:spPr bwMode="auto">
            <a:xfrm>
              <a:off x="1712364" y="2387652"/>
              <a:ext cx="64890" cy="623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3154439" y="2319423"/>
            <a:ext cx="314140" cy="357472"/>
            <a:chOff x="2927811" y="2108124"/>
            <a:chExt cx="361887" cy="411804"/>
          </a:xfrm>
          <a:solidFill>
            <a:schemeClr val="bg1"/>
          </a:solidFill>
        </p:grpSpPr>
        <p:sp>
          <p:nvSpPr>
            <p:cNvPr id="135" name="Freeform 68"/>
            <p:cNvSpPr>
              <a:spLocks noEditPoints="1"/>
            </p:cNvSpPr>
            <p:nvPr/>
          </p:nvSpPr>
          <p:spPr bwMode="auto">
            <a:xfrm>
              <a:off x="2927811" y="2108124"/>
              <a:ext cx="164722" cy="299494"/>
            </a:xfrm>
            <a:custGeom>
              <a:avLst/>
              <a:gdLst>
                <a:gd name="T0" fmla="*/ 50 w 50"/>
                <a:gd name="T1" fmla="*/ 83 h 90"/>
                <a:gd name="T2" fmla="*/ 50 w 50"/>
                <a:gd name="T3" fmla="*/ 7 h 90"/>
                <a:gd name="T4" fmla="*/ 44 w 50"/>
                <a:gd name="T5" fmla="*/ 0 h 90"/>
                <a:gd name="T6" fmla="*/ 6 w 50"/>
                <a:gd name="T7" fmla="*/ 0 h 90"/>
                <a:gd name="T8" fmla="*/ 0 w 50"/>
                <a:gd name="T9" fmla="*/ 7 h 90"/>
                <a:gd name="T10" fmla="*/ 0 w 50"/>
                <a:gd name="T11" fmla="*/ 83 h 90"/>
                <a:gd name="T12" fmla="*/ 6 w 50"/>
                <a:gd name="T13" fmla="*/ 90 h 90"/>
                <a:gd name="T14" fmla="*/ 44 w 50"/>
                <a:gd name="T15" fmla="*/ 90 h 90"/>
                <a:gd name="T16" fmla="*/ 50 w 50"/>
                <a:gd name="T17" fmla="*/ 83 h 90"/>
                <a:gd name="T18" fmla="*/ 39 w 50"/>
                <a:gd name="T19" fmla="*/ 5 h 90"/>
                <a:gd name="T20" fmla="*/ 41 w 50"/>
                <a:gd name="T21" fmla="*/ 6 h 90"/>
                <a:gd name="T22" fmla="*/ 39 w 50"/>
                <a:gd name="T23" fmla="*/ 8 h 90"/>
                <a:gd name="T24" fmla="*/ 38 w 50"/>
                <a:gd name="T25" fmla="*/ 6 h 90"/>
                <a:gd name="T26" fmla="*/ 39 w 50"/>
                <a:gd name="T27" fmla="*/ 5 h 90"/>
                <a:gd name="T28" fmla="*/ 16 w 50"/>
                <a:gd name="T29" fmla="*/ 5 h 90"/>
                <a:gd name="T30" fmla="*/ 34 w 50"/>
                <a:gd name="T31" fmla="*/ 5 h 90"/>
                <a:gd name="T32" fmla="*/ 34 w 50"/>
                <a:gd name="T33" fmla="*/ 7 h 90"/>
                <a:gd name="T34" fmla="*/ 16 w 50"/>
                <a:gd name="T35" fmla="*/ 7 h 90"/>
                <a:gd name="T36" fmla="*/ 16 w 50"/>
                <a:gd name="T37" fmla="*/ 5 h 90"/>
                <a:gd name="T38" fmla="*/ 5 w 50"/>
                <a:gd name="T39" fmla="*/ 69 h 90"/>
                <a:gd name="T40" fmla="*/ 5 w 50"/>
                <a:gd name="T41" fmla="*/ 11 h 90"/>
                <a:gd name="T42" fmla="*/ 45 w 50"/>
                <a:gd name="T43" fmla="*/ 11 h 90"/>
                <a:gd name="T44" fmla="*/ 45 w 50"/>
                <a:gd name="T45" fmla="*/ 69 h 90"/>
                <a:gd name="T46" fmla="*/ 5 w 50"/>
                <a:gd name="T47" fmla="*/ 69 h 90"/>
                <a:gd name="T48" fmla="*/ 25 w 50"/>
                <a:gd name="T49" fmla="*/ 83 h 90"/>
                <a:gd name="T50" fmla="*/ 21 w 50"/>
                <a:gd name="T51" fmla="*/ 79 h 90"/>
                <a:gd name="T52" fmla="*/ 25 w 50"/>
                <a:gd name="T53" fmla="*/ 75 h 90"/>
                <a:gd name="T54" fmla="*/ 29 w 50"/>
                <a:gd name="T55" fmla="*/ 79 h 90"/>
                <a:gd name="T56" fmla="*/ 25 w 50"/>
                <a:gd name="T57" fmla="*/ 8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0" h="90">
                  <a:moveTo>
                    <a:pt x="50" y="83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7" y="90"/>
                    <a:pt x="50" y="87"/>
                    <a:pt x="50" y="83"/>
                  </a:cubicBezTo>
                  <a:close/>
                  <a:moveTo>
                    <a:pt x="39" y="5"/>
                  </a:moveTo>
                  <a:cubicBezTo>
                    <a:pt x="40" y="5"/>
                    <a:pt x="41" y="5"/>
                    <a:pt x="41" y="6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9" y="5"/>
                  </a:cubicBezTo>
                  <a:close/>
                  <a:moveTo>
                    <a:pt x="16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6" y="7"/>
                    <a:pt x="16" y="7"/>
                    <a:pt x="16" y="7"/>
                  </a:cubicBezTo>
                  <a:lnTo>
                    <a:pt x="16" y="5"/>
                  </a:lnTo>
                  <a:close/>
                  <a:moveTo>
                    <a:pt x="5" y="69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69"/>
                    <a:pt x="45" y="69"/>
                    <a:pt x="45" y="69"/>
                  </a:cubicBezTo>
                  <a:lnTo>
                    <a:pt x="5" y="69"/>
                  </a:lnTo>
                  <a:close/>
                  <a:moveTo>
                    <a:pt x="25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5" y="75"/>
                  </a:cubicBezTo>
                  <a:cubicBezTo>
                    <a:pt x="27" y="75"/>
                    <a:pt x="29" y="77"/>
                    <a:pt x="29" y="79"/>
                  </a:cubicBezTo>
                  <a:cubicBezTo>
                    <a:pt x="29" y="81"/>
                    <a:pt x="27" y="83"/>
                    <a:pt x="2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36" name="Freeform 69"/>
            <p:cNvSpPr>
              <a:spLocks noEditPoints="1"/>
            </p:cNvSpPr>
            <p:nvPr/>
          </p:nvSpPr>
          <p:spPr bwMode="auto">
            <a:xfrm>
              <a:off x="3119985" y="2220434"/>
              <a:ext cx="169713" cy="299494"/>
            </a:xfrm>
            <a:custGeom>
              <a:avLst/>
              <a:gdLst>
                <a:gd name="T0" fmla="*/ 44 w 51"/>
                <a:gd name="T1" fmla="*/ 0 h 90"/>
                <a:gd name="T2" fmla="*/ 7 w 51"/>
                <a:gd name="T3" fmla="*/ 0 h 90"/>
                <a:gd name="T4" fmla="*/ 0 w 51"/>
                <a:gd name="T5" fmla="*/ 7 h 90"/>
                <a:gd name="T6" fmla="*/ 0 w 51"/>
                <a:gd name="T7" fmla="*/ 83 h 90"/>
                <a:gd name="T8" fmla="*/ 7 w 51"/>
                <a:gd name="T9" fmla="*/ 90 h 90"/>
                <a:gd name="T10" fmla="*/ 44 w 51"/>
                <a:gd name="T11" fmla="*/ 90 h 90"/>
                <a:gd name="T12" fmla="*/ 51 w 51"/>
                <a:gd name="T13" fmla="*/ 83 h 90"/>
                <a:gd name="T14" fmla="*/ 51 w 51"/>
                <a:gd name="T15" fmla="*/ 7 h 90"/>
                <a:gd name="T16" fmla="*/ 44 w 51"/>
                <a:gd name="T17" fmla="*/ 0 h 90"/>
                <a:gd name="T18" fmla="*/ 40 w 51"/>
                <a:gd name="T19" fmla="*/ 5 h 90"/>
                <a:gd name="T20" fmla="*/ 42 w 51"/>
                <a:gd name="T21" fmla="*/ 6 h 90"/>
                <a:gd name="T22" fmla="*/ 40 w 51"/>
                <a:gd name="T23" fmla="*/ 8 h 90"/>
                <a:gd name="T24" fmla="*/ 38 w 51"/>
                <a:gd name="T25" fmla="*/ 6 h 90"/>
                <a:gd name="T26" fmla="*/ 40 w 51"/>
                <a:gd name="T27" fmla="*/ 5 h 90"/>
                <a:gd name="T28" fmla="*/ 17 w 51"/>
                <a:gd name="T29" fmla="*/ 5 h 90"/>
                <a:gd name="T30" fmla="*/ 34 w 51"/>
                <a:gd name="T31" fmla="*/ 5 h 90"/>
                <a:gd name="T32" fmla="*/ 34 w 51"/>
                <a:gd name="T33" fmla="*/ 7 h 90"/>
                <a:gd name="T34" fmla="*/ 17 w 51"/>
                <a:gd name="T35" fmla="*/ 7 h 90"/>
                <a:gd name="T36" fmla="*/ 17 w 51"/>
                <a:gd name="T37" fmla="*/ 5 h 90"/>
                <a:gd name="T38" fmla="*/ 26 w 51"/>
                <a:gd name="T39" fmla="*/ 83 h 90"/>
                <a:gd name="T40" fmla="*/ 21 w 51"/>
                <a:gd name="T41" fmla="*/ 79 h 90"/>
                <a:gd name="T42" fmla="*/ 26 w 51"/>
                <a:gd name="T43" fmla="*/ 75 h 90"/>
                <a:gd name="T44" fmla="*/ 30 w 51"/>
                <a:gd name="T45" fmla="*/ 79 h 90"/>
                <a:gd name="T46" fmla="*/ 26 w 51"/>
                <a:gd name="T47" fmla="*/ 83 h 90"/>
                <a:gd name="T48" fmla="*/ 46 w 51"/>
                <a:gd name="T49" fmla="*/ 69 h 90"/>
                <a:gd name="T50" fmla="*/ 5 w 51"/>
                <a:gd name="T51" fmla="*/ 69 h 90"/>
                <a:gd name="T52" fmla="*/ 5 w 51"/>
                <a:gd name="T53" fmla="*/ 11 h 90"/>
                <a:gd name="T54" fmla="*/ 46 w 51"/>
                <a:gd name="T55" fmla="*/ 11 h 90"/>
                <a:gd name="T56" fmla="*/ 46 w 51"/>
                <a:gd name="T57" fmla="*/ 6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90">
                  <a:moveTo>
                    <a:pt x="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7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8" y="90"/>
                    <a:pt x="51" y="87"/>
                    <a:pt x="51" y="8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3"/>
                    <a:pt x="48" y="0"/>
                    <a:pt x="44" y="0"/>
                  </a:cubicBezTo>
                  <a:close/>
                  <a:moveTo>
                    <a:pt x="40" y="5"/>
                  </a:moveTo>
                  <a:cubicBezTo>
                    <a:pt x="41" y="5"/>
                    <a:pt x="42" y="5"/>
                    <a:pt x="42" y="6"/>
                  </a:cubicBezTo>
                  <a:cubicBezTo>
                    <a:pt x="42" y="7"/>
                    <a:pt x="41" y="8"/>
                    <a:pt x="40" y="8"/>
                  </a:cubicBezTo>
                  <a:cubicBezTo>
                    <a:pt x="39" y="8"/>
                    <a:pt x="38" y="7"/>
                    <a:pt x="38" y="6"/>
                  </a:cubicBezTo>
                  <a:cubicBezTo>
                    <a:pt x="38" y="5"/>
                    <a:pt x="39" y="5"/>
                    <a:pt x="40" y="5"/>
                  </a:cubicBezTo>
                  <a:close/>
                  <a:moveTo>
                    <a:pt x="17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7" y="5"/>
                  </a:lnTo>
                  <a:close/>
                  <a:moveTo>
                    <a:pt x="26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6" y="75"/>
                  </a:cubicBezTo>
                  <a:cubicBezTo>
                    <a:pt x="28" y="75"/>
                    <a:pt x="30" y="77"/>
                    <a:pt x="30" y="79"/>
                  </a:cubicBezTo>
                  <a:cubicBezTo>
                    <a:pt x="30" y="81"/>
                    <a:pt x="28" y="83"/>
                    <a:pt x="26" y="83"/>
                  </a:cubicBezTo>
                  <a:close/>
                  <a:moveTo>
                    <a:pt x="46" y="69"/>
                  </a:moveTo>
                  <a:cubicBezTo>
                    <a:pt x="5" y="69"/>
                    <a:pt x="5" y="69"/>
                    <a:pt x="5" y="6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6" y="11"/>
                    <a:pt x="46" y="11"/>
                    <a:pt x="46" y="11"/>
                  </a:cubicBezTo>
                  <a:lnTo>
                    <a:pt x="46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37" name="Freeform 70"/>
            <p:cNvSpPr/>
            <p:nvPr/>
          </p:nvSpPr>
          <p:spPr bwMode="auto">
            <a:xfrm>
              <a:off x="3107507" y="2125594"/>
              <a:ext cx="99831" cy="82362"/>
            </a:xfrm>
            <a:custGeom>
              <a:avLst/>
              <a:gdLst>
                <a:gd name="T0" fmla="*/ 32 w 40"/>
                <a:gd name="T1" fmla="*/ 33 h 33"/>
                <a:gd name="T2" fmla="*/ 40 w 40"/>
                <a:gd name="T3" fmla="*/ 33 h 33"/>
                <a:gd name="T4" fmla="*/ 40 w 40"/>
                <a:gd name="T5" fmla="*/ 8 h 33"/>
                <a:gd name="T6" fmla="*/ 40 w 40"/>
                <a:gd name="T7" fmla="*/ 0 h 33"/>
                <a:gd name="T8" fmla="*/ 32 w 40"/>
                <a:gd name="T9" fmla="*/ 0 h 33"/>
                <a:gd name="T10" fmla="*/ 0 w 40"/>
                <a:gd name="T11" fmla="*/ 0 h 33"/>
                <a:gd name="T12" fmla="*/ 0 w 40"/>
                <a:gd name="T13" fmla="*/ 8 h 33"/>
                <a:gd name="T14" fmla="*/ 32 w 40"/>
                <a:gd name="T15" fmla="*/ 8 h 33"/>
                <a:gd name="T16" fmla="*/ 32 w 40"/>
                <a:gd name="T1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33">
                  <a:moveTo>
                    <a:pt x="32" y="33"/>
                  </a:moveTo>
                  <a:lnTo>
                    <a:pt x="40" y="33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32" y="8"/>
                  </a:lnTo>
                  <a:lnTo>
                    <a:pt x="32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38" name="Freeform 71"/>
            <p:cNvSpPr/>
            <p:nvPr/>
          </p:nvSpPr>
          <p:spPr bwMode="auto">
            <a:xfrm>
              <a:off x="3017659" y="2425088"/>
              <a:ext cx="82362" cy="82362"/>
            </a:xfrm>
            <a:custGeom>
              <a:avLst/>
              <a:gdLst>
                <a:gd name="T0" fmla="*/ 8 w 33"/>
                <a:gd name="T1" fmla="*/ 0 h 33"/>
                <a:gd name="T2" fmla="*/ 0 w 33"/>
                <a:gd name="T3" fmla="*/ 0 h 33"/>
                <a:gd name="T4" fmla="*/ 0 w 33"/>
                <a:gd name="T5" fmla="*/ 25 h 33"/>
                <a:gd name="T6" fmla="*/ 0 w 33"/>
                <a:gd name="T7" fmla="*/ 33 h 33"/>
                <a:gd name="T8" fmla="*/ 8 w 33"/>
                <a:gd name="T9" fmla="*/ 33 h 33"/>
                <a:gd name="T10" fmla="*/ 33 w 33"/>
                <a:gd name="T11" fmla="*/ 33 h 33"/>
                <a:gd name="T12" fmla="*/ 33 w 33"/>
                <a:gd name="T13" fmla="*/ 25 h 33"/>
                <a:gd name="T14" fmla="*/ 8 w 33"/>
                <a:gd name="T15" fmla="*/ 25 h 33"/>
                <a:gd name="T16" fmla="*/ 8 w 33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8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0" y="33"/>
                  </a:lnTo>
                  <a:lnTo>
                    <a:pt x="8" y="33"/>
                  </a:lnTo>
                  <a:lnTo>
                    <a:pt x="33" y="33"/>
                  </a:lnTo>
                  <a:lnTo>
                    <a:pt x="33" y="25"/>
                  </a:lnTo>
                  <a:lnTo>
                    <a:pt x="8" y="25"/>
                  </a:ln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3686798" y="5074477"/>
            <a:ext cx="546661" cy="403784"/>
            <a:chOff x="2563427" y="3717902"/>
            <a:chExt cx="439257" cy="324452"/>
          </a:xfrm>
          <a:solidFill>
            <a:schemeClr val="bg1"/>
          </a:solidFill>
        </p:grpSpPr>
        <p:sp>
          <p:nvSpPr>
            <p:cNvPr id="140" name="Freeform 92"/>
            <p:cNvSpPr/>
            <p:nvPr/>
          </p:nvSpPr>
          <p:spPr bwMode="auto">
            <a:xfrm>
              <a:off x="2720660" y="3942523"/>
              <a:ext cx="127286" cy="99831"/>
            </a:xfrm>
            <a:custGeom>
              <a:avLst/>
              <a:gdLst>
                <a:gd name="T0" fmla="*/ 37 w 38"/>
                <a:gd name="T1" fmla="*/ 10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7 w 38"/>
                <a:gd name="T11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0">
                  <a:moveTo>
                    <a:pt x="37" y="10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1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1"/>
                    <a:pt x="37" y="11"/>
                    <a:pt x="3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41" name="Freeform 93"/>
            <p:cNvSpPr/>
            <p:nvPr/>
          </p:nvSpPr>
          <p:spPr bwMode="auto">
            <a:xfrm>
              <a:off x="2638300" y="3830213"/>
              <a:ext cx="292007" cy="129781"/>
            </a:xfrm>
            <a:custGeom>
              <a:avLst/>
              <a:gdLst>
                <a:gd name="T0" fmla="*/ 87 w 88"/>
                <a:gd name="T1" fmla="*/ 23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8 w 88"/>
                <a:gd name="T15" fmla="*/ 26 h 39"/>
                <a:gd name="T16" fmla="*/ 88 w 88"/>
                <a:gd name="T17" fmla="*/ 26 h 39"/>
                <a:gd name="T18" fmla="*/ 88 w 88"/>
                <a:gd name="T19" fmla="*/ 24 h 39"/>
                <a:gd name="T20" fmla="*/ 87 w 88"/>
                <a:gd name="T21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39">
                  <a:moveTo>
                    <a:pt x="87" y="23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4" y="39"/>
                    <a:pt x="75" y="39"/>
                    <a:pt x="75" y="38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5"/>
                    <a:pt x="88" y="24"/>
                    <a:pt x="88" y="24"/>
                  </a:cubicBezTo>
                  <a:lnTo>
                    <a:pt x="87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42" name="Freeform 94"/>
            <p:cNvSpPr/>
            <p:nvPr/>
          </p:nvSpPr>
          <p:spPr bwMode="auto">
            <a:xfrm>
              <a:off x="2563427" y="3717902"/>
              <a:ext cx="439257" cy="169713"/>
            </a:xfrm>
            <a:custGeom>
              <a:avLst/>
              <a:gdLst>
                <a:gd name="T0" fmla="*/ 131 w 132"/>
                <a:gd name="T1" fmla="*/ 36 h 51"/>
                <a:gd name="T2" fmla="*/ 131 w 132"/>
                <a:gd name="T3" fmla="*/ 36 h 51"/>
                <a:gd name="T4" fmla="*/ 1 w 132"/>
                <a:gd name="T5" fmla="*/ 36 h 51"/>
                <a:gd name="T6" fmla="*/ 1 w 132"/>
                <a:gd name="T7" fmla="*/ 38 h 51"/>
                <a:gd name="T8" fmla="*/ 14 w 132"/>
                <a:gd name="T9" fmla="*/ 51 h 51"/>
                <a:gd name="T10" fmla="*/ 16 w 132"/>
                <a:gd name="T11" fmla="*/ 51 h 51"/>
                <a:gd name="T12" fmla="*/ 116 w 132"/>
                <a:gd name="T13" fmla="*/ 51 h 51"/>
                <a:gd name="T14" fmla="*/ 118 w 132"/>
                <a:gd name="T15" fmla="*/ 51 h 51"/>
                <a:gd name="T16" fmla="*/ 131 w 132"/>
                <a:gd name="T17" fmla="*/ 38 h 51"/>
                <a:gd name="T18" fmla="*/ 131 w 132"/>
                <a:gd name="T19" fmla="*/ 38 h 51"/>
                <a:gd name="T20" fmla="*/ 131 w 132"/>
                <a:gd name="T21" fmla="*/ 3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51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7" y="0"/>
                    <a:pt x="1" y="36"/>
                  </a:cubicBezTo>
                  <a:cubicBezTo>
                    <a:pt x="0" y="37"/>
                    <a:pt x="0" y="37"/>
                    <a:pt x="1" y="38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1"/>
                    <a:pt x="15" y="51"/>
                    <a:pt x="16" y="51"/>
                  </a:cubicBezTo>
                  <a:cubicBezTo>
                    <a:pt x="43" y="23"/>
                    <a:pt x="89" y="23"/>
                    <a:pt x="116" y="51"/>
                  </a:cubicBezTo>
                  <a:cubicBezTo>
                    <a:pt x="117" y="51"/>
                    <a:pt x="118" y="51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7"/>
                    <a:pt x="132" y="36"/>
                    <a:pt x="1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143" name="Freeform 145"/>
          <p:cNvSpPr/>
          <p:nvPr/>
        </p:nvSpPr>
        <p:spPr bwMode="auto">
          <a:xfrm>
            <a:off x="4553240" y="3770754"/>
            <a:ext cx="434745" cy="341585"/>
          </a:xfrm>
          <a:custGeom>
            <a:avLst/>
            <a:gdLst>
              <a:gd name="T0" fmla="*/ 145 w 147"/>
              <a:gd name="T1" fmla="*/ 47 h 116"/>
              <a:gd name="T2" fmla="*/ 118 w 147"/>
              <a:gd name="T3" fmla="*/ 30 h 116"/>
              <a:gd name="T4" fmla="*/ 114 w 147"/>
              <a:gd name="T5" fmla="*/ 31 h 116"/>
              <a:gd name="T6" fmla="*/ 114 w 147"/>
              <a:gd name="T7" fmla="*/ 38 h 116"/>
              <a:gd name="T8" fmla="*/ 110 w 147"/>
              <a:gd name="T9" fmla="*/ 38 h 116"/>
              <a:gd name="T10" fmla="*/ 81 w 147"/>
              <a:gd name="T11" fmla="*/ 38 h 116"/>
              <a:gd name="T12" fmla="*/ 81 w 147"/>
              <a:gd name="T13" fmla="*/ 11 h 116"/>
              <a:gd name="T14" fmla="*/ 84 w 147"/>
              <a:gd name="T15" fmla="*/ 6 h 116"/>
              <a:gd name="T16" fmla="*/ 79 w 147"/>
              <a:gd name="T17" fmla="*/ 0 h 116"/>
              <a:gd name="T18" fmla="*/ 70 w 147"/>
              <a:gd name="T19" fmla="*/ 0 h 116"/>
              <a:gd name="T20" fmla="*/ 65 w 147"/>
              <a:gd name="T21" fmla="*/ 6 h 116"/>
              <a:gd name="T22" fmla="*/ 68 w 147"/>
              <a:gd name="T23" fmla="*/ 11 h 116"/>
              <a:gd name="T24" fmla="*/ 68 w 147"/>
              <a:gd name="T25" fmla="*/ 17 h 116"/>
              <a:gd name="T26" fmla="*/ 37 w 147"/>
              <a:gd name="T27" fmla="*/ 17 h 116"/>
              <a:gd name="T28" fmla="*/ 32 w 147"/>
              <a:gd name="T29" fmla="*/ 17 h 116"/>
              <a:gd name="T30" fmla="*/ 32 w 147"/>
              <a:gd name="T31" fmla="*/ 9 h 116"/>
              <a:gd name="T32" fmla="*/ 28 w 147"/>
              <a:gd name="T33" fmla="*/ 9 h 116"/>
              <a:gd name="T34" fmla="*/ 2 w 147"/>
              <a:gd name="T35" fmla="*/ 27 h 116"/>
              <a:gd name="T36" fmla="*/ 1 w 147"/>
              <a:gd name="T37" fmla="*/ 29 h 116"/>
              <a:gd name="T38" fmla="*/ 29 w 147"/>
              <a:gd name="T39" fmla="*/ 47 h 116"/>
              <a:gd name="T40" fmla="*/ 32 w 147"/>
              <a:gd name="T41" fmla="*/ 46 h 116"/>
              <a:gd name="T42" fmla="*/ 32 w 147"/>
              <a:gd name="T43" fmla="*/ 39 h 116"/>
              <a:gd name="T44" fmla="*/ 37 w 147"/>
              <a:gd name="T45" fmla="*/ 39 h 116"/>
              <a:gd name="T46" fmla="*/ 68 w 147"/>
              <a:gd name="T47" fmla="*/ 39 h 116"/>
              <a:gd name="T48" fmla="*/ 68 w 147"/>
              <a:gd name="T49" fmla="*/ 109 h 116"/>
              <a:gd name="T50" fmla="*/ 65 w 147"/>
              <a:gd name="T51" fmla="*/ 108 h 116"/>
              <a:gd name="T52" fmla="*/ 68 w 147"/>
              <a:gd name="T53" fmla="*/ 115 h 116"/>
              <a:gd name="T54" fmla="*/ 63 w 147"/>
              <a:gd name="T55" fmla="*/ 111 h 116"/>
              <a:gd name="T56" fmla="*/ 65 w 147"/>
              <a:gd name="T57" fmla="*/ 116 h 116"/>
              <a:gd name="T58" fmla="*/ 68 w 147"/>
              <a:gd name="T59" fmla="*/ 116 h 116"/>
              <a:gd name="T60" fmla="*/ 68 w 147"/>
              <a:gd name="T61" fmla="*/ 116 h 116"/>
              <a:gd name="T62" fmla="*/ 68 w 147"/>
              <a:gd name="T63" fmla="*/ 116 h 116"/>
              <a:gd name="T64" fmla="*/ 73 w 147"/>
              <a:gd name="T65" fmla="*/ 116 h 116"/>
              <a:gd name="T66" fmla="*/ 78 w 147"/>
              <a:gd name="T67" fmla="*/ 116 h 116"/>
              <a:gd name="T68" fmla="*/ 81 w 147"/>
              <a:gd name="T69" fmla="*/ 116 h 116"/>
              <a:gd name="T70" fmla="*/ 83 w 147"/>
              <a:gd name="T71" fmla="*/ 116 h 116"/>
              <a:gd name="T72" fmla="*/ 83 w 147"/>
              <a:gd name="T73" fmla="*/ 116 h 116"/>
              <a:gd name="T74" fmla="*/ 86 w 147"/>
              <a:gd name="T75" fmla="*/ 116 h 116"/>
              <a:gd name="T76" fmla="*/ 88 w 147"/>
              <a:gd name="T77" fmla="*/ 111 h 116"/>
              <a:gd name="T78" fmla="*/ 83 w 147"/>
              <a:gd name="T79" fmla="*/ 115 h 116"/>
              <a:gd name="T80" fmla="*/ 87 w 147"/>
              <a:gd name="T81" fmla="*/ 108 h 116"/>
              <a:gd name="T82" fmla="*/ 81 w 147"/>
              <a:gd name="T83" fmla="*/ 111 h 116"/>
              <a:gd name="T84" fmla="*/ 81 w 147"/>
              <a:gd name="T85" fmla="*/ 59 h 116"/>
              <a:gd name="T86" fmla="*/ 110 w 147"/>
              <a:gd name="T87" fmla="*/ 59 h 116"/>
              <a:gd name="T88" fmla="*/ 115 w 147"/>
              <a:gd name="T89" fmla="*/ 59 h 116"/>
              <a:gd name="T90" fmla="*/ 115 w 147"/>
              <a:gd name="T91" fmla="*/ 68 h 116"/>
              <a:gd name="T92" fmla="*/ 118 w 147"/>
              <a:gd name="T93" fmla="*/ 68 h 116"/>
              <a:gd name="T94" fmla="*/ 145 w 147"/>
              <a:gd name="T95" fmla="*/ 50 h 116"/>
              <a:gd name="T96" fmla="*/ 145 w 147"/>
              <a:gd name="T97" fmla="*/ 47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47" h="116">
                <a:moveTo>
                  <a:pt x="145" y="47"/>
                </a:moveTo>
                <a:cubicBezTo>
                  <a:pt x="143" y="46"/>
                  <a:pt x="118" y="30"/>
                  <a:pt x="118" y="30"/>
                </a:cubicBezTo>
                <a:cubicBezTo>
                  <a:pt x="118" y="30"/>
                  <a:pt x="114" y="28"/>
                  <a:pt x="114" y="31"/>
                </a:cubicBezTo>
                <a:cubicBezTo>
                  <a:pt x="114" y="33"/>
                  <a:pt x="114" y="38"/>
                  <a:pt x="114" y="38"/>
                </a:cubicBezTo>
                <a:cubicBezTo>
                  <a:pt x="114" y="38"/>
                  <a:pt x="112" y="38"/>
                  <a:pt x="110" y="38"/>
                </a:cubicBezTo>
                <a:cubicBezTo>
                  <a:pt x="102" y="38"/>
                  <a:pt x="89" y="38"/>
                  <a:pt x="81" y="38"/>
                </a:cubicBezTo>
                <a:cubicBezTo>
                  <a:pt x="81" y="11"/>
                  <a:pt x="81" y="11"/>
                  <a:pt x="81" y="11"/>
                </a:cubicBezTo>
                <a:cubicBezTo>
                  <a:pt x="83" y="10"/>
                  <a:pt x="84" y="8"/>
                  <a:pt x="84" y="6"/>
                </a:cubicBezTo>
                <a:cubicBezTo>
                  <a:pt x="84" y="3"/>
                  <a:pt x="82" y="0"/>
                  <a:pt x="79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67" y="0"/>
                  <a:pt x="65" y="3"/>
                  <a:pt x="65" y="6"/>
                </a:cubicBezTo>
                <a:cubicBezTo>
                  <a:pt x="65" y="8"/>
                  <a:pt x="66" y="10"/>
                  <a:pt x="68" y="11"/>
                </a:cubicBezTo>
                <a:cubicBezTo>
                  <a:pt x="68" y="17"/>
                  <a:pt x="68" y="17"/>
                  <a:pt x="68" y="17"/>
                </a:cubicBezTo>
                <a:cubicBezTo>
                  <a:pt x="60" y="17"/>
                  <a:pt x="45" y="17"/>
                  <a:pt x="37" y="17"/>
                </a:cubicBezTo>
                <a:cubicBezTo>
                  <a:pt x="34" y="17"/>
                  <a:pt x="32" y="17"/>
                  <a:pt x="32" y="17"/>
                </a:cubicBezTo>
                <a:cubicBezTo>
                  <a:pt x="32" y="17"/>
                  <a:pt x="32" y="12"/>
                  <a:pt x="32" y="9"/>
                </a:cubicBezTo>
                <a:cubicBezTo>
                  <a:pt x="32" y="7"/>
                  <a:pt x="28" y="9"/>
                  <a:pt x="28" y="9"/>
                </a:cubicBezTo>
                <a:cubicBezTo>
                  <a:pt x="2" y="27"/>
                  <a:pt x="2" y="27"/>
                  <a:pt x="2" y="27"/>
                </a:cubicBezTo>
                <a:cubicBezTo>
                  <a:pt x="2" y="27"/>
                  <a:pt x="0" y="28"/>
                  <a:pt x="1" y="29"/>
                </a:cubicBezTo>
                <a:cubicBezTo>
                  <a:pt x="4" y="31"/>
                  <a:pt x="29" y="47"/>
                  <a:pt x="29" y="47"/>
                </a:cubicBezTo>
                <a:cubicBezTo>
                  <a:pt x="29" y="47"/>
                  <a:pt x="32" y="49"/>
                  <a:pt x="32" y="46"/>
                </a:cubicBezTo>
                <a:cubicBezTo>
                  <a:pt x="32" y="43"/>
                  <a:pt x="32" y="39"/>
                  <a:pt x="32" y="39"/>
                </a:cubicBezTo>
                <a:cubicBezTo>
                  <a:pt x="32" y="39"/>
                  <a:pt x="34" y="39"/>
                  <a:pt x="37" y="39"/>
                </a:cubicBezTo>
                <a:cubicBezTo>
                  <a:pt x="45" y="39"/>
                  <a:pt x="60" y="39"/>
                  <a:pt x="68" y="39"/>
                </a:cubicBezTo>
                <a:cubicBezTo>
                  <a:pt x="68" y="109"/>
                  <a:pt x="68" y="109"/>
                  <a:pt x="68" y="109"/>
                </a:cubicBezTo>
                <a:cubicBezTo>
                  <a:pt x="66" y="108"/>
                  <a:pt x="65" y="108"/>
                  <a:pt x="65" y="108"/>
                </a:cubicBezTo>
                <a:cubicBezTo>
                  <a:pt x="68" y="110"/>
                  <a:pt x="68" y="114"/>
                  <a:pt x="68" y="115"/>
                </a:cubicBezTo>
                <a:cubicBezTo>
                  <a:pt x="66" y="111"/>
                  <a:pt x="63" y="111"/>
                  <a:pt x="63" y="111"/>
                </a:cubicBezTo>
                <a:cubicBezTo>
                  <a:pt x="65" y="113"/>
                  <a:pt x="65" y="116"/>
                  <a:pt x="65" y="116"/>
                </a:cubicBezTo>
                <a:cubicBezTo>
                  <a:pt x="68" y="116"/>
                  <a:pt x="68" y="116"/>
                  <a:pt x="68" y="116"/>
                </a:cubicBezTo>
                <a:cubicBezTo>
                  <a:pt x="68" y="116"/>
                  <a:pt x="68" y="116"/>
                  <a:pt x="68" y="116"/>
                </a:cubicBezTo>
                <a:cubicBezTo>
                  <a:pt x="68" y="116"/>
                  <a:pt x="68" y="116"/>
                  <a:pt x="68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8" y="116"/>
                  <a:pt x="78" y="116"/>
                  <a:pt x="78" y="116"/>
                </a:cubicBezTo>
                <a:cubicBezTo>
                  <a:pt x="81" y="116"/>
                  <a:pt x="81" y="116"/>
                  <a:pt x="81" y="116"/>
                </a:cubicBezTo>
                <a:cubicBezTo>
                  <a:pt x="83" y="116"/>
                  <a:pt x="83" y="116"/>
                  <a:pt x="83" y="116"/>
                </a:cubicBezTo>
                <a:cubicBezTo>
                  <a:pt x="83" y="116"/>
                  <a:pt x="83" y="116"/>
                  <a:pt x="83" y="116"/>
                </a:cubicBezTo>
                <a:cubicBezTo>
                  <a:pt x="86" y="116"/>
                  <a:pt x="86" y="116"/>
                  <a:pt x="86" y="116"/>
                </a:cubicBezTo>
                <a:cubicBezTo>
                  <a:pt x="86" y="116"/>
                  <a:pt x="86" y="113"/>
                  <a:pt x="88" y="111"/>
                </a:cubicBezTo>
                <a:cubicBezTo>
                  <a:pt x="88" y="111"/>
                  <a:pt x="85" y="111"/>
                  <a:pt x="83" y="115"/>
                </a:cubicBezTo>
                <a:cubicBezTo>
                  <a:pt x="83" y="114"/>
                  <a:pt x="84" y="110"/>
                  <a:pt x="87" y="108"/>
                </a:cubicBezTo>
                <a:cubicBezTo>
                  <a:pt x="87" y="108"/>
                  <a:pt x="84" y="107"/>
                  <a:pt x="81" y="111"/>
                </a:cubicBezTo>
                <a:cubicBezTo>
                  <a:pt x="81" y="59"/>
                  <a:pt x="81" y="59"/>
                  <a:pt x="81" y="59"/>
                </a:cubicBezTo>
                <a:cubicBezTo>
                  <a:pt x="89" y="59"/>
                  <a:pt x="102" y="59"/>
                  <a:pt x="110" y="59"/>
                </a:cubicBezTo>
                <a:cubicBezTo>
                  <a:pt x="113" y="59"/>
                  <a:pt x="115" y="59"/>
                  <a:pt x="115" y="59"/>
                </a:cubicBezTo>
                <a:cubicBezTo>
                  <a:pt x="115" y="59"/>
                  <a:pt x="115" y="65"/>
                  <a:pt x="115" y="68"/>
                </a:cubicBezTo>
                <a:cubicBezTo>
                  <a:pt x="115" y="70"/>
                  <a:pt x="118" y="68"/>
                  <a:pt x="118" y="68"/>
                </a:cubicBezTo>
                <a:cubicBezTo>
                  <a:pt x="145" y="50"/>
                  <a:pt x="145" y="50"/>
                  <a:pt x="145" y="50"/>
                </a:cubicBezTo>
                <a:cubicBezTo>
                  <a:pt x="145" y="50"/>
                  <a:pt x="147" y="49"/>
                  <a:pt x="145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48" name="矩形 147"/>
          <p:cNvSpPr/>
          <p:nvPr/>
        </p:nvSpPr>
        <p:spPr>
          <a:xfrm>
            <a:off x="5999625" y="0"/>
            <a:ext cx="323216" cy="388198"/>
          </a:xfrm>
          <a:prstGeom prst="rect">
            <a:avLst/>
          </a:prstGeom>
          <a:solidFill>
            <a:srgbClr val="33B2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2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2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2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2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2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2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47" grpId="0" animBg="1"/>
      <p:bldP spid="60" grpId="0" animBg="1"/>
      <p:bldP spid="61" grpId="0" animBg="1"/>
      <p:bldP spid="62" grpId="0" animBg="1"/>
      <p:bldP spid="129" grpId="0" animBg="1"/>
      <p:bldP spid="14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-12196" y="388198"/>
            <a:ext cx="12226779" cy="7182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CA" sz="4265" b="1" spc="-2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Factory Philosophy</a:t>
            </a:r>
          </a:p>
        </p:txBody>
      </p:sp>
      <p:sp>
        <p:nvSpPr>
          <p:cNvPr id="7" name="Freeform 5"/>
          <p:cNvSpPr/>
          <p:nvPr/>
        </p:nvSpPr>
        <p:spPr bwMode="auto">
          <a:xfrm>
            <a:off x="2870331" y="2996735"/>
            <a:ext cx="2331515" cy="2340757"/>
          </a:xfrm>
          <a:custGeom>
            <a:avLst/>
            <a:gdLst>
              <a:gd name="T0" fmla="*/ 675 w 691"/>
              <a:gd name="T1" fmla="*/ 317 h 692"/>
              <a:gd name="T2" fmla="*/ 374 w 691"/>
              <a:gd name="T3" fmla="*/ 676 h 692"/>
              <a:gd name="T4" fmla="*/ 15 w 691"/>
              <a:gd name="T5" fmla="*/ 375 h 692"/>
              <a:gd name="T6" fmla="*/ 316 w 691"/>
              <a:gd name="T7" fmla="*/ 16 h 692"/>
              <a:gd name="T8" fmla="*/ 675 w 691"/>
              <a:gd name="T9" fmla="*/ 317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1" h="692">
                <a:moveTo>
                  <a:pt x="675" y="317"/>
                </a:moveTo>
                <a:cubicBezTo>
                  <a:pt x="691" y="499"/>
                  <a:pt x="556" y="660"/>
                  <a:pt x="374" y="676"/>
                </a:cubicBezTo>
                <a:cubicBezTo>
                  <a:pt x="192" y="692"/>
                  <a:pt x="31" y="557"/>
                  <a:pt x="15" y="375"/>
                </a:cubicBezTo>
                <a:cubicBezTo>
                  <a:pt x="0" y="193"/>
                  <a:pt x="134" y="32"/>
                  <a:pt x="316" y="16"/>
                </a:cubicBezTo>
                <a:cubicBezTo>
                  <a:pt x="499" y="0"/>
                  <a:pt x="659" y="135"/>
                  <a:pt x="675" y="317"/>
                </a:cubicBezTo>
                <a:close/>
              </a:path>
            </a:pathLst>
          </a:custGeom>
          <a:solidFill>
            <a:srgbClr val="EA9DB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8" name="Freeform 6"/>
          <p:cNvSpPr/>
          <p:nvPr/>
        </p:nvSpPr>
        <p:spPr bwMode="auto">
          <a:xfrm>
            <a:off x="4034933" y="4165958"/>
            <a:ext cx="915044" cy="1116077"/>
          </a:xfrm>
          <a:custGeom>
            <a:avLst/>
            <a:gdLst>
              <a:gd name="T0" fmla="*/ 0 w 271"/>
              <a:gd name="T1" fmla="*/ 0 h 330"/>
              <a:gd name="T2" fmla="*/ 271 w 271"/>
              <a:gd name="T3" fmla="*/ 190 h 330"/>
              <a:gd name="T4" fmla="*/ 29 w 271"/>
              <a:gd name="T5" fmla="*/ 330 h 330"/>
              <a:gd name="T6" fmla="*/ 0 w 271"/>
              <a:gd name="T7" fmla="*/ 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1" h="330">
                <a:moveTo>
                  <a:pt x="0" y="0"/>
                </a:moveTo>
                <a:cubicBezTo>
                  <a:pt x="271" y="190"/>
                  <a:pt x="271" y="190"/>
                  <a:pt x="271" y="190"/>
                </a:cubicBezTo>
                <a:cubicBezTo>
                  <a:pt x="215" y="270"/>
                  <a:pt x="126" y="321"/>
                  <a:pt x="29" y="330"/>
                </a:cubicBezTo>
                <a:lnTo>
                  <a:pt x="0" y="0"/>
                </a:lnTo>
                <a:close/>
              </a:path>
            </a:pathLst>
          </a:custGeom>
          <a:solidFill>
            <a:srgbClr val="0E7FB7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9" name="Freeform 7"/>
          <p:cNvSpPr/>
          <p:nvPr/>
        </p:nvSpPr>
        <p:spPr bwMode="auto">
          <a:xfrm>
            <a:off x="3249289" y="4165958"/>
            <a:ext cx="887316" cy="1143805"/>
          </a:xfrm>
          <a:custGeom>
            <a:avLst/>
            <a:gdLst>
              <a:gd name="T0" fmla="*/ 233 w 263"/>
              <a:gd name="T1" fmla="*/ 0 h 338"/>
              <a:gd name="T2" fmla="*/ 263 w 263"/>
              <a:gd name="T3" fmla="*/ 330 h 338"/>
              <a:gd name="T4" fmla="*/ 0 w 263"/>
              <a:gd name="T5" fmla="*/ 235 h 338"/>
              <a:gd name="T6" fmla="*/ 233 w 263"/>
              <a:gd name="T7" fmla="*/ 0 h 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3" h="338">
                <a:moveTo>
                  <a:pt x="233" y="0"/>
                </a:moveTo>
                <a:cubicBezTo>
                  <a:pt x="263" y="330"/>
                  <a:pt x="263" y="330"/>
                  <a:pt x="263" y="330"/>
                </a:cubicBezTo>
                <a:cubicBezTo>
                  <a:pt x="165" y="338"/>
                  <a:pt x="69" y="304"/>
                  <a:pt x="0" y="235"/>
                </a:cubicBezTo>
                <a:lnTo>
                  <a:pt x="233" y="0"/>
                </a:lnTo>
                <a:close/>
              </a:path>
            </a:pathLst>
          </a:custGeom>
          <a:solidFill>
            <a:srgbClr val="FB9EE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0" name="Freeform 8"/>
          <p:cNvSpPr/>
          <p:nvPr/>
        </p:nvSpPr>
        <p:spPr bwMode="auto">
          <a:xfrm>
            <a:off x="2893438" y="4066597"/>
            <a:ext cx="1141495" cy="891937"/>
          </a:xfrm>
          <a:custGeom>
            <a:avLst/>
            <a:gdLst>
              <a:gd name="T0" fmla="*/ 338 w 338"/>
              <a:gd name="T1" fmla="*/ 30 h 264"/>
              <a:gd name="T2" fmla="*/ 104 w 338"/>
              <a:gd name="T3" fmla="*/ 264 h 264"/>
              <a:gd name="T4" fmla="*/ 8 w 338"/>
              <a:gd name="T5" fmla="*/ 0 h 264"/>
              <a:gd name="T6" fmla="*/ 338 w 338"/>
              <a:gd name="T7" fmla="*/ 30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8" h="264">
                <a:moveTo>
                  <a:pt x="338" y="30"/>
                </a:moveTo>
                <a:cubicBezTo>
                  <a:pt x="104" y="264"/>
                  <a:pt x="104" y="264"/>
                  <a:pt x="104" y="264"/>
                </a:cubicBezTo>
                <a:cubicBezTo>
                  <a:pt x="34" y="194"/>
                  <a:pt x="0" y="98"/>
                  <a:pt x="8" y="0"/>
                </a:cubicBezTo>
                <a:lnTo>
                  <a:pt x="338" y="3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1" name="Freeform 9"/>
          <p:cNvSpPr/>
          <p:nvPr/>
        </p:nvSpPr>
        <p:spPr bwMode="auto">
          <a:xfrm>
            <a:off x="2921167" y="3250914"/>
            <a:ext cx="1113765" cy="915044"/>
          </a:xfrm>
          <a:custGeom>
            <a:avLst/>
            <a:gdLst>
              <a:gd name="T0" fmla="*/ 330 w 330"/>
              <a:gd name="T1" fmla="*/ 271 h 271"/>
              <a:gd name="T2" fmla="*/ 0 w 330"/>
              <a:gd name="T3" fmla="*/ 242 h 271"/>
              <a:gd name="T4" fmla="*/ 140 w 330"/>
              <a:gd name="T5" fmla="*/ 0 h 271"/>
              <a:gd name="T6" fmla="*/ 330 w 330"/>
              <a:gd name="T7" fmla="*/ 271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0" h="271">
                <a:moveTo>
                  <a:pt x="330" y="271"/>
                </a:moveTo>
                <a:cubicBezTo>
                  <a:pt x="0" y="242"/>
                  <a:pt x="0" y="242"/>
                  <a:pt x="0" y="242"/>
                </a:cubicBezTo>
                <a:cubicBezTo>
                  <a:pt x="9" y="145"/>
                  <a:pt x="60" y="56"/>
                  <a:pt x="140" y="0"/>
                </a:cubicBezTo>
                <a:lnTo>
                  <a:pt x="330" y="271"/>
                </a:lnTo>
                <a:close/>
              </a:path>
            </a:pathLst>
          </a:custGeom>
          <a:solidFill>
            <a:srgbClr val="45C1A4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6927951" y="3047571"/>
            <a:ext cx="2234464" cy="2239085"/>
          </a:xfrm>
          <a:prstGeom prst="ellipse">
            <a:avLst/>
          </a:prstGeom>
          <a:solidFill>
            <a:srgbClr val="A381B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3" name="Freeform 11"/>
          <p:cNvSpPr/>
          <p:nvPr/>
        </p:nvSpPr>
        <p:spPr bwMode="auto">
          <a:xfrm>
            <a:off x="8044027" y="3308680"/>
            <a:ext cx="1118387" cy="857277"/>
          </a:xfrm>
          <a:custGeom>
            <a:avLst/>
            <a:gdLst>
              <a:gd name="T0" fmla="*/ 0 w 331"/>
              <a:gd name="T1" fmla="*/ 254 h 254"/>
              <a:gd name="T2" fmla="*/ 213 w 331"/>
              <a:gd name="T3" fmla="*/ 0 h 254"/>
              <a:gd name="T4" fmla="*/ 331 w 331"/>
              <a:gd name="T5" fmla="*/ 254 h 254"/>
              <a:gd name="T6" fmla="*/ 0 w 331"/>
              <a:gd name="T7" fmla="*/ 254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1" h="254">
                <a:moveTo>
                  <a:pt x="0" y="254"/>
                </a:moveTo>
                <a:cubicBezTo>
                  <a:pt x="213" y="0"/>
                  <a:pt x="213" y="0"/>
                  <a:pt x="213" y="0"/>
                </a:cubicBezTo>
                <a:cubicBezTo>
                  <a:pt x="288" y="63"/>
                  <a:pt x="331" y="156"/>
                  <a:pt x="331" y="254"/>
                </a:cubicBezTo>
                <a:lnTo>
                  <a:pt x="0" y="2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4" name="Freeform 12"/>
          <p:cNvSpPr/>
          <p:nvPr/>
        </p:nvSpPr>
        <p:spPr bwMode="auto">
          <a:xfrm>
            <a:off x="8044027" y="4163647"/>
            <a:ext cx="1118387" cy="857277"/>
          </a:xfrm>
          <a:custGeom>
            <a:avLst/>
            <a:gdLst>
              <a:gd name="T0" fmla="*/ 0 w 331"/>
              <a:gd name="T1" fmla="*/ 1 h 254"/>
              <a:gd name="T2" fmla="*/ 331 w 331"/>
              <a:gd name="T3" fmla="*/ 0 h 254"/>
              <a:gd name="T4" fmla="*/ 214 w 331"/>
              <a:gd name="T5" fmla="*/ 254 h 254"/>
              <a:gd name="T6" fmla="*/ 0 w 331"/>
              <a:gd name="T7" fmla="*/ 1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1" h="254">
                <a:moveTo>
                  <a:pt x="0" y="1"/>
                </a:moveTo>
                <a:cubicBezTo>
                  <a:pt x="331" y="0"/>
                  <a:pt x="331" y="0"/>
                  <a:pt x="331" y="0"/>
                </a:cubicBezTo>
                <a:cubicBezTo>
                  <a:pt x="331" y="98"/>
                  <a:pt x="288" y="191"/>
                  <a:pt x="214" y="254"/>
                </a:cubicBezTo>
                <a:lnTo>
                  <a:pt x="0" y="1"/>
                </a:lnTo>
                <a:close/>
              </a:path>
            </a:pathLst>
          </a:custGeom>
          <a:solidFill>
            <a:srgbClr val="0E7FB7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5" name="Freeform 13"/>
          <p:cNvSpPr/>
          <p:nvPr/>
        </p:nvSpPr>
        <p:spPr bwMode="auto">
          <a:xfrm>
            <a:off x="7849927" y="4165958"/>
            <a:ext cx="910423" cy="1159980"/>
          </a:xfrm>
          <a:custGeom>
            <a:avLst/>
            <a:gdLst>
              <a:gd name="T0" fmla="*/ 58 w 270"/>
              <a:gd name="T1" fmla="*/ 0 h 343"/>
              <a:gd name="T2" fmla="*/ 270 w 270"/>
              <a:gd name="T3" fmla="*/ 254 h 343"/>
              <a:gd name="T4" fmla="*/ 0 w 270"/>
              <a:gd name="T5" fmla="*/ 326 h 343"/>
              <a:gd name="T6" fmla="*/ 58 w 270"/>
              <a:gd name="T7" fmla="*/ 0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0" h="343">
                <a:moveTo>
                  <a:pt x="58" y="0"/>
                </a:moveTo>
                <a:cubicBezTo>
                  <a:pt x="270" y="254"/>
                  <a:pt x="270" y="254"/>
                  <a:pt x="270" y="254"/>
                </a:cubicBezTo>
                <a:cubicBezTo>
                  <a:pt x="195" y="317"/>
                  <a:pt x="96" y="343"/>
                  <a:pt x="0" y="326"/>
                </a:cubicBezTo>
                <a:lnTo>
                  <a:pt x="5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6" name="Freeform 14"/>
          <p:cNvSpPr/>
          <p:nvPr/>
        </p:nvSpPr>
        <p:spPr bwMode="auto">
          <a:xfrm>
            <a:off x="7075837" y="4165958"/>
            <a:ext cx="968191" cy="1102213"/>
          </a:xfrm>
          <a:custGeom>
            <a:avLst/>
            <a:gdLst>
              <a:gd name="T0" fmla="*/ 287 w 287"/>
              <a:gd name="T1" fmla="*/ 0 h 326"/>
              <a:gd name="T2" fmla="*/ 230 w 287"/>
              <a:gd name="T3" fmla="*/ 326 h 326"/>
              <a:gd name="T4" fmla="*/ 0 w 287"/>
              <a:gd name="T5" fmla="*/ 166 h 326"/>
              <a:gd name="T6" fmla="*/ 287 w 287"/>
              <a:gd name="T7" fmla="*/ 0 h 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7" h="326">
                <a:moveTo>
                  <a:pt x="287" y="0"/>
                </a:moveTo>
                <a:cubicBezTo>
                  <a:pt x="230" y="326"/>
                  <a:pt x="230" y="326"/>
                  <a:pt x="230" y="326"/>
                </a:cubicBezTo>
                <a:cubicBezTo>
                  <a:pt x="133" y="309"/>
                  <a:pt x="49" y="250"/>
                  <a:pt x="0" y="166"/>
                </a:cubicBezTo>
                <a:lnTo>
                  <a:pt x="287" y="0"/>
                </a:lnTo>
                <a:close/>
              </a:path>
            </a:pathLst>
          </a:custGeom>
          <a:solidFill>
            <a:srgbClr val="FB9EE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grpSp>
        <p:nvGrpSpPr>
          <p:cNvPr id="27" name="Group 26"/>
          <p:cNvGrpSpPr/>
          <p:nvPr/>
        </p:nvGrpSpPr>
        <p:grpSpPr>
          <a:xfrm>
            <a:off x="2831050" y="1936115"/>
            <a:ext cx="6414551" cy="3445280"/>
            <a:chOff x="2360613" y="1123950"/>
            <a:chExt cx="4406900" cy="236696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7" name="Freeform 15"/>
            <p:cNvSpPr>
              <a:spLocks noEditPoints="1"/>
            </p:cNvSpPr>
            <p:nvPr/>
          </p:nvSpPr>
          <p:spPr bwMode="auto">
            <a:xfrm>
              <a:off x="5110163" y="1827213"/>
              <a:ext cx="1657350" cy="1663700"/>
            </a:xfrm>
            <a:custGeom>
              <a:avLst/>
              <a:gdLst>
                <a:gd name="T0" fmla="*/ 358 w 715"/>
                <a:gd name="T1" fmla="*/ 25 h 716"/>
                <a:gd name="T2" fmla="*/ 25 w 715"/>
                <a:gd name="T3" fmla="*/ 358 h 716"/>
                <a:gd name="T4" fmla="*/ 358 w 715"/>
                <a:gd name="T5" fmla="*/ 691 h 716"/>
                <a:gd name="T6" fmla="*/ 691 w 715"/>
                <a:gd name="T7" fmla="*/ 358 h 716"/>
                <a:gd name="T8" fmla="*/ 358 w 715"/>
                <a:gd name="T9" fmla="*/ 25 h 716"/>
                <a:gd name="T10" fmla="*/ 358 w 715"/>
                <a:gd name="T11" fmla="*/ 716 h 716"/>
                <a:gd name="T12" fmla="*/ 0 w 715"/>
                <a:gd name="T13" fmla="*/ 358 h 716"/>
                <a:gd name="T14" fmla="*/ 358 w 715"/>
                <a:gd name="T15" fmla="*/ 0 h 716"/>
                <a:gd name="T16" fmla="*/ 715 w 715"/>
                <a:gd name="T17" fmla="*/ 358 h 716"/>
                <a:gd name="T18" fmla="*/ 358 w 715"/>
                <a:gd name="T19" fmla="*/ 716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5" h="716">
                  <a:moveTo>
                    <a:pt x="358" y="25"/>
                  </a:moveTo>
                  <a:cubicBezTo>
                    <a:pt x="174" y="25"/>
                    <a:pt x="25" y="174"/>
                    <a:pt x="25" y="358"/>
                  </a:cubicBezTo>
                  <a:cubicBezTo>
                    <a:pt x="25" y="541"/>
                    <a:pt x="174" y="691"/>
                    <a:pt x="358" y="691"/>
                  </a:cubicBezTo>
                  <a:cubicBezTo>
                    <a:pt x="541" y="691"/>
                    <a:pt x="691" y="541"/>
                    <a:pt x="691" y="358"/>
                  </a:cubicBezTo>
                  <a:cubicBezTo>
                    <a:pt x="691" y="174"/>
                    <a:pt x="541" y="25"/>
                    <a:pt x="358" y="25"/>
                  </a:cubicBezTo>
                  <a:close/>
                  <a:moveTo>
                    <a:pt x="358" y="716"/>
                  </a:moveTo>
                  <a:cubicBezTo>
                    <a:pt x="160" y="716"/>
                    <a:pt x="0" y="555"/>
                    <a:pt x="0" y="358"/>
                  </a:cubicBezTo>
                  <a:cubicBezTo>
                    <a:pt x="0" y="160"/>
                    <a:pt x="160" y="0"/>
                    <a:pt x="358" y="0"/>
                  </a:cubicBezTo>
                  <a:cubicBezTo>
                    <a:pt x="555" y="0"/>
                    <a:pt x="715" y="160"/>
                    <a:pt x="715" y="358"/>
                  </a:cubicBezTo>
                  <a:cubicBezTo>
                    <a:pt x="715" y="555"/>
                    <a:pt x="555" y="716"/>
                    <a:pt x="358" y="7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8" name="Freeform 16"/>
            <p:cNvSpPr/>
            <p:nvPr/>
          </p:nvSpPr>
          <p:spPr bwMode="auto">
            <a:xfrm>
              <a:off x="5035550" y="1752600"/>
              <a:ext cx="1022350" cy="1106488"/>
            </a:xfrm>
            <a:custGeom>
              <a:avLst/>
              <a:gdLst>
                <a:gd name="T0" fmla="*/ 9 w 441"/>
                <a:gd name="T1" fmla="*/ 476 h 476"/>
                <a:gd name="T2" fmla="*/ 0 w 441"/>
                <a:gd name="T3" fmla="*/ 390 h 476"/>
                <a:gd name="T4" fmla="*/ 390 w 441"/>
                <a:gd name="T5" fmla="*/ 0 h 476"/>
                <a:gd name="T6" fmla="*/ 441 w 441"/>
                <a:gd name="T7" fmla="*/ 3 h 476"/>
                <a:gd name="T8" fmla="*/ 423 w 441"/>
                <a:gd name="T9" fmla="*/ 44 h 476"/>
                <a:gd name="T10" fmla="*/ 390 w 441"/>
                <a:gd name="T11" fmla="*/ 42 h 476"/>
                <a:gd name="T12" fmla="*/ 42 w 441"/>
                <a:gd name="T13" fmla="*/ 390 h 476"/>
                <a:gd name="T14" fmla="*/ 51 w 441"/>
                <a:gd name="T15" fmla="*/ 466 h 476"/>
                <a:gd name="T16" fmla="*/ 9 w 441"/>
                <a:gd name="T17" fmla="*/ 476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1" h="476">
                  <a:moveTo>
                    <a:pt x="9" y="476"/>
                  </a:moveTo>
                  <a:cubicBezTo>
                    <a:pt x="3" y="448"/>
                    <a:pt x="0" y="419"/>
                    <a:pt x="0" y="390"/>
                  </a:cubicBezTo>
                  <a:cubicBezTo>
                    <a:pt x="0" y="175"/>
                    <a:pt x="175" y="0"/>
                    <a:pt x="390" y="0"/>
                  </a:cubicBezTo>
                  <a:cubicBezTo>
                    <a:pt x="407" y="0"/>
                    <a:pt x="424" y="1"/>
                    <a:pt x="441" y="3"/>
                  </a:cubicBezTo>
                  <a:cubicBezTo>
                    <a:pt x="423" y="44"/>
                    <a:pt x="423" y="44"/>
                    <a:pt x="423" y="44"/>
                  </a:cubicBezTo>
                  <a:cubicBezTo>
                    <a:pt x="412" y="43"/>
                    <a:pt x="401" y="42"/>
                    <a:pt x="390" y="42"/>
                  </a:cubicBezTo>
                  <a:cubicBezTo>
                    <a:pt x="198" y="42"/>
                    <a:pt x="42" y="198"/>
                    <a:pt x="42" y="390"/>
                  </a:cubicBezTo>
                  <a:cubicBezTo>
                    <a:pt x="42" y="416"/>
                    <a:pt x="45" y="441"/>
                    <a:pt x="51" y="466"/>
                  </a:cubicBezTo>
                  <a:lnTo>
                    <a:pt x="9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auto">
            <a:xfrm>
              <a:off x="2362200" y="1827213"/>
              <a:ext cx="1657350" cy="1663700"/>
            </a:xfrm>
            <a:custGeom>
              <a:avLst/>
              <a:gdLst>
                <a:gd name="T0" fmla="*/ 358 w 715"/>
                <a:gd name="T1" fmla="*/ 25 h 716"/>
                <a:gd name="T2" fmla="*/ 25 w 715"/>
                <a:gd name="T3" fmla="*/ 358 h 716"/>
                <a:gd name="T4" fmla="*/ 358 w 715"/>
                <a:gd name="T5" fmla="*/ 691 h 716"/>
                <a:gd name="T6" fmla="*/ 691 w 715"/>
                <a:gd name="T7" fmla="*/ 358 h 716"/>
                <a:gd name="T8" fmla="*/ 358 w 715"/>
                <a:gd name="T9" fmla="*/ 25 h 716"/>
                <a:gd name="T10" fmla="*/ 358 w 715"/>
                <a:gd name="T11" fmla="*/ 716 h 716"/>
                <a:gd name="T12" fmla="*/ 0 w 715"/>
                <a:gd name="T13" fmla="*/ 358 h 716"/>
                <a:gd name="T14" fmla="*/ 358 w 715"/>
                <a:gd name="T15" fmla="*/ 0 h 716"/>
                <a:gd name="T16" fmla="*/ 715 w 715"/>
                <a:gd name="T17" fmla="*/ 358 h 716"/>
                <a:gd name="T18" fmla="*/ 358 w 715"/>
                <a:gd name="T19" fmla="*/ 716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5" h="716">
                  <a:moveTo>
                    <a:pt x="358" y="25"/>
                  </a:moveTo>
                  <a:cubicBezTo>
                    <a:pt x="174" y="25"/>
                    <a:pt x="25" y="174"/>
                    <a:pt x="25" y="358"/>
                  </a:cubicBezTo>
                  <a:cubicBezTo>
                    <a:pt x="25" y="541"/>
                    <a:pt x="174" y="691"/>
                    <a:pt x="358" y="691"/>
                  </a:cubicBezTo>
                  <a:cubicBezTo>
                    <a:pt x="541" y="691"/>
                    <a:pt x="691" y="541"/>
                    <a:pt x="691" y="358"/>
                  </a:cubicBezTo>
                  <a:cubicBezTo>
                    <a:pt x="691" y="174"/>
                    <a:pt x="541" y="25"/>
                    <a:pt x="358" y="25"/>
                  </a:cubicBezTo>
                  <a:close/>
                  <a:moveTo>
                    <a:pt x="358" y="716"/>
                  </a:moveTo>
                  <a:cubicBezTo>
                    <a:pt x="160" y="716"/>
                    <a:pt x="0" y="555"/>
                    <a:pt x="0" y="358"/>
                  </a:cubicBezTo>
                  <a:cubicBezTo>
                    <a:pt x="0" y="160"/>
                    <a:pt x="160" y="0"/>
                    <a:pt x="358" y="0"/>
                  </a:cubicBezTo>
                  <a:cubicBezTo>
                    <a:pt x="555" y="0"/>
                    <a:pt x="715" y="160"/>
                    <a:pt x="715" y="358"/>
                  </a:cubicBezTo>
                  <a:cubicBezTo>
                    <a:pt x="715" y="555"/>
                    <a:pt x="555" y="716"/>
                    <a:pt x="358" y="7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0" name="Freeform 18"/>
            <p:cNvSpPr/>
            <p:nvPr/>
          </p:nvSpPr>
          <p:spPr bwMode="auto">
            <a:xfrm>
              <a:off x="2360613" y="1755775"/>
              <a:ext cx="1733550" cy="993775"/>
            </a:xfrm>
            <a:custGeom>
              <a:avLst/>
              <a:gdLst>
                <a:gd name="T0" fmla="*/ 746 w 748"/>
                <a:gd name="T1" fmla="*/ 428 h 428"/>
                <a:gd name="T2" fmla="*/ 705 w 748"/>
                <a:gd name="T3" fmla="*/ 424 h 428"/>
                <a:gd name="T4" fmla="*/ 707 w 748"/>
                <a:gd name="T5" fmla="*/ 389 h 428"/>
                <a:gd name="T6" fmla="*/ 359 w 748"/>
                <a:gd name="T7" fmla="*/ 41 h 428"/>
                <a:gd name="T8" fmla="*/ 45 w 748"/>
                <a:gd name="T9" fmla="*/ 237 h 428"/>
                <a:gd name="T10" fmla="*/ 0 w 748"/>
                <a:gd name="T11" fmla="*/ 237 h 428"/>
                <a:gd name="T12" fmla="*/ 359 w 748"/>
                <a:gd name="T13" fmla="*/ 0 h 428"/>
                <a:gd name="T14" fmla="*/ 748 w 748"/>
                <a:gd name="T15" fmla="*/ 389 h 428"/>
                <a:gd name="T16" fmla="*/ 746 w 748"/>
                <a:gd name="T17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8" h="428">
                  <a:moveTo>
                    <a:pt x="746" y="428"/>
                  </a:moveTo>
                  <a:cubicBezTo>
                    <a:pt x="705" y="424"/>
                    <a:pt x="705" y="424"/>
                    <a:pt x="705" y="424"/>
                  </a:cubicBezTo>
                  <a:cubicBezTo>
                    <a:pt x="706" y="413"/>
                    <a:pt x="707" y="401"/>
                    <a:pt x="707" y="389"/>
                  </a:cubicBezTo>
                  <a:cubicBezTo>
                    <a:pt x="707" y="197"/>
                    <a:pt x="551" y="41"/>
                    <a:pt x="359" y="41"/>
                  </a:cubicBezTo>
                  <a:cubicBezTo>
                    <a:pt x="224" y="41"/>
                    <a:pt x="103" y="117"/>
                    <a:pt x="45" y="237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61" y="93"/>
                    <a:pt x="202" y="0"/>
                    <a:pt x="359" y="0"/>
                  </a:cubicBezTo>
                  <a:cubicBezTo>
                    <a:pt x="573" y="0"/>
                    <a:pt x="748" y="174"/>
                    <a:pt x="748" y="389"/>
                  </a:cubicBezTo>
                  <a:cubicBezTo>
                    <a:pt x="748" y="402"/>
                    <a:pt x="747" y="415"/>
                    <a:pt x="746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1" name="Oval 19"/>
            <p:cNvSpPr>
              <a:spLocks noChangeArrowheads="1"/>
            </p:cNvSpPr>
            <p:nvPr/>
          </p:nvSpPr>
          <p:spPr bwMode="auto">
            <a:xfrm>
              <a:off x="3067050" y="2528888"/>
              <a:ext cx="241300" cy="2444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2" name="Oval 20"/>
            <p:cNvSpPr>
              <a:spLocks noChangeArrowheads="1"/>
            </p:cNvSpPr>
            <p:nvPr/>
          </p:nvSpPr>
          <p:spPr bwMode="auto">
            <a:xfrm>
              <a:off x="5840413" y="2563813"/>
              <a:ext cx="179388" cy="1793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auto">
            <a:xfrm>
              <a:off x="4149725" y="2565400"/>
              <a:ext cx="441325" cy="441325"/>
            </a:xfrm>
            <a:custGeom>
              <a:avLst/>
              <a:gdLst>
                <a:gd name="T0" fmla="*/ 190 w 190"/>
                <a:gd name="T1" fmla="*/ 98 h 190"/>
                <a:gd name="T2" fmla="*/ 190 w 190"/>
                <a:gd name="T3" fmla="*/ 88 h 190"/>
                <a:gd name="T4" fmla="*/ 186 w 190"/>
                <a:gd name="T5" fmla="*/ 79 h 190"/>
                <a:gd name="T6" fmla="*/ 186 w 190"/>
                <a:gd name="T7" fmla="*/ 68 h 190"/>
                <a:gd name="T8" fmla="*/ 180 w 190"/>
                <a:gd name="T9" fmla="*/ 60 h 190"/>
                <a:gd name="T10" fmla="*/ 179 w 190"/>
                <a:gd name="T11" fmla="*/ 50 h 190"/>
                <a:gd name="T12" fmla="*/ 171 w 190"/>
                <a:gd name="T13" fmla="*/ 44 h 190"/>
                <a:gd name="T14" fmla="*/ 168 w 190"/>
                <a:gd name="T15" fmla="*/ 34 h 190"/>
                <a:gd name="T16" fmla="*/ 159 w 190"/>
                <a:gd name="T17" fmla="*/ 29 h 190"/>
                <a:gd name="T18" fmla="*/ 154 w 190"/>
                <a:gd name="T19" fmla="*/ 21 h 190"/>
                <a:gd name="T20" fmla="*/ 144 w 190"/>
                <a:gd name="T21" fmla="*/ 17 h 190"/>
                <a:gd name="T22" fmla="*/ 137 w 190"/>
                <a:gd name="T23" fmla="*/ 10 h 190"/>
                <a:gd name="T24" fmla="*/ 127 w 190"/>
                <a:gd name="T25" fmla="*/ 9 h 190"/>
                <a:gd name="T26" fmla="*/ 119 w 190"/>
                <a:gd name="T27" fmla="*/ 3 h 190"/>
                <a:gd name="T28" fmla="*/ 109 w 190"/>
                <a:gd name="T29" fmla="*/ 4 h 190"/>
                <a:gd name="T30" fmla="*/ 99 w 190"/>
                <a:gd name="T31" fmla="*/ 0 h 190"/>
                <a:gd name="T32" fmla="*/ 93 w 190"/>
                <a:gd name="T33" fmla="*/ 3 h 190"/>
                <a:gd name="T34" fmla="*/ 83 w 190"/>
                <a:gd name="T35" fmla="*/ 1 h 190"/>
                <a:gd name="T36" fmla="*/ 74 w 190"/>
                <a:gd name="T37" fmla="*/ 6 h 190"/>
                <a:gd name="T38" fmla="*/ 64 w 190"/>
                <a:gd name="T39" fmla="*/ 5 h 190"/>
                <a:gd name="T40" fmla="*/ 56 w 190"/>
                <a:gd name="T41" fmla="*/ 12 h 190"/>
                <a:gd name="T42" fmla="*/ 46 w 190"/>
                <a:gd name="T43" fmla="*/ 14 h 190"/>
                <a:gd name="T44" fmla="*/ 40 w 190"/>
                <a:gd name="T45" fmla="*/ 22 h 190"/>
                <a:gd name="T46" fmla="*/ 31 w 190"/>
                <a:gd name="T47" fmla="*/ 25 h 190"/>
                <a:gd name="T48" fmla="*/ 26 w 190"/>
                <a:gd name="T49" fmla="*/ 35 h 190"/>
                <a:gd name="T50" fmla="*/ 18 w 190"/>
                <a:gd name="T51" fmla="*/ 40 h 190"/>
                <a:gd name="T52" fmla="*/ 15 w 190"/>
                <a:gd name="T53" fmla="*/ 50 h 190"/>
                <a:gd name="T54" fmla="*/ 8 w 190"/>
                <a:gd name="T55" fmla="*/ 57 h 190"/>
                <a:gd name="T56" fmla="*/ 8 w 190"/>
                <a:gd name="T57" fmla="*/ 68 h 190"/>
                <a:gd name="T58" fmla="*/ 2 w 190"/>
                <a:gd name="T59" fmla="*/ 76 h 190"/>
                <a:gd name="T60" fmla="*/ 4 w 190"/>
                <a:gd name="T61" fmla="*/ 86 h 190"/>
                <a:gd name="T62" fmla="*/ 3 w 190"/>
                <a:gd name="T63" fmla="*/ 96 h 190"/>
                <a:gd name="T64" fmla="*/ 1 w 190"/>
                <a:gd name="T65" fmla="*/ 106 h 190"/>
                <a:gd name="T66" fmla="*/ 5 w 190"/>
                <a:gd name="T67" fmla="*/ 115 h 190"/>
                <a:gd name="T68" fmla="*/ 5 w 190"/>
                <a:gd name="T69" fmla="*/ 125 h 190"/>
                <a:gd name="T70" fmla="*/ 11 w 190"/>
                <a:gd name="T71" fmla="*/ 132 h 190"/>
                <a:gd name="T72" fmla="*/ 13 w 190"/>
                <a:gd name="T73" fmla="*/ 143 h 190"/>
                <a:gd name="T74" fmla="*/ 21 w 190"/>
                <a:gd name="T75" fmla="*/ 149 h 190"/>
                <a:gd name="T76" fmla="*/ 24 w 190"/>
                <a:gd name="T77" fmla="*/ 158 h 190"/>
                <a:gd name="T78" fmla="*/ 33 w 190"/>
                <a:gd name="T79" fmla="*/ 163 h 190"/>
                <a:gd name="T80" fmla="*/ 39 w 190"/>
                <a:gd name="T81" fmla="*/ 172 h 190"/>
                <a:gd name="T82" fmla="*/ 49 w 190"/>
                <a:gd name="T83" fmla="*/ 174 h 190"/>
                <a:gd name="T84" fmla="*/ 56 w 190"/>
                <a:gd name="T85" fmla="*/ 182 h 190"/>
                <a:gd name="T86" fmla="*/ 66 w 190"/>
                <a:gd name="T87" fmla="*/ 182 h 190"/>
                <a:gd name="T88" fmla="*/ 74 w 190"/>
                <a:gd name="T89" fmla="*/ 188 h 190"/>
                <a:gd name="T90" fmla="*/ 84 w 190"/>
                <a:gd name="T91" fmla="*/ 186 h 190"/>
                <a:gd name="T92" fmla="*/ 94 w 190"/>
                <a:gd name="T93" fmla="*/ 190 h 190"/>
                <a:gd name="T94" fmla="*/ 100 w 190"/>
                <a:gd name="T95" fmla="*/ 187 h 190"/>
                <a:gd name="T96" fmla="*/ 110 w 190"/>
                <a:gd name="T97" fmla="*/ 189 h 190"/>
                <a:gd name="T98" fmla="*/ 119 w 190"/>
                <a:gd name="T99" fmla="*/ 184 h 190"/>
                <a:gd name="T100" fmla="*/ 129 w 190"/>
                <a:gd name="T101" fmla="*/ 184 h 190"/>
                <a:gd name="T102" fmla="*/ 137 w 190"/>
                <a:gd name="T103" fmla="*/ 177 h 190"/>
                <a:gd name="T104" fmla="*/ 147 w 190"/>
                <a:gd name="T105" fmla="*/ 175 h 190"/>
                <a:gd name="T106" fmla="*/ 153 w 190"/>
                <a:gd name="T107" fmla="*/ 167 h 190"/>
                <a:gd name="T108" fmla="*/ 162 w 190"/>
                <a:gd name="T109" fmla="*/ 163 h 190"/>
                <a:gd name="T110" fmla="*/ 166 w 190"/>
                <a:gd name="T111" fmla="*/ 154 h 190"/>
                <a:gd name="T112" fmla="*/ 175 w 190"/>
                <a:gd name="T113" fmla="*/ 148 h 190"/>
                <a:gd name="T114" fmla="*/ 177 w 190"/>
                <a:gd name="T115" fmla="*/ 138 h 190"/>
                <a:gd name="T116" fmla="*/ 184 w 190"/>
                <a:gd name="T117" fmla="*/ 130 h 190"/>
                <a:gd name="T118" fmla="*/ 184 w 190"/>
                <a:gd name="T119" fmla="*/ 120 h 190"/>
                <a:gd name="T120" fmla="*/ 189 w 190"/>
                <a:gd name="T121" fmla="*/ 111 h 190"/>
                <a:gd name="T122" fmla="*/ 187 w 190"/>
                <a:gd name="T123" fmla="*/ 102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0" h="190">
                  <a:moveTo>
                    <a:pt x="29" y="95"/>
                  </a:moveTo>
                  <a:cubicBezTo>
                    <a:pt x="29" y="59"/>
                    <a:pt x="59" y="29"/>
                    <a:pt x="95" y="29"/>
                  </a:cubicBezTo>
                  <a:cubicBezTo>
                    <a:pt x="132" y="29"/>
                    <a:pt x="161" y="59"/>
                    <a:pt x="161" y="95"/>
                  </a:cubicBezTo>
                  <a:cubicBezTo>
                    <a:pt x="161" y="132"/>
                    <a:pt x="132" y="161"/>
                    <a:pt x="95" y="161"/>
                  </a:cubicBezTo>
                  <a:cubicBezTo>
                    <a:pt x="59" y="161"/>
                    <a:pt x="29" y="132"/>
                    <a:pt x="29" y="95"/>
                  </a:cubicBezTo>
                  <a:close/>
                  <a:moveTo>
                    <a:pt x="190" y="98"/>
                  </a:moveTo>
                  <a:cubicBezTo>
                    <a:pt x="190" y="97"/>
                    <a:pt x="190" y="96"/>
                    <a:pt x="190" y="95"/>
                  </a:cubicBezTo>
                  <a:cubicBezTo>
                    <a:pt x="190" y="94"/>
                    <a:pt x="190" y="94"/>
                    <a:pt x="190" y="94"/>
                  </a:cubicBezTo>
                  <a:cubicBezTo>
                    <a:pt x="187" y="94"/>
                    <a:pt x="187" y="94"/>
                    <a:pt x="187" y="94"/>
                  </a:cubicBezTo>
                  <a:cubicBezTo>
                    <a:pt x="187" y="93"/>
                    <a:pt x="187" y="92"/>
                    <a:pt x="187" y="91"/>
                  </a:cubicBezTo>
                  <a:cubicBezTo>
                    <a:pt x="190" y="91"/>
                    <a:pt x="190" y="91"/>
                    <a:pt x="190" y="91"/>
                  </a:cubicBezTo>
                  <a:cubicBezTo>
                    <a:pt x="190" y="90"/>
                    <a:pt x="190" y="89"/>
                    <a:pt x="190" y="88"/>
                  </a:cubicBezTo>
                  <a:cubicBezTo>
                    <a:pt x="187" y="88"/>
                    <a:pt x="187" y="88"/>
                    <a:pt x="187" y="88"/>
                  </a:cubicBezTo>
                  <a:cubicBezTo>
                    <a:pt x="187" y="87"/>
                    <a:pt x="187" y="86"/>
                    <a:pt x="187" y="85"/>
                  </a:cubicBezTo>
                  <a:cubicBezTo>
                    <a:pt x="190" y="85"/>
                    <a:pt x="190" y="85"/>
                    <a:pt x="190" y="85"/>
                  </a:cubicBezTo>
                  <a:cubicBezTo>
                    <a:pt x="190" y="83"/>
                    <a:pt x="190" y="82"/>
                    <a:pt x="189" y="81"/>
                  </a:cubicBezTo>
                  <a:cubicBezTo>
                    <a:pt x="186" y="82"/>
                    <a:pt x="186" y="82"/>
                    <a:pt x="186" y="82"/>
                  </a:cubicBezTo>
                  <a:cubicBezTo>
                    <a:pt x="186" y="81"/>
                    <a:pt x="186" y="80"/>
                    <a:pt x="186" y="79"/>
                  </a:cubicBezTo>
                  <a:cubicBezTo>
                    <a:pt x="189" y="78"/>
                    <a:pt x="189" y="78"/>
                    <a:pt x="189" y="78"/>
                  </a:cubicBezTo>
                  <a:cubicBezTo>
                    <a:pt x="189" y="77"/>
                    <a:pt x="188" y="76"/>
                    <a:pt x="188" y="75"/>
                  </a:cubicBezTo>
                  <a:cubicBezTo>
                    <a:pt x="185" y="75"/>
                    <a:pt x="185" y="75"/>
                    <a:pt x="185" y="75"/>
                  </a:cubicBezTo>
                  <a:cubicBezTo>
                    <a:pt x="185" y="74"/>
                    <a:pt x="185" y="73"/>
                    <a:pt x="184" y="72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7" y="70"/>
                    <a:pt x="187" y="70"/>
                    <a:pt x="186" y="68"/>
                  </a:cubicBezTo>
                  <a:cubicBezTo>
                    <a:pt x="184" y="69"/>
                    <a:pt x="184" y="69"/>
                    <a:pt x="184" y="69"/>
                  </a:cubicBezTo>
                  <a:cubicBezTo>
                    <a:pt x="183" y="68"/>
                    <a:pt x="183" y="67"/>
                    <a:pt x="182" y="66"/>
                  </a:cubicBezTo>
                  <a:cubicBezTo>
                    <a:pt x="186" y="65"/>
                    <a:pt x="186" y="65"/>
                    <a:pt x="186" y="65"/>
                  </a:cubicBezTo>
                  <a:cubicBezTo>
                    <a:pt x="185" y="64"/>
                    <a:pt x="185" y="63"/>
                    <a:pt x="184" y="62"/>
                  </a:cubicBezTo>
                  <a:cubicBezTo>
                    <a:pt x="182" y="63"/>
                    <a:pt x="182" y="63"/>
                    <a:pt x="182" y="63"/>
                  </a:cubicBezTo>
                  <a:cubicBezTo>
                    <a:pt x="181" y="62"/>
                    <a:pt x="181" y="61"/>
                    <a:pt x="180" y="60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3" y="58"/>
                    <a:pt x="182" y="57"/>
                    <a:pt x="182" y="56"/>
                  </a:cubicBezTo>
                  <a:cubicBezTo>
                    <a:pt x="179" y="57"/>
                    <a:pt x="179" y="57"/>
                    <a:pt x="179" y="57"/>
                  </a:cubicBezTo>
                  <a:cubicBezTo>
                    <a:pt x="179" y="56"/>
                    <a:pt x="178" y="56"/>
                    <a:pt x="178" y="55"/>
                  </a:cubicBezTo>
                  <a:cubicBezTo>
                    <a:pt x="181" y="53"/>
                    <a:pt x="181" y="53"/>
                    <a:pt x="181" y="53"/>
                  </a:cubicBezTo>
                  <a:cubicBezTo>
                    <a:pt x="180" y="52"/>
                    <a:pt x="180" y="51"/>
                    <a:pt x="179" y="50"/>
                  </a:cubicBezTo>
                  <a:cubicBezTo>
                    <a:pt x="176" y="52"/>
                    <a:pt x="176" y="52"/>
                    <a:pt x="176" y="52"/>
                  </a:cubicBezTo>
                  <a:cubicBezTo>
                    <a:pt x="176" y="51"/>
                    <a:pt x="175" y="50"/>
                    <a:pt x="175" y="49"/>
                  </a:cubicBezTo>
                  <a:cubicBezTo>
                    <a:pt x="177" y="47"/>
                    <a:pt x="177" y="47"/>
                    <a:pt x="177" y="47"/>
                  </a:cubicBezTo>
                  <a:cubicBezTo>
                    <a:pt x="177" y="47"/>
                    <a:pt x="176" y="45"/>
                    <a:pt x="176" y="45"/>
                  </a:cubicBezTo>
                  <a:cubicBezTo>
                    <a:pt x="173" y="46"/>
                    <a:pt x="173" y="46"/>
                    <a:pt x="173" y="46"/>
                  </a:cubicBezTo>
                  <a:cubicBezTo>
                    <a:pt x="173" y="45"/>
                    <a:pt x="172" y="45"/>
                    <a:pt x="171" y="44"/>
                  </a:cubicBezTo>
                  <a:cubicBezTo>
                    <a:pt x="174" y="42"/>
                    <a:pt x="174" y="42"/>
                    <a:pt x="174" y="42"/>
                  </a:cubicBezTo>
                  <a:cubicBezTo>
                    <a:pt x="173" y="41"/>
                    <a:pt x="173" y="40"/>
                    <a:pt x="172" y="39"/>
                  </a:cubicBezTo>
                  <a:cubicBezTo>
                    <a:pt x="170" y="41"/>
                    <a:pt x="170" y="41"/>
                    <a:pt x="170" y="41"/>
                  </a:cubicBezTo>
                  <a:cubicBezTo>
                    <a:pt x="169" y="40"/>
                    <a:pt x="168" y="39"/>
                    <a:pt x="168" y="39"/>
                  </a:cubicBezTo>
                  <a:cubicBezTo>
                    <a:pt x="170" y="37"/>
                    <a:pt x="170" y="37"/>
                    <a:pt x="170" y="37"/>
                  </a:cubicBezTo>
                  <a:cubicBezTo>
                    <a:pt x="169" y="36"/>
                    <a:pt x="169" y="35"/>
                    <a:pt x="168" y="34"/>
                  </a:cubicBezTo>
                  <a:cubicBezTo>
                    <a:pt x="166" y="36"/>
                    <a:pt x="166" y="36"/>
                    <a:pt x="166" y="36"/>
                  </a:cubicBezTo>
                  <a:cubicBezTo>
                    <a:pt x="165" y="35"/>
                    <a:pt x="164" y="34"/>
                    <a:pt x="163" y="34"/>
                  </a:cubicBezTo>
                  <a:cubicBezTo>
                    <a:pt x="166" y="32"/>
                    <a:pt x="166" y="32"/>
                    <a:pt x="166" y="32"/>
                  </a:cubicBezTo>
                  <a:cubicBezTo>
                    <a:pt x="165" y="31"/>
                    <a:pt x="164" y="30"/>
                    <a:pt x="164" y="29"/>
                  </a:cubicBezTo>
                  <a:cubicBezTo>
                    <a:pt x="161" y="31"/>
                    <a:pt x="161" y="31"/>
                    <a:pt x="161" y="31"/>
                  </a:cubicBezTo>
                  <a:cubicBezTo>
                    <a:pt x="161" y="31"/>
                    <a:pt x="160" y="30"/>
                    <a:pt x="159" y="29"/>
                  </a:cubicBezTo>
                  <a:cubicBezTo>
                    <a:pt x="161" y="27"/>
                    <a:pt x="161" y="27"/>
                    <a:pt x="161" y="27"/>
                  </a:cubicBezTo>
                  <a:cubicBezTo>
                    <a:pt x="161" y="26"/>
                    <a:pt x="160" y="25"/>
                    <a:pt x="159" y="25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56" y="26"/>
                    <a:pt x="155" y="26"/>
                    <a:pt x="154" y="25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6" y="22"/>
                    <a:pt x="155" y="21"/>
                    <a:pt x="154" y="21"/>
                  </a:cubicBezTo>
                  <a:cubicBezTo>
                    <a:pt x="152" y="23"/>
                    <a:pt x="152" y="23"/>
                    <a:pt x="152" y="23"/>
                  </a:cubicBezTo>
                  <a:cubicBezTo>
                    <a:pt x="151" y="22"/>
                    <a:pt x="150" y="22"/>
                    <a:pt x="150" y="21"/>
                  </a:cubicBezTo>
                  <a:cubicBezTo>
                    <a:pt x="151" y="19"/>
                    <a:pt x="151" y="19"/>
                    <a:pt x="151" y="19"/>
                  </a:cubicBezTo>
                  <a:cubicBezTo>
                    <a:pt x="150" y="18"/>
                    <a:pt x="150" y="17"/>
                    <a:pt x="149" y="17"/>
                  </a:cubicBezTo>
                  <a:cubicBezTo>
                    <a:pt x="147" y="19"/>
                    <a:pt x="147" y="19"/>
                    <a:pt x="147" y="19"/>
                  </a:cubicBezTo>
                  <a:cubicBezTo>
                    <a:pt x="146" y="19"/>
                    <a:pt x="145" y="18"/>
                    <a:pt x="144" y="17"/>
                  </a:cubicBezTo>
                  <a:cubicBezTo>
                    <a:pt x="146" y="15"/>
                    <a:pt x="146" y="15"/>
                    <a:pt x="146" y="15"/>
                  </a:cubicBezTo>
                  <a:cubicBezTo>
                    <a:pt x="145" y="14"/>
                    <a:pt x="144" y="14"/>
                    <a:pt x="143" y="13"/>
                  </a:cubicBezTo>
                  <a:cubicBezTo>
                    <a:pt x="142" y="16"/>
                    <a:pt x="142" y="16"/>
                    <a:pt x="142" y="16"/>
                  </a:cubicBezTo>
                  <a:cubicBezTo>
                    <a:pt x="141" y="15"/>
                    <a:pt x="140" y="15"/>
                    <a:pt x="139" y="14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39" y="11"/>
                    <a:pt x="138" y="10"/>
                    <a:pt x="137" y="10"/>
                  </a:cubicBezTo>
                  <a:cubicBezTo>
                    <a:pt x="136" y="13"/>
                    <a:pt x="136" y="13"/>
                    <a:pt x="136" y="13"/>
                  </a:cubicBezTo>
                  <a:cubicBezTo>
                    <a:pt x="135" y="12"/>
                    <a:pt x="134" y="12"/>
                    <a:pt x="133" y="11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3" y="8"/>
                    <a:pt x="132" y="8"/>
                    <a:pt x="131" y="7"/>
                  </a:cubicBezTo>
                  <a:cubicBezTo>
                    <a:pt x="130" y="10"/>
                    <a:pt x="130" y="10"/>
                    <a:pt x="130" y="10"/>
                  </a:cubicBezTo>
                  <a:cubicBezTo>
                    <a:pt x="129" y="10"/>
                    <a:pt x="128" y="9"/>
                    <a:pt x="127" y="9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7" y="6"/>
                    <a:pt x="126" y="5"/>
                    <a:pt x="125" y="5"/>
                  </a:cubicBezTo>
                  <a:cubicBezTo>
                    <a:pt x="124" y="8"/>
                    <a:pt x="124" y="8"/>
                    <a:pt x="124" y="8"/>
                  </a:cubicBezTo>
                  <a:cubicBezTo>
                    <a:pt x="123" y="8"/>
                    <a:pt x="122" y="7"/>
                    <a:pt x="121" y="7"/>
                  </a:cubicBezTo>
                  <a:cubicBezTo>
                    <a:pt x="122" y="4"/>
                    <a:pt x="122" y="4"/>
                    <a:pt x="122" y="4"/>
                  </a:cubicBezTo>
                  <a:cubicBezTo>
                    <a:pt x="121" y="4"/>
                    <a:pt x="120" y="3"/>
                    <a:pt x="119" y="3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17" y="6"/>
                    <a:pt x="116" y="6"/>
                    <a:pt x="115" y="6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5" y="2"/>
                    <a:pt x="114" y="2"/>
                    <a:pt x="112" y="2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5"/>
                    <a:pt x="110" y="4"/>
                    <a:pt x="109" y="4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7" y="1"/>
                    <a:pt x="106" y="1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5" y="4"/>
                    <a:pt x="104" y="4"/>
                    <a:pt x="103" y="4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2" y="0"/>
                    <a:pt x="101" y="0"/>
                    <a:pt x="99" y="0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98" y="3"/>
                    <a:pt x="97" y="3"/>
                    <a:pt x="96" y="3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4" y="0"/>
                    <a:pt x="93" y="0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92" y="3"/>
                    <a:pt x="91" y="3"/>
                    <a:pt x="90" y="4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89" y="0"/>
                    <a:pt x="88" y="0"/>
                    <a:pt x="86" y="0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6" y="4"/>
                    <a:pt x="85" y="4"/>
                    <a:pt x="84" y="4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2" y="1"/>
                    <a:pt x="81" y="1"/>
                    <a:pt x="80" y="1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79" y="5"/>
                    <a:pt x="78" y="5"/>
                    <a:pt x="77" y="5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76" y="2"/>
                    <a:pt x="75" y="2"/>
                    <a:pt x="73" y="3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3" y="6"/>
                    <a:pt x="72" y="6"/>
                    <a:pt x="71" y="7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69" y="4"/>
                    <a:pt x="68" y="4"/>
                    <a:pt x="67" y="4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7" y="8"/>
                    <a:pt x="66" y="8"/>
                    <a:pt x="65" y="8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3" y="6"/>
                    <a:pt x="62" y="6"/>
                    <a:pt x="61" y="7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1" y="10"/>
                    <a:pt x="60" y="10"/>
                    <a:pt x="59" y="11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7" y="8"/>
                    <a:pt x="56" y="9"/>
                    <a:pt x="55" y="9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5" y="12"/>
                    <a:pt x="54" y="13"/>
                    <a:pt x="54" y="13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1" y="11"/>
                    <a:pt x="50" y="11"/>
                    <a:pt x="49" y="12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0" y="15"/>
                    <a:pt x="49" y="16"/>
                    <a:pt x="48" y="16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5" y="14"/>
                    <a:pt x="45" y="15"/>
                    <a:pt x="44" y="15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5" y="19"/>
                    <a:pt x="44" y="19"/>
                    <a:pt x="43" y="20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0" y="18"/>
                    <a:pt x="39" y="19"/>
                    <a:pt x="38" y="19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9" y="22"/>
                    <a:pt x="39" y="23"/>
                    <a:pt x="38" y="24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5" y="22"/>
                    <a:pt x="34" y="23"/>
                    <a:pt x="33" y="23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6"/>
                    <a:pt x="34" y="27"/>
                    <a:pt x="33" y="28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0" y="26"/>
                    <a:pt x="29" y="27"/>
                    <a:pt x="28" y="28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0" y="31"/>
                    <a:pt x="29" y="32"/>
                    <a:pt x="28" y="32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5" y="31"/>
                    <a:pt x="25" y="32"/>
                    <a:pt x="24" y="32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6"/>
                    <a:pt x="25" y="36"/>
                    <a:pt x="24" y="37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1" y="36"/>
                    <a:pt x="20" y="37"/>
                    <a:pt x="20" y="38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40"/>
                    <a:pt x="21" y="41"/>
                    <a:pt x="20" y="42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1"/>
                    <a:pt x="16" y="42"/>
                    <a:pt x="16" y="43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7" y="47"/>
                    <a:pt x="17" y="47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47"/>
                    <a:pt x="13" y="48"/>
                    <a:pt x="13" y="49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1"/>
                    <a:pt x="14" y="52"/>
                    <a:pt x="14" y="53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1" y="52"/>
                    <a:pt x="10" y="53"/>
                    <a:pt x="9" y="5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2" y="57"/>
                    <a:pt x="11" y="58"/>
                    <a:pt x="11" y="59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58"/>
                    <a:pt x="7" y="59"/>
                    <a:pt x="7" y="60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9" y="62"/>
                    <a:pt x="9" y="64"/>
                    <a:pt x="9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5" y="64"/>
                    <a:pt x="5" y="66"/>
                    <a:pt x="5" y="67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7" y="69"/>
                    <a:pt x="7" y="70"/>
                    <a:pt x="7" y="71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3" y="71"/>
                    <a:pt x="3" y="72"/>
                    <a:pt x="3" y="73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6" y="75"/>
                    <a:pt x="5" y="76"/>
                    <a:pt x="5" y="77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7"/>
                    <a:pt x="2" y="78"/>
                    <a:pt x="2" y="79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81"/>
                    <a:pt x="4" y="82"/>
                    <a:pt x="4" y="83"/>
                  </a:cubicBezTo>
                  <a:cubicBezTo>
                    <a:pt x="1" y="83"/>
                    <a:pt x="1" y="83"/>
                    <a:pt x="1" y="83"/>
                  </a:cubicBezTo>
                  <a:cubicBezTo>
                    <a:pt x="1" y="84"/>
                    <a:pt x="1" y="85"/>
                    <a:pt x="1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4" y="87"/>
                    <a:pt x="4" y="88"/>
                    <a:pt x="4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1"/>
                    <a:pt x="0" y="92"/>
                  </a:cubicBezTo>
                  <a:cubicBezTo>
                    <a:pt x="3" y="92"/>
                    <a:pt x="3" y="92"/>
                    <a:pt x="3" y="92"/>
                  </a:cubicBezTo>
                  <a:cubicBezTo>
                    <a:pt x="3" y="93"/>
                    <a:pt x="3" y="94"/>
                    <a:pt x="3" y="95"/>
                  </a:cubicBezTo>
                  <a:cubicBezTo>
                    <a:pt x="3" y="95"/>
                    <a:pt x="3" y="96"/>
                    <a:pt x="3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7"/>
                    <a:pt x="0" y="98"/>
                    <a:pt x="0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4" y="100"/>
                    <a:pt x="4" y="101"/>
                    <a:pt x="4" y="102"/>
                  </a:cubicBezTo>
                  <a:cubicBezTo>
                    <a:pt x="1" y="102"/>
                    <a:pt x="1" y="102"/>
                    <a:pt x="1" y="102"/>
                  </a:cubicBezTo>
                  <a:cubicBezTo>
                    <a:pt x="1" y="103"/>
                    <a:pt x="1" y="104"/>
                    <a:pt x="1" y="106"/>
                  </a:cubicBezTo>
                  <a:cubicBezTo>
                    <a:pt x="4" y="105"/>
                    <a:pt x="4" y="105"/>
                    <a:pt x="4" y="105"/>
                  </a:cubicBezTo>
                  <a:cubicBezTo>
                    <a:pt x="4" y="106"/>
                    <a:pt x="4" y="107"/>
                    <a:pt x="4" y="108"/>
                  </a:cubicBezTo>
                  <a:cubicBezTo>
                    <a:pt x="1" y="109"/>
                    <a:pt x="1" y="109"/>
                    <a:pt x="1" y="109"/>
                  </a:cubicBezTo>
                  <a:cubicBezTo>
                    <a:pt x="1" y="110"/>
                    <a:pt x="1" y="111"/>
                    <a:pt x="2" y="112"/>
                  </a:cubicBezTo>
                  <a:cubicBezTo>
                    <a:pt x="5" y="111"/>
                    <a:pt x="5" y="111"/>
                    <a:pt x="5" y="111"/>
                  </a:cubicBezTo>
                  <a:cubicBezTo>
                    <a:pt x="5" y="112"/>
                    <a:pt x="5" y="113"/>
                    <a:pt x="5" y="115"/>
                  </a:cubicBezTo>
                  <a:cubicBezTo>
                    <a:pt x="2" y="115"/>
                    <a:pt x="2" y="115"/>
                    <a:pt x="2" y="115"/>
                  </a:cubicBezTo>
                  <a:cubicBezTo>
                    <a:pt x="3" y="116"/>
                    <a:pt x="3" y="117"/>
                    <a:pt x="3" y="118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7" y="119"/>
                    <a:pt x="7" y="120"/>
                    <a:pt x="7" y="121"/>
                  </a:cubicBezTo>
                  <a:cubicBezTo>
                    <a:pt x="4" y="121"/>
                    <a:pt x="4" y="121"/>
                    <a:pt x="4" y="121"/>
                  </a:cubicBezTo>
                  <a:cubicBezTo>
                    <a:pt x="4" y="122"/>
                    <a:pt x="5" y="124"/>
                    <a:pt x="5" y="125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5"/>
                    <a:pt x="9" y="126"/>
                    <a:pt x="9" y="127"/>
                  </a:cubicBezTo>
                  <a:cubicBezTo>
                    <a:pt x="6" y="128"/>
                    <a:pt x="6" y="128"/>
                    <a:pt x="6" y="128"/>
                  </a:cubicBezTo>
                  <a:cubicBezTo>
                    <a:pt x="6" y="129"/>
                    <a:pt x="7" y="130"/>
                    <a:pt x="7" y="131"/>
                  </a:cubicBezTo>
                  <a:cubicBezTo>
                    <a:pt x="10" y="130"/>
                    <a:pt x="10" y="130"/>
                    <a:pt x="10" y="130"/>
                  </a:cubicBezTo>
                  <a:cubicBezTo>
                    <a:pt x="11" y="131"/>
                    <a:pt x="11" y="132"/>
                    <a:pt x="11" y="132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9" y="135"/>
                    <a:pt x="9" y="136"/>
                    <a:pt x="10" y="137"/>
                  </a:cubicBezTo>
                  <a:cubicBezTo>
                    <a:pt x="13" y="135"/>
                    <a:pt x="13" y="135"/>
                    <a:pt x="13" y="135"/>
                  </a:cubicBezTo>
                  <a:cubicBezTo>
                    <a:pt x="13" y="136"/>
                    <a:pt x="14" y="137"/>
                    <a:pt x="14" y="138"/>
                  </a:cubicBezTo>
                  <a:cubicBezTo>
                    <a:pt x="11" y="140"/>
                    <a:pt x="11" y="140"/>
                    <a:pt x="11" y="140"/>
                  </a:cubicBezTo>
                  <a:cubicBezTo>
                    <a:pt x="12" y="141"/>
                    <a:pt x="12" y="141"/>
                    <a:pt x="13" y="143"/>
                  </a:cubicBezTo>
                  <a:cubicBezTo>
                    <a:pt x="16" y="141"/>
                    <a:pt x="16" y="141"/>
                    <a:pt x="16" y="141"/>
                  </a:cubicBezTo>
                  <a:cubicBezTo>
                    <a:pt x="16" y="142"/>
                    <a:pt x="17" y="143"/>
                    <a:pt x="17" y="144"/>
                  </a:cubicBezTo>
                  <a:cubicBezTo>
                    <a:pt x="14" y="145"/>
                    <a:pt x="14" y="145"/>
                    <a:pt x="14" y="145"/>
                  </a:cubicBezTo>
                  <a:cubicBezTo>
                    <a:pt x="15" y="146"/>
                    <a:pt x="16" y="147"/>
                    <a:pt x="16" y="148"/>
                  </a:cubicBezTo>
                  <a:cubicBezTo>
                    <a:pt x="19" y="146"/>
                    <a:pt x="19" y="146"/>
                    <a:pt x="19" y="146"/>
                  </a:cubicBezTo>
                  <a:cubicBezTo>
                    <a:pt x="20" y="147"/>
                    <a:pt x="20" y="148"/>
                    <a:pt x="21" y="149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9" y="152"/>
                    <a:pt x="20" y="153"/>
                    <a:pt x="20" y="153"/>
                  </a:cubicBezTo>
                  <a:cubicBezTo>
                    <a:pt x="23" y="151"/>
                    <a:pt x="23" y="151"/>
                    <a:pt x="23" y="151"/>
                  </a:cubicBezTo>
                  <a:cubicBezTo>
                    <a:pt x="23" y="152"/>
                    <a:pt x="24" y="153"/>
                    <a:pt x="25" y="154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3" y="157"/>
                    <a:pt x="24" y="158"/>
                    <a:pt x="24" y="158"/>
                  </a:cubicBezTo>
                  <a:cubicBezTo>
                    <a:pt x="27" y="156"/>
                    <a:pt x="27" y="156"/>
                    <a:pt x="27" y="156"/>
                  </a:cubicBezTo>
                  <a:cubicBezTo>
                    <a:pt x="28" y="157"/>
                    <a:pt x="28" y="158"/>
                    <a:pt x="29" y="159"/>
                  </a:cubicBezTo>
                  <a:cubicBezTo>
                    <a:pt x="27" y="161"/>
                    <a:pt x="27" y="161"/>
                    <a:pt x="27" y="161"/>
                  </a:cubicBezTo>
                  <a:cubicBezTo>
                    <a:pt x="27" y="162"/>
                    <a:pt x="28" y="162"/>
                    <a:pt x="29" y="163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2" y="162"/>
                    <a:pt x="33" y="162"/>
                    <a:pt x="33" y="163"/>
                  </a:cubicBezTo>
                  <a:cubicBezTo>
                    <a:pt x="31" y="165"/>
                    <a:pt x="31" y="165"/>
                    <a:pt x="31" y="165"/>
                  </a:cubicBezTo>
                  <a:cubicBezTo>
                    <a:pt x="32" y="166"/>
                    <a:pt x="33" y="167"/>
                    <a:pt x="34" y="168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7" y="166"/>
                    <a:pt x="37" y="166"/>
                    <a:pt x="38" y="167"/>
                  </a:cubicBezTo>
                  <a:cubicBezTo>
                    <a:pt x="36" y="170"/>
                    <a:pt x="36" y="170"/>
                    <a:pt x="36" y="170"/>
                  </a:cubicBezTo>
                  <a:cubicBezTo>
                    <a:pt x="37" y="170"/>
                    <a:pt x="38" y="171"/>
                    <a:pt x="39" y="172"/>
                  </a:cubicBezTo>
                  <a:cubicBezTo>
                    <a:pt x="41" y="169"/>
                    <a:pt x="41" y="169"/>
                    <a:pt x="41" y="169"/>
                  </a:cubicBezTo>
                  <a:cubicBezTo>
                    <a:pt x="42" y="170"/>
                    <a:pt x="43" y="170"/>
                    <a:pt x="43" y="171"/>
                  </a:cubicBezTo>
                  <a:cubicBezTo>
                    <a:pt x="42" y="173"/>
                    <a:pt x="42" y="173"/>
                    <a:pt x="42" y="173"/>
                  </a:cubicBezTo>
                  <a:cubicBezTo>
                    <a:pt x="43" y="174"/>
                    <a:pt x="43" y="175"/>
                    <a:pt x="44" y="175"/>
                  </a:cubicBezTo>
                  <a:cubicBezTo>
                    <a:pt x="46" y="173"/>
                    <a:pt x="46" y="173"/>
                    <a:pt x="46" y="173"/>
                  </a:cubicBezTo>
                  <a:cubicBezTo>
                    <a:pt x="47" y="173"/>
                    <a:pt x="48" y="174"/>
                    <a:pt x="49" y="174"/>
                  </a:cubicBezTo>
                  <a:cubicBezTo>
                    <a:pt x="47" y="177"/>
                    <a:pt x="47" y="177"/>
                    <a:pt x="47" y="177"/>
                  </a:cubicBezTo>
                  <a:cubicBezTo>
                    <a:pt x="48" y="178"/>
                    <a:pt x="49" y="178"/>
                    <a:pt x="50" y="179"/>
                  </a:cubicBezTo>
                  <a:cubicBezTo>
                    <a:pt x="51" y="176"/>
                    <a:pt x="51" y="176"/>
                    <a:pt x="51" y="176"/>
                  </a:cubicBezTo>
                  <a:cubicBezTo>
                    <a:pt x="52" y="176"/>
                    <a:pt x="53" y="177"/>
                    <a:pt x="54" y="177"/>
                  </a:cubicBezTo>
                  <a:cubicBezTo>
                    <a:pt x="53" y="180"/>
                    <a:pt x="53" y="180"/>
                    <a:pt x="53" y="180"/>
                  </a:cubicBezTo>
                  <a:cubicBezTo>
                    <a:pt x="54" y="181"/>
                    <a:pt x="55" y="181"/>
                    <a:pt x="56" y="182"/>
                  </a:cubicBezTo>
                  <a:cubicBezTo>
                    <a:pt x="57" y="179"/>
                    <a:pt x="57" y="179"/>
                    <a:pt x="57" y="179"/>
                  </a:cubicBezTo>
                  <a:cubicBezTo>
                    <a:pt x="58" y="179"/>
                    <a:pt x="59" y="180"/>
                    <a:pt x="60" y="180"/>
                  </a:cubicBezTo>
                  <a:cubicBezTo>
                    <a:pt x="59" y="183"/>
                    <a:pt x="59" y="183"/>
                    <a:pt x="59" y="183"/>
                  </a:cubicBezTo>
                  <a:cubicBezTo>
                    <a:pt x="60" y="183"/>
                    <a:pt x="61" y="184"/>
                    <a:pt x="62" y="184"/>
                  </a:cubicBezTo>
                  <a:cubicBezTo>
                    <a:pt x="63" y="181"/>
                    <a:pt x="63" y="181"/>
                    <a:pt x="63" y="181"/>
                  </a:cubicBezTo>
                  <a:cubicBezTo>
                    <a:pt x="64" y="182"/>
                    <a:pt x="65" y="182"/>
                    <a:pt x="66" y="182"/>
                  </a:cubicBezTo>
                  <a:cubicBezTo>
                    <a:pt x="65" y="185"/>
                    <a:pt x="65" y="185"/>
                    <a:pt x="65" y="185"/>
                  </a:cubicBezTo>
                  <a:cubicBezTo>
                    <a:pt x="66" y="186"/>
                    <a:pt x="67" y="186"/>
                    <a:pt x="68" y="186"/>
                  </a:cubicBezTo>
                  <a:cubicBezTo>
                    <a:pt x="69" y="183"/>
                    <a:pt x="69" y="183"/>
                    <a:pt x="69" y="183"/>
                  </a:cubicBezTo>
                  <a:cubicBezTo>
                    <a:pt x="70" y="183"/>
                    <a:pt x="71" y="184"/>
                    <a:pt x="72" y="184"/>
                  </a:cubicBezTo>
                  <a:cubicBezTo>
                    <a:pt x="71" y="187"/>
                    <a:pt x="71" y="187"/>
                    <a:pt x="71" y="187"/>
                  </a:cubicBezTo>
                  <a:cubicBezTo>
                    <a:pt x="72" y="187"/>
                    <a:pt x="73" y="188"/>
                    <a:pt x="74" y="188"/>
                  </a:cubicBezTo>
                  <a:cubicBezTo>
                    <a:pt x="75" y="185"/>
                    <a:pt x="75" y="185"/>
                    <a:pt x="75" y="185"/>
                  </a:cubicBezTo>
                  <a:cubicBezTo>
                    <a:pt x="76" y="185"/>
                    <a:pt x="77" y="185"/>
                    <a:pt x="78" y="185"/>
                  </a:cubicBezTo>
                  <a:cubicBezTo>
                    <a:pt x="78" y="188"/>
                    <a:pt x="78" y="188"/>
                    <a:pt x="78" y="188"/>
                  </a:cubicBezTo>
                  <a:cubicBezTo>
                    <a:pt x="79" y="189"/>
                    <a:pt x="80" y="189"/>
                    <a:pt x="81" y="189"/>
                  </a:cubicBezTo>
                  <a:cubicBezTo>
                    <a:pt x="81" y="186"/>
                    <a:pt x="81" y="186"/>
                    <a:pt x="81" y="186"/>
                  </a:cubicBezTo>
                  <a:cubicBezTo>
                    <a:pt x="82" y="186"/>
                    <a:pt x="83" y="186"/>
                    <a:pt x="84" y="186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5" y="190"/>
                    <a:pt x="86" y="190"/>
                    <a:pt x="87" y="190"/>
                  </a:cubicBezTo>
                  <a:cubicBezTo>
                    <a:pt x="88" y="187"/>
                    <a:pt x="88" y="187"/>
                    <a:pt x="88" y="187"/>
                  </a:cubicBezTo>
                  <a:cubicBezTo>
                    <a:pt x="89" y="187"/>
                    <a:pt x="90" y="187"/>
                    <a:pt x="91" y="187"/>
                  </a:cubicBezTo>
                  <a:cubicBezTo>
                    <a:pt x="91" y="190"/>
                    <a:pt x="91" y="190"/>
                    <a:pt x="91" y="190"/>
                  </a:cubicBezTo>
                  <a:cubicBezTo>
                    <a:pt x="92" y="190"/>
                    <a:pt x="93" y="190"/>
                    <a:pt x="94" y="190"/>
                  </a:cubicBezTo>
                  <a:cubicBezTo>
                    <a:pt x="94" y="187"/>
                    <a:pt x="94" y="187"/>
                    <a:pt x="94" y="187"/>
                  </a:cubicBezTo>
                  <a:cubicBezTo>
                    <a:pt x="94" y="187"/>
                    <a:pt x="95" y="187"/>
                    <a:pt x="95" y="187"/>
                  </a:cubicBezTo>
                  <a:cubicBezTo>
                    <a:pt x="96" y="187"/>
                    <a:pt x="97" y="187"/>
                    <a:pt x="97" y="187"/>
                  </a:cubicBezTo>
                  <a:cubicBezTo>
                    <a:pt x="97" y="190"/>
                    <a:pt x="97" y="190"/>
                    <a:pt x="97" y="190"/>
                  </a:cubicBezTo>
                  <a:cubicBezTo>
                    <a:pt x="98" y="190"/>
                    <a:pt x="99" y="190"/>
                    <a:pt x="100" y="190"/>
                  </a:cubicBezTo>
                  <a:cubicBezTo>
                    <a:pt x="100" y="187"/>
                    <a:pt x="100" y="187"/>
                    <a:pt x="100" y="187"/>
                  </a:cubicBezTo>
                  <a:cubicBezTo>
                    <a:pt x="101" y="187"/>
                    <a:pt x="102" y="187"/>
                    <a:pt x="103" y="187"/>
                  </a:cubicBezTo>
                  <a:cubicBezTo>
                    <a:pt x="104" y="190"/>
                    <a:pt x="104" y="190"/>
                    <a:pt x="104" y="190"/>
                  </a:cubicBezTo>
                  <a:cubicBezTo>
                    <a:pt x="105" y="190"/>
                    <a:pt x="106" y="190"/>
                    <a:pt x="107" y="190"/>
                  </a:cubicBezTo>
                  <a:cubicBezTo>
                    <a:pt x="107" y="186"/>
                    <a:pt x="107" y="186"/>
                    <a:pt x="107" y="186"/>
                  </a:cubicBezTo>
                  <a:cubicBezTo>
                    <a:pt x="108" y="186"/>
                    <a:pt x="109" y="186"/>
                    <a:pt x="110" y="186"/>
                  </a:cubicBezTo>
                  <a:cubicBezTo>
                    <a:pt x="110" y="189"/>
                    <a:pt x="110" y="189"/>
                    <a:pt x="110" y="189"/>
                  </a:cubicBezTo>
                  <a:cubicBezTo>
                    <a:pt x="111" y="189"/>
                    <a:pt x="112" y="189"/>
                    <a:pt x="113" y="188"/>
                  </a:cubicBezTo>
                  <a:cubicBezTo>
                    <a:pt x="113" y="185"/>
                    <a:pt x="113" y="185"/>
                    <a:pt x="113" y="185"/>
                  </a:cubicBezTo>
                  <a:cubicBezTo>
                    <a:pt x="114" y="185"/>
                    <a:pt x="115" y="185"/>
                    <a:pt x="116" y="185"/>
                  </a:cubicBezTo>
                  <a:cubicBezTo>
                    <a:pt x="117" y="188"/>
                    <a:pt x="117" y="188"/>
                    <a:pt x="117" y="188"/>
                  </a:cubicBezTo>
                  <a:cubicBezTo>
                    <a:pt x="118" y="188"/>
                    <a:pt x="119" y="187"/>
                    <a:pt x="120" y="187"/>
                  </a:cubicBezTo>
                  <a:cubicBezTo>
                    <a:pt x="119" y="184"/>
                    <a:pt x="119" y="184"/>
                    <a:pt x="119" y="184"/>
                  </a:cubicBezTo>
                  <a:cubicBezTo>
                    <a:pt x="120" y="184"/>
                    <a:pt x="121" y="183"/>
                    <a:pt x="122" y="183"/>
                  </a:cubicBezTo>
                  <a:cubicBezTo>
                    <a:pt x="123" y="186"/>
                    <a:pt x="123" y="186"/>
                    <a:pt x="123" y="186"/>
                  </a:cubicBezTo>
                  <a:cubicBezTo>
                    <a:pt x="124" y="186"/>
                    <a:pt x="125" y="185"/>
                    <a:pt x="126" y="185"/>
                  </a:cubicBezTo>
                  <a:cubicBezTo>
                    <a:pt x="125" y="182"/>
                    <a:pt x="125" y="182"/>
                    <a:pt x="125" y="182"/>
                  </a:cubicBezTo>
                  <a:cubicBezTo>
                    <a:pt x="126" y="182"/>
                    <a:pt x="127" y="181"/>
                    <a:pt x="128" y="181"/>
                  </a:cubicBezTo>
                  <a:cubicBezTo>
                    <a:pt x="129" y="184"/>
                    <a:pt x="129" y="184"/>
                    <a:pt x="129" y="184"/>
                  </a:cubicBezTo>
                  <a:cubicBezTo>
                    <a:pt x="130" y="184"/>
                    <a:pt x="131" y="183"/>
                    <a:pt x="132" y="183"/>
                  </a:cubicBezTo>
                  <a:cubicBezTo>
                    <a:pt x="131" y="180"/>
                    <a:pt x="131" y="180"/>
                    <a:pt x="131" y="180"/>
                  </a:cubicBezTo>
                  <a:cubicBezTo>
                    <a:pt x="132" y="179"/>
                    <a:pt x="133" y="179"/>
                    <a:pt x="134" y="179"/>
                  </a:cubicBezTo>
                  <a:cubicBezTo>
                    <a:pt x="135" y="181"/>
                    <a:pt x="135" y="181"/>
                    <a:pt x="135" y="181"/>
                  </a:cubicBezTo>
                  <a:cubicBezTo>
                    <a:pt x="136" y="181"/>
                    <a:pt x="137" y="181"/>
                    <a:pt x="138" y="180"/>
                  </a:cubicBezTo>
                  <a:cubicBezTo>
                    <a:pt x="137" y="177"/>
                    <a:pt x="137" y="177"/>
                    <a:pt x="137" y="177"/>
                  </a:cubicBezTo>
                  <a:cubicBezTo>
                    <a:pt x="138" y="177"/>
                    <a:pt x="139" y="176"/>
                    <a:pt x="139" y="176"/>
                  </a:cubicBezTo>
                  <a:cubicBezTo>
                    <a:pt x="141" y="179"/>
                    <a:pt x="141" y="179"/>
                    <a:pt x="141" y="179"/>
                  </a:cubicBezTo>
                  <a:cubicBezTo>
                    <a:pt x="142" y="178"/>
                    <a:pt x="143" y="177"/>
                    <a:pt x="144" y="177"/>
                  </a:cubicBezTo>
                  <a:cubicBezTo>
                    <a:pt x="142" y="174"/>
                    <a:pt x="142" y="174"/>
                    <a:pt x="142" y="174"/>
                  </a:cubicBezTo>
                  <a:cubicBezTo>
                    <a:pt x="143" y="174"/>
                    <a:pt x="144" y="173"/>
                    <a:pt x="145" y="172"/>
                  </a:cubicBezTo>
                  <a:cubicBezTo>
                    <a:pt x="147" y="175"/>
                    <a:pt x="147" y="175"/>
                    <a:pt x="147" y="175"/>
                  </a:cubicBezTo>
                  <a:cubicBezTo>
                    <a:pt x="148" y="175"/>
                    <a:pt x="148" y="174"/>
                    <a:pt x="149" y="173"/>
                  </a:cubicBezTo>
                  <a:cubicBezTo>
                    <a:pt x="148" y="171"/>
                    <a:pt x="148" y="171"/>
                    <a:pt x="148" y="171"/>
                  </a:cubicBezTo>
                  <a:cubicBezTo>
                    <a:pt x="148" y="170"/>
                    <a:pt x="149" y="170"/>
                    <a:pt x="150" y="169"/>
                  </a:cubicBezTo>
                  <a:cubicBezTo>
                    <a:pt x="152" y="172"/>
                    <a:pt x="152" y="172"/>
                    <a:pt x="152" y="172"/>
                  </a:cubicBezTo>
                  <a:cubicBezTo>
                    <a:pt x="153" y="171"/>
                    <a:pt x="154" y="170"/>
                    <a:pt x="155" y="170"/>
                  </a:cubicBezTo>
                  <a:cubicBezTo>
                    <a:pt x="153" y="167"/>
                    <a:pt x="153" y="167"/>
                    <a:pt x="153" y="167"/>
                  </a:cubicBezTo>
                  <a:cubicBezTo>
                    <a:pt x="154" y="166"/>
                    <a:pt x="154" y="166"/>
                    <a:pt x="155" y="165"/>
                  </a:cubicBezTo>
                  <a:cubicBezTo>
                    <a:pt x="157" y="167"/>
                    <a:pt x="157" y="167"/>
                    <a:pt x="157" y="167"/>
                  </a:cubicBezTo>
                  <a:cubicBezTo>
                    <a:pt x="158" y="167"/>
                    <a:pt x="159" y="166"/>
                    <a:pt x="160" y="165"/>
                  </a:cubicBezTo>
                  <a:cubicBezTo>
                    <a:pt x="158" y="163"/>
                    <a:pt x="158" y="163"/>
                    <a:pt x="158" y="163"/>
                  </a:cubicBezTo>
                  <a:cubicBezTo>
                    <a:pt x="158" y="162"/>
                    <a:pt x="159" y="161"/>
                    <a:pt x="160" y="161"/>
                  </a:cubicBezTo>
                  <a:cubicBezTo>
                    <a:pt x="162" y="163"/>
                    <a:pt x="162" y="163"/>
                    <a:pt x="162" y="163"/>
                  </a:cubicBezTo>
                  <a:cubicBezTo>
                    <a:pt x="163" y="162"/>
                    <a:pt x="163" y="161"/>
                    <a:pt x="164" y="161"/>
                  </a:cubicBezTo>
                  <a:cubicBezTo>
                    <a:pt x="162" y="158"/>
                    <a:pt x="162" y="158"/>
                    <a:pt x="162" y="158"/>
                  </a:cubicBezTo>
                  <a:cubicBezTo>
                    <a:pt x="163" y="158"/>
                    <a:pt x="163" y="157"/>
                    <a:pt x="164" y="156"/>
                  </a:cubicBezTo>
                  <a:cubicBezTo>
                    <a:pt x="167" y="158"/>
                    <a:pt x="167" y="158"/>
                    <a:pt x="167" y="158"/>
                  </a:cubicBezTo>
                  <a:cubicBezTo>
                    <a:pt x="167" y="157"/>
                    <a:pt x="168" y="156"/>
                    <a:pt x="169" y="156"/>
                  </a:cubicBezTo>
                  <a:cubicBezTo>
                    <a:pt x="166" y="154"/>
                    <a:pt x="166" y="154"/>
                    <a:pt x="166" y="154"/>
                  </a:cubicBezTo>
                  <a:cubicBezTo>
                    <a:pt x="167" y="153"/>
                    <a:pt x="167" y="152"/>
                    <a:pt x="168" y="151"/>
                  </a:cubicBezTo>
                  <a:cubicBezTo>
                    <a:pt x="171" y="153"/>
                    <a:pt x="171" y="153"/>
                    <a:pt x="171" y="153"/>
                  </a:cubicBezTo>
                  <a:cubicBezTo>
                    <a:pt x="171" y="152"/>
                    <a:pt x="172" y="151"/>
                    <a:pt x="173" y="151"/>
                  </a:cubicBezTo>
                  <a:cubicBezTo>
                    <a:pt x="170" y="149"/>
                    <a:pt x="170" y="149"/>
                    <a:pt x="170" y="149"/>
                  </a:cubicBezTo>
                  <a:cubicBezTo>
                    <a:pt x="171" y="148"/>
                    <a:pt x="171" y="147"/>
                    <a:pt x="172" y="146"/>
                  </a:cubicBezTo>
                  <a:cubicBezTo>
                    <a:pt x="175" y="148"/>
                    <a:pt x="175" y="148"/>
                    <a:pt x="175" y="148"/>
                  </a:cubicBezTo>
                  <a:cubicBezTo>
                    <a:pt x="175" y="147"/>
                    <a:pt x="176" y="146"/>
                    <a:pt x="176" y="145"/>
                  </a:cubicBezTo>
                  <a:cubicBezTo>
                    <a:pt x="174" y="143"/>
                    <a:pt x="174" y="143"/>
                    <a:pt x="174" y="143"/>
                  </a:cubicBezTo>
                  <a:cubicBezTo>
                    <a:pt x="174" y="142"/>
                    <a:pt x="175" y="141"/>
                    <a:pt x="175" y="141"/>
                  </a:cubicBezTo>
                  <a:cubicBezTo>
                    <a:pt x="178" y="142"/>
                    <a:pt x="178" y="142"/>
                    <a:pt x="178" y="142"/>
                  </a:cubicBezTo>
                  <a:cubicBezTo>
                    <a:pt x="178" y="141"/>
                    <a:pt x="179" y="140"/>
                    <a:pt x="180" y="139"/>
                  </a:cubicBezTo>
                  <a:cubicBezTo>
                    <a:pt x="177" y="138"/>
                    <a:pt x="177" y="138"/>
                    <a:pt x="177" y="138"/>
                  </a:cubicBezTo>
                  <a:cubicBezTo>
                    <a:pt x="177" y="137"/>
                    <a:pt x="178" y="136"/>
                    <a:pt x="178" y="135"/>
                  </a:cubicBezTo>
                  <a:cubicBezTo>
                    <a:pt x="181" y="136"/>
                    <a:pt x="181" y="136"/>
                    <a:pt x="181" y="136"/>
                  </a:cubicBezTo>
                  <a:cubicBezTo>
                    <a:pt x="181" y="135"/>
                    <a:pt x="182" y="134"/>
                    <a:pt x="182" y="133"/>
                  </a:cubicBezTo>
                  <a:cubicBezTo>
                    <a:pt x="179" y="132"/>
                    <a:pt x="179" y="132"/>
                    <a:pt x="179" y="132"/>
                  </a:cubicBezTo>
                  <a:cubicBezTo>
                    <a:pt x="180" y="131"/>
                    <a:pt x="180" y="130"/>
                    <a:pt x="181" y="129"/>
                  </a:cubicBezTo>
                  <a:cubicBezTo>
                    <a:pt x="184" y="130"/>
                    <a:pt x="184" y="130"/>
                    <a:pt x="184" y="130"/>
                  </a:cubicBezTo>
                  <a:cubicBezTo>
                    <a:pt x="184" y="129"/>
                    <a:pt x="184" y="128"/>
                    <a:pt x="185" y="127"/>
                  </a:cubicBezTo>
                  <a:cubicBezTo>
                    <a:pt x="182" y="126"/>
                    <a:pt x="182" y="126"/>
                    <a:pt x="182" y="126"/>
                  </a:cubicBezTo>
                  <a:cubicBezTo>
                    <a:pt x="182" y="125"/>
                    <a:pt x="182" y="124"/>
                    <a:pt x="183" y="123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6" y="123"/>
                    <a:pt x="186" y="122"/>
                    <a:pt x="187" y="121"/>
                  </a:cubicBezTo>
                  <a:cubicBezTo>
                    <a:pt x="184" y="120"/>
                    <a:pt x="184" y="120"/>
                    <a:pt x="184" y="120"/>
                  </a:cubicBezTo>
                  <a:cubicBezTo>
                    <a:pt x="184" y="119"/>
                    <a:pt x="184" y="118"/>
                    <a:pt x="184" y="117"/>
                  </a:cubicBezTo>
                  <a:cubicBezTo>
                    <a:pt x="188" y="118"/>
                    <a:pt x="188" y="118"/>
                    <a:pt x="188" y="118"/>
                  </a:cubicBezTo>
                  <a:cubicBezTo>
                    <a:pt x="188" y="117"/>
                    <a:pt x="188" y="116"/>
                    <a:pt x="188" y="115"/>
                  </a:cubicBezTo>
                  <a:cubicBezTo>
                    <a:pt x="185" y="114"/>
                    <a:pt x="185" y="114"/>
                    <a:pt x="185" y="114"/>
                  </a:cubicBezTo>
                  <a:cubicBezTo>
                    <a:pt x="186" y="113"/>
                    <a:pt x="186" y="112"/>
                    <a:pt x="186" y="111"/>
                  </a:cubicBezTo>
                  <a:cubicBezTo>
                    <a:pt x="189" y="111"/>
                    <a:pt x="189" y="111"/>
                    <a:pt x="189" y="111"/>
                  </a:cubicBezTo>
                  <a:cubicBezTo>
                    <a:pt x="189" y="110"/>
                    <a:pt x="189" y="109"/>
                    <a:pt x="190" y="108"/>
                  </a:cubicBezTo>
                  <a:cubicBezTo>
                    <a:pt x="186" y="108"/>
                    <a:pt x="186" y="108"/>
                    <a:pt x="186" y="108"/>
                  </a:cubicBezTo>
                  <a:cubicBezTo>
                    <a:pt x="186" y="107"/>
                    <a:pt x="187" y="106"/>
                    <a:pt x="187" y="105"/>
                  </a:cubicBezTo>
                  <a:cubicBezTo>
                    <a:pt x="190" y="105"/>
                    <a:pt x="190" y="105"/>
                    <a:pt x="190" y="105"/>
                  </a:cubicBezTo>
                  <a:cubicBezTo>
                    <a:pt x="190" y="104"/>
                    <a:pt x="190" y="103"/>
                    <a:pt x="190" y="102"/>
                  </a:cubicBezTo>
                  <a:cubicBezTo>
                    <a:pt x="187" y="102"/>
                    <a:pt x="187" y="102"/>
                    <a:pt x="187" y="102"/>
                  </a:cubicBezTo>
                  <a:cubicBezTo>
                    <a:pt x="187" y="100"/>
                    <a:pt x="187" y="99"/>
                    <a:pt x="187" y="98"/>
                  </a:cubicBezTo>
                  <a:lnTo>
                    <a:pt x="190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auto">
            <a:xfrm>
              <a:off x="3055938" y="2517775"/>
              <a:ext cx="1539875" cy="493713"/>
            </a:xfrm>
            <a:custGeom>
              <a:avLst/>
              <a:gdLst>
                <a:gd name="T0" fmla="*/ 57 w 664"/>
                <a:gd name="T1" fmla="*/ 10 h 213"/>
                <a:gd name="T2" fmla="*/ 10 w 664"/>
                <a:gd name="T3" fmla="*/ 58 h 213"/>
                <a:gd name="T4" fmla="*/ 57 w 664"/>
                <a:gd name="T5" fmla="*/ 105 h 213"/>
                <a:gd name="T6" fmla="*/ 58 w 664"/>
                <a:gd name="T7" fmla="*/ 105 h 213"/>
                <a:gd name="T8" fmla="*/ 568 w 664"/>
                <a:gd name="T9" fmla="*/ 203 h 213"/>
                <a:gd name="T10" fmla="*/ 654 w 664"/>
                <a:gd name="T11" fmla="*/ 116 h 213"/>
                <a:gd name="T12" fmla="*/ 567 w 664"/>
                <a:gd name="T13" fmla="*/ 29 h 213"/>
                <a:gd name="T14" fmla="*/ 565 w 664"/>
                <a:gd name="T15" fmla="*/ 29 h 213"/>
                <a:gd name="T16" fmla="*/ 57 w 664"/>
                <a:gd name="T17" fmla="*/ 10 h 213"/>
                <a:gd name="T18" fmla="*/ 568 w 664"/>
                <a:gd name="T19" fmla="*/ 213 h 213"/>
                <a:gd name="T20" fmla="*/ 568 w 664"/>
                <a:gd name="T21" fmla="*/ 213 h 213"/>
                <a:gd name="T22" fmla="*/ 57 w 664"/>
                <a:gd name="T23" fmla="*/ 115 h 213"/>
                <a:gd name="T24" fmla="*/ 0 w 664"/>
                <a:gd name="T25" fmla="*/ 58 h 213"/>
                <a:gd name="T26" fmla="*/ 57 w 664"/>
                <a:gd name="T27" fmla="*/ 0 h 213"/>
                <a:gd name="T28" fmla="*/ 565 w 664"/>
                <a:gd name="T29" fmla="*/ 20 h 213"/>
                <a:gd name="T30" fmla="*/ 567 w 664"/>
                <a:gd name="T31" fmla="*/ 19 h 213"/>
                <a:gd name="T32" fmla="*/ 664 w 664"/>
                <a:gd name="T33" fmla="*/ 116 h 213"/>
                <a:gd name="T34" fmla="*/ 568 w 664"/>
                <a:gd name="T35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4" h="213">
                  <a:moveTo>
                    <a:pt x="57" y="10"/>
                  </a:moveTo>
                  <a:cubicBezTo>
                    <a:pt x="31" y="10"/>
                    <a:pt x="10" y="31"/>
                    <a:pt x="10" y="58"/>
                  </a:cubicBezTo>
                  <a:cubicBezTo>
                    <a:pt x="10" y="84"/>
                    <a:pt x="31" y="105"/>
                    <a:pt x="57" y="105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63" y="106"/>
                    <a:pt x="506" y="203"/>
                    <a:pt x="568" y="203"/>
                  </a:cubicBezTo>
                  <a:cubicBezTo>
                    <a:pt x="616" y="203"/>
                    <a:pt x="654" y="164"/>
                    <a:pt x="654" y="116"/>
                  </a:cubicBezTo>
                  <a:cubicBezTo>
                    <a:pt x="654" y="67"/>
                    <a:pt x="615" y="28"/>
                    <a:pt x="567" y="29"/>
                  </a:cubicBezTo>
                  <a:cubicBezTo>
                    <a:pt x="567" y="29"/>
                    <a:pt x="566" y="29"/>
                    <a:pt x="565" y="29"/>
                  </a:cubicBezTo>
                  <a:cubicBezTo>
                    <a:pt x="523" y="29"/>
                    <a:pt x="62" y="10"/>
                    <a:pt x="57" y="10"/>
                  </a:cubicBezTo>
                  <a:close/>
                  <a:moveTo>
                    <a:pt x="568" y="213"/>
                  </a:moveTo>
                  <a:cubicBezTo>
                    <a:pt x="568" y="213"/>
                    <a:pt x="568" y="213"/>
                    <a:pt x="568" y="213"/>
                  </a:cubicBezTo>
                  <a:cubicBezTo>
                    <a:pt x="506" y="212"/>
                    <a:pt x="81" y="120"/>
                    <a:pt x="57" y="115"/>
                  </a:cubicBezTo>
                  <a:cubicBezTo>
                    <a:pt x="26" y="114"/>
                    <a:pt x="0" y="89"/>
                    <a:pt x="0" y="58"/>
                  </a:cubicBezTo>
                  <a:cubicBezTo>
                    <a:pt x="0" y="26"/>
                    <a:pt x="26" y="0"/>
                    <a:pt x="57" y="0"/>
                  </a:cubicBezTo>
                  <a:cubicBezTo>
                    <a:pt x="62" y="1"/>
                    <a:pt x="523" y="20"/>
                    <a:pt x="565" y="20"/>
                  </a:cubicBezTo>
                  <a:cubicBezTo>
                    <a:pt x="566" y="20"/>
                    <a:pt x="567" y="19"/>
                    <a:pt x="567" y="19"/>
                  </a:cubicBezTo>
                  <a:cubicBezTo>
                    <a:pt x="620" y="18"/>
                    <a:pt x="664" y="62"/>
                    <a:pt x="664" y="116"/>
                  </a:cubicBezTo>
                  <a:cubicBezTo>
                    <a:pt x="664" y="170"/>
                    <a:pt x="621" y="213"/>
                    <a:pt x="568" y="2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5" name="Freeform 23"/>
            <p:cNvSpPr>
              <a:spLocks noEditPoints="1"/>
            </p:cNvSpPr>
            <p:nvPr/>
          </p:nvSpPr>
          <p:spPr bwMode="auto">
            <a:xfrm>
              <a:off x="3067050" y="1123950"/>
              <a:ext cx="2873375" cy="1704975"/>
            </a:xfrm>
            <a:custGeom>
              <a:avLst/>
              <a:gdLst>
                <a:gd name="T0" fmla="*/ 423 w 1239"/>
                <a:gd name="T1" fmla="*/ 195 h 734"/>
                <a:gd name="T2" fmla="*/ 995 w 1239"/>
                <a:gd name="T3" fmla="*/ 192 h 734"/>
                <a:gd name="T4" fmla="*/ 532 w 1239"/>
                <a:gd name="T5" fmla="*/ 697 h 734"/>
                <a:gd name="T6" fmla="*/ 306 w 1239"/>
                <a:gd name="T7" fmla="*/ 682 h 734"/>
                <a:gd name="T8" fmla="*/ 113 w 1239"/>
                <a:gd name="T9" fmla="*/ 666 h 734"/>
                <a:gd name="T10" fmla="*/ 86 w 1239"/>
                <a:gd name="T11" fmla="*/ 617 h 734"/>
                <a:gd name="T12" fmla="*/ 240 w 1239"/>
                <a:gd name="T13" fmla="*/ 408 h 734"/>
                <a:gd name="T14" fmla="*/ 535 w 1239"/>
                <a:gd name="T15" fmla="*/ 697 h 734"/>
                <a:gd name="T16" fmla="*/ 980 w 1239"/>
                <a:gd name="T17" fmla="*/ 48 h 734"/>
                <a:gd name="T18" fmla="*/ 979 w 1239"/>
                <a:gd name="T19" fmla="*/ 45 h 734"/>
                <a:gd name="T20" fmla="*/ 987 w 1239"/>
                <a:gd name="T21" fmla="*/ 40 h 734"/>
                <a:gd name="T22" fmla="*/ 1025 w 1239"/>
                <a:gd name="T23" fmla="*/ 29 h 734"/>
                <a:gd name="T24" fmla="*/ 1028 w 1239"/>
                <a:gd name="T25" fmla="*/ 48 h 734"/>
                <a:gd name="T26" fmla="*/ 1177 w 1239"/>
                <a:gd name="T27" fmla="*/ 572 h 734"/>
                <a:gd name="T28" fmla="*/ 1077 w 1239"/>
                <a:gd name="T29" fmla="*/ 347 h 734"/>
                <a:gd name="T30" fmla="*/ 1059 w 1239"/>
                <a:gd name="T31" fmla="*/ 270 h 734"/>
                <a:gd name="T32" fmla="*/ 1038 w 1239"/>
                <a:gd name="T33" fmla="*/ 207 h 734"/>
                <a:gd name="T34" fmla="*/ 1022 w 1239"/>
                <a:gd name="T35" fmla="*/ 167 h 734"/>
                <a:gd name="T36" fmla="*/ 993 w 1239"/>
                <a:gd name="T37" fmla="*/ 91 h 734"/>
                <a:gd name="T38" fmla="*/ 1049 w 1239"/>
                <a:gd name="T39" fmla="*/ 43 h 734"/>
                <a:gd name="T40" fmla="*/ 1028 w 1239"/>
                <a:gd name="T41" fmla="*/ 12 h 734"/>
                <a:gd name="T42" fmla="*/ 977 w 1239"/>
                <a:gd name="T43" fmla="*/ 19 h 734"/>
                <a:gd name="T44" fmla="*/ 967 w 1239"/>
                <a:gd name="T45" fmla="*/ 23 h 734"/>
                <a:gd name="T46" fmla="*/ 916 w 1239"/>
                <a:gd name="T47" fmla="*/ 49 h 734"/>
                <a:gd name="T48" fmla="*/ 914 w 1239"/>
                <a:gd name="T49" fmla="*/ 75 h 734"/>
                <a:gd name="T50" fmla="*/ 941 w 1239"/>
                <a:gd name="T51" fmla="*/ 65 h 734"/>
                <a:gd name="T52" fmla="*/ 962 w 1239"/>
                <a:gd name="T53" fmla="*/ 55 h 734"/>
                <a:gd name="T54" fmla="*/ 939 w 1239"/>
                <a:gd name="T55" fmla="*/ 69 h 734"/>
                <a:gd name="T56" fmla="*/ 934 w 1239"/>
                <a:gd name="T57" fmla="*/ 73 h 734"/>
                <a:gd name="T58" fmla="*/ 939 w 1239"/>
                <a:gd name="T59" fmla="*/ 75 h 734"/>
                <a:gd name="T60" fmla="*/ 958 w 1239"/>
                <a:gd name="T61" fmla="*/ 63 h 734"/>
                <a:gd name="T62" fmla="*/ 981 w 1239"/>
                <a:gd name="T63" fmla="*/ 132 h 734"/>
                <a:gd name="T64" fmla="*/ 451 w 1239"/>
                <a:gd name="T65" fmla="*/ 153 h 734"/>
                <a:gd name="T66" fmla="*/ 403 w 1239"/>
                <a:gd name="T67" fmla="*/ 154 h 734"/>
                <a:gd name="T68" fmla="*/ 402 w 1239"/>
                <a:gd name="T69" fmla="*/ 80 h 734"/>
                <a:gd name="T70" fmla="*/ 494 w 1239"/>
                <a:gd name="T71" fmla="*/ 107 h 734"/>
                <a:gd name="T72" fmla="*/ 505 w 1239"/>
                <a:gd name="T73" fmla="*/ 88 h 734"/>
                <a:gd name="T74" fmla="*/ 370 w 1239"/>
                <a:gd name="T75" fmla="*/ 23 h 734"/>
                <a:gd name="T76" fmla="*/ 313 w 1239"/>
                <a:gd name="T77" fmla="*/ 1 h 734"/>
                <a:gd name="T78" fmla="*/ 307 w 1239"/>
                <a:gd name="T79" fmla="*/ 59 h 734"/>
                <a:gd name="T80" fmla="*/ 365 w 1239"/>
                <a:gd name="T81" fmla="*/ 149 h 734"/>
                <a:gd name="T82" fmla="*/ 346 w 1239"/>
                <a:gd name="T83" fmla="*/ 204 h 734"/>
                <a:gd name="T84" fmla="*/ 256 w 1239"/>
                <a:gd name="T85" fmla="*/ 333 h 734"/>
                <a:gd name="T86" fmla="*/ 98 w 1239"/>
                <a:gd name="T87" fmla="*/ 565 h 734"/>
                <a:gd name="T88" fmla="*/ 0 w 1239"/>
                <a:gd name="T89" fmla="*/ 658 h 734"/>
                <a:gd name="T90" fmla="*/ 112 w 1239"/>
                <a:gd name="T91" fmla="*/ 686 h 734"/>
                <a:gd name="T92" fmla="*/ 304 w 1239"/>
                <a:gd name="T93" fmla="*/ 704 h 734"/>
                <a:gd name="T94" fmla="*/ 529 w 1239"/>
                <a:gd name="T95" fmla="*/ 729 h 734"/>
                <a:gd name="T96" fmla="*/ 575 w 1239"/>
                <a:gd name="T97" fmla="*/ 728 h 734"/>
                <a:gd name="T98" fmla="*/ 1025 w 1239"/>
                <a:gd name="T99" fmla="*/ 282 h 734"/>
                <a:gd name="T100" fmla="*/ 1072 w 1239"/>
                <a:gd name="T101" fmla="*/ 402 h 734"/>
                <a:gd name="T102" fmla="*/ 1229 w 1239"/>
                <a:gd name="T103" fmla="*/ 660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39" h="734">
                  <a:moveTo>
                    <a:pt x="568" y="685"/>
                  </a:moveTo>
                  <a:cubicBezTo>
                    <a:pt x="415" y="195"/>
                    <a:pt x="415" y="195"/>
                    <a:pt x="415" y="195"/>
                  </a:cubicBezTo>
                  <a:cubicBezTo>
                    <a:pt x="418" y="195"/>
                    <a:pt x="421" y="195"/>
                    <a:pt x="423" y="195"/>
                  </a:cubicBezTo>
                  <a:cubicBezTo>
                    <a:pt x="451" y="195"/>
                    <a:pt x="451" y="195"/>
                    <a:pt x="451" y="195"/>
                  </a:cubicBezTo>
                  <a:cubicBezTo>
                    <a:pt x="451" y="189"/>
                    <a:pt x="451" y="189"/>
                    <a:pt x="451" y="189"/>
                  </a:cubicBezTo>
                  <a:cubicBezTo>
                    <a:pt x="995" y="192"/>
                    <a:pt x="995" y="192"/>
                    <a:pt x="995" y="192"/>
                  </a:cubicBezTo>
                  <a:cubicBezTo>
                    <a:pt x="1002" y="210"/>
                    <a:pt x="1002" y="210"/>
                    <a:pt x="1002" y="210"/>
                  </a:cubicBezTo>
                  <a:lnTo>
                    <a:pt x="568" y="685"/>
                  </a:lnTo>
                  <a:close/>
                  <a:moveTo>
                    <a:pt x="532" y="697"/>
                  </a:moveTo>
                  <a:cubicBezTo>
                    <a:pt x="499" y="695"/>
                    <a:pt x="499" y="695"/>
                    <a:pt x="499" y="695"/>
                  </a:cubicBezTo>
                  <a:cubicBezTo>
                    <a:pt x="435" y="691"/>
                    <a:pt x="435" y="691"/>
                    <a:pt x="435" y="691"/>
                  </a:cubicBezTo>
                  <a:cubicBezTo>
                    <a:pt x="306" y="682"/>
                    <a:pt x="306" y="682"/>
                    <a:pt x="306" y="682"/>
                  </a:cubicBezTo>
                  <a:cubicBezTo>
                    <a:pt x="285" y="681"/>
                    <a:pt x="263" y="679"/>
                    <a:pt x="242" y="677"/>
                  </a:cubicBezTo>
                  <a:cubicBezTo>
                    <a:pt x="178" y="672"/>
                    <a:pt x="178" y="672"/>
                    <a:pt x="178" y="672"/>
                  </a:cubicBezTo>
                  <a:cubicBezTo>
                    <a:pt x="113" y="666"/>
                    <a:pt x="113" y="666"/>
                    <a:pt x="113" y="666"/>
                  </a:cubicBezTo>
                  <a:cubicBezTo>
                    <a:pt x="104" y="666"/>
                    <a:pt x="104" y="666"/>
                    <a:pt x="104" y="666"/>
                  </a:cubicBezTo>
                  <a:cubicBezTo>
                    <a:pt x="104" y="663"/>
                    <a:pt x="104" y="660"/>
                    <a:pt x="104" y="658"/>
                  </a:cubicBezTo>
                  <a:cubicBezTo>
                    <a:pt x="104" y="641"/>
                    <a:pt x="97" y="627"/>
                    <a:pt x="86" y="617"/>
                  </a:cubicBezTo>
                  <a:cubicBezTo>
                    <a:pt x="115" y="577"/>
                    <a:pt x="115" y="577"/>
                    <a:pt x="115" y="577"/>
                  </a:cubicBezTo>
                  <a:cubicBezTo>
                    <a:pt x="129" y="558"/>
                    <a:pt x="142" y="539"/>
                    <a:pt x="156" y="521"/>
                  </a:cubicBezTo>
                  <a:cubicBezTo>
                    <a:pt x="184" y="483"/>
                    <a:pt x="212" y="446"/>
                    <a:pt x="240" y="408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45" y="269"/>
                    <a:pt x="365" y="242"/>
                    <a:pt x="385" y="216"/>
                  </a:cubicBezTo>
                  <a:cubicBezTo>
                    <a:pt x="535" y="697"/>
                    <a:pt x="535" y="697"/>
                    <a:pt x="535" y="697"/>
                  </a:cubicBezTo>
                  <a:lnTo>
                    <a:pt x="532" y="697"/>
                  </a:lnTo>
                  <a:close/>
                  <a:moveTo>
                    <a:pt x="987" y="73"/>
                  </a:moveTo>
                  <a:cubicBezTo>
                    <a:pt x="980" y="48"/>
                    <a:pt x="980" y="48"/>
                    <a:pt x="980" y="48"/>
                  </a:cubicBezTo>
                  <a:cubicBezTo>
                    <a:pt x="980" y="48"/>
                    <a:pt x="980" y="48"/>
                    <a:pt x="980" y="48"/>
                  </a:cubicBezTo>
                  <a:cubicBezTo>
                    <a:pt x="980" y="48"/>
                    <a:pt x="980" y="48"/>
                    <a:pt x="980" y="48"/>
                  </a:cubicBezTo>
                  <a:cubicBezTo>
                    <a:pt x="979" y="45"/>
                    <a:pt x="979" y="45"/>
                    <a:pt x="979" y="45"/>
                  </a:cubicBezTo>
                  <a:cubicBezTo>
                    <a:pt x="984" y="42"/>
                    <a:pt x="984" y="42"/>
                    <a:pt x="984" y="42"/>
                  </a:cubicBezTo>
                  <a:cubicBezTo>
                    <a:pt x="986" y="42"/>
                    <a:pt x="986" y="42"/>
                    <a:pt x="986" y="42"/>
                  </a:cubicBezTo>
                  <a:cubicBezTo>
                    <a:pt x="987" y="41"/>
                    <a:pt x="987" y="41"/>
                    <a:pt x="987" y="40"/>
                  </a:cubicBezTo>
                  <a:cubicBezTo>
                    <a:pt x="988" y="39"/>
                    <a:pt x="988" y="37"/>
                    <a:pt x="989" y="36"/>
                  </a:cubicBezTo>
                  <a:cubicBezTo>
                    <a:pt x="997" y="32"/>
                    <a:pt x="1005" y="29"/>
                    <a:pt x="1013" y="29"/>
                  </a:cubicBezTo>
                  <a:cubicBezTo>
                    <a:pt x="1017" y="28"/>
                    <a:pt x="1021" y="28"/>
                    <a:pt x="1025" y="29"/>
                  </a:cubicBezTo>
                  <a:cubicBezTo>
                    <a:pt x="1028" y="29"/>
                    <a:pt x="1031" y="31"/>
                    <a:pt x="1032" y="33"/>
                  </a:cubicBezTo>
                  <a:cubicBezTo>
                    <a:pt x="1033" y="34"/>
                    <a:pt x="1034" y="36"/>
                    <a:pt x="1033" y="39"/>
                  </a:cubicBezTo>
                  <a:cubicBezTo>
                    <a:pt x="1032" y="42"/>
                    <a:pt x="1030" y="45"/>
                    <a:pt x="1028" y="48"/>
                  </a:cubicBezTo>
                  <a:cubicBezTo>
                    <a:pt x="1023" y="54"/>
                    <a:pt x="1015" y="59"/>
                    <a:pt x="1008" y="63"/>
                  </a:cubicBezTo>
                  <a:cubicBezTo>
                    <a:pt x="1001" y="67"/>
                    <a:pt x="994" y="70"/>
                    <a:pt x="987" y="73"/>
                  </a:cubicBezTo>
                  <a:close/>
                  <a:moveTo>
                    <a:pt x="1177" y="572"/>
                  </a:moveTo>
                  <a:cubicBezTo>
                    <a:pt x="1160" y="545"/>
                    <a:pt x="1144" y="515"/>
                    <a:pt x="1130" y="486"/>
                  </a:cubicBezTo>
                  <a:cubicBezTo>
                    <a:pt x="1117" y="456"/>
                    <a:pt x="1104" y="425"/>
                    <a:pt x="1093" y="394"/>
                  </a:cubicBezTo>
                  <a:cubicBezTo>
                    <a:pt x="1088" y="378"/>
                    <a:pt x="1083" y="363"/>
                    <a:pt x="1077" y="347"/>
                  </a:cubicBezTo>
                  <a:cubicBezTo>
                    <a:pt x="1073" y="331"/>
                    <a:pt x="1068" y="315"/>
                    <a:pt x="1063" y="299"/>
                  </a:cubicBezTo>
                  <a:cubicBezTo>
                    <a:pt x="1068" y="298"/>
                    <a:pt x="1068" y="298"/>
                    <a:pt x="1068" y="298"/>
                  </a:cubicBezTo>
                  <a:cubicBezTo>
                    <a:pt x="1059" y="270"/>
                    <a:pt x="1059" y="270"/>
                    <a:pt x="1059" y="270"/>
                  </a:cubicBezTo>
                  <a:cubicBezTo>
                    <a:pt x="1055" y="272"/>
                    <a:pt x="1055" y="272"/>
                    <a:pt x="1055" y="272"/>
                  </a:cubicBezTo>
                  <a:cubicBezTo>
                    <a:pt x="1038" y="218"/>
                    <a:pt x="1038" y="218"/>
                    <a:pt x="1038" y="218"/>
                  </a:cubicBezTo>
                  <a:cubicBezTo>
                    <a:pt x="1039" y="214"/>
                    <a:pt x="1039" y="211"/>
                    <a:pt x="1038" y="207"/>
                  </a:cubicBezTo>
                  <a:cubicBezTo>
                    <a:pt x="1023" y="168"/>
                    <a:pt x="1023" y="168"/>
                    <a:pt x="1023" y="168"/>
                  </a:cubicBezTo>
                  <a:cubicBezTo>
                    <a:pt x="1023" y="168"/>
                    <a:pt x="1023" y="168"/>
                    <a:pt x="1023" y="168"/>
                  </a:cubicBezTo>
                  <a:cubicBezTo>
                    <a:pt x="1023" y="168"/>
                    <a:pt x="1022" y="167"/>
                    <a:pt x="1022" y="167"/>
                  </a:cubicBezTo>
                  <a:cubicBezTo>
                    <a:pt x="1008" y="123"/>
                    <a:pt x="1008" y="123"/>
                    <a:pt x="1008" y="123"/>
                  </a:cubicBezTo>
                  <a:cubicBezTo>
                    <a:pt x="1003" y="125"/>
                    <a:pt x="1003" y="125"/>
                    <a:pt x="1003" y="125"/>
                  </a:cubicBezTo>
                  <a:cubicBezTo>
                    <a:pt x="993" y="91"/>
                    <a:pt x="993" y="91"/>
                    <a:pt x="993" y="91"/>
                  </a:cubicBezTo>
                  <a:cubicBezTo>
                    <a:pt x="1001" y="87"/>
                    <a:pt x="1009" y="83"/>
                    <a:pt x="1017" y="78"/>
                  </a:cubicBezTo>
                  <a:cubicBezTo>
                    <a:pt x="1025" y="73"/>
                    <a:pt x="1034" y="67"/>
                    <a:pt x="1041" y="58"/>
                  </a:cubicBezTo>
                  <a:cubicBezTo>
                    <a:pt x="1044" y="54"/>
                    <a:pt x="1047" y="49"/>
                    <a:pt x="1049" y="43"/>
                  </a:cubicBezTo>
                  <a:cubicBezTo>
                    <a:pt x="1050" y="40"/>
                    <a:pt x="1050" y="36"/>
                    <a:pt x="1050" y="33"/>
                  </a:cubicBezTo>
                  <a:cubicBezTo>
                    <a:pt x="1049" y="29"/>
                    <a:pt x="1047" y="25"/>
                    <a:pt x="1045" y="22"/>
                  </a:cubicBezTo>
                  <a:cubicBezTo>
                    <a:pt x="1040" y="16"/>
                    <a:pt x="1034" y="14"/>
                    <a:pt x="1028" y="12"/>
                  </a:cubicBezTo>
                  <a:cubicBezTo>
                    <a:pt x="1022" y="11"/>
                    <a:pt x="1017" y="11"/>
                    <a:pt x="1011" y="12"/>
                  </a:cubicBezTo>
                  <a:cubicBezTo>
                    <a:pt x="1001" y="13"/>
                    <a:pt x="991" y="16"/>
                    <a:pt x="982" y="20"/>
                  </a:cubicBezTo>
                  <a:cubicBezTo>
                    <a:pt x="981" y="21"/>
                    <a:pt x="979" y="19"/>
                    <a:pt x="977" y="19"/>
                  </a:cubicBezTo>
                  <a:cubicBezTo>
                    <a:pt x="976" y="19"/>
                    <a:pt x="976" y="19"/>
                    <a:pt x="975" y="19"/>
                  </a:cubicBezTo>
                  <a:cubicBezTo>
                    <a:pt x="974" y="20"/>
                    <a:pt x="974" y="20"/>
                    <a:pt x="974" y="20"/>
                  </a:cubicBezTo>
                  <a:cubicBezTo>
                    <a:pt x="967" y="23"/>
                    <a:pt x="967" y="23"/>
                    <a:pt x="967" y="23"/>
                  </a:cubicBezTo>
                  <a:cubicBezTo>
                    <a:pt x="963" y="25"/>
                    <a:pt x="958" y="27"/>
                    <a:pt x="954" y="29"/>
                  </a:cubicBezTo>
                  <a:cubicBezTo>
                    <a:pt x="945" y="33"/>
                    <a:pt x="937" y="37"/>
                    <a:pt x="929" y="42"/>
                  </a:cubicBezTo>
                  <a:cubicBezTo>
                    <a:pt x="924" y="44"/>
                    <a:pt x="921" y="47"/>
                    <a:pt x="916" y="49"/>
                  </a:cubicBezTo>
                  <a:cubicBezTo>
                    <a:pt x="910" y="53"/>
                    <a:pt x="910" y="53"/>
                    <a:pt x="910" y="53"/>
                  </a:cubicBezTo>
                  <a:cubicBezTo>
                    <a:pt x="908" y="54"/>
                    <a:pt x="906" y="54"/>
                    <a:pt x="905" y="59"/>
                  </a:cubicBezTo>
                  <a:cubicBezTo>
                    <a:pt x="914" y="75"/>
                    <a:pt x="914" y="75"/>
                    <a:pt x="914" y="75"/>
                  </a:cubicBezTo>
                  <a:cubicBezTo>
                    <a:pt x="918" y="77"/>
                    <a:pt x="920" y="75"/>
                    <a:pt x="922" y="74"/>
                  </a:cubicBezTo>
                  <a:cubicBezTo>
                    <a:pt x="928" y="71"/>
                    <a:pt x="928" y="71"/>
                    <a:pt x="928" y="71"/>
                  </a:cubicBezTo>
                  <a:cubicBezTo>
                    <a:pt x="932" y="69"/>
                    <a:pt x="937" y="67"/>
                    <a:pt x="941" y="65"/>
                  </a:cubicBezTo>
                  <a:cubicBezTo>
                    <a:pt x="953" y="59"/>
                    <a:pt x="953" y="59"/>
                    <a:pt x="953" y="59"/>
                  </a:cubicBezTo>
                  <a:cubicBezTo>
                    <a:pt x="962" y="54"/>
                    <a:pt x="962" y="54"/>
                    <a:pt x="962" y="54"/>
                  </a:cubicBezTo>
                  <a:cubicBezTo>
                    <a:pt x="962" y="55"/>
                    <a:pt x="962" y="55"/>
                    <a:pt x="962" y="55"/>
                  </a:cubicBezTo>
                  <a:cubicBezTo>
                    <a:pt x="960" y="56"/>
                    <a:pt x="958" y="58"/>
                    <a:pt x="956" y="59"/>
                  </a:cubicBezTo>
                  <a:cubicBezTo>
                    <a:pt x="944" y="66"/>
                    <a:pt x="944" y="66"/>
                    <a:pt x="944" y="66"/>
                  </a:cubicBezTo>
                  <a:cubicBezTo>
                    <a:pt x="939" y="69"/>
                    <a:pt x="939" y="69"/>
                    <a:pt x="939" y="69"/>
                  </a:cubicBezTo>
                  <a:cubicBezTo>
                    <a:pt x="936" y="71"/>
                    <a:pt x="936" y="71"/>
                    <a:pt x="936" y="71"/>
                  </a:cubicBezTo>
                  <a:cubicBezTo>
                    <a:pt x="935" y="72"/>
                    <a:pt x="935" y="72"/>
                    <a:pt x="935" y="72"/>
                  </a:cubicBezTo>
                  <a:cubicBezTo>
                    <a:pt x="934" y="72"/>
                    <a:pt x="934" y="72"/>
                    <a:pt x="934" y="73"/>
                  </a:cubicBezTo>
                  <a:cubicBezTo>
                    <a:pt x="936" y="76"/>
                    <a:pt x="936" y="76"/>
                    <a:pt x="936" y="76"/>
                  </a:cubicBezTo>
                  <a:cubicBezTo>
                    <a:pt x="936" y="77"/>
                    <a:pt x="937" y="76"/>
                    <a:pt x="937" y="76"/>
                  </a:cubicBezTo>
                  <a:cubicBezTo>
                    <a:pt x="939" y="75"/>
                    <a:pt x="939" y="75"/>
                    <a:pt x="939" y="75"/>
                  </a:cubicBezTo>
                  <a:cubicBezTo>
                    <a:pt x="941" y="73"/>
                    <a:pt x="941" y="73"/>
                    <a:pt x="941" y="73"/>
                  </a:cubicBezTo>
                  <a:cubicBezTo>
                    <a:pt x="947" y="70"/>
                    <a:pt x="947" y="70"/>
                    <a:pt x="947" y="70"/>
                  </a:cubicBezTo>
                  <a:cubicBezTo>
                    <a:pt x="951" y="68"/>
                    <a:pt x="955" y="65"/>
                    <a:pt x="958" y="63"/>
                  </a:cubicBezTo>
                  <a:cubicBezTo>
                    <a:pt x="960" y="62"/>
                    <a:pt x="962" y="61"/>
                    <a:pt x="963" y="60"/>
                  </a:cubicBezTo>
                  <a:cubicBezTo>
                    <a:pt x="986" y="130"/>
                    <a:pt x="986" y="130"/>
                    <a:pt x="986" y="130"/>
                  </a:cubicBezTo>
                  <a:cubicBezTo>
                    <a:pt x="981" y="132"/>
                    <a:pt x="981" y="132"/>
                    <a:pt x="981" y="132"/>
                  </a:cubicBezTo>
                  <a:cubicBezTo>
                    <a:pt x="989" y="157"/>
                    <a:pt x="989" y="157"/>
                    <a:pt x="989" y="157"/>
                  </a:cubicBezTo>
                  <a:cubicBezTo>
                    <a:pt x="451" y="160"/>
                    <a:pt x="451" y="160"/>
                    <a:pt x="451" y="160"/>
                  </a:cubicBezTo>
                  <a:cubicBezTo>
                    <a:pt x="451" y="153"/>
                    <a:pt x="451" y="153"/>
                    <a:pt x="451" y="153"/>
                  </a:cubicBezTo>
                  <a:cubicBezTo>
                    <a:pt x="423" y="153"/>
                    <a:pt x="423" y="153"/>
                    <a:pt x="423" y="153"/>
                  </a:cubicBezTo>
                  <a:cubicBezTo>
                    <a:pt x="418" y="153"/>
                    <a:pt x="414" y="153"/>
                    <a:pt x="409" y="154"/>
                  </a:cubicBezTo>
                  <a:cubicBezTo>
                    <a:pt x="403" y="154"/>
                    <a:pt x="403" y="154"/>
                    <a:pt x="403" y="154"/>
                  </a:cubicBezTo>
                  <a:cubicBezTo>
                    <a:pt x="398" y="140"/>
                    <a:pt x="398" y="140"/>
                    <a:pt x="398" y="140"/>
                  </a:cubicBezTo>
                  <a:cubicBezTo>
                    <a:pt x="383" y="75"/>
                    <a:pt x="383" y="75"/>
                    <a:pt x="383" y="75"/>
                  </a:cubicBezTo>
                  <a:cubicBezTo>
                    <a:pt x="402" y="80"/>
                    <a:pt x="402" y="80"/>
                    <a:pt x="402" y="80"/>
                  </a:cubicBezTo>
                  <a:cubicBezTo>
                    <a:pt x="448" y="92"/>
                    <a:pt x="448" y="92"/>
                    <a:pt x="448" y="92"/>
                  </a:cubicBezTo>
                  <a:cubicBezTo>
                    <a:pt x="472" y="99"/>
                    <a:pt x="472" y="99"/>
                    <a:pt x="472" y="99"/>
                  </a:cubicBezTo>
                  <a:cubicBezTo>
                    <a:pt x="479" y="101"/>
                    <a:pt x="487" y="103"/>
                    <a:pt x="494" y="107"/>
                  </a:cubicBezTo>
                  <a:cubicBezTo>
                    <a:pt x="494" y="108"/>
                    <a:pt x="495" y="108"/>
                    <a:pt x="495" y="108"/>
                  </a:cubicBezTo>
                  <a:cubicBezTo>
                    <a:pt x="501" y="111"/>
                    <a:pt x="507" y="108"/>
                    <a:pt x="510" y="103"/>
                  </a:cubicBezTo>
                  <a:cubicBezTo>
                    <a:pt x="513" y="98"/>
                    <a:pt x="510" y="91"/>
                    <a:pt x="505" y="88"/>
                  </a:cubicBezTo>
                  <a:cubicBezTo>
                    <a:pt x="501" y="86"/>
                    <a:pt x="501" y="86"/>
                    <a:pt x="501" y="86"/>
                  </a:cubicBezTo>
                  <a:cubicBezTo>
                    <a:pt x="472" y="72"/>
                    <a:pt x="442" y="58"/>
                    <a:pt x="413" y="44"/>
                  </a:cubicBezTo>
                  <a:cubicBezTo>
                    <a:pt x="370" y="23"/>
                    <a:pt x="370" y="23"/>
                    <a:pt x="370" y="23"/>
                  </a:cubicBezTo>
                  <a:cubicBezTo>
                    <a:pt x="348" y="12"/>
                    <a:pt x="348" y="12"/>
                    <a:pt x="348" y="12"/>
                  </a:cubicBezTo>
                  <a:cubicBezTo>
                    <a:pt x="340" y="9"/>
                    <a:pt x="333" y="6"/>
                    <a:pt x="325" y="4"/>
                  </a:cubicBezTo>
                  <a:cubicBezTo>
                    <a:pt x="313" y="1"/>
                    <a:pt x="313" y="1"/>
                    <a:pt x="313" y="1"/>
                  </a:cubicBezTo>
                  <a:cubicBezTo>
                    <a:pt x="310" y="1"/>
                    <a:pt x="308" y="0"/>
                    <a:pt x="305" y="0"/>
                  </a:cubicBezTo>
                  <a:cubicBezTo>
                    <a:pt x="289" y="1"/>
                    <a:pt x="276" y="15"/>
                    <a:pt x="277" y="31"/>
                  </a:cubicBezTo>
                  <a:cubicBezTo>
                    <a:pt x="278" y="47"/>
                    <a:pt x="291" y="59"/>
                    <a:pt x="307" y="59"/>
                  </a:cubicBezTo>
                  <a:cubicBezTo>
                    <a:pt x="316" y="58"/>
                    <a:pt x="324" y="60"/>
                    <a:pt x="332" y="62"/>
                  </a:cubicBezTo>
                  <a:cubicBezTo>
                    <a:pt x="345" y="65"/>
                    <a:pt x="345" y="65"/>
                    <a:pt x="345" y="65"/>
                  </a:cubicBezTo>
                  <a:cubicBezTo>
                    <a:pt x="365" y="149"/>
                    <a:pt x="365" y="149"/>
                    <a:pt x="365" y="149"/>
                  </a:cubicBezTo>
                  <a:cubicBezTo>
                    <a:pt x="372" y="173"/>
                    <a:pt x="372" y="173"/>
                    <a:pt x="372" y="173"/>
                  </a:cubicBezTo>
                  <a:cubicBezTo>
                    <a:pt x="367" y="179"/>
                    <a:pt x="362" y="184"/>
                    <a:pt x="357" y="190"/>
                  </a:cubicBezTo>
                  <a:cubicBezTo>
                    <a:pt x="353" y="195"/>
                    <a:pt x="350" y="199"/>
                    <a:pt x="346" y="204"/>
                  </a:cubicBezTo>
                  <a:cubicBezTo>
                    <a:pt x="343" y="209"/>
                    <a:pt x="339" y="213"/>
                    <a:pt x="336" y="218"/>
                  </a:cubicBezTo>
                  <a:cubicBezTo>
                    <a:pt x="296" y="276"/>
                    <a:pt x="296" y="276"/>
                    <a:pt x="296" y="276"/>
                  </a:cubicBezTo>
                  <a:cubicBezTo>
                    <a:pt x="256" y="333"/>
                    <a:pt x="256" y="333"/>
                    <a:pt x="256" y="333"/>
                  </a:cubicBezTo>
                  <a:cubicBezTo>
                    <a:pt x="217" y="391"/>
                    <a:pt x="217" y="391"/>
                    <a:pt x="217" y="391"/>
                  </a:cubicBezTo>
                  <a:cubicBezTo>
                    <a:pt x="138" y="507"/>
                    <a:pt x="138" y="507"/>
                    <a:pt x="138" y="507"/>
                  </a:cubicBezTo>
                  <a:cubicBezTo>
                    <a:pt x="125" y="527"/>
                    <a:pt x="111" y="546"/>
                    <a:pt x="98" y="565"/>
                  </a:cubicBezTo>
                  <a:cubicBezTo>
                    <a:pt x="68" y="608"/>
                    <a:pt x="68" y="608"/>
                    <a:pt x="68" y="608"/>
                  </a:cubicBezTo>
                  <a:cubicBezTo>
                    <a:pt x="63" y="606"/>
                    <a:pt x="58" y="605"/>
                    <a:pt x="52" y="605"/>
                  </a:cubicBezTo>
                  <a:cubicBezTo>
                    <a:pt x="23" y="605"/>
                    <a:pt x="0" y="629"/>
                    <a:pt x="0" y="658"/>
                  </a:cubicBezTo>
                  <a:cubicBezTo>
                    <a:pt x="0" y="686"/>
                    <a:pt x="23" y="710"/>
                    <a:pt x="52" y="710"/>
                  </a:cubicBezTo>
                  <a:cubicBezTo>
                    <a:pt x="71" y="710"/>
                    <a:pt x="88" y="700"/>
                    <a:pt x="97" y="684"/>
                  </a:cubicBezTo>
                  <a:cubicBezTo>
                    <a:pt x="112" y="686"/>
                    <a:pt x="112" y="686"/>
                    <a:pt x="112" y="686"/>
                  </a:cubicBezTo>
                  <a:cubicBezTo>
                    <a:pt x="176" y="692"/>
                    <a:pt x="176" y="692"/>
                    <a:pt x="176" y="692"/>
                  </a:cubicBezTo>
                  <a:cubicBezTo>
                    <a:pt x="240" y="698"/>
                    <a:pt x="240" y="698"/>
                    <a:pt x="240" y="698"/>
                  </a:cubicBezTo>
                  <a:cubicBezTo>
                    <a:pt x="261" y="700"/>
                    <a:pt x="283" y="702"/>
                    <a:pt x="304" y="704"/>
                  </a:cubicBezTo>
                  <a:cubicBezTo>
                    <a:pt x="433" y="718"/>
                    <a:pt x="433" y="718"/>
                    <a:pt x="433" y="718"/>
                  </a:cubicBezTo>
                  <a:cubicBezTo>
                    <a:pt x="497" y="726"/>
                    <a:pt x="497" y="726"/>
                    <a:pt x="497" y="726"/>
                  </a:cubicBezTo>
                  <a:cubicBezTo>
                    <a:pt x="529" y="729"/>
                    <a:pt x="529" y="729"/>
                    <a:pt x="529" y="729"/>
                  </a:cubicBezTo>
                  <a:cubicBezTo>
                    <a:pt x="561" y="734"/>
                    <a:pt x="561" y="734"/>
                    <a:pt x="561" y="734"/>
                  </a:cubicBezTo>
                  <a:cubicBezTo>
                    <a:pt x="566" y="734"/>
                    <a:pt x="571" y="732"/>
                    <a:pt x="575" y="728"/>
                  </a:cubicBezTo>
                  <a:cubicBezTo>
                    <a:pt x="575" y="728"/>
                    <a:pt x="575" y="728"/>
                    <a:pt x="575" y="728"/>
                  </a:cubicBezTo>
                  <a:cubicBezTo>
                    <a:pt x="1017" y="244"/>
                    <a:pt x="1017" y="244"/>
                    <a:pt x="1017" y="244"/>
                  </a:cubicBezTo>
                  <a:cubicBezTo>
                    <a:pt x="1028" y="280"/>
                    <a:pt x="1028" y="280"/>
                    <a:pt x="1028" y="280"/>
                  </a:cubicBezTo>
                  <a:cubicBezTo>
                    <a:pt x="1025" y="282"/>
                    <a:pt x="1025" y="282"/>
                    <a:pt x="1025" y="282"/>
                  </a:cubicBezTo>
                  <a:cubicBezTo>
                    <a:pt x="1034" y="309"/>
                    <a:pt x="1034" y="309"/>
                    <a:pt x="1034" y="309"/>
                  </a:cubicBezTo>
                  <a:cubicBezTo>
                    <a:pt x="1039" y="307"/>
                    <a:pt x="1039" y="307"/>
                    <a:pt x="1039" y="307"/>
                  </a:cubicBezTo>
                  <a:cubicBezTo>
                    <a:pt x="1049" y="339"/>
                    <a:pt x="1060" y="371"/>
                    <a:pt x="1072" y="402"/>
                  </a:cubicBezTo>
                  <a:cubicBezTo>
                    <a:pt x="1084" y="433"/>
                    <a:pt x="1097" y="464"/>
                    <a:pt x="1112" y="495"/>
                  </a:cubicBezTo>
                  <a:cubicBezTo>
                    <a:pt x="1127" y="525"/>
                    <a:pt x="1144" y="554"/>
                    <a:pt x="1163" y="582"/>
                  </a:cubicBezTo>
                  <a:cubicBezTo>
                    <a:pt x="1182" y="610"/>
                    <a:pt x="1203" y="637"/>
                    <a:pt x="1229" y="660"/>
                  </a:cubicBezTo>
                  <a:cubicBezTo>
                    <a:pt x="1239" y="649"/>
                    <a:pt x="1239" y="649"/>
                    <a:pt x="1239" y="649"/>
                  </a:cubicBezTo>
                  <a:cubicBezTo>
                    <a:pt x="1215" y="627"/>
                    <a:pt x="1195" y="600"/>
                    <a:pt x="1177" y="5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6" name="Freeform 24"/>
            <p:cNvSpPr/>
            <p:nvPr/>
          </p:nvSpPr>
          <p:spPr bwMode="auto">
            <a:xfrm>
              <a:off x="4179888" y="2605088"/>
              <a:ext cx="381000" cy="361950"/>
            </a:xfrm>
            <a:custGeom>
              <a:avLst/>
              <a:gdLst>
                <a:gd name="T0" fmla="*/ 240 w 240"/>
                <a:gd name="T1" fmla="*/ 122 h 228"/>
                <a:gd name="T2" fmla="*/ 138 w 240"/>
                <a:gd name="T3" fmla="*/ 107 h 228"/>
                <a:gd name="T4" fmla="*/ 200 w 240"/>
                <a:gd name="T5" fmla="*/ 25 h 228"/>
                <a:gd name="T6" fmla="*/ 186 w 240"/>
                <a:gd name="T7" fmla="*/ 13 h 228"/>
                <a:gd name="T8" fmla="*/ 123 w 240"/>
                <a:gd name="T9" fmla="*/ 95 h 228"/>
                <a:gd name="T10" fmla="*/ 83 w 240"/>
                <a:gd name="T11" fmla="*/ 0 h 228"/>
                <a:gd name="T12" fmla="*/ 66 w 240"/>
                <a:gd name="T13" fmla="*/ 8 h 228"/>
                <a:gd name="T14" fmla="*/ 105 w 240"/>
                <a:gd name="T15" fmla="*/ 103 h 228"/>
                <a:gd name="T16" fmla="*/ 3 w 240"/>
                <a:gd name="T17" fmla="*/ 88 h 228"/>
                <a:gd name="T18" fmla="*/ 0 w 240"/>
                <a:gd name="T19" fmla="*/ 107 h 228"/>
                <a:gd name="T20" fmla="*/ 102 w 240"/>
                <a:gd name="T21" fmla="*/ 122 h 228"/>
                <a:gd name="T22" fmla="*/ 40 w 240"/>
                <a:gd name="T23" fmla="*/ 202 h 228"/>
                <a:gd name="T24" fmla="*/ 54 w 240"/>
                <a:gd name="T25" fmla="*/ 214 h 228"/>
                <a:gd name="T26" fmla="*/ 117 w 240"/>
                <a:gd name="T27" fmla="*/ 132 h 228"/>
                <a:gd name="T28" fmla="*/ 157 w 240"/>
                <a:gd name="T29" fmla="*/ 228 h 228"/>
                <a:gd name="T30" fmla="*/ 173 w 240"/>
                <a:gd name="T31" fmla="*/ 221 h 228"/>
                <a:gd name="T32" fmla="*/ 135 w 240"/>
                <a:gd name="T33" fmla="*/ 126 h 228"/>
                <a:gd name="T34" fmla="*/ 237 w 240"/>
                <a:gd name="T35" fmla="*/ 139 h 228"/>
                <a:gd name="T36" fmla="*/ 240 w 240"/>
                <a:gd name="T37" fmla="*/ 12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0" h="228">
                  <a:moveTo>
                    <a:pt x="240" y="122"/>
                  </a:moveTo>
                  <a:lnTo>
                    <a:pt x="138" y="107"/>
                  </a:lnTo>
                  <a:lnTo>
                    <a:pt x="200" y="25"/>
                  </a:lnTo>
                  <a:lnTo>
                    <a:pt x="186" y="13"/>
                  </a:lnTo>
                  <a:lnTo>
                    <a:pt x="123" y="95"/>
                  </a:lnTo>
                  <a:lnTo>
                    <a:pt x="83" y="0"/>
                  </a:lnTo>
                  <a:lnTo>
                    <a:pt x="66" y="8"/>
                  </a:lnTo>
                  <a:lnTo>
                    <a:pt x="105" y="103"/>
                  </a:lnTo>
                  <a:lnTo>
                    <a:pt x="3" y="88"/>
                  </a:lnTo>
                  <a:lnTo>
                    <a:pt x="0" y="107"/>
                  </a:lnTo>
                  <a:lnTo>
                    <a:pt x="102" y="122"/>
                  </a:lnTo>
                  <a:lnTo>
                    <a:pt x="40" y="202"/>
                  </a:lnTo>
                  <a:lnTo>
                    <a:pt x="54" y="214"/>
                  </a:lnTo>
                  <a:lnTo>
                    <a:pt x="117" y="132"/>
                  </a:lnTo>
                  <a:lnTo>
                    <a:pt x="157" y="228"/>
                  </a:lnTo>
                  <a:lnTo>
                    <a:pt x="173" y="221"/>
                  </a:lnTo>
                  <a:lnTo>
                    <a:pt x="135" y="126"/>
                  </a:lnTo>
                  <a:lnTo>
                    <a:pt x="237" y="139"/>
                  </a:lnTo>
                  <a:lnTo>
                    <a:pt x="240" y="1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28" name="Freeform 5"/>
          <p:cNvSpPr>
            <a:spLocks noEditPoints="1"/>
          </p:cNvSpPr>
          <p:nvPr/>
        </p:nvSpPr>
        <p:spPr bwMode="auto">
          <a:xfrm>
            <a:off x="8603220" y="4361153"/>
            <a:ext cx="390533" cy="345660"/>
          </a:xfrm>
          <a:custGeom>
            <a:avLst/>
            <a:gdLst>
              <a:gd name="T0" fmla="*/ 68 w 136"/>
              <a:gd name="T1" fmla="*/ 0 h 120"/>
              <a:gd name="T2" fmla="*/ 0 w 136"/>
              <a:gd name="T3" fmla="*/ 48 h 120"/>
              <a:gd name="T4" fmla="*/ 38 w 136"/>
              <a:gd name="T5" fmla="*/ 91 h 120"/>
              <a:gd name="T6" fmla="*/ 22 w 136"/>
              <a:gd name="T7" fmla="*/ 120 h 120"/>
              <a:gd name="T8" fmla="*/ 73 w 136"/>
              <a:gd name="T9" fmla="*/ 96 h 120"/>
              <a:gd name="T10" fmla="*/ 136 w 136"/>
              <a:gd name="T11" fmla="*/ 48 h 120"/>
              <a:gd name="T12" fmla="*/ 68 w 136"/>
              <a:gd name="T13" fmla="*/ 0 h 120"/>
              <a:gd name="T14" fmla="*/ 75 w 136"/>
              <a:gd name="T15" fmla="*/ 19 h 120"/>
              <a:gd name="T16" fmla="*/ 73 w 136"/>
              <a:gd name="T17" fmla="*/ 60 h 120"/>
              <a:gd name="T18" fmla="*/ 63 w 136"/>
              <a:gd name="T19" fmla="*/ 60 h 120"/>
              <a:gd name="T20" fmla="*/ 61 w 136"/>
              <a:gd name="T21" fmla="*/ 19 h 120"/>
              <a:gd name="T22" fmla="*/ 75 w 136"/>
              <a:gd name="T23" fmla="*/ 19 h 120"/>
              <a:gd name="T24" fmla="*/ 68 w 136"/>
              <a:gd name="T25" fmla="*/ 81 h 120"/>
              <a:gd name="T26" fmla="*/ 68 w 136"/>
              <a:gd name="T27" fmla="*/ 81 h 120"/>
              <a:gd name="T28" fmla="*/ 60 w 136"/>
              <a:gd name="T29" fmla="*/ 72 h 120"/>
              <a:gd name="T30" fmla="*/ 68 w 136"/>
              <a:gd name="T31" fmla="*/ 64 h 120"/>
              <a:gd name="T32" fmla="*/ 76 w 136"/>
              <a:gd name="T33" fmla="*/ 72 h 120"/>
              <a:gd name="T34" fmla="*/ 68 w 136"/>
              <a:gd name="T35" fmla="*/ 8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36" h="120">
                <a:moveTo>
                  <a:pt x="68" y="0"/>
                </a:moveTo>
                <a:cubicBezTo>
                  <a:pt x="31" y="0"/>
                  <a:pt x="0" y="22"/>
                  <a:pt x="0" y="48"/>
                </a:cubicBezTo>
                <a:cubicBezTo>
                  <a:pt x="0" y="67"/>
                  <a:pt x="15" y="83"/>
                  <a:pt x="38" y="91"/>
                </a:cubicBezTo>
                <a:cubicBezTo>
                  <a:pt x="39" y="96"/>
                  <a:pt x="37" y="106"/>
                  <a:pt x="22" y="120"/>
                </a:cubicBezTo>
                <a:cubicBezTo>
                  <a:pt x="22" y="120"/>
                  <a:pt x="54" y="111"/>
                  <a:pt x="73" y="96"/>
                </a:cubicBezTo>
                <a:cubicBezTo>
                  <a:pt x="108" y="94"/>
                  <a:pt x="136" y="74"/>
                  <a:pt x="136" y="48"/>
                </a:cubicBezTo>
                <a:cubicBezTo>
                  <a:pt x="136" y="22"/>
                  <a:pt x="106" y="0"/>
                  <a:pt x="68" y="0"/>
                </a:cubicBezTo>
                <a:close/>
                <a:moveTo>
                  <a:pt x="75" y="19"/>
                </a:moveTo>
                <a:cubicBezTo>
                  <a:pt x="73" y="60"/>
                  <a:pt x="73" y="60"/>
                  <a:pt x="73" y="60"/>
                </a:cubicBezTo>
                <a:cubicBezTo>
                  <a:pt x="63" y="60"/>
                  <a:pt x="63" y="60"/>
                  <a:pt x="63" y="60"/>
                </a:cubicBezTo>
                <a:cubicBezTo>
                  <a:pt x="61" y="19"/>
                  <a:pt x="61" y="19"/>
                  <a:pt x="61" y="19"/>
                </a:cubicBezTo>
                <a:lnTo>
                  <a:pt x="75" y="19"/>
                </a:lnTo>
                <a:close/>
                <a:moveTo>
                  <a:pt x="68" y="81"/>
                </a:moveTo>
                <a:cubicBezTo>
                  <a:pt x="68" y="81"/>
                  <a:pt x="68" y="81"/>
                  <a:pt x="68" y="81"/>
                </a:cubicBezTo>
                <a:cubicBezTo>
                  <a:pt x="63" y="81"/>
                  <a:pt x="60" y="77"/>
                  <a:pt x="60" y="72"/>
                </a:cubicBezTo>
                <a:cubicBezTo>
                  <a:pt x="60" y="68"/>
                  <a:pt x="64" y="64"/>
                  <a:pt x="68" y="64"/>
                </a:cubicBezTo>
                <a:cubicBezTo>
                  <a:pt x="73" y="64"/>
                  <a:pt x="76" y="68"/>
                  <a:pt x="76" y="72"/>
                </a:cubicBezTo>
                <a:cubicBezTo>
                  <a:pt x="76" y="77"/>
                  <a:pt x="73" y="81"/>
                  <a:pt x="68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grpSp>
        <p:nvGrpSpPr>
          <p:cNvPr id="29" name="Group 28"/>
          <p:cNvGrpSpPr/>
          <p:nvPr/>
        </p:nvGrpSpPr>
        <p:grpSpPr>
          <a:xfrm>
            <a:off x="8123695" y="4787196"/>
            <a:ext cx="330295" cy="288555"/>
            <a:chOff x="4232276" y="2087563"/>
            <a:chExt cx="577850" cy="504826"/>
          </a:xfrm>
          <a:solidFill>
            <a:schemeClr val="bg1"/>
          </a:solidFill>
        </p:grpSpPr>
        <p:sp>
          <p:nvSpPr>
            <p:cNvPr id="30" name="Freeform 11"/>
            <p:cNvSpPr/>
            <p:nvPr/>
          </p:nvSpPr>
          <p:spPr bwMode="auto">
            <a:xfrm>
              <a:off x="4397376" y="2087563"/>
              <a:ext cx="412750" cy="460375"/>
            </a:xfrm>
            <a:custGeom>
              <a:avLst/>
              <a:gdLst>
                <a:gd name="T0" fmla="*/ 109 w 110"/>
                <a:gd name="T1" fmla="*/ 42 h 122"/>
                <a:gd name="T2" fmla="*/ 21 w 110"/>
                <a:gd name="T3" fmla="*/ 1 h 122"/>
                <a:gd name="T4" fmla="*/ 19 w 110"/>
                <a:gd name="T5" fmla="*/ 2 h 122"/>
                <a:gd name="T6" fmla="*/ 0 w 110"/>
                <a:gd name="T7" fmla="*/ 41 h 122"/>
                <a:gd name="T8" fmla="*/ 10 w 110"/>
                <a:gd name="T9" fmla="*/ 41 h 122"/>
                <a:gd name="T10" fmla="*/ 24 w 110"/>
                <a:gd name="T11" fmla="*/ 12 h 122"/>
                <a:gd name="T12" fmla="*/ 100 w 110"/>
                <a:gd name="T13" fmla="*/ 48 h 122"/>
                <a:gd name="T14" fmla="*/ 76 w 110"/>
                <a:gd name="T15" fmla="*/ 98 h 122"/>
                <a:gd name="T16" fmla="*/ 63 w 110"/>
                <a:gd name="T17" fmla="*/ 91 h 122"/>
                <a:gd name="T18" fmla="*/ 63 w 110"/>
                <a:gd name="T19" fmla="*/ 118 h 122"/>
                <a:gd name="T20" fmla="*/ 71 w 110"/>
                <a:gd name="T21" fmla="*/ 121 h 122"/>
                <a:gd name="T22" fmla="*/ 74 w 110"/>
                <a:gd name="T23" fmla="*/ 121 h 122"/>
                <a:gd name="T24" fmla="*/ 110 w 110"/>
                <a:gd name="T25" fmla="*/ 45 h 122"/>
                <a:gd name="T26" fmla="*/ 109 w 110"/>
                <a:gd name="T27" fmla="*/ 4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0" h="122">
                  <a:moveTo>
                    <a:pt x="109" y="42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0" y="0"/>
                    <a:pt x="19" y="1"/>
                    <a:pt x="19" y="2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76" y="98"/>
                    <a:pt x="76" y="98"/>
                    <a:pt x="76" y="98"/>
                  </a:cubicBezTo>
                  <a:cubicBezTo>
                    <a:pt x="63" y="91"/>
                    <a:pt x="63" y="91"/>
                    <a:pt x="63" y="91"/>
                  </a:cubicBezTo>
                  <a:cubicBezTo>
                    <a:pt x="63" y="118"/>
                    <a:pt x="63" y="118"/>
                    <a:pt x="63" y="118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2" y="122"/>
                    <a:pt x="73" y="122"/>
                    <a:pt x="74" y="121"/>
                  </a:cubicBezTo>
                  <a:cubicBezTo>
                    <a:pt x="110" y="45"/>
                    <a:pt x="110" y="45"/>
                    <a:pt x="110" y="45"/>
                  </a:cubicBezTo>
                  <a:cubicBezTo>
                    <a:pt x="110" y="44"/>
                    <a:pt x="110" y="43"/>
                    <a:pt x="10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1" name="Freeform 12"/>
            <p:cNvSpPr>
              <a:spLocks noEditPoints="1"/>
            </p:cNvSpPr>
            <p:nvPr/>
          </p:nvSpPr>
          <p:spPr bwMode="auto">
            <a:xfrm>
              <a:off x="4232276" y="2260601"/>
              <a:ext cx="379413" cy="331788"/>
            </a:xfrm>
            <a:custGeom>
              <a:avLst/>
              <a:gdLst>
                <a:gd name="T0" fmla="*/ 99 w 101"/>
                <a:gd name="T1" fmla="*/ 0 h 88"/>
                <a:gd name="T2" fmla="*/ 2 w 101"/>
                <a:gd name="T3" fmla="*/ 0 h 88"/>
                <a:gd name="T4" fmla="*/ 0 w 101"/>
                <a:gd name="T5" fmla="*/ 2 h 88"/>
                <a:gd name="T6" fmla="*/ 0 w 101"/>
                <a:gd name="T7" fmla="*/ 86 h 88"/>
                <a:gd name="T8" fmla="*/ 2 w 101"/>
                <a:gd name="T9" fmla="*/ 88 h 88"/>
                <a:gd name="T10" fmla="*/ 99 w 101"/>
                <a:gd name="T11" fmla="*/ 88 h 88"/>
                <a:gd name="T12" fmla="*/ 101 w 101"/>
                <a:gd name="T13" fmla="*/ 86 h 88"/>
                <a:gd name="T14" fmla="*/ 101 w 101"/>
                <a:gd name="T15" fmla="*/ 2 h 88"/>
                <a:gd name="T16" fmla="*/ 99 w 101"/>
                <a:gd name="T17" fmla="*/ 0 h 88"/>
                <a:gd name="T18" fmla="*/ 93 w 101"/>
                <a:gd name="T19" fmla="*/ 64 h 88"/>
                <a:gd name="T20" fmla="*/ 9 w 101"/>
                <a:gd name="T21" fmla="*/ 64 h 88"/>
                <a:gd name="T22" fmla="*/ 9 w 101"/>
                <a:gd name="T23" fmla="*/ 9 h 88"/>
                <a:gd name="T24" fmla="*/ 93 w 101"/>
                <a:gd name="T25" fmla="*/ 9 h 88"/>
                <a:gd name="T26" fmla="*/ 93 w 101"/>
                <a:gd name="T27" fmla="*/ 6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1" h="88">
                  <a:moveTo>
                    <a:pt x="99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7"/>
                    <a:pt x="1" y="88"/>
                    <a:pt x="2" y="88"/>
                  </a:cubicBezTo>
                  <a:cubicBezTo>
                    <a:pt x="99" y="88"/>
                    <a:pt x="99" y="88"/>
                    <a:pt x="99" y="88"/>
                  </a:cubicBezTo>
                  <a:cubicBezTo>
                    <a:pt x="100" y="88"/>
                    <a:pt x="101" y="87"/>
                    <a:pt x="101" y="86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0" y="0"/>
                    <a:pt x="99" y="0"/>
                  </a:cubicBezTo>
                  <a:close/>
                  <a:moveTo>
                    <a:pt x="93" y="64"/>
                  </a:moveTo>
                  <a:cubicBezTo>
                    <a:pt x="9" y="64"/>
                    <a:pt x="9" y="64"/>
                    <a:pt x="9" y="64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3" y="9"/>
                    <a:pt x="93" y="9"/>
                    <a:pt x="93" y="9"/>
                  </a:cubicBezTo>
                  <a:lnTo>
                    <a:pt x="93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8533109" y="3657522"/>
            <a:ext cx="454480" cy="367572"/>
            <a:chOff x="941388" y="803275"/>
            <a:chExt cx="506413" cy="409575"/>
          </a:xfrm>
          <a:solidFill>
            <a:schemeClr val="bg1"/>
          </a:solidFill>
        </p:grpSpPr>
        <p:sp>
          <p:nvSpPr>
            <p:cNvPr id="33" name="Freeform 10"/>
            <p:cNvSpPr>
              <a:spLocks noEditPoints="1"/>
            </p:cNvSpPr>
            <p:nvPr/>
          </p:nvSpPr>
          <p:spPr bwMode="auto">
            <a:xfrm>
              <a:off x="941388" y="803275"/>
              <a:ext cx="506413" cy="409575"/>
            </a:xfrm>
            <a:custGeom>
              <a:avLst/>
              <a:gdLst>
                <a:gd name="T0" fmla="*/ 78 w 153"/>
                <a:gd name="T1" fmla="*/ 0 h 124"/>
                <a:gd name="T2" fmla="*/ 0 w 153"/>
                <a:gd name="T3" fmla="*/ 68 h 124"/>
                <a:gd name="T4" fmla="*/ 15 w 153"/>
                <a:gd name="T5" fmla="*/ 68 h 124"/>
                <a:gd name="T6" fmla="*/ 21 w 153"/>
                <a:gd name="T7" fmla="*/ 64 h 124"/>
                <a:gd name="T8" fmla="*/ 21 w 153"/>
                <a:gd name="T9" fmla="*/ 121 h 124"/>
                <a:gd name="T10" fmla="*/ 24 w 153"/>
                <a:gd name="T11" fmla="*/ 124 h 124"/>
                <a:gd name="T12" fmla="*/ 63 w 153"/>
                <a:gd name="T13" fmla="*/ 124 h 124"/>
                <a:gd name="T14" fmla="*/ 63 w 153"/>
                <a:gd name="T15" fmla="*/ 92 h 124"/>
                <a:gd name="T16" fmla="*/ 67 w 153"/>
                <a:gd name="T17" fmla="*/ 87 h 124"/>
                <a:gd name="T18" fmla="*/ 83 w 153"/>
                <a:gd name="T19" fmla="*/ 87 h 124"/>
                <a:gd name="T20" fmla="*/ 89 w 153"/>
                <a:gd name="T21" fmla="*/ 92 h 124"/>
                <a:gd name="T22" fmla="*/ 89 w 153"/>
                <a:gd name="T23" fmla="*/ 124 h 124"/>
                <a:gd name="T24" fmla="*/ 127 w 153"/>
                <a:gd name="T25" fmla="*/ 124 h 124"/>
                <a:gd name="T26" fmla="*/ 131 w 153"/>
                <a:gd name="T27" fmla="*/ 120 h 124"/>
                <a:gd name="T28" fmla="*/ 131 w 153"/>
                <a:gd name="T29" fmla="*/ 63 h 124"/>
                <a:gd name="T30" fmla="*/ 136 w 153"/>
                <a:gd name="T31" fmla="*/ 68 h 124"/>
                <a:gd name="T32" fmla="*/ 153 w 153"/>
                <a:gd name="T33" fmla="*/ 68 h 124"/>
                <a:gd name="T34" fmla="*/ 78 w 153"/>
                <a:gd name="T35" fmla="*/ 0 h 124"/>
                <a:gd name="T36" fmla="*/ 76 w 153"/>
                <a:gd name="T37" fmla="*/ 75 h 124"/>
                <a:gd name="T38" fmla="*/ 60 w 153"/>
                <a:gd name="T39" fmla="*/ 59 h 124"/>
                <a:gd name="T40" fmla="*/ 76 w 153"/>
                <a:gd name="T41" fmla="*/ 42 h 124"/>
                <a:gd name="T42" fmla="*/ 92 w 153"/>
                <a:gd name="T43" fmla="*/ 59 h 124"/>
                <a:gd name="T44" fmla="*/ 76 w 153"/>
                <a:gd name="T45" fmla="*/ 7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24">
                  <a:moveTo>
                    <a:pt x="78" y="0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5" y="77"/>
                    <a:pt x="15" y="68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1" y="121"/>
                    <a:pt x="21" y="124"/>
                    <a:pt x="24" y="124"/>
                  </a:cubicBezTo>
                  <a:cubicBezTo>
                    <a:pt x="28" y="124"/>
                    <a:pt x="63" y="124"/>
                    <a:pt x="63" y="124"/>
                  </a:cubicBezTo>
                  <a:cubicBezTo>
                    <a:pt x="63" y="92"/>
                    <a:pt x="63" y="92"/>
                    <a:pt x="63" y="92"/>
                  </a:cubicBezTo>
                  <a:cubicBezTo>
                    <a:pt x="63" y="92"/>
                    <a:pt x="62" y="87"/>
                    <a:pt x="67" y="87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9" y="87"/>
                    <a:pt x="89" y="92"/>
                    <a:pt x="89" y="92"/>
                  </a:cubicBezTo>
                  <a:cubicBezTo>
                    <a:pt x="89" y="124"/>
                    <a:pt x="89" y="124"/>
                    <a:pt x="89" y="124"/>
                  </a:cubicBezTo>
                  <a:cubicBezTo>
                    <a:pt x="89" y="124"/>
                    <a:pt x="121" y="124"/>
                    <a:pt x="127" y="124"/>
                  </a:cubicBezTo>
                  <a:cubicBezTo>
                    <a:pt x="131" y="124"/>
                    <a:pt x="131" y="120"/>
                    <a:pt x="131" y="120"/>
                  </a:cubicBezTo>
                  <a:cubicBezTo>
                    <a:pt x="131" y="63"/>
                    <a:pt x="131" y="63"/>
                    <a:pt x="131" y="63"/>
                  </a:cubicBezTo>
                  <a:cubicBezTo>
                    <a:pt x="136" y="68"/>
                    <a:pt x="136" y="68"/>
                    <a:pt x="136" y="68"/>
                  </a:cubicBezTo>
                  <a:cubicBezTo>
                    <a:pt x="149" y="77"/>
                    <a:pt x="153" y="68"/>
                    <a:pt x="153" y="68"/>
                  </a:cubicBezTo>
                  <a:lnTo>
                    <a:pt x="78" y="0"/>
                  </a:lnTo>
                  <a:close/>
                  <a:moveTo>
                    <a:pt x="76" y="75"/>
                  </a:moveTo>
                  <a:cubicBezTo>
                    <a:pt x="67" y="75"/>
                    <a:pt x="60" y="68"/>
                    <a:pt x="60" y="59"/>
                  </a:cubicBezTo>
                  <a:cubicBezTo>
                    <a:pt x="60" y="50"/>
                    <a:pt x="67" y="42"/>
                    <a:pt x="76" y="42"/>
                  </a:cubicBezTo>
                  <a:cubicBezTo>
                    <a:pt x="85" y="42"/>
                    <a:pt x="92" y="50"/>
                    <a:pt x="92" y="59"/>
                  </a:cubicBezTo>
                  <a:cubicBezTo>
                    <a:pt x="92" y="68"/>
                    <a:pt x="85" y="75"/>
                    <a:pt x="76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4" name="Freeform 11"/>
            <p:cNvSpPr/>
            <p:nvPr/>
          </p:nvSpPr>
          <p:spPr bwMode="auto">
            <a:xfrm>
              <a:off x="1338263" y="852488"/>
              <a:ext cx="49213" cy="103188"/>
            </a:xfrm>
            <a:custGeom>
              <a:avLst/>
              <a:gdLst>
                <a:gd name="T0" fmla="*/ 31 w 31"/>
                <a:gd name="T1" fmla="*/ 65 h 65"/>
                <a:gd name="T2" fmla="*/ 31 w 31"/>
                <a:gd name="T3" fmla="*/ 0 h 65"/>
                <a:gd name="T4" fmla="*/ 0 w 31"/>
                <a:gd name="T5" fmla="*/ 0 h 65"/>
                <a:gd name="T6" fmla="*/ 0 w 31"/>
                <a:gd name="T7" fmla="*/ 38 h 65"/>
                <a:gd name="T8" fmla="*/ 31 w 31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65">
                  <a:moveTo>
                    <a:pt x="31" y="65"/>
                  </a:moveTo>
                  <a:lnTo>
                    <a:pt x="31" y="0"/>
                  </a:lnTo>
                  <a:lnTo>
                    <a:pt x="0" y="0"/>
                  </a:lnTo>
                  <a:lnTo>
                    <a:pt x="0" y="38"/>
                  </a:lnTo>
                  <a:lnTo>
                    <a:pt x="31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5" name="Oval 12"/>
            <p:cNvSpPr>
              <a:spLocks noChangeArrowheads="1"/>
            </p:cNvSpPr>
            <p:nvPr/>
          </p:nvSpPr>
          <p:spPr bwMode="auto">
            <a:xfrm>
              <a:off x="1166813" y="971550"/>
              <a:ext cx="52388" cy="539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36" name="Freeform 23"/>
          <p:cNvSpPr/>
          <p:nvPr/>
        </p:nvSpPr>
        <p:spPr bwMode="auto">
          <a:xfrm>
            <a:off x="7468658" y="4652698"/>
            <a:ext cx="354541" cy="368225"/>
          </a:xfrm>
          <a:custGeom>
            <a:avLst/>
            <a:gdLst>
              <a:gd name="T0" fmla="*/ 100 w 137"/>
              <a:gd name="T1" fmla="*/ 57 h 142"/>
              <a:gd name="T2" fmla="*/ 137 w 137"/>
              <a:gd name="T3" fmla="*/ 57 h 142"/>
              <a:gd name="T4" fmla="*/ 76 w 137"/>
              <a:gd name="T5" fmla="*/ 4 h 142"/>
              <a:gd name="T6" fmla="*/ 70 w 137"/>
              <a:gd name="T7" fmla="*/ 0 h 142"/>
              <a:gd name="T8" fmla="*/ 63 w 137"/>
              <a:gd name="T9" fmla="*/ 4 h 142"/>
              <a:gd name="T10" fmla="*/ 0 w 137"/>
              <a:gd name="T11" fmla="*/ 57 h 142"/>
              <a:gd name="T12" fmla="*/ 40 w 137"/>
              <a:gd name="T13" fmla="*/ 57 h 142"/>
              <a:gd name="T14" fmla="*/ 63 w 137"/>
              <a:gd name="T15" fmla="*/ 4 h 142"/>
              <a:gd name="T16" fmla="*/ 62 w 137"/>
              <a:gd name="T17" fmla="*/ 5 h 142"/>
              <a:gd name="T18" fmla="*/ 44 w 137"/>
              <a:gd name="T19" fmla="*/ 57 h 142"/>
              <a:gd name="T20" fmla="*/ 65 w 137"/>
              <a:gd name="T21" fmla="*/ 57 h 142"/>
              <a:gd name="T22" fmla="*/ 65 w 137"/>
              <a:gd name="T23" fmla="*/ 122 h 142"/>
              <a:gd name="T24" fmla="*/ 65 w 137"/>
              <a:gd name="T25" fmla="*/ 125 h 142"/>
              <a:gd name="T26" fmla="*/ 65 w 137"/>
              <a:gd name="T27" fmla="*/ 130 h 142"/>
              <a:gd name="T28" fmla="*/ 76 w 137"/>
              <a:gd name="T29" fmla="*/ 142 h 142"/>
              <a:gd name="T30" fmla="*/ 88 w 137"/>
              <a:gd name="T31" fmla="*/ 130 h 142"/>
              <a:gd name="T32" fmla="*/ 88 w 137"/>
              <a:gd name="T33" fmla="*/ 125 h 142"/>
              <a:gd name="T34" fmla="*/ 80 w 137"/>
              <a:gd name="T35" fmla="*/ 125 h 142"/>
              <a:gd name="T36" fmla="*/ 80 w 137"/>
              <a:gd name="T37" fmla="*/ 127 h 142"/>
              <a:gd name="T38" fmla="*/ 80 w 137"/>
              <a:gd name="T39" fmla="*/ 129 h 142"/>
              <a:gd name="T40" fmla="*/ 76 w 137"/>
              <a:gd name="T41" fmla="*/ 133 h 142"/>
              <a:gd name="T42" fmla="*/ 73 w 137"/>
              <a:gd name="T43" fmla="*/ 129 h 142"/>
              <a:gd name="T44" fmla="*/ 73 w 137"/>
              <a:gd name="T45" fmla="*/ 127 h 142"/>
              <a:gd name="T46" fmla="*/ 73 w 137"/>
              <a:gd name="T47" fmla="*/ 125 h 142"/>
              <a:gd name="T48" fmla="*/ 73 w 137"/>
              <a:gd name="T49" fmla="*/ 111 h 142"/>
              <a:gd name="T50" fmla="*/ 73 w 137"/>
              <a:gd name="T51" fmla="*/ 57 h 142"/>
              <a:gd name="T52" fmla="*/ 95 w 137"/>
              <a:gd name="T53" fmla="*/ 57 h 142"/>
              <a:gd name="T54" fmla="*/ 77 w 137"/>
              <a:gd name="T55" fmla="*/ 5 h 142"/>
              <a:gd name="T56" fmla="*/ 76 w 137"/>
              <a:gd name="T57" fmla="*/ 4 h 142"/>
              <a:gd name="T58" fmla="*/ 100 w 137"/>
              <a:gd name="T59" fmla="*/ 5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7" h="142">
                <a:moveTo>
                  <a:pt x="100" y="57"/>
                </a:moveTo>
                <a:cubicBezTo>
                  <a:pt x="137" y="57"/>
                  <a:pt x="137" y="57"/>
                  <a:pt x="137" y="57"/>
                </a:cubicBezTo>
                <a:cubicBezTo>
                  <a:pt x="130" y="28"/>
                  <a:pt x="106" y="7"/>
                  <a:pt x="76" y="4"/>
                </a:cubicBezTo>
                <a:cubicBezTo>
                  <a:pt x="75" y="1"/>
                  <a:pt x="73" y="0"/>
                  <a:pt x="70" y="0"/>
                </a:cubicBezTo>
                <a:cubicBezTo>
                  <a:pt x="67" y="0"/>
                  <a:pt x="64" y="1"/>
                  <a:pt x="63" y="4"/>
                </a:cubicBezTo>
                <a:cubicBezTo>
                  <a:pt x="33" y="6"/>
                  <a:pt x="8" y="28"/>
                  <a:pt x="0" y="57"/>
                </a:cubicBezTo>
                <a:cubicBezTo>
                  <a:pt x="40" y="57"/>
                  <a:pt x="40" y="57"/>
                  <a:pt x="40" y="57"/>
                </a:cubicBezTo>
                <a:cubicBezTo>
                  <a:pt x="40" y="24"/>
                  <a:pt x="58" y="7"/>
                  <a:pt x="63" y="4"/>
                </a:cubicBezTo>
                <a:cubicBezTo>
                  <a:pt x="63" y="4"/>
                  <a:pt x="62" y="5"/>
                  <a:pt x="62" y="5"/>
                </a:cubicBezTo>
                <a:cubicBezTo>
                  <a:pt x="41" y="31"/>
                  <a:pt x="44" y="57"/>
                  <a:pt x="44" y="57"/>
                </a:cubicBezTo>
                <a:cubicBezTo>
                  <a:pt x="65" y="57"/>
                  <a:pt x="65" y="57"/>
                  <a:pt x="65" y="57"/>
                </a:cubicBezTo>
                <a:cubicBezTo>
                  <a:pt x="65" y="122"/>
                  <a:pt x="65" y="122"/>
                  <a:pt x="65" y="122"/>
                </a:cubicBezTo>
                <a:cubicBezTo>
                  <a:pt x="65" y="125"/>
                  <a:pt x="65" y="125"/>
                  <a:pt x="65" y="125"/>
                </a:cubicBezTo>
                <a:cubicBezTo>
                  <a:pt x="65" y="130"/>
                  <a:pt x="65" y="130"/>
                  <a:pt x="65" y="130"/>
                </a:cubicBezTo>
                <a:cubicBezTo>
                  <a:pt x="65" y="136"/>
                  <a:pt x="70" y="142"/>
                  <a:pt x="76" y="142"/>
                </a:cubicBezTo>
                <a:cubicBezTo>
                  <a:pt x="83" y="142"/>
                  <a:pt x="88" y="136"/>
                  <a:pt x="88" y="130"/>
                </a:cubicBezTo>
                <a:cubicBezTo>
                  <a:pt x="88" y="125"/>
                  <a:pt x="88" y="125"/>
                  <a:pt x="88" y="125"/>
                </a:cubicBezTo>
                <a:cubicBezTo>
                  <a:pt x="80" y="125"/>
                  <a:pt x="80" y="125"/>
                  <a:pt x="80" y="125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80" y="129"/>
                  <a:pt x="80" y="129"/>
                  <a:pt x="80" y="129"/>
                </a:cubicBezTo>
                <a:cubicBezTo>
                  <a:pt x="80" y="131"/>
                  <a:pt x="78" y="133"/>
                  <a:pt x="76" y="133"/>
                </a:cubicBezTo>
                <a:cubicBezTo>
                  <a:pt x="74" y="133"/>
                  <a:pt x="73" y="131"/>
                  <a:pt x="73" y="129"/>
                </a:cubicBezTo>
                <a:cubicBezTo>
                  <a:pt x="73" y="127"/>
                  <a:pt x="73" y="127"/>
                  <a:pt x="73" y="127"/>
                </a:cubicBezTo>
                <a:cubicBezTo>
                  <a:pt x="73" y="125"/>
                  <a:pt x="73" y="125"/>
                  <a:pt x="73" y="125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73" y="57"/>
                  <a:pt x="73" y="57"/>
                  <a:pt x="73" y="57"/>
                </a:cubicBezTo>
                <a:cubicBezTo>
                  <a:pt x="95" y="57"/>
                  <a:pt x="95" y="57"/>
                  <a:pt x="95" y="57"/>
                </a:cubicBezTo>
                <a:cubicBezTo>
                  <a:pt x="95" y="57"/>
                  <a:pt x="98" y="31"/>
                  <a:pt x="77" y="5"/>
                </a:cubicBezTo>
                <a:cubicBezTo>
                  <a:pt x="77" y="5"/>
                  <a:pt x="77" y="4"/>
                  <a:pt x="76" y="4"/>
                </a:cubicBezTo>
                <a:cubicBezTo>
                  <a:pt x="81" y="7"/>
                  <a:pt x="100" y="24"/>
                  <a:pt x="100" y="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grpSp>
        <p:nvGrpSpPr>
          <p:cNvPr id="37" name="Group 36"/>
          <p:cNvGrpSpPr/>
          <p:nvPr/>
        </p:nvGrpSpPr>
        <p:grpSpPr>
          <a:xfrm>
            <a:off x="3110154" y="4257266"/>
            <a:ext cx="429844" cy="321119"/>
            <a:chOff x="1249363" y="2060575"/>
            <a:chExt cx="539751" cy="403226"/>
          </a:xfrm>
          <a:solidFill>
            <a:schemeClr val="bg1"/>
          </a:solidFill>
        </p:grpSpPr>
        <p:sp>
          <p:nvSpPr>
            <p:cNvPr id="38" name="Freeform 5"/>
            <p:cNvSpPr/>
            <p:nvPr/>
          </p:nvSpPr>
          <p:spPr bwMode="auto">
            <a:xfrm>
              <a:off x="1454151" y="2157413"/>
              <a:ext cx="334963" cy="306388"/>
            </a:xfrm>
            <a:custGeom>
              <a:avLst/>
              <a:gdLst>
                <a:gd name="T0" fmla="*/ 89 w 89"/>
                <a:gd name="T1" fmla="*/ 32 h 81"/>
                <a:gd name="T2" fmla="*/ 43 w 89"/>
                <a:gd name="T3" fmla="*/ 0 h 81"/>
                <a:gd name="T4" fmla="*/ 41 w 89"/>
                <a:gd name="T5" fmla="*/ 0 h 81"/>
                <a:gd name="T6" fmla="*/ 43 w 89"/>
                <a:gd name="T7" fmla="*/ 11 h 81"/>
                <a:gd name="T8" fmla="*/ 0 w 89"/>
                <a:gd name="T9" fmla="*/ 43 h 81"/>
                <a:gd name="T10" fmla="*/ 0 w 89"/>
                <a:gd name="T11" fmla="*/ 43 h 81"/>
                <a:gd name="T12" fmla="*/ 40 w 89"/>
                <a:gd name="T13" fmla="*/ 64 h 81"/>
                <a:gd name="T14" fmla="*/ 75 w 89"/>
                <a:gd name="T15" fmla="*/ 81 h 81"/>
                <a:gd name="T16" fmla="*/ 64 w 89"/>
                <a:gd name="T17" fmla="*/ 61 h 81"/>
                <a:gd name="T18" fmla="*/ 89 w 89"/>
                <a:gd name="T19" fmla="*/ 3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81">
                  <a:moveTo>
                    <a:pt x="89" y="32"/>
                  </a:moveTo>
                  <a:cubicBezTo>
                    <a:pt x="89" y="14"/>
                    <a:pt x="69" y="0"/>
                    <a:pt x="43" y="0"/>
                  </a:cubicBezTo>
                  <a:cubicBezTo>
                    <a:pt x="42" y="0"/>
                    <a:pt x="42" y="0"/>
                    <a:pt x="41" y="0"/>
                  </a:cubicBezTo>
                  <a:cubicBezTo>
                    <a:pt x="42" y="3"/>
                    <a:pt x="43" y="7"/>
                    <a:pt x="43" y="11"/>
                  </a:cubicBezTo>
                  <a:cubicBezTo>
                    <a:pt x="43" y="28"/>
                    <a:pt x="24" y="42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6" y="55"/>
                    <a:pt x="22" y="63"/>
                    <a:pt x="40" y="64"/>
                  </a:cubicBezTo>
                  <a:cubicBezTo>
                    <a:pt x="53" y="75"/>
                    <a:pt x="75" y="81"/>
                    <a:pt x="75" y="81"/>
                  </a:cubicBezTo>
                  <a:cubicBezTo>
                    <a:pt x="64" y="71"/>
                    <a:pt x="63" y="65"/>
                    <a:pt x="64" y="61"/>
                  </a:cubicBezTo>
                  <a:cubicBezTo>
                    <a:pt x="79" y="56"/>
                    <a:pt x="89" y="45"/>
                    <a:pt x="89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9" name="Freeform 6"/>
            <p:cNvSpPr/>
            <p:nvPr/>
          </p:nvSpPr>
          <p:spPr bwMode="auto">
            <a:xfrm>
              <a:off x="1249363" y="2060575"/>
              <a:ext cx="347663" cy="304800"/>
            </a:xfrm>
            <a:custGeom>
              <a:avLst/>
              <a:gdLst>
                <a:gd name="T0" fmla="*/ 89 w 92"/>
                <a:gd name="T1" fmla="*/ 21 h 81"/>
                <a:gd name="T2" fmla="*/ 46 w 92"/>
                <a:gd name="T3" fmla="*/ 0 h 81"/>
                <a:gd name="T4" fmla="*/ 0 w 92"/>
                <a:gd name="T5" fmla="*/ 32 h 81"/>
                <a:gd name="T6" fmla="*/ 25 w 92"/>
                <a:gd name="T7" fmla="*/ 61 h 81"/>
                <a:gd name="T8" fmla="*/ 15 w 92"/>
                <a:gd name="T9" fmla="*/ 81 h 81"/>
                <a:gd name="T10" fmla="*/ 49 w 92"/>
                <a:gd name="T11" fmla="*/ 65 h 81"/>
                <a:gd name="T12" fmla="*/ 49 w 92"/>
                <a:gd name="T13" fmla="*/ 64 h 81"/>
                <a:gd name="T14" fmla="*/ 92 w 92"/>
                <a:gd name="T15" fmla="*/ 32 h 81"/>
                <a:gd name="T16" fmla="*/ 89 w 92"/>
                <a:gd name="T17" fmla="*/ 2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81">
                  <a:moveTo>
                    <a:pt x="89" y="21"/>
                  </a:moveTo>
                  <a:cubicBezTo>
                    <a:pt x="83" y="9"/>
                    <a:pt x="66" y="0"/>
                    <a:pt x="46" y="0"/>
                  </a:cubicBezTo>
                  <a:cubicBezTo>
                    <a:pt x="21" y="0"/>
                    <a:pt x="0" y="14"/>
                    <a:pt x="0" y="32"/>
                  </a:cubicBezTo>
                  <a:cubicBezTo>
                    <a:pt x="0" y="45"/>
                    <a:pt x="10" y="56"/>
                    <a:pt x="25" y="61"/>
                  </a:cubicBezTo>
                  <a:cubicBezTo>
                    <a:pt x="26" y="65"/>
                    <a:pt x="25" y="71"/>
                    <a:pt x="15" y="81"/>
                  </a:cubicBezTo>
                  <a:cubicBezTo>
                    <a:pt x="15" y="81"/>
                    <a:pt x="36" y="75"/>
                    <a:pt x="49" y="65"/>
                  </a:cubicBezTo>
                  <a:cubicBezTo>
                    <a:pt x="49" y="65"/>
                    <a:pt x="49" y="65"/>
                    <a:pt x="49" y="64"/>
                  </a:cubicBezTo>
                  <a:cubicBezTo>
                    <a:pt x="73" y="63"/>
                    <a:pt x="92" y="49"/>
                    <a:pt x="92" y="32"/>
                  </a:cubicBezTo>
                  <a:cubicBezTo>
                    <a:pt x="92" y="28"/>
                    <a:pt x="91" y="25"/>
                    <a:pt x="8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40" name="Freeform 7"/>
          <p:cNvSpPr>
            <a:spLocks noEditPoints="1"/>
          </p:cNvSpPr>
          <p:nvPr/>
        </p:nvSpPr>
        <p:spPr bwMode="auto">
          <a:xfrm>
            <a:off x="3529551" y="4737861"/>
            <a:ext cx="429927" cy="292767"/>
          </a:xfrm>
          <a:custGeom>
            <a:avLst/>
            <a:gdLst>
              <a:gd name="T0" fmla="*/ 135 w 157"/>
              <a:gd name="T1" fmla="*/ 47 h 107"/>
              <a:gd name="T2" fmla="*/ 137 w 157"/>
              <a:gd name="T3" fmla="*/ 37 h 107"/>
              <a:gd name="T4" fmla="*/ 100 w 157"/>
              <a:gd name="T5" fmla="*/ 0 h 107"/>
              <a:gd name="T6" fmla="*/ 73 w 157"/>
              <a:gd name="T7" fmla="*/ 18 h 107"/>
              <a:gd name="T8" fmla="*/ 46 w 157"/>
              <a:gd name="T9" fmla="*/ 8 h 107"/>
              <a:gd name="T10" fmla="*/ 20 w 157"/>
              <a:gd name="T11" fmla="*/ 40 h 107"/>
              <a:gd name="T12" fmla="*/ 21 w 157"/>
              <a:gd name="T13" fmla="*/ 47 h 107"/>
              <a:gd name="T14" fmla="*/ 0 w 157"/>
              <a:gd name="T15" fmla="*/ 76 h 107"/>
              <a:gd name="T16" fmla="*/ 31 w 157"/>
              <a:gd name="T17" fmla="*/ 107 h 107"/>
              <a:gd name="T18" fmla="*/ 126 w 157"/>
              <a:gd name="T19" fmla="*/ 107 h 107"/>
              <a:gd name="T20" fmla="*/ 157 w 157"/>
              <a:gd name="T21" fmla="*/ 76 h 107"/>
              <a:gd name="T22" fmla="*/ 135 w 157"/>
              <a:gd name="T23" fmla="*/ 47 h 107"/>
              <a:gd name="T24" fmla="*/ 120 w 157"/>
              <a:gd name="T25" fmla="*/ 101 h 107"/>
              <a:gd name="T26" fmla="*/ 79 w 157"/>
              <a:gd name="T27" fmla="*/ 101 h 107"/>
              <a:gd name="T28" fmla="*/ 104 w 157"/>
              <a:gd name="T29" fmla="*/ 76 h 107"/>
              <a:gd name="T30" fmla="*/ 103 w 157"/>
              <a:gd name="T31" fmla="*/ 73 h 107"/>
              <a:gd name="T32" fmla="*/ 92 w 157"/>
              <a:gd name="T33" fmla="*/ 73 h 107"/>
              <a:gd name="T34" fmla="*/ 92 w 157"/>
              <a:gd name="T35" fmla="*/ 68 h 107"/>
              <a:gd name="T36" fmla="*/ 92 w 157"/>
              <a:gd name="T37" fmla="*/ 37 h 107"/>
              <a:gd name="T38" fmla="*/ 90 w 157"/>
              <a:gd name="T39" fmla="*/ 36 h 107"/>
              <a:gd name="T40" fmla="*/ 64 w 157"/>
              <a:gd name="T41" fmla="*/ 36 h 107"/>
              <a:gd name="T42" fmla="*/ 62 w 157"/>
              <a:gd name="T43" fmla="*/ 38 h 107"/>
              <a:gd name="T44" fmla="*/ 62 w 157"/>
              <a:gd name="T45" fmla="*/ 68 h 107"/>
              <a:gd name="T46" fmla="*/ 62 w 157"/>
              <a:gd name="T47" fmla="*/ 73 h 107"/>
              <a:gd name="T48" fmla="*/ 51 w 157"/>
              <a:gd name="T49" fmla="*/ 73 h 107"/>
              <a:gd name="T50" fmla="*/ 51 w 157"/>
              <a:gd name="T51" fmla="*/ 76 h 107"/>
              <a:gd name="T52" fmla="*/ 76 w 157"/>
              <a:gd name="T53" fmla="*/ 101 h 107"/>
              <a:gd name="T54" fmla="*/ 38 w 157"/>
              <a:gd name="T55" fmla="*/ 101 h 107"/>
              <a:gd name="T56" fmla="*/ 11 w 157"/>
              <a:gd name="T57" fmla="*/ 75 h 107"/>
              <a:gd name="T58" fmla="*/ 29 w 157"/>
              <a:gd name="T59" fmla="*/ 50 h 107"/>
              <a:gd name="T60" fmla="*/ 28 w 157"/>
              <a:gd name="T61" fmla="*/ 44 h 107"/>
              <a:gd name="T62" fmla="*/ 51 w 157"/>
              <a:gd name="T63" fmla="*/ 17 h 107"/>
              <a:gd name="T64" fmla="*/ 75 w 157"/>
              <a:gd name="T65" fmla="*/ 30 h 107"/>
              <a:gd name="T66" fmla="*/ 98 w 157"/>
              <a:gd name="T67" fmla="*/ 11 h 107"/>
              <a:gd name="T68" fmla="*/ 128 w 157"/>
              <a:gd name="T69" fmla="*/ 42 h 107"/>
              <a:gd name="T70" fmla="*/ 127 w 157"/>
              <a:gd name="T71" fmla="*/ 50 h 107"/>
              <a:gd name="T72" fmla="*/ 147 w 157"/>
              <a:gd name="T73" fmla="*/ 75 h 107"/>
              <a:gd name="T74" fmla="*/ 120 w 157"/>
              <a:gd name="T75" fmla="*/ 10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7">
                <a:moveTo>
                  <a:pt x="135" y="47"/>
                </a:moveTo>
                <a:cubicBezTo>
                  <a:pt x="136" y="44"/>
                  <a:pt x="137" y="40"/>
                  <a:pt x="137" y="37"/>
                </a:cubicBezTo>
                <a:cubicBezTo>
                  <a:pt x="137" y="17"/>
                  <a:pt x="120" y="0"/>
                  <a:pt x="100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6" y="8"/>
                </a:cubicBezTo>
                <a:cubicBezTo>
                  <a:pt x="30" y="11"/>
                  <a:pt x="20" y="25"/>
                  <a:pt x="20" y="40"/>
                </a:cubicBezTo>
                <a:cubicBezTo>
                  <a:pt x="20" y="42"/>
                  <a:pt x="20" y="45"/>
                  <a:pt x="21" y="47"/>
                </a:cubicBezTo>
                <a:cubicBezTo>
                  <a:pt x="9" y="51"/>
                  <a:pt x="0" y="63"/>
                  <a:pt x="0" y="76"/>
                </a:cubicBezTo>
                <a:cubicBezTo>
                  <a:pt x="0" y="93"/>
                  <a:pt x="14" y="107"/>
                  <a:pt x="31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43" y="107"/>
                  <a:pt x="157" y="93"/>
                  <a:pt x="157" y="76"/>
                </a:cubicBezTo>
                <a:cubicBezTo>
                  <a:pt x="157" y="62"/>
                  <a:pt x="148" y="51"/>
                  <a:pt x="135" y="47"/>
                </a:cubicBezTo>
                <a:close/>
                <a:moveTo>
                  <a:pt x="120" y="101"/>
                </a:moveTo>
                <a:cubicBezTo>
                  <a:pt x="79" y="101"/>
                  <a:pt x="79" y="101"/>
                  <a:pt x="79" y="101"/>
                </a:cubicBezTo>
                <a:cubicBezTo>
                  <a:pt x="82" y="97"/>
                  <a:pt x="104" y="76"/>
                  <a:pt x="104" y="76"/>
                </a:cubicBezTo>
                <a:cubicBezTo>
                  <a:pt x="104" y="76"/>
                  <a:pt x="107" y="73"/>
                  <a:pt x="103" y="73"/>
                </a:cubicBezTo>
                <a:cubicBezTo>
                  <a:pt x="99" y="73"/>
                  <a:pt x="92" y="73"/>
                  <a:pt x="92" y="73"/>
                </a:cubicBezTo>
                <a:cubicBezTo>
                  <a:pt x="92" y="73"/>
                  <a:pt x="92" y="71"/>
                  <a:pt x="92" y="68"/>
                </a:cubicBezTo>
                <a:cubicBezTo>
                  <a:pt x="92" y="60"/>
                  <a:pt x="92" y="44"/>
                  <a:pt x="92" y="37"/>
                </a:cubicBezTo>
                <a:cubicBezTo>
                  <a:pt x="92" y="37"/>
                  <a:pt x="92" y="36"/>
                  <a:pt x="90" y="36"/>
                </a:cubicBezTo>
                <a:cubicBezTo>
                  <a:pt x="88" y="36"/>
                  <a:pt x="67" y="36"/>
                  <a:pt x="64" y="36"/>
                </a:cubicBezTo>
                <a:cubicBezTo>
                  <a:pt x="62" y="36"/>
                  <a:pt x="62" y="38"/>
                  <a:pt x="62" y="38"/>
                </a:cubicBezTo>
                <a:cubicBezTo>
                  <a:pt x="62" y="44"/>
                  <a:pt x="62" y="60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8" y="73"/>
                  <a:pt x="51" y="76"/>
                  <a:pt x="51" y="76"/>
                </a:cubicBezTo>
                <a:cubicBezTo>
                  <a:pt x="76" y="101"/>
                  <a:pt x="76" y="101"/>
                  <a:pt x="76" y="101"/>
                </a:cubicBezTo>
                <a:cubicBezTo>
                  <a:pt x="38" y="101"/>
                  <a:pt x="38" y="101"/>
                  <a:pt x="38" y="101"/>
                </a:cubicBezTo>
                <a:cubicBezTo>
                  <a:pt x="23" y="101"/>
                  <a:pt x="11" y="89"/>
                  <a:pt x="11" y="75"/>
                </a:cubicBezTo>
                <a:cubicBezTo>
                  <a:pt x="11" y="63"/>
                  <a:pt x="19" y="54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2"/>
                  <a:pt x="37" y="20"/>
                  <a:pt x="51" y="17"/>
                </a:cubicBezTo>
                <a:cubicBezTo>
                  <a:pt x="66" y="16"/>
                  <a:pt x="75" y="30"/>
                  <a:pt x="75" y="30"/>
                </a:cubicBezTo>
                <a:cubicBezTo>
                  <a:pt x="75" y="30"/>
                  <a:pt x="77" y="11"/>
                  <a:pt x="98" y="11"/>
                </a:cubicBezTo>
                <a:cubicBezTo>
                  <a:pt x="115" y="11"/>
                  <a:pt x="128" y="25"/>
                  <a:pt x="128" y="42"/>
                </a:cubicBezTo>
                <a:cubicBezTo>
                  <a:pt x="128" y="45"/>
                  <a:pt x="128" y="48"/>
                  <a:pt x="127" y="50"/>
                </a:cubicBezTo>
                <a:cubicBezTo>
                  <a:pt x="138" y="53"/>
                  <a:pt x="147" y="63"/>
                  <a:pt x="147" y="75"/>
                </a:cubicBezTo>
                <a:cubicBezTo>
                  <a:pt x="147" y="89"/>
                  <a:pt x="135" y="101"/>
                  <a:pt x="120" y="1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41" name="Freeform 8"/>
          <p:cNvSpPr>
            <a:spLocks noEditPoints="1"/>
          </p:cNvSpPr>
          <p:nvPr/>
        </p:nvSpPr>
        <p:spPr bwMode="auto">
          <a:xfrm>
            <a:off x="3190059" y="3621217"/>
            <a:ext cx="447984" cy="440179"/>
          </a:xfrm>
          <a:custGeom>
            <a:avLst/>
            <a:gdLst>
              <a:gd name="T0" fmla="*/ 114 w 121"/>
              <a:gd name="T1" fmla="*/ 90 h 119"/>
              <a:gd name="T2" fmla="*/ 88 w 121"/>
              <a:gd name="T3" fmla="*/ 63 h 119"/>
              <a:gd name="T4" fmla="*/ 71 w 121"/>
              <a:gd name="T5" fmla="*/ 59 h 119"/>
              <a:gd name="T6" fmla="*/ 61 w 121"/>
              <a:gd name="T7" fmla="*/ 49 h 119"/>
              <a:gd name="T8" fmla="*/ 56 w 121"/>
              <a:gd name="T9" fmla="*/ 34 h 119"/>
              <a:gd name="T10" fmla="*/ 30 w 121"/>
              <a:gd name="T11" fmla="*/ 7 h 119"/>
              <a:gd name="T12" fmla="*/ 7 w 121"/>
              <a:gd name="T13" fmla="*/ 7 h 119"/>
              <a:gd name="T14" fmla="*/ 7 w 121"/>
              <a:gd name="T15" fmla="*/ 30 h 119"/>
              <a:gd name="T16" fmla="*/ 33 w 121"/>
              <a:gd name="T17" fmla="*/ 57 h 119"/>
              <a:gd name="T18" fmla="*/ 51 w 121"/>
              <a:gd name="T19" fmla="*/ 60 h 119"/>
              <a:gd name="T20" fmla="*/ 60 w 121"/>
              <a:gd name="T21" fmla="*/ 70 h 119"/>
              <a:gd name="T22" fmla="*/ 65 w 121"/>
              <a:gd name="T23" fmla="*/ 86 h 119"/>
              <a:gd name="T24" fmla="*/ 91 w 121"/>
              <a:gd name="T25" fmla="*/ 113 h 119"/>
              <a:gd name="T26" fmla="*/ 114 w 121"/>
              <a:gd name="T27" fmla="*/ 113 h 119"/>
              <a:gd name="T28" fmla="*/ 114 w 121"/>
              <a:gd name="T29" fmla="*/ 90 h 119"/>
              <a:gd name="T30" fmla="*/ 36 w 121"/>
              <a:gd name="T31" fmla="*/ 51 h 119"/>
              <a:gd name="T32" fmla="*/ 12 w 121"/>
              <a:gd name="T33" fmla="*/ 27 h 119"/>
              <a:gd name="T34" fmla="*/ 11 w 121"/>
              <a:gd name="T35" fmla="*/ 12 h 119"/>
              <a:gd name="T36" fmla="*/ 27 w 121"/>
              <a:gd name="T37" fmla="*/ 12 h 119"/>
              <a:gd name="T38" fmla="*/ 51 w 121"/>
              <a:gd name="T39" fmla="*/ 36 h 119"/>
              <a:gd name="T40" fmla="*/ 54 w 121"/>
              <a:gd name="T41" fmla="*/ 42 h 119"/>
              <a:gd name="T42" fmla="*/ 43 w 121"/>
              <a:gd name="T43" fmla="*/ 42 h 119"/>
              <a:gd name="T44" fmla="*/ 43 w 121"/>
              <a:gd name="T45" fmla="*/ 53 h 119"/>
              <a:gd name="T46" fmla="*/ 45 w 121"/>
              <a:gd name="T47" fmla="*/ 55 h 119"/>
              <a:gd name="T48" fmla="*/ 36 w 121"/>
              <a:gd name="T49" fmla="*/ 51 h 119"/>
              <a:gd name="T50" fmla="*/ 110 w 121"/>
              <a:gd name="T51" fmla="*/ 108 h 119"/>
              <a:gd name="T52" fmla="*/ 94 w 121"/>
              <a:gd name="T53" fmla="*/ 107 h 119"/>
              <a:gd name="T54" fmla="*/ 70 w 121"/>
              <a:gd name="T55" fmla="*/ 83 h 119"/>
              <a:gd name="T56" fmla="*/ 67 w 121"/>
              <a:gd name="T57" fmla="*/ 76 h 119"/>
              <a:gd name="T58" fmla="*/ 71 w 121"/>
              <a:gd name="T59" fmla="*/ 81 h 119"/>
              <a:gd name="T60" fmla="*/ 82 w 121"/>
              <a:gd name="T61" fmla="*/ 81 h 119"/>
              <a:gd name="T62" fmla="*/ 82 w 121"/>
              <a:gd name="T63" fmla="*/ 70 h 119"/>
              <a:gd name="T64" fmla="*/ 77 w 121"/>
              <a:gd name="T65" fmla="*/ 65 h 119"/>
              <a:gd name="T66" fmla="*/ 85 w 121"/>
              <a:gd name="T67" fmla="*/ 68 h 119"/>
              <a:gd name="T68" fmla="*/ 109 w 121"/>
              <a:gd name="T69" fmla="*/ 92 h 119"/>
              <a:gd name="T70" fmla="*/ 110 w 121"/>
              <a:gd name="T71" fmla="*/ 108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1" h="119">
                <a:moveTo>
                  <a:pt x="114" y="90"/>
                </a:moveTo>
                <a:cubicBezTo>
                  <a:pt x="88" y="63"/>
                  <a:pt x="88" y="63"/>
                  <a:pt x="88" y="63"/>
                </a:cubicBezTo>
                <a:cubicBezTo>
                  <a:pt x="83" y="58"/>
                  <a:pt x="77" y="57"/>
                  <a:pt x="71" y="59"/>
                </a:cubicBezTo>
                <a:cubicBezTo>
                  <a:pt x="61" y="49"/>
                  <a:pt x="61" y="49"/>
                  <a:pt x="61" y="49"/>
                </a:cubicBezTo>
                <a:cubicBezTo>
                  <a:pt x="62" y="43"/>
                  <a:pt x="61" y="38"/>
                  <a:pt x="56" y="34"/>
                </a:cubicBezTo>
                <a:cubicBezTo>
                  <a:pt x="30" y="7"/>
                  <a:pt x="30" y="7"/>
                  <a:pt x="30" y="7"/>
                </a:cubicBezTo>
                <a:cubicBezTo>
                  <a:pt x="23" y="0"/>
                  <a:pt x="13" y="0"/>
                  <a:pt x="7" y="7"/>
                </a:cubicBezTo>
                <a:cubicBezTo>
                  <a:pt x="0" y="13"/>
                  <a:pt x="0" y="23"/>
                  <a:pt x="7" y="30"/>
                </a:cubicBezTo>
                <a:cubicBezTo>
                  <a:pt x="33" y="57"/>
                  <a:pt x="33" y="57"/>
                  <a:pt x="33" y="57"/>
                </a:cubicBezTo>
                <a:cubicBezTo>
                  <a:pt x="38" y="61"/>
                  <a:pt x="45" y="63"/>
                  <a:pt x="51" y="60"/>
                </a:cubicBezTo>
                <a:cubicBezTo>
                  <a:pt x="60" y="70"/>
                  <a:pt x="60" y="70"/>
                  <a:pt x="60" y="70"/>
                </a:cubicBezTo>
                <a:cubicBezTo>
                  <a:pt x="59" y="76"/>
                  <a:pt x="60" y="82"/>
                  <a:pt x="65" y="86"/>
                </a:cubicBezTo>
                <a:cubicBezTo>
                  <a:pt x="91" y="113"/>
                  <a:pt x="91" y="113"/>
                  <a:pt x="91" y="113"/>
                </a:cubicBezTo>
                <a:cubicBezTo>
                  <a:pt x="98" y="119"/>
                  <a:pt x="108" y="119"/>
                  <a:pt x="114" y="113"/>
                </a:cubicBezTo>
                <a:cubicBezTo>
                  <a:pt x="121" y="106"/>
                  <a:pt x="121" y="96"/>
                  <a:pt x="114" y="90"/>
                </a:cubicBezTo>
                <a:close/>
                <a:moveTo>
                  <a:pt x="36" y="51"/>
                </a:moveTo>
                <a:cubicBezTo>
                  <a:pt x="12" y="27"/>
                  <a:pt x="12" y="27"/>
                  <a:pt x="12" y="27"/>
                </a:cubicBezTo>
                <a:cubicBezTo>
                  <a:pt x="7" y="23"/>
                  <a:pt x="7" y="16"/>
                  <a:pt x="11" y="12"/>
                </a:cubicBezTo>
                <a:cubicBezTo>
                  <a:pt x="16" y="7"/>
                  <a:pt x="23" y="8"/>
                  <a:pt x="27" y="12"/>
                </a:cubicBezTo>
                <a:cubicBezTo>
                  <a:pt x="51" y="36"/>
                  <a:pt x="51" y="36"/>
                  <a:pt x="51" y="36"/>
                </a:cubicBezTo>
                <a:cubicBezTo>
                  <a:pt x="53" y="38"/>
                  <a:pt x="54" y="40"/>
                  <a:pt x="54" y="42"/>
                </a:cubicBezTo>
                <a:cubicBezTo>
                  <a:pt x="51" y="39"/>
                  <a:pt x="46" y="39"/>
                  <a:pt x="43" y="42"/>
                </a:cubicBezTo>
                <a:cubicBezTo>
                  <a:pt x="40" y="45"/>
                  <a:pt x="40" y="50"/>
                  <a:pt x="43" y="53"/>
                </a:cubicBezTo>
                <a:cubicBezTo>
                  <a:pt x="45" y="55"/>
                  <a:pt x="45" y="55"/>
                  <a:pt x="45" y="55"/>
                </a:cubicBezTo>
                <a:cubicBezTo>
                  <a:pt x="42" y="55"/>
                  <a:pt x="38" y="54"/>
                  <a:pt x="36" y="51"/>
                </a:cubicBezTo>
                <a:close/>
                <a:moveTo>
                  <a:pt x="110" y="108"/>
                </a:moveTo>
                <a:cubicBezTo>
                  <a:pt x="105" y="112"/>
                  <a:pt x="98" y="112"/>
                  <a:pt x="94" y="107"/>
                </a:cubicBezTo>
                <a:cubicBezTo>
                  <a:pt x="70" y="83"/>
                  <a:pt x="70" y="83"/>
                  <a:pt x="70" y="83"/>
                </a:cubicBezTo>
                <a:cubicBezTo>
                  <a:pt x="68" y="81"/>
                  <a:pt x="67" y="79"/>
                  <a:pt x="67" y="76"/>
                </a:cubicBezTo>
                <a:cubicBezTo>
                  <a:pt x="71" y="81"/>
                  <a:pt x="71" y="81"/>
                  <a:pt x="71" y="81"/>
                </a:cubicBezTo>
                <a:cubicBezTo>
                  <a:pt x="74" y="84"/>
                  <a:pt x="79" y="84"/>
                  <a:pt x="82" y="81"/>
                </a:cubicBezTo>
                <a:cubicBezTo>
                  <a:pt x="85" y="78"/>
                  <a:pt x="85" y="73"/>
                  <a:pt x="82" y="70"/>
                </a:cubicBezTo>
                <a:cubicBezTo>
                  <a:pt x="77" y="65"/>
                  <a:pt x="77" y="65"/>
                  <a:pt x="77" y="65"/>
                </a:cubicBezTo>
                <a:cubicBezTo>
                  <a:pt x="80" y="65"/>
                  <a:pt x="83" y="66"/>
                  <a:pt x="85" y="68"/>
                </a:cubicBezTo>
                <a:cubicBezTo>
                  <a:pt x="109" y="92"/>
                  <a:pt x="109" y="92"/>
                  <a:pt x="109" y="92"/>
                </a:cubicBezTo>
                <a:cubicBezTo>
                  <a:pt x="114" y="97"/>
                  <a:pt x="114" y="104"/>
                  <a:pt x="110" y="10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42" name="Freeform 12"/>
          <p:cNvSpPr>
            <a:spLocks noEditPoints="1"/>
          </p:cNvSpPr>
          <p:nvPr/>
        </p:nvSpPr>
        <p:spPr bwMode="auto">
          <a:xfrm>
            <a:off x="4267201" y="4618859"/>
            <a:ext cx="304439" cy="299912"/>
          </a:xfrm>
          <a:custGeom>
            <a:avLst/>
            <a:gdLst>
              <a:gd name="T0" fmla="*/ 14 w 113"/>
              <a:gd name="T1" fmla="*/ 13 h 112"/>
              <a:gd name="T2" fmla="*/ 14 w 113"/>
              <a:gd name="T3" fmla="*/ 63 h 112"/>
              <a:gd name="T4" fmla="*/ 49 w 113"/>
              <a:gd name="T5" fmla="*/ 71 h 112"/>
              <a:gd name="T6" fmla="*/ 60 w 113"/>
              <a:gd name="T7" fmla="*/ 82 h 112"/>
              <a:gd name="T8" fmla="*/ 75 w 113"/>
              <a:gd name="T9" fmla="*/ 79 h 112"/>
              <a:gd name="T10" fmla="*/ 75 w 113"/>
              <a:gd name="T11" fmla="*/ 93 h 112"/>
              <a:gd name="T12" fmla="*/ 79 w 113"/>
              <a:gd name="T13" fmla="*/ 97 h 112"/>
              <a:gd name="T14" fmla="*/ 93 w 113"/>
              <a:gd name="T15" fmla="*/ 97 h 112"/>
              <a:gd name="T16" fmla="*/ 92 w 113"/>
              <a:gd name="T17" fmla="*/ 112 h 112"/>
              <a:gd name="T18" fmla="*/ 113 w 113"/>
              <a:gd name="T19" fmla="*/ 112 h 112"/>
              <a:gd name="T20" fmla="*/ 113 w 113"/>
              <a:gd name="T21" fmla="*/ 91 h 112"/>
              <a:gd name="T22" fmla="*/ 71 w 113"/>
              <a:gd name="T23" fmla="*/ 49 h 112"/>
              <a:gd name="T24" fmla="*/ 63 w 113"/>
              <a:gd name="T25" fmla="*/ 13 h 112"/>
              <a:gd name="T26" fmla="*/ 14 w 113"/>
              <a:gd name="T27" fmla="*/ 13 h 112"/>
              <a:gd name="T28" fmla="*/ 18 w 113"/>
              <a:gd name="T29" fmla="*/ 53 h 112"/>
              <a:gd name="T30" fmla="*/ 21 w 113"/>
              <a:gd name="T31" fmla="*/ 20 h 112"/>
              <a:gd name="T32" fmla="*/ 53 w 113"/>
              <a:gd name="T33" fmla="*/ 17 h 112"/>
              <a:gd name="T34" fmla="*/ 18 w 113"/>
              <a:gd name="T35" fmla="*/ 53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3" h="112">
                <a:moveTo>
                  <a:pt x="14" y="13"/>
                </a:moveTo>
                <a:cubicBezTo>
                  <a:pt x="0" y="27"/>
                  <a:pt x="0" y="49"/>
                  <a:pt x="14" y="63"/>
                </a:cubicBezTo>
                <a:cubicBezTo>
                  <a:pt x="23" y="72"/>
                  <a:pt x="37" y="75"/>
                  <a:pt x="49" y="71"/>
                </a:cubicBezTo>
                <a:cubicBezTo>
                  <a:pt x="60" y="82"/>
                  <a:pt x="60" y="82"/>
                  <a:pt x="60" y="82"/>
                </a:cubicBezTo>
                <a:cubicBezTo>
                  <a:pt x="60" y="82"/>
                  <a:pt x="70" y="74"/>
                  <a:pt x="75" y="79"/>
                </a:cubicBezTo>
                <a:cubicBezTo>
                  <a:pt x="79" y="83"/>
                  <a:pt x="76" y="89"/>
                  <a:pt x="75" y="93"/>
                </a:cubicBezTo>
                <a:cubicBezTo>
                  <a:pt x="74" y="95"/>
                  <a:pt x="73" y="99"/>
                  <a:pt x="79" y="97"/>
                </a:cubicBezTo>
                <a:cubicBezTo>
                  <a:pt x="82" y="96"/>
                  <a:pt x="88" y="92"/>
                  <a:pt x="93" y="97"/>
                </a:cubicBezTo>
                <a:cubicBezTo>
                  <a:pt x="97" y="102"/>
                  <a:pt x="92" y="112"/>
                  <a:pt x="92" y="112"/>
                </a:cubicBezTo>
                <a:cubicBezTo>
                  <a:pt x="113" y="112"/>
                  <a:pt x="113" y="112"/>
                  <a:pt x="113" y="112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71" y="49"/>
                  <a:pt x="71" y="49"/>
                  <a:pt x="71" y="49"/>
                </a:cubicBezTo>
                <a:cubicBezTo>
                  <a:pt x="75" y="37"/>
                  <a:pt x="72" y="23"/>
                  <a:pt x="63" y="13"/>
                </a:cubicBezTo>
                <a:cubicBezTo>
                  <a:pt x="49" y="0"/>
                  <a:pt x="27" y="0"/>
                  <a:pt x="14" y="13"/>
                </a:cubicBezTo>
                <a:close/>
                <a:moveTo>
                  <a:pt x="18" y="53"/>
                </a:moveTo>
                <a:cubicBezTo>
                  <a:pt x="11" y="43"/>
                  <a:pt x="12" y="29"/>
                  <a:pt x="21" y="20"/>
                </a:cubicBezTo>
                <a:cubicBezTo>
                  <a:pt x="30" y="12"/>
                  <a:pt x="43" y="11"/>
                  <a:pt x="53" y="17"/>
                </a:cubicBezTo>
                <a:lnTo>
                  <a:pt x="18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50" name="Text Box 10"/>
          <p:cNvSpPr txBox="1">
            <a:spLocks noChangeArrowheads="1"/>
          </p:cNvSpPr>
          <p:nvPr/>
        </p:nvSpPr>
        <p:spPr bwMode="auto">
          <a:xfrm>
            <a:off x="9652000" y="2780029"/>
            <a:ext cx="1727200" cy="9848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>
              <a:lnSpc>
                <a:spcPct val="200000"/>
              </a:lnSpc>
            </a:pPr>
            <a:r>
              <a:rPr lang="en-US" sz="1600" b="1" dirty="0">
                <a:solidFill>
                  <a:srgbClr val="9697FD"/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Property</a:t>
            </a:r>
          </a:p>
          <a:p>
            <a:pPr defTabSz="1450340"/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purus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Nunc a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leo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9245599" y="3045067"/>
            <a:ext cx="345087" cy="347067"/>
          </a:xfrm>
          <a:prstGeom prst="ellipse">
            <a:avLst/>
          </a:prstGeom>
          <a:solidFill>
            <a:srgbClr val="9697FD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68" name="Text Box 10"/>
          <p:cNvSpPr txBox="1">
            <a:spLocks noChangeArrowheads="1"/>
          </p:cNvSpPr>
          <p:nvPr/>
        </p:nvSpPr>
        <p:spPr bwMode="auto">
          <a:xfrm>
            <a:off x="9956801" y="3968115"/>
            <a:ext cx="1727200" cy="9848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>
              <a:lnSpc>
                <a:spcPct val="200000"/>
              </a:lnSpc>
            </a:pPr>
            <a:r>
              <a:rPr lang="en-US" sz="1600" b="1" dirty="0">
                <a:solidFill>
                  <a:srgbClr val="0E7FB7"/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Customer</a:t>
            </a:r>
          </a:p>
          <a:p>
            <a:pPr defTabSz="1450340"/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purus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Nunc a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leo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9550401" y="4233152"/>
            <a:ext cx="345087" cy="347067"/>
          </a:xfrm>
          <a:prstGeom prst="ellipse">
            <a:avLst/>
          </a:prstGeom>
          <a:solidFill>
            <a:srgbClr val="0E7FB7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70" name="Text Box 10"/>
          <p:cNvSpPr txBox="1">
            <a:spLocks noChangeArrowheads="1"/>
          </p:cNvSpPr>
          <p:nvPr/>
        </p:nvSpPr>
        <p:spPr bwMode="auto">
          <a:xfrm>
            <a:off x="9347201" y="5085715"/>
            <a:ext cx="1727200" cy="9848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>
              <a:lnSpc>
                <a:spcPct val="200000"/>
              </a:lnSpc>
            </a:pPr>
            <a:r>
              <a:rPr lang="en-US" sz="1600" b="1" dirty="0">
                <a:solidFill>
                  <a:schemeClr val="accent5"/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</a:t>
            </a:r>
          </a:p>
          <a:p>
            <a:pPr defTabSz="1450340"/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purus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Nunc a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leo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8940801" y="5350752"/>
            <a:ext cx="345087" cy="34706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72" name="Text Box 10"/>
          <p:cNvSpPr txBox="1">
            <a:spLocks noChangeArrowheads="1"/>
          </p:cNvSpPr>
          <p:nvPr/>
        </p:nvSpPr>
        <p:spPr bwMode="auto">
          <a:xfrm>
            <a:off x="7416800" y="5492115"/>
            <a:ext cx="1727200" cy="9848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>
              <a:lnSpc>
                <a:spcPct val="200000"/>
              </a:lnSpc>
            </a:pPr>
            <a:r>
              <a:rPr lang="en-US" sz="1600" b="1" dirty="0">
                <a:solidFill>
                  <a:srgbClr val="FB9EE3"/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Secure</a:t>
            </a:r>
          </a:p>
          <a:p>
            <a:pPr defTabSz="1450340"/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purus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Nunc a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leo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7010399" y="5734707"/>
            <a:ext cx="345087" cy="347067"/>
          </a:xfrm>
          <a:prstGeom prst="ellipse">
            <a:avLst/>
          </a:prstGeom>
          <a:solidFill>
            <a:srgbClr val="FB9EE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74" name="Text Box 10"/>
          <p:cNvSpPr txBox="1">
            <a:spLocks noChangeArrowheads="1"/>
          </p:cNvSpPr>
          <p:nvPr/>
        </p:nvSpPr>
        <p:spPr bwMode="auto">
          <a:xfrm>
            <a:off x="429287" y="2881630"/>
            <a:ext cx="1828800" cy="9848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r" defTabSz="1450340">
              <a:lnSpc>
                <a:spcPct val="200000"/>
              </a:lnSpc>
            </a:pPr>
            <a:r>
              <a:rPr lang="en-US" sz="1600" b="1" dirty="0">
                <a:solidFill>
                  <a:srgbClr val="45C1A4"/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Defense System</a:t>
            </a:r>
          </a:p>
          <a:p>
            <a:pPr algn="r" defTabSz="1450340"/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purus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Nunc a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leo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2296514" y="3100384"/>
            <a:ext cx="345087" cy="347067"/>
          </a:xfrm>
          <a:prstGeom prst="ellipse">
            <a:avLst/>
          </a:prstGeom>
          <a:solidFill>
            <a:srgbClr val="45C1A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78" name="Text Box 10"/>
          <p:cNvSpPr txBox="1">
            <a:spLocks noChangeArrowheads="1"/>
          </p:cNvSpPr>
          <p:nvPr/>
        </p:nvSpPr>
        <p:spPr bwMode="auto">
          <a:xfrm>
            <a:off x="429287" y="4024816"/>
            <a:ext cx="1727200" cy="9848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r" defTabSz="1450340">
              <a:lnSpc>
                <a:spcPct val="200000"/>
              </a:lnSpc>
            </a:pPr>
            <a:r>
              <a:rPr lang="en-US" sz="1600" b="1" dirty="0">
                <a:solidFill>
                  <a:srgbClr val="0E7FB7"/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Competitor</a:t>
            </a:r>
          </a:p>
          <a:p>
            <a:pPr algn="r" defTabSz="1450340"/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purus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Nunc a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leo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9" name="Oval 78"/>
          <p:cNvSpPr/>
          <p:nvPr/>
        </p:nvSpPr>
        <p:spPr>
          <a:xfrm>
            <a:off x="2194914" y="4243571"/>
            <a:ext cx="345087" cy="347067"/>
          </a:xfrm>
          <a:prstGeom prst="ellipse">
            <a:avLst/>
          </a:prstGeom>
          <a:solidFill>
            <a:srgbClr val="0E7FB7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81" name="Text Box 10"/>
          <p:cNvSpPr txBox="1">
            <a:spLocks noChangeArrowheads="1"/>
          </p:cNvSpPr>
          <p:nvPr/>
        </p:nvSpPr>
        <p:spPr bwMode="auto">
          <a:xfrm>
            <a:off x="914400" y="5085715"/>
            <a:ext cx="1727200" cy="9848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r" defTabSz="1450340">
              <a:lnSpc>
                <a:spcPct val="200000"/>
              </a:lnSpc>
            </a:pPr>
            <a:r>
              <a:rPr lang="en-US" sz="1600" b="1" dirty="0">
                <a:solidFill>
                  <a:srgbClr val="FB9EE3"/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Access</a:t>
            </a:r>
          </a:p>
          <a:p>
            <a:pPr algn="r" defTabSz="1450340"/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purus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Nunc a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leo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2" name="Oval 81"/>
          <p:cNvSpPr/>
          <p:nvPr/>
        </p:nvSpPr>
        <p:spPr>
          <a:xfrm>
            <a:off x="2680027" y="5304469"/>
            <a:ext cx="345087" cy="347067"/>
          </a:xfrm>
          <a:prstGeom prst="ellipse">
            <a:avLst/>
          </a:prstGeom>
          <a:solidFill>
            <a:srgbClr val="FB9EE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sp>
        <p:nvSpPr>
          <p:cNvPr id="84" name="Text Box 10"/>
          <p:cNvSpPr txBox="1">
            <a:spLocks noChangeArrowheads="1"/>
          </p:cNvSpPr>
          <p:nvPr/>
        </p:nvSpPr>
        <p:spPr bwMode="auto">
          <a:xfrm>
            <a:off x="2844800" y="5492115"/>
            <a:ext cx="1727200" cy="9848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r" defTabSz="1450340">
              <a:lnSpc>
                <a:spcPct val="200000"/>
              </a:lnSpc>
            </a:pPr>
            <a:r>
              <a:rPr lang="en-US" sz="1600" b="1" dirty="0" err="1">
                <a:solidFill>
                  <a:srgbClr val="0E7FB7"/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Keypoint</a:t>
            </a:r>
            <a:endParaRPr lang="en-US" sz="1600" b="1" dirty="0">
              <a:solidFill>
                <a:srgbClr val="0E7FB7"/>
              </a:solidFill>
              <a:latin typeface="Agency FB" panose="020B05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 defTabSz="1450340"/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purus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Nunc a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leo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5" name="Oval 84"/>
          <p:cNvSpPr/>
          <p:nvPr/>
        </p:nvSpPr>
        <p:spPr>
          <a:xfrm>
            <a:off x="4610427" y="5710869"/>
            <a:ext cx="345087" cy="347067"/>
          </a:xfrm>
          <a:prstGeom prst="ellipse">
            <a:avLst/>
          </a:prstGeom>
          <a:solidFill>
            <a:srgbClr val="0E7FB7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cxnSp>
        <p:nvCxnSpPr>
          <p:cNvPr id="87" name="Straight Arrow Connector 86"/>
          <p:cNvCxnSpPr>
            <a:stCxn id="20" idx="4"/>
            <a:endCxn id="75" idx="5"/>
          </p:cNvCxnSpPr>
          <p:nvPr/>
        </p:nvCxnSpPr>
        <p:spPr>
          <a:xfrm flipH="1" flipV="1">
            <a:off x="2591063" y="3396624"/>
            <a:ext cx="391789" cy="260144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>
            <a:endCxn id="79" idx="6"/>
          </p:cNvCxnSpPr>
          <p:nvPr/>
        </p:nvCxnSpPr>
        <p:spPr>
          <a:xfrm flipH="1" flipV="1">
            <a:off x="2540001" y="4417104"/>
            <a:ext cx="381167" cy="100155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endCxn id="82" idx="6"/>
          </p:cNvCxnSpPr>
          <p:nvPr/>
        </p:nvCxnSpPr>
        <p:spPr>
          <a:xfrm flipH="1">
            <a:off x="3025114" y="5085715"/>
            <a:ext cx="439071" cy="39228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endCxn id="85" idx="0"/>
          </p:cNvCxnSpPr>
          <p:nvPr/>
        </p:nvCxnSpPr>
        <p:spPr>
          <a:xfrm>
            <a:off x="4572000" y="5085715"/>
            <a:ext cx="210971" cy="625155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>
            <a:endCxn id="51" idx="3"/>
          </p:cNvCxnSpPr>
          <p:nvPr/>
        </p:nvCxnSpPr>
        <p:spPr>
          <a:xfrm flipV="1">
            <a:off x="8993754" y="3341307"/>
            <a:ext cx="302383" cy="279911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endCxn id="69" idx="2"/>
          </p:cNvCxnSpPr>
          <p:nvPr/>
        </p:nvCxnSpPr>
        <p:spPr>
          <a:xfrm>
            <a:off x="9162413" y="4355435"/>
            <a:ext cx="387987" cy="51251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>
            <a:endCxn id="73" idx="0"/>
          </p:cNvCxnSpPr>
          <p:nvPr/>
        </p:nvCxnSpPr>
        <p:spPr>
          <a:xfrm flipH="1">
            <a:off x="7182943" y="5085715"/>
            <a:ext cx="285715" cy="64899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>
            <a:endCxn id="71" idx="1"/>
          </p:cNvCxnSpPr>
          <p:nvPr/>
        </p:nvCxnSpPr>
        <p:spPr>
          <a:xfrm>
            <a:off x="8603220" y="5085715"/>
            <a:ext cx="388117" cy="315864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Freeform 28"/>
          <p:cNvSpPr/>
          <p:nvPr/>
        </p:nvSpPr>
        <p:spPr bwMode="auto">
          <a:xfrm rot="19477614">
            <a:off x="2564510" y="1259490"/>
            <a:ext cx="1296033" cy="1550991"/>
          </a:xfrm>
          <a:custGeom>
            <a:avLst/>
            <a:gdLst>
              <a:gd name="T0" fmla="*/ 634 w 1268"/>
              <a:gd name="T1" fmla="*/ 0 h 1515"/>
              <a:gd name="T2" fmla="*/ 1268 w 1268"/>
              <a:gd name="T3" fmla="*/ 635 h 1515"/>
              <a:gd name="T4" fmla="*/ 867 w 1268"/>
              <a:gd name="T5" fmla="*/ 1225 h 1515"/>
              <a:gd name="T6" fmla="*/ 867 w 1268"/>
              <a:gd name="T7" fmla="*/ 1225 h 1515"/>
              <a:gd name="T8" fmla="*/ 649 w 1268"/>
              <a:gd name="T9" fmla="*/ 1515 h 1515"/>
              <a:gd name="T10" fmla="*/ 400 w 1268"/>
              <a:gd name="T11" fmla="*/ 1225 h 1515"/>
              <a:gd name="T12" fmla="*/ 400 w 1268"/>
              <a:gd name="T13" fmla="*/ 1225 h 1515"/>
              <a:gd name="T14" fmla="*/ 0 w 1268"/>
              <a:gd name="T15" fmla="*/ 635 h 1515"/>
              <a:gd name="T16" fmla="*/ 634 w 1268"/>
              <a:gd name="T17" fmla="*/ 0 h 15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68" h="1515">
                <a:moveTo>
                  <a:pt x="634" y="0"/>
                </a:moveTo>
                <a:cubicBezTo>
                  <a:pt x="984" y="0"/>
                  <a:pt x="1268" y="284"/>
                  <a:pt x="1268" y="635"/>
                </a:cubicBezTo>
                <a:cubicBezTo>
                  <a:pt x="1268" y="903"/>
                  <a:pt x="1102" y="1132"/>
                  <a:pt x="867" y="1225"/>
                </a:cubicBezTo>
                <a:cubicBezTo>
                  <a:pt x="867" y="1225"/>
                  <a:pt x="867" y="1225"/>
                  <a:pt x="867" y="1225"/>
                </a:cubicBezTo>
                <a:cubicBezTo>
                  <a:pt x="649" y="1515"/>
                  <a:pt x="649" y="1515"/>
                  <a:pt x="649" y="1515"/>
                </a:cubicBezTo>
                <a:cubicBezTo>
                  <a:pt x="400" y="1225"/>
                  <a:pt x="400" y="1225"/>
                  <a:pt x="400" y="1225"/>
                </a:cubicBezTo>
                <a:cubicBezTo>
                  <a:pt x="400" y="1225"/>
                  <a:pt x="400" y="1225"/>
                  <a:pt x="400" y="1225"/>
                </a:cubicBezTo>
                <a:cubicBezTo>
                  <a:pt x="165" y="1131"/>
                  <a:pt x="0" y="902"/>
                  <a:pt x="0" y="635"/>
                </a:cubicBezTo>
                <a:cubicBezTo>
                  <a:pt x="0" y="284"/>
                  <a:pt x="284" y="0"/>
                  <a:pt x="634" y="0"/>
                </a:cubicBezTo>
                <a:close/>
              </a:path>
            </a:pathLst>
          </a:custGeom>
          <a:solidFill>
            <a:srgbClr val="EA9DB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09" name="Freeform 28"/>
          <p:cNvSpPr/>
          <p:nvPr/>
        </p:nvSpPr>
        <p:spPr bwMode="auto">
          <a:xfrm rot="2138438" flipH="1">
            <a:off x="8356901" y="1259490"/>
            <a:ext cx="1296033" cy="1550991"/>
          </a:xfrm>
          <a:custGeom>
            <a:avLst/>
            <a:gdLst>
              <a:gd name="T0" fmla="*/ 634 w 1268"/>
              <a:gd name="T1" fmla="*/ 0 h 1515"/>
              <a:gd name="T2" fmla="*/ 1268 w 1268"/>
              <a:gd name="T3" fmla="*/ 635 h 1515"/>
              <a:gd name="T4" fmla="*/ 867 w 1268"/>
              <a:gd name="T5" fmla="*/ 1225 h 1515"/>
              <a:gd name="T6" fmla="*/ 867 w 1268"/>
              <a:gd name="T7" fmla="*/ 1225 h 1515"/>
              <a:gd name="T8" fmla="*/ 649 w 1268"/>
              <a:gd name="T9" fmla="*/ 1515 h 1515"/>
              <a:gd name="T10" fmla="*/ 400 w 1268"/>
              <a:gd name="T11" fmla="*/ 1225 h 1515"/>
              <a:gd name="T12" fmla="*/ 400 w 1268"/>
              <a:gd name="T13" fmla="*/ 1225 h 1515"/>
              <a:gd name="T14" fmla="*/ 0 w 1268"/>
              <a:gd name="T15" fmla="*/ 635 h 1515"/>
              <a:gd name="T16" fmla="*/ 634 w 1268"/>
              <a:gd name="T17" fmla="*/ 0 h 15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68" h="1515">
                <a:moveTo>
                  <a:pt x="634" y="0"/>
                </a:moveTo>
                <a:cubicBezTo>
                  <a:pt x="984" y="0"/>
                  <a:pt x="1268" y="284"/>
                  <a:pt x="1268" y="635"/>
                </a:cubicBezTo>
                <a:cubicBezTo>
                  <a:pt x="1268" y="903"/>
                  <a:pt x="1102" y="1132"/>
                  <a:pt x="867" y="1225"/>
                </a:cubicBezTo>
                <a:cubicBezTo>
                  <a:pt x="867" y="1225"/>
                  <a:pt x="867" y="1225"/>
                  <a:pt x="867" y="1225"/>
                </a:cubicBezTo>
                <a:cubicBezTo>
                  <a:pt x="649" y="1515"/>
                  <a:pt x="649" y="1515"/>
                  <a:pt x="649" y="1515"/>
                </a:cubicBezTo>
                <a:cubicBezTo>
                  <a:pt x="400" y="1225"/>
                  <a:pt x="400" y="1225"/>
                  <a:pt x="400" y="1225"/>
                </a:cubicBezTo>
                <a:cubicBezTo>
                  <a:pt x="400" y="1225"/>
                  <a:pt x="400" y="1225"/>
                  <a:pt x="400" y="1225"/>
                </a:cubicBezTo>
                <a:cubicBezTo>
                  <a:pt x="165" y="1131"/>
                  <a:pt x="0" y="902"/>
                  <a:pt x="0" y="635"/>
                </a:cubicBezTo>
                <a:cubicBezTo>
                  <a:pt x="0" y="284"/>
                  <a:pt x="284" y="0"/>
                  <a:pt x="634" y="0"/>
                </a:cubicBezTo>
                <a:close/>
              </a:path>
            </a:pathLst>
          </a:custGeom>
          <a:solidFill>
            <a:srgbClr val="A381B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11" name="Text Box 10"/>
          <p:cNvSpPr txBox="1">
            <a:spLocks noChangeArrowheads="1"/>
          </p:cNvSpPr>
          <p:nvPr/>
        </p:nvSpPr>
        <p:spPr bwMode="auto">
          <a:xfrm>
            <a:off x="609601" y="1335951"/>
            <a:ext cx="1700132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r" defTabSz="1450340">
              <a:lnSpc>
                <a:spcPct val="200000"/>
              </a:lnSpc>
            </a:pPr>
            <a:r>
              <a:rPr lang="en-US" sz="1600" b="1" dirty="0">
                <a:solidFill>
                  <a:srgbClr val="D785F6"/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Low Cost</a:t>
            </a:r>
          </a:p>
          <a:p>
            <a:pPr algn="r" defTabSz="1450340"/>
            <a:r>
              <a:rPr lang="en-US" sz="1400" i="1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</a:t>
            </a:r>
            <a:r>
              <a:rPr lang="en-US" sz="1400" i="1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i="1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</a:t>
            </a:r>
            <a:r>
              <a:rPr lang="en-US" sz="1400" i="1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i="1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sz="1400" i="1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i="1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purus</a:t>
            </a:r>
            <a:r>
              <a:rPr lang="en-US" sz="1400" i="1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Nunc a </a:t>
            </a:r>
            <a:r>
              <a:rPr lang="en-US" sz="1400" i="1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leo</a:t>
            </a:r>
            <a:r>
              <a:rPr lang="en-US" sz="1400" i="1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magna, </a:t>
            </a:r>
            <a:r>
              <a:rPr lang="en-US" sz="1400" i="1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consequat</a:t>
            </a:r>
            <a:r>
              <a:rPr lang="en-US" sz="1400" i="1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112" name="Text Box 10"/>
          <p:cNvSpPr txBox="1">
            <a:spLocks noChangeArrowheads="1"/>
          </p:cNvSpPr>
          <p:nvPr/>
        </p:nvSpPr>
        <p:spPr bwMode="auto">
          <a:xfrm>
            <a:off x="9855201" y="1335952"/>
            <a:ext cx="1700132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defTabSz="1450340">
              <a:lnSpc>
                <a:spcPct val="200000"/>
              </a:lnSpc>
            </a:pPr>
            <a:r>
              <a:rPr lang="en-US" sz="1600" b="1" dirty="0">
                <a:solidFill>
                  <a:srgbClr val="D785F6"/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Entertain Cost</a:t>
            </a:r>
            <a:endParaRPr lang="en-US" sz="1600" b="1" i="1" dirty="0">
              <a:solidFill>
                <a:srgbClr val="D785F6"/>
              </a:solidFill>
              <a:latin typeface="Agency FB" panose="020B05030202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1450340"/>
            <a:r>
              <a:rPr lang="en-US" sz="1400" i="1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Nullam</a:t>
            </a:r>
            <a:r>
              <a:rPr lang="en-US" sz="1400" i="1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i="1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</a:t>
            </a:r>
            <a:r>
              <a:rPr lang="en-US" sz="1400" i="1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i="1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tempor</a:t>
            </a:r>
            <a:r>
              <a:rPr lang="en-US" sz="1400" i="1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i="1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purus</a:t>
            </a:r>
            <a:r>
              <a:rPr lang="en-US" sz="1400" i="1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Nunc a </a:t>
            </a:r>
            <a:r>
              <a:rPr lang="en-US" sz="1400" i="1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leo</a:t>
            </a:r>
            <a:r>
              <a:rPr lang="en-US" sz="1400" i="1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magna, </a:t>
            </a:r>
            <a:r>
              <a:rPr lang="en-US" sz="1400" i="1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consequat</a:t>
            </a:r>
            <a:r>
              <a:rPr lang="en-US" sz="1400" i="1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113" name="Text Box 7"/>
          <p:cNvSpPr txBox="1">
            <a:spLocks noChangeArrowheads="1"/>
          </p:cNvSpPr>
          <p:nvPr/>
        </p:nvSpPr>
        <p:spPr bwMode="auto">
          <a:xfrm>
            <a:off x="2736975" y="1675329"/>
            <a:ext cx="777136" cy="6360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0960" tIns="30480" rIns="60960" bIns="30480">
            <a:spAutoFit/>
          </a:bodyPr>
          <a:lstStyle/>
          <a:p>
            <a:pPr algn="ctr" defTabSz="1450340"/>
            <a:r>
              <a:rPr lang="en-CA" sz="3735" spc="-200" dirty="0">
                <a:solidFill>
                  <a:schemeClr val="bg1"/>
                </a:solidFill>
                <a:latin typeface="Agency FB" panose="020B0503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30%</a:t>
            </a:r>
          </a:p>
        </p:txBody>
      </p:sp>
      <p:sp>
        <p:nvSpPr>
          <p:cNvPr id="114" name="Text Box 7"/>
          <p:cNvSpPr txBox="1">
            <a:spLocks noChangeArrowheads="1"/>
          </p:cNvSpPr>
          <p:nvPr/>
        </p:nvSpPr>
        <p:spPr bwMode="auto">
          <a:xfrm>
            <a:off x="8772927" y="1670870"/>
            <a:ext cx="599203" cy="6360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0960" tIns="30480" rIns="60960" bIns="30480">
            <a:spAutoFit/>
          </a:bodyPr>
          <a:lstStyle/>
          <a:p>
            <a:pPr algn="ctr" defTabSz="1450340"/>
            <a:r>
              <a:rPr lang="en-CA" sz="3735" spc="-200" dirty="0">
                <a:solidFill>
                  <a:schemeClr val="bg1"/>
                </a:solidFill>
                <a:latin typeface="Agency FB" panose="020B0503020202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8%</a:t>
            </a:r>
          </a:p>
        </p:txBody>
      </p:sp>
      <p:sp>
        <p:nvSpPr>
          <p:cNvPr id="86" name="矩形 85"/>
          <p:cNvSpPr/>
          <p:nvPr/>
        </p:nvSpPr>
        <p:spPr>
          <a:xfrm>
            <a:off x="5999625" y="0"/>
            <a:ext cx="323216" cy="388198"/>
          </a:xfrm>
          <a:prstGeom prst="rect">
            <a:avLst/>
          </a:prstGeom>
          <a:solidFill>
            <a:srgbClr val="33B2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14:window dir="ver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000"/>
                            </p:stCondLst>
                            <p:childTnLst>
                              <p:par>
                                <p:cTn id="9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000"/>
                            </p:stCondLst>
                            <p:childTnLst>
                              <p:par>
                                <p:cTn id="10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500"/>
                            </p:stCondLst>
                            <p:childTnLst>
                              <p:par>
                                <p:cTn id="10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5000"/>
                            </p:stCondLst>
                            <p:childTnLst>
                              <p:par>
                                <p:cTn id="1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5500"/>
                            </p:stCondLst>
                            <p:childTnLst>
                              <p:par>
                                <p:cTn id="16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6000"/>
                            </p:stCondLst>
                            <p:childTnLst>
                              <p:par>
                                <p:cTn id="1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7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7000"/>
                            </p:stCondLst>
                            <p:childTnLst>
                              <p:par>
                                <p:cTn id="18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7500"/>
                            </p:stCondLst>
                            <p:childTnLst>
                              <p:par>
                                <p:cTn id="18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8000"/>
                            </p:stCondLst>
                            <p:childTnLst>
                              <p:par>
                                <p:cTn id="19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8500"/>
                            </p:stCondLst>
                            <p:childTnLst>
                              <p:par>
                                <p:cTn id="19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9000"/>
                            </p:stCondLst>
                            <p:childTnLst>
                              <p:par>
                                <p:cTn id="20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9500"/>
                            </p:stCondLst>
                            <p:childTnLst>
                              <p:par>
                                <p:cTn id="20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20000"/>
                            </p:stCondLst>
                            <p:childTnLst>
                              <p:par>
                                <p:cTn id="2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20500"/>
                            </p:stCondLst>
                            <p:childTnLst>
                              <p:par>
                                <p:cTn id="2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21000"/>
                            </p:stCondLst>
                            <p:childTnLst>
                              <p:par>
                                <p:cTn id="2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4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5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21500"/>
                            </p:stCondLst>
                            <p:childTnLst>
                              <p:par>
                                <p:cTn id="2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9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0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22000"/>
                            </p:stCondLst>
                            <p:childTnLst>
                              <p:par>
                                <p:cTn id="2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22500"/>
                            </p:stCondLst>
                            <p:childTnLst>
                              <p:par>
                                <p:cTn id="2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9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23000"/>
                            </p:stCondLst>
                            <p:childTnLst>
                              <p:par>
                                <p:cTn id="2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4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5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23500"/>
                            </p:stCondLst>
                            <p:childTnLst>
                              <p:par>
                                <p:cTn id="2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9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0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24000"/>
                            </p:stCondLst>
                            <p:childTnLst>
                              <p:par>
                                <p:cTn id="2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4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5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24500"/>
                            </p:stCondLst>
                            <p:childTnLst>
                              <p:par>
                                <p:cTn id="2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25000"/>
                            </p:stCondLst>
                            <p:childTnLst>
                              <p:par>
                                <p:cTn id="2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4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5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8" grpId="0" animBg="1"/>
      <p:bldP spid="36" grpId="0" animBg="1"/>
      <p:bldP spid="40" grpId="0" animBg="1"/>
      <p:bldP spid="41" grpId="0" animBg="1"/>
      <p:bldP spid="42" grpId="0" animBg="1"/>
      <p:bldP spid="50" grpId="0"/>
      <p:bldP spid="51" grpId="0" animBg="1"/>
      <p:bldP spid="68" grpId="0"/>
      <p:bldP spid="69" grpId="0" animBg="1"/>
      <p:bldP spid="70" grpId="0"/>
      <p:bldP spid="71" grpId="0" animBg="1"/>
      <p:bldP spid="72" grpId="0"/>
      <p:bldP spid="73" grpId="0" animBg="1"/>
      <p:bldP spid="74" grpId="0"/>
      <p:bldP spid="75" grpId="0" animBg="1"/>
      <p:bldP spid="78" grpId="0"/>
      <p:bldP spid="79" grpId="0" animBg="1"/>
      <p:bldP spid="81" grpId="0"/>
      <p:bldP spid="82" grpId="0" animBg="1"/>
      <p:bldP spid="84" grpId="0"/>
      <p:bldP spid="85" grpId="0" animBg="1"/>
      <p:bldP spid="108" grpId="0" animBg="1"/>
      <p:bldP spid="109" grpId="0" animBg="1"/>
      <p:bldP spid="111" grpId="0"/>
      <p:bldP spid="112" grpId="0"/>
      <p:bldP spid="113" grpId="0"/>
      <p:bldP spid="1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7751100" y="3684043"/>
            <a:ext cx="615553" cy="244241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800" smtClean="0">
                <a:latin typeface="Century Gothic" panose="020B0502020202020204" pitchFamily="34" charset="0"/>
              </a:rPr>
              <a:t>WHATCHING</a:t>
            </a:r>
            <a:endParaRPr lang="zh-CN" altLang="en-US" sz="2800">
              <a:latin typeface="Century Gothic" panose="020B0502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079" y="0"/>
            <a:ext cx="7133842" cy="68580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751101" y="1241633"/>
            <a:ext cx="615553" cy="488482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800" smtClean="0">
                <a:latin typeface="Century Gothic" panose="020B0502020202020204" pitchFamily="34" charset="0"/>
              </a:rPr>
              <a:t>THANKS  FOR </a:t>
            </a:r>
            <a:endParaRPr lang="zh-CN" altLang="en-US" sz="280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美哭-简约时尚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1428</Words>
  <Application>Microsoft Office PowerPoint</Application>
  <PresentationFormat>自定义</PresentationFormat>
  <Paragraphs>155</Paragraphs>
  <Slides>24</Slides>
  <Notes>24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美哭-简约时尚</dc:title>
  <dc:creator>admin</dc:creator>
  <cp:lastModifiedBy>Sky123.Org</cp:lastModifiedBy>
  <cp:revision>522</cp:revision>
  <dcterms:created xsi:type="dcterms:W3CDTF">2015-06-06T14:21:00Z</dcterms:created>
  <dcterms:modified xsi:type="dcterms:W3CDTF">2018-03-29T02:11:50Z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